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1" r:id="rId3"/>
    <p:sldId id="313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32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  <a:srgbClr val="4F7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4FF37-A5C0-4C83-96E4-B864F9FA5D68}" v="20" dt="2026-06-17T19:06:16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Butta" userId="f2c564d184d975fd" providerId="LiveId" clId="{3A695F43-F451-4FBE-9F4B-2EEC60D78FF7}"/>
    <pc:docChg chg="undo custSel addSld delSld modSld sldOrd">
      <pc:chgData name="Filipe Butta" userId="f2c564d184d975fd" providerId="LiveId" clId="{3A695F43-F451-4FBE-9F4B-2EEC60D78FF7}" dt="2026-06-17T19:06:16.428" v="257"/>
      <pc:docMkLst>
        <pc:docMk/>
      </pc:docMkLst>
      <pc:sldChg chg="addSp delSp modSp mod">
        <pc:chgData name="Filipe Butta" userId="f2c564d184d975fd" providerId="LiveId" clId="{3A695F43-F451-4FBE-9F4B-2EEC60D78FF7}" dt="2026-06-15T17:45:39.306" v="75" actId="931"/>
        <pc:sldMkLst>
          <pc:docMk/>
          <pc:sldMk cId="3046306593" sldId="266"/>
        </pc:sldMkLst>
        <pc:picChg chg="add mod">
          <ac:chgData name="Filipe Butta" userId="f2c564d184d975fd" providerId="LiveId" clId="{3A695F43-F451-4FBE-9F4B-2EEC60D78FF7}" dt="2026-06-15T17:45:39.306" v="75" actId="931"/>
          <ac:picMkLst>
            <pc:docMk/>
            <pc:sldMk cId="3046306593" sldId="266"/>
            <ac:picMk id="4" creationId="{3BE08B75-4FD4-862B-555E-6353D2BFFC53}"/>
          </ac:picMkLst>
        </pc:picChg>
      </pc:sldChg>
      <pc:sldChg chg="addSp modSp mod">
        <pc:chgData name="Filipe Butta" userId="f2c564d184d975fd" providerId="LiveId" clId="{3A695F43-F451-4FBE-9F4B-2EEC60D78FF7}" dt="2026-06-17T19:06:16.428" v="257"/>
        <pc:sldMkLst>
          <pc:docMk/>
          <pc:sldMk cId="3171261960" sldId="301"/>
        </pc:sldMkLst>
        <pc:spChg chg="mod">
          <ac:chgData name="Filipe Butta" userId="f2c564d184d975fd" providerId="LiveId" clId="{3A695F43-F451-4FBE-9F4B-2EEC60D78FF7}" dt="2026-06-15T17:47:11.940" v="106" actId="20577"/>
          <ac:spMkLst>
            <pc:docMk/>
            <pc:sldMk cId="3171261960" sldId="301"/>
            <ac:spMk id="5" creationId="{DC003839-1E1C-E890-9A49-C84239A073A3}"/>
          </ac:spMkLst>
        </pc:spChg>
        <pc:grpChg chg="mod">
          <ac:chgData name="Filipe Butta" userId="f2c564d184d975fd" providerId="LiveId" clId="{3A695F43-F451-4FBE-9F4B-2EEC60D78FF7}" dt="2026-06-15T17:46:09.042" v="76" actId="1076"/>
          <ac:grpSpMkLst>
            <pc:docMk/>
            <pc:sldMk cId="3171261960" sldId="301"/>
            <ac:grpSpMk id="8" creationId="{5A0BB841-84DD-505C-CF17-75F96B4C0C48}"/>
          </ac:grpSpMkLst>
        </pc:grpChg>
        <pc:graphicFrameChg chg="mod modGraphic">
          <ac:chgData name="Filipe Butta" userId="f2c564d184d975fd" providerId="LiveId" clId="{3A695F43-F451-4FBE-9F4B-2EEC60D78FF7}" dt="2026-06-15T17:54:41.039" v="232" actId="478"/>
          <ac:graphicFrameMkLst>
            <pc:docMk/>
            <pc:sldMk cId="3171261960" sldId="301"/>
            <ac:graphicFrameMk id="2" creationId="{9507CDE2-F77F-0E7A-1DCC-AFECE2159610}"/>
          </ac:graphicFrameMkLst>
        </pc:graphicFrame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3171261960" sldId="301"/>
            <ac:inkMk id="7" creationId="{E036616C-7F1C-3BFD-BDA6-3F1B70019267}"/>
          </ac:inkMkLst>
        </pc:inkChg>
      </pc:sldChg>
      <pc:sldChg chg="addSp modSp mod">
        <pc:chgData name="Filipe Butta" userId="f2c564d184d975fd" providerId="LiveId" clId="{3A695F43-F451-4FBE-9F4B-2EEC60D78FF7}" dt="2026-06-17T19:06:16.428" v="257"/>
        <pc:sldMkLst>
          <pc:docMk/>
          <pc:sldMk cId="4099182056" sldId="313"/>
        </pc:sldMkLst>
        <pc:spChg chg="mod">
          <ac:chgData name="Filipe Butta" userId="f2c564d184d975fd" providerId="LiveId" clId="{3A695F43-F451-4FBE-9F4B-2EEC60D78FF7}" dt="2026-06-15T17:47:42.583" v="123" actId="2711"/>
          <ac:spMkLst>
            <pc:docMk/>
            <pc:sldMk cId="4099182056" sldId="313"/>
            <ac:spMk id="2" creationId="{29DF1EE2-C602-0CFA-C7F1-C16FEE080E1D}"/>
          </ac:spMkLst>
        </pc:spChg>
        <pc:spChg chg="mod">
          <ac:chgData name="Filipe Butta" userId="f2c564d184d975fd" providerId="LiveId" clId="{3A695F43-F451-4FBE-9F4B-2EEC60D78FF7}" dt="2026-06-15T17:48:11.116" v="128" actId="2711"/>
          <ac:spMkLst>
            <pc:docMk/>
            <pc:sldMk cId="4099182056" sldId="313"/>
            <ac:spMk id="10" creationId="{4E529A4D-2075-7B5F-A7C8-053DD59CCDF4}"/>
          </ac:spMkLst>
        </pc:spChg>
        <pc:picChg chg="mod">
          <ac:chgData name="Filipe Butta" userId="f2c564d184d975fd" providerId="LiveId" clId="{3A695F43-F451-4FBE-9F4B-2EEC60D78FF7}" dt="2026-06-15T17:47:50.057" v="124" actId="1076"/>
          <ac:picMkLst>
            <pc:docMk/>
            <pc:sldMk cId="4099182056" sldId="313"/>
            <ac:picMk id="3" creationId="{4AD51345-B323-C362-11EA-04EB93FFBF07}"/>
          </ac:picMkLst>
        </pc:pic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4099182056" sldId="313"/>
            <ac:inkMk id="4" creationId="{05603D46-2C84-A7EF-6DDC-6958ED22B788}"/>
          </ac:inkMkLst>
        </pc:inkChg>
      </pc:sldChg>
      <pc:sldChg chg="modSp mod">
        <pc:chgData name="Filipe Butta" userId="f2c564d184d975fd" providerId="LiveId" clId="{3A695F43-F451-4FBE-9F4B-2EEC60D78FF7}" dt="2026-06-15T17:55:04.816" v="256" actId="1076"/>
        <pc:sldMkLst>
          <pc:docMk/>
          <pc:sldMk cId="2711540420" sldId="328"/>
        </pc:sldMkLst>
        <pc:spChg chg="mod">
          <ac:chgData name="Filipe Butta" userId="f2c564d184d975fd" providerId="LiveId" clId="{3A695F43-F451-4FBE-9F4B-2EEC60D78FF7}" dt="2026-06-15T17:55:03.158" v="255" actId="20577"/>
          <ac:spMkLst>
            <pc:docMk/>
            <pc:sldMk cId="2711540420" sldId="328"/>
            <ac:spMk id="10" creationId="{E4B9ECBA-4322-C884-F53A-7482DC7B1197}"/>
          </ac:spMkLst>
        </pc:spChg>
        <pc:picChg chg="mod">
          <ac:chgData name="Filipe Butta" userId="f2c564d184d975fd" providerId="LiveId" clId="{3A695F43-F451-4FBE-9F4B-2EEC60D78FF7}" dt="2026-06-15T17:55:04.816" v="256" actId="1076"/>
          <ac:picMkLst>
            <pc:docMk/>
            <pc:sldMk cId="2711540420" sldId="328"/>
            <ac:picMk id="3" creationId="{210F40F1-DF82-F3A0-87DB-5E6026A37263}"/>
          </ac:picMkLst>
        </pc:picChg>
      </pc:sldChg>
      <pc:sldChg chg="addSp modSp add mod">
        <pc:chgData name="Filipe Butta" userId="f2c564d184d975fd" providerId="LiveId" clId="{3A695F43-F451-4FBE-9F4B-2EEC60D78FF7}" dt="2026-06-17T19:06:16.428" v="257"/>
        <pc:sldMkLst>
          <pc:docMk/>
          <pc:sldMk cId="2442543942" sldId="440"/>
        </pc:sldMkLst>
        <pc:spChg chg="mod">
          <ac:chgData name="Filipe Butta" userId="f2c564d184d975fd" providerId="LiveId" clId="{3A695F43-F451-4FBE-9F4B-2EEC60D78FF7}" dt="2026-06-15T17:48:41.628" v="134" actId="207"/>
          <ac:spMkLst>
            <pc:docMk/>
            <pc:sldMk cId="2442543942" sldId="440"/>
            <ac:spMk id="2" creationId="{74CB3246-32A9-D46E-0E8B-537DB9BEE1E4}"/>
          </ac:spMkLst>
        </pc:spChg>
        <pc:spChg chg="mod">
          <ac:chgData name="Filipe Butta" userId="f2c564d184d975fd" providerId="LiveId" clId="{3A695F43-F451-4FBE-9F4B-2EEC60D78FF7}" dt="2026-06-15T17:48:45.694" v="142" actId="20577"/>
          <ac:spMkLst>
            <pc:docMk/>
            <pc:sldMk cId="2442543942" sldId="440"/>
            <ac:spMk id="10" creationId="{08D4E071-482A-BC8B-7AC8-9E2D0275477A}"/>
          </ac:spMkLst>
        </pc:sp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2442543942" sldId="440"/>
            <ac:inkMk id="4" creationId="{BB143E54-FB72-4162-D6A3-4460D5292F95}"/>
          </ac:inkMkLst>
        </pc:inkChg>
      </pc:sldChg>
      <pc:sldChg chg="addSp modSp add mod">
        <pc:chgData name="Filipe Butta" userId="f2c564d184d975fd" providerId="LiveId" clId="{3A695F43-F451-4FBE-9F4B-2EEC60D78FF7}" dt="2026-06-17T19:06:16.428" v="257"/>
        <pc:sldMkLst>
          <pc:docMk/>
          <pc:sldMk cId="3389653757" sldId="441"/>
        </pc:sldMkLst>
        <pc:spChg chg="mod">
          <ac:chgData name="Filipe Butta" userId="f2c564d184d975fd" providerId="LiveId" clId="{3A695F43-F451-4FBE-9F4B-2EEC60D78FF7}" dt="2026-06-15T17:50:03.765" v="164"/>
          <ac:spMkLst>
            <pc:docMk/>
            <pc:sldMk cId="3389653757" sldId="441"/>
            <ac:spMk id="2" creationId="{E5002362-2CE0-BF25-1E3D-BD4D157F1DCE}"/>
          </ac:spMkLst>
        </pc:spChg>
        <pc:spChg chg="mod">
          <ac:chgData name="Filipe Butta" userId="f2c564d184d975fd" providerId="LiveId" clId="{3A695F43-F451-4FBE-9F4B-2EEC60D78FF7}" dt="2026-06-15T17:48:57.774" v="155" actId="20577"/>
          <ac:spMkLst>
            <pc:docMk/>
            <pc:sldMk cId="3389653757" sldId="441"/>
            <ac:spMk id="10" creationId="{25FC727C-2480-20D5-8C4F-2F7F8FBA1BE0}"/>
          </ac:spMkLst>
        </pc:spChg>
        <pc:picChg chg="add mod">
          <ac:chgData name="Filipe Butta" userId="f2c564d184d975fd" providerId="LiveId" clId="{3A695F43-F451-4FBE-9F4B-2EEC60D78FF7}" dt="2026-06-15T17:49:20.189" v="162" actId="14100"/>
          <ac:picMkLst>
            <pc:docMk/>
            <pc:sldMk cId="3389653757" sldId="441"/>
            <ac:picMk id="4" creationId="{36FA2820-A0B2-0545-875B-862447F718B2}"/>
          </ac:picMkLst>
        </pc:pic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3389653757" sldId="441"/>
            <ac:inkMk id="5" creationId="{EA66CA32-4687-166C-103A-3462DB5C6684}"/>
          </ac:inkMkLst>
        </pc:inkChg>
      </pc:sldChg>
      <pc:sldChg chg="addSp delSp modSp add mod">
        <pc:chgData name="Filipe Butta" userId="f2c564d184d975fd" providerId="LiveId" clId="{3A695F43-F451-4FBE-9F4B-2EEC60D78FF7}" dt="2026-06-17T19:06:16.428" v="257"/>
        <pc:sldMkLst>
          <pc:docMk/>
          <pc:sldMk cId="186024537" sldId="442"/>
        </pc:sldMkLst>
        <pc:spChg chg="mod">
          <ac:chgData name="Filipe Butta" userId="f2c564d184d975fd" providerId="LiveId" clId="{3A695F43-F451-4FBE-9F4B-2EEC60D78FF7}" dt="2026-06-15T17:50:22.309" v="175" actId="123"/>
          <ac:spMkLst>
            <pc:docMk/>
            <pc:sldMk cId="186024537" sldId="442"/>
            <ac:spMk id="2" creationId="{DA466157-F893-CF10-DC28-2FDFD67B2B15}"/>
          </ac:spMkLst>
        </pc:sp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186024537" sldId="442"/>
            <ac:inkMk id="4" creationId="{FC9923EB-E28F-5256-C805-9F0C090C27A7}"/>
          </ac:inkMkLst>
        </pc:inkChg>
      </pc:sldChg>
      <pc:sldChg chg="addSp modSp add mod">
        <pc:chgData name="Filipe Butta" userId="f2c564d184d975fd" providerId="LiveId" clId="{3A695F43-F451-4FBE-9F4B-2EEC60D78FF7}" dt="2026-06-17T19:06:16.428" v="257"/>
        <pc:sldMkLst>
          <pc:docMk/>
          <pc:sldMk cId="4255411872" sldId="443"/>
        </pc:sldMkLst>
        <pc:spChg chg="mod">
          <ac:chgData name="Filipe Butta" userId="f2c564d184d975fd" providerId="LiveId" clId="{3A695F43-F451-4FBE-9F4B-2EEC60D78FF7}" dt="2026-06-15T17:50:44.222" v="185" actId="123"/>
          <ac:spMkLst>
            <pc:docMk/>
            <pc:sldMk cId="4255411872" sldId="443"/>
            <ac:spMk id="2" creationId="{D8E3C913-282E-5F25-8956-04C4C3C0A4B0}"/>
          </ac:spMkLst>
        </pc:sp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4255411872" sldId="443"/>
            <ac:inkMk id="4" creationId="{81659B07-1FB3-4F36-650B-388A1749E67F}"/>
          </ac:inkMkLst>
        </pc:inkChg>
      </pc:sldChg>
      <pc:sldChg chg="addSp modSp add mod">
        <pc:chgData name="Filipe Butta" userId="f2c564d184d975fd" providerId="LiveId" clId="{3A695F43-F451-4FBE-9F4B-2EEC60D78FF7}" dt="2026-06-17T19:06:16.428" v="257"/>
        <pc:sldMkLst>
          <pc:docMk/>
          <pc:sldMk cId="3212101971" sldId="444"/>
        </pc:sldMkLst>
        <pc:spChg chg="mod">
          <ac:chgData name="Filipe Butta" userId="f2c564d184d975fd" providerId="LiveId" clId="{3A695F43-F451-4FBE-9F4B-2EEC60D78FF7}" dt="2026-06-15T17:51:11.986" v="196" actId="123"/>
          <ac:spMkLst>
            <pc:docMk/>
            <pc:sldMk cId="3212101971" sldId="444"/>
            <ac:spMk id="2" creationId="{545F6F0C-3364-22DE-1218-14C80ADB1F27}"/>
          </ac:spMkLst>
        </pc:sp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3212101971" sldId="444"/>
            <ac:inkMk id="4" creationId="{91E6F1CB-CFAD-DB83-5B82-3DEF48237C40}"/>
          </ac:inkMkLst>
        </pc:inkChg>
      </pc:sldChg>
      <pc:sldChg chg="addSp modSp add mod">
        <pc:chgData name="Filipe Butta" userId="f2c564d184d975fd" providerId="LiveId" clId="{3A695F43-F451-4FBE-9F4B-2EEC60D78FF7}" dt="2026-06-15T17:52:00.564" v="217"/>
        <pc:sldMkLst>
          <pc:docMk/>
          <pc:sldMk cId="1611466698" sldId="445"/>
        </pc:sldMkLst>
        <pc:spChg chg="mod">
          <ac:chgData name="Filipe Butta" userId="f2c564d184d975fd" providerId="LiveId" clId="{3A695F43-F451-4FBE-9F4B-2EEC60D78FF7}" dt="2026-06-15T17:51:48.350" v="215" actId="20577"/>
          <ac:spMkLst>
            <pc:docMk/>
            <pc:sldMk cId="1611466698" sldId="445"/>
            <ac:spMk id="2" creationId="{4EEFF18E-0026-F131-204D-12517A9064E6}"/>
          </ac:spMkLst>
        </pc:spChg>
        <pc:spChg chg="mod">
          <ac:chgData name="Filipe Butta" userId="f2c564d184d975fd" providerId="LiveId" clId="{3A695F43-F451-4FBE-9F4B-2EEC60D78FF7}" dt="2026-06-15T17:51:24.883" v="210" actId="20577"/>
          <ac:spMkLst>
            <pc:docMk/>
            <pc:sldMk cId="1611466698" sldId="445"/>
            <ac:spMk id="10" creationId="{F93B1138-47ED-AC3F-B8A4-CF6E4856A3AB}"/>
          </ac:spMkLst>
        </pc:spChg>
      </pc:sldChg>
      <pc:sldChg chg="addSp delSp modSp add mod">
        <pc:chgData name="Filipe Butta" userId="f2c564d184d975fd" providerId="LiveId" clId="{3A695F43-F451-4FBE-9F4B-2EEC60D78FF7}" dt="2026-06-17T19:06:16.428" v="257"/>
        <pc:sldMkLst>
          <pc:docMk/>
          <pc:sldMk cId="1731415123" sldId="446"/>
        </pc:sldMkLst>
        <pc:picChg chg="add mod">
          <ac:chgData name="Filipe Butta" userId="f2c564d184d975fd" providerId="LiveId" clId="{3A695F43-F451-4FBE-9F4B-2EEC60D78FF7}" dt="2026-06-15T17:53:05.891" v="228" actId="1076"/>
          <ac:picMkLst>
            <pc:docMk/>
            <pc:sldMk cId="1731415123" sldId="446"/>
            <ac:picMk id="4" creationId="{ABBA07F1-D0D7-8C7C-5FBC-CC25AA15FC81}"/>
          </ac:picMkLst>
        </pc:picChg>
        <pc:inkChg chg="add">
          <ac:chgData name="Filipe Butta" userId="f2c564d184d975fd" providerId="LiveId" clId="{3A695F43-F451-4FBE-9F4B-2EEC60D78FF7}" dt="2026-06-17T19:06:16.428" v="257"/>
          <ac:inkMkLst>
            <pc:docMk/>
            <pc:sldMk cId="1731415123" sldId="446"/>
            <ac:inkMk id="2" creationId="{7207370C-267C-9654-3A38-671FD3BED8F4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2C120-FEDA-4B09-A9C7-8F32582472E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24702E-31F9-42EE-B959-A30227A24147}">
      <dgm:prSet phldrT="[Texto]"/>
      <dgm:spPr/>
      <dgm:t>
        <a:bodyPr/>
        <a:lstStyle/>
        <a:p>
          <a:r>
            <a:rPr lang="pt-BR" b="1" dirty="0"/>
            <a:t>Conceito</a:t>
          </a:r>
        </a:p>
      </dgm:t>
    </dgm:pt>
    <dgm:pt modelId="{B2CC6E92-40AF-4CD3-906B-7FAE27E6505E}" type="parTrans" cxnId="{6564D3B1-CE74-48FE-9ABA-257737E7CDEE}">
      <dgm:prSet/>
      <dgm:spPr/>
      <dgm:t>
        <a:bodyPr/>
        <a:lstStyle/>
        <a:p>
          <a:endParaRPr lang="pt-BR" b="1"/>
        </a:p>
      </dgm:t>
    </dgm:pt>
    <dgm:pt modelId="{E7AB4876-C5D6-4E6B-9005-E9814D804A15}" type="sibTrans" cxnId="{6564D3B1-CE74-48FE-9ABA-257737E7CDEE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891B0B4D-1912-4068-8146-4252409CAEDC}">
      <dgm:prSet phldrT="[Texto]"/>
      <dgm:spPr/>
      <dgm:t>
        <a:bodyPr/>
        <a:lstStyle/>
        <a:p>
          <a:r>
            <a:rPr lang="pt-BR" b="1" dirty="0"/>
            <a:t>Objetivo</a:t>
          </a:r>
        </a:p>
      </dgm:t>
    </dgm:pt>
    <dgm:pt modelId="{D9A2AE5D-A47A-4374-8D52-19AE631C990D}" type="parTrans" cxnId="{1234815E-AFBA-4BAC-BB17-F7A243270C42}">
      <dgm:prSet/>
      <dgm:spPr/>
      <dgm:t>
        <a:bodyPr/>
        <a:lstStyle/>
        <a:p>
          <a:endParaRPr lang="pt-BR" b="1"/>
        </a:p>
      </dgm:t>
    </dgm:pt>
    <dgm:pt modelId="{D654E89C-CB9C-4CC4-8372-F27CFCCD1F99}" type="sibTrans" cxnId="{1234815E-AFBA-4BAC-BB17-F7A243270C42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472A7928-7F57-41AA-9C80-D7EADD597A7B}">
      <dgm:prSet phldrT="[Texto]"/>
      <dgm:spPr/>
      <dgm:t>
        <a:bodyPr/>
        <a:lstStyle/>
        <a:p>
          <a:r>
            <a:rPr lang="pt-BR" b="1" dirty="0"/>
            <a:t>Importância</a:t>
          </a:r>
        </a:p>
      </dgm:t>
    </dgm:pt>
    <dgm:pt modelId="{6DBF742E-B719-476E-8A2B-DEDE7B9F5852}" type="parTrans" cxnId="{6285DDB8-BD28-41B9-B027-980B585BF353}">
      <dgm:prSet/>
      <dgm:spPr/>
      <dgm:t>
        <a:bodyPr/>
        <a:lstStyle/>
        <a:p>
          <a:endParaRPr lang="pt-BR" b="1"/>
        </a:p>
      </dgm:t>
    </dgm:pt>
    <dgm:pt modelId="{611A16B3-219D-4879-9D27-AA25174CA967}" type="sibTrans" cxnId="{6285DDB8-BD28-41B9-B027-980B585BF353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C6DB5D1B-2442-4C92-BF3B-77C71133311F}">
      <dgm:prSet phldrT="[Texto]"/>
      <dgm:spPr/>
      <dgm:t>
        <a:bodyPr/>
        <a:lstStyle/>
        <a:p>
          <a:r>
            <a:rPr lang="pt-BR" b="1" dirty="0"/>
            <a:t>Funcionamento</a:t>
          </a:r>
        </a:p>
      </dgm:t>
    </dgm:pt>
    <dgm:pt modelId="{EFB0A443-B297-4B57-B11A-4DC87083CF81}" type="parTrans" cxnId="{E68B1426-BC6B-45E8-B959-A9CD453F6838}">
      <dgm:prSet/>
      <dgm:spPr/>
      <dgm:t>
        <a:bodyPr/>
        <a:lstStyle/>
        <a:p>
          <a:endParaRPr lang="pt-BR" b="1"/>
        </a:p>
      </dgm:t>
    </dgm:pt>
    <dgm:pt modelId="{91F2488F-CE37-42DD-8FCE-527F3E3771CD}" type="sibTrans" cxnId="{E68B1426-BC6B-45E8-B959-A9CD453F6838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E6915B55-440A-424C-8C93-5123F1F39226}" type="pres">
      <dgm:prSet presAssocID="{41C2C120-FEDA-4B09-A9C7-8F32582472E5}" presName="Name0" presStyleCnt="0">
        <dgm:presLayoutVars>
          <dgm:dir/>
          <dgm:resizeHandles val="exact"/>
        </dgm:presLayoutVars>
      </dgm:prSet>
      <dgm:spPr/>
    </dgm:pt>
    <dgm:pt modelId="{16998640-322C-4F85-A67C-B18D69FAB7E7}" type="pres">
      <dgm:prSet presAssocID="{5124702E-31F9-42EE-B959-A30227A24147}" presName="node" presStyleLbl="node1" presStyleIdx="0" presStyleCnt="4">
        <dgm:presLayoutVars>
          <dgm:bulletEnabled val="1"/>
        </dgm:presLayoutVars>
      </dgm:prSet>
      <dgm:spPr/>
    </dgm:pt>
    <dgm:pt modelId="{7D6ED838-70F3-4BA5-B49E-DE2776A24EB3}" type="pres">
      <dgm:prSet presAssocID="{E7AB4876-C5D6-4E6B-9005-E9814D804A15}" presName="sibTrans" presStyleLbl="sibTrans1D1" presStyleIdx="0" presStyleCnt="3"/>
      <dgm:spPr/>
    </dgm:pt>
    <dgm:pt modelId="{7F4CE118-580F-4653-8FF7-3567B37241DF}" type="pres">
      <dgm:prSet presAssocID="{E7AB4876-C5D6-4E6B-9005-E9814D804A15}" presName="connectorText" presStyleLbl="sibTrans1D1" presStyleIdx="0" presStyleCnt="3"/>
      <dgm:spPr/>
    </dgm:pt>
    <dgm:pt modelId="{DCE30B80-4DFF-41CA-A0E1-8C54B49B2575}" type="pres">
      <dgm:prSet presAssocID="{891B0B4D-1912-4068-8146-4252409CAEDC}" presName="node" presStyleLbl="node1" presStyleIdx="1" presStyleCnt="4">
        <dgm:presLayoutVars>
          <dgm:bulletEnabled val="1"/>
        </dgm:presLayoutVars>
      </dgm:prSet>
      <dgm:spPr/>
    </dgm:pt>
    <dgm:pt modelId="{39D7BFB4-E02D-4A9E-8D64-C427D085E407}" type="pres">
      <dgm:prSet presAssocID="{D654E89C-CB9C-4CC4-8372-F27CFCCD1F99}" presName="sibTrans" presStyleLbl="sibTrans1D1" presStyleIdx="1" presStyleCnt="3"/>
      <dgm:spPr/>
    </dgm:pt>
    <dgm:pt modelId="{C669D6D8-68DC-42A9-8085-69A5B7043DD4}" type="pres">
      <dgm:prSet presAssocID="{D654E89C-CB9C-4CC4-8372-F27CFCCD1F99}" presName="connectorText" presStyleLbl="sibTrans1D1" presStyleIdx="1" presStyleCnt="3"/>
      <dgm:spPr/>
    </dgm:pt>
    <dgm:pt modelId="{02475E19-FCF1-4254-9729-C8E9EF0BC37F}" type="pres">
      <dgm:prSet presAssocID="{472A7928-7F57-41AA-9C80-D7EADD597A7B}" presName="node" presStyleLbl="node1" presStyleIdx="2" presStyleCnt="4">
        <dgm:presLayoutVars>
          <dgm:bulletEnabled val="1"/>
        </dgm:presLayoutVars>
      </dgm:prSet>
      <dgm:spPr/>
    </dgm:pt>
    <dgm:pt modelId="{8497B6AF-0D44-408F-9DC7-2B42DE5A0ED9}" type="pres">
      <dgm:prSet presAssocID="{611A16B3-219D-4879-9D27-AA25174CA967}" presName="sibTrans" presStyleLbl="sibTrans1D1" presStyleIdx="2" presStyleCnt="3"/>
      <dgm:spPr/>
    </dgm:pt>
    <dgm:pt modelId="{48E440E4-89F6-4153-80DF-A75BFB95C8F2}" type="pres">
      <dgm:prSet presAssocID="{611A16B3-219D-4879-9D27-AA25174CA967}" presName="connectorText" presStyleLbl="sibTrans1D1" presStyleIdx="2" presStyleCnt="3"/>
      <dgm:spPr/>
    </dgm:pt>
    <dgm:pt modelId="{B95923CF-E596-4DFB-A8DF-D984A52D2186}" type="pres">
      <dgm:prSet presAssocID="{C6DB5D1B-2442-4C92-BF3B-77C71133311F}" presName="node" presStyleLbl="node1" presStyleIdx="3" presStyleCnt="4">
        <dgm:presLayoutVars>
          <dgm:bulletEnabled val="1"/>
        </dgm:presLayoutVars>
      </dgm:prSet>
      <dgm:spPr/>
    </dgm:pt>
  </dgm:ptLst>
  <dgm:cxnLst>
    <dgm:cxn modelId="{FAC3C607-66C6-4821-B642-7F1AC3EF5867}" type="presOf" srcId="{E7AB4876-C5D6-4E6B-9005-E9814D804A15}" destId="{7D6ED838-70F3-4BA5-B49E-DE2776A24EB3}" srcOrd="0" destOrd="0" presId="urn:microsoft.com/office/officeart/2005/8/layout/bProcess3"/>
    <dgm:cxn modelId="{E68B1426-BC6B-45E8-B959-A9CD453F6838}" srcId="{41C2C120-FEDA-4B09-A9C7-8F32582472E5}" destId="{C6DB5D1B-2442-4C92-BF3B-77C71133311F}" srcOrd="3" destOrd="0" parTransId="{EFB0A443-B297-4B57-B11A-4DC87083CF81}" sibTransId="{91F2488F-CE37-42DD-8FCE-527F3E3771CD}"/>
    <dgm:cxn modelId="{84DCA13A-1643-4FE3-A5F3-69618B4BBFCD}" type="presOf" srcId="{611A16B3-219D-4879-9D27-AA25174CA967}" destId="{48E440E4-89F6-4153-80DF-A75BFB95C8F2}" srcOrd="1" destOrd="0" presId="urn:microsoft.com/office/officeart/2005/8/layout/bProcess3"/>
    <dgm:cxn modelId="{1234815E-AFBA-4BAC-BB17-F7A243270C42}" srcId="{41C2C120-FEDA-4B09-A9C7-8F32582472E5}" destId="{891B0B4D-1912-4068-8146-4252409CAEDC}" srcOrd="1" destOrd="0" parTransId="{D9A2AE5D-A47A-4374-8D52-19AE631C990D}" sibTransId="{D654E89C-CB9C-4CC4-8372-F27CFCCD1F99}"/>
    <dgm:cxn modelId="{B282E345-6516-4A38-BFF8-AD0B7078F4C1}" type="presOf" srcId="{472A7928-7F57-41AA-9C80-D7EADD597A7B}" destId="{02475E19-FCF1-4254-9729-C8E9EF0BC37F}" srcOrd="0" destOrd="0" presId="urn:microsoft.com/office/officeart/2005/8/layout/bProcess3"/>
    <dgm:cxn modelId="{E902FA6A-A6C1-465C-994C-0FB09EC728C1}" type="presOf" srcId="{C6DB5D1B-2442-4C92-BF3B-77C71133311F}" destId="{B95923CF-E596-4DFB-A8DF-D984A52D2186}" srcOrd="0" destOrd="0" presId="urn:microsoft.com/office/officeart/2005/8/layout/bProcess3"/>
    <dgm:cxn modelId="{7390CD73-7871-467C-B1F5-4477F5571D74}" type="presOf" srcId="{E7AB4876-C5D6-4E6B-9005-E9814D804A15}" destId="{7F4CE118-580F-4653-8FF7-3567B37241DF}" srcOrd="1" destOrd="0" presId="urn:microsoft.com/office/officeart/2005/8/layout/bProcess3"/>
    <dgm:cxn modelId="{D075FD80-35C6-4412-B58C-D7FF001DD9DC}" type="presOf" srcId="{D654E89C-CB9C-4CC4-8372-F27CFCCD1F99}" destId="{C669D6D8-68DC-42A9-8085-69A5B7043DD4}" srcOrd="1" destOrd="0" presId="urn:microsoft.com/office/officeart/2005/8/layout/bProcess3"/>
    <dgm:cxn modelId="{A75A83AE-1039-4456-88B2-179F470AE437}" type="presOf" srcId="{41C2C120-FEDA-4B09-A9C7-8F32582472E5}" destId="{E6915B55-440A-424C-8C93-5123F1F39226}" srcOrd="0" destOrd="0" presId="urn:microsoft.com/office/officeart/2005/8/layout/bProcess3"/>
    <dgm:cxn modelId="{6564D3B1-CE74-48FE-9ABA-257737E7CDEE}" srcId="{41C2C120-FEDA-4B09-A9C7-8F32582472E5}" destId="{5124702E-31F9-42EE-B959-A30227A24147}" srcOrd="0" destOrd="0" parTransId="{B2CC6E92-40AF-4CD3-906B-7FAE27E6505E}" sibTransId="{E7AB4876-C5D6-4E6B-9005-E9814D804A15}"/>
    <dgm:cxn modelId="{6285DDB8-BD28-41B9-B027-980B585BF353}" srcId="{41C2C120-FEDA-4B09-A9C7-8F32582472E5}" destId="{472A7928-7F57-41AA-9C80-D7EADD597A7B}" srcOrd="2" destOrd="0" parTransId="{6DBF742E-B719-476E-8A2B-DEDE7B9F5852}" sibTransId="{611A16B3-219D-4879-9D27-AA25174CA967}"/>
    <dgm:cxn modelId="{55A070B9-BAC2-4210-A694-6C5BA8E762CE}" type="presOf" srcId="{D654E89C-CB9C-4CC4-8372-F27CFCCD1F99}" destId="{39D7BFB4-E02D-4A9E-8D64-C427D085E407}" srcOrd="0" destOrd="0" presId="urn:microsoft.com/office/officeart/2005/8/layout/bProcess3"/>
    <dgm:cxn modelId="{4E05CCC2-77F4-457B-AEF5-5570FB065398}" type="presOf" srcId="{5124702E-31F9-42EE-B959-A30227A24147}" destId="{16998640-322C-4F85-A67C-B18D69FAB7E7}" srcOrd="0" destOrd="0" presId="urn:microsoft.com/office/officeart/2005/8/layout/bProcess3"/>
    <dgm:cxn modelId="{6A0994D3-0AAB-4249-8DD2-B68932B35330}" type="presOf" srcId="{611A16B3-219D-4879-9D27-AA25174CA967}" destId="{8497B6AF-0D44-408F-9DC7-2B42DE5A0ED9}" srcOrd="0" destOrd="0" presId="urn:microsoft.com/office/officeart/2005/8/layout/bProcess3"/>
    <dgm:cxn modelId="{10FDE5DF-00DC-49BA-86C0-067713E351F7}" type="presOf" srcId="{891B0B4D-1912-4068-8146-4252409CAEDC}" destId="{DCE30B80-4DFF-41CA-A0E1-8C54B49B2575}" srcOrd="0" destOrd="0" presId="urn:microsoft.com/office/officeart/2005/8/layout/bProcess3"/>
    <dgm:cxn modelId="{3A6A5412-B42E-41DA-BD94-6D835113CC29}" type="presParOf" srcId="{E6915B55-440A-424C-8C93-5123F1F39226}" destId="{16998640-322C-4F85-A67C-B18D69FAB7E7}" srcOrd="0" destOrd="0" presId="urn:microsoft.com/office/officeart/2005/8/layout/bProcess3"/>
    <dgm:cxn modelId="{25A14DBF-A8DE-4285-85A4-FBC3D61FB0C1}" type="presParOf" srcId="{E6915B55-440A-424C-8C93-5123F1F39226}" destId="{7D6ED838-70F3-4BA5-B49E-DE2776A24EB3}" srcOrd="1" destOrd="0" presId="urn:microsoft.com/office/officeart/2005/8/layout/bProcess3"/>
    <dgm:cxn modelId="{298F3EAE-3FEC-4BAC-AEC3-973D768E77AE}" type="presParOf" srcId="{7D6ED838-70F3-4BA5-B49E-DE2776A24EB3}" destId="{7F4CE118-580F-4653-8FF7-3567B37241DF}" srcOrd="0" destOrd="0" presId="urn:microsoft.com/office/officeart/2005/8/layout/bProcess3"/>
    <dgm:cxn modelId="{342EADA3-B8F6-4554-8881-FAB74AF9FC7B}" type="presParOf" srcId="{E6915B55-440A-424C-8C93-5123F1F39226}" destId="{DCE30B80-4DFF-41CA-A0E1-8C54B49B2575}" srcOrd="2" destOrd="0" presId="urn:microsoft.com/office/officeart/2005/8/layout/bProcess3"/>
    <dgm:cxn modelId="{B5E0173D-AD3A-4EB6-834E-33B353421573}" type="presParOf" srcId="{E6915B55-440A-424C-8C93-5123F1F39226}" destId="{39D7BFB4-E02D-4A9E-8D64-C427D085E407}" srcOrd="3" destOrd="0" presId="urn:microsoft.com/office/officeart/2005/8/layout/bProcess3"/>
    <dgm:cxn modelId="{D7EECB67-A478-44EF-B5C8-63351F6D54C8}" type="presParOf" srcId="{39D7BFB4-E02D-4A9E-8D64-C427D085E407}" destId="{C669D6D8-68DC-42A9-8085-69A5B7043DD4}" srcOrd="0" destOrd="0" presId="urn:microsoft.com/office/officeart/2005/8/layout/bProcess3"/>
    <dgm:cxn modelId="{9FEE71A3-9F17-472E-B2C1-12D880B59636}" type="presParOf" srcId="{E6915B55-440A-424C-8C93-5123F1F39226}" destId="{02475E19-FCF1-4254-9729-C8E9EF0BC37F}" srcOrd="4" destOrd="0" presId="urn:microsoft.com/office/officeart/2005/8/layout/bProcess3"/>
    <dgm:cxn modelId="{E170B447-2387-4E34-9823-93508EBBB444}" type="presParOf" srcId="{E6915B55-440A-424C-8C93-5123F1F39226}" destId="{8497B6AF-0D44-408F-9DC7-2B42DE5A0ED9}" srcOrd="5" destOrd="0" presId="urn:microsoft.com/office/officeart/2005/8/layout/bProcess3"/>
    <dgm:cxn modelId="{3F69B78E-F192-45AE-BC4C-0F9422141F32}" type="presParOf" srcId="{8497B6AF-0D44-408F-9DC7-2B42DE5A0ED9}" destId="{48E440E4-89F6-4153-80DF-A75BFB95C8F2}" srcOrd="0" destOrd="0" presId="urn:microsoft.com/office/officeart/2005/8/layout/bProcess3"/>
    <dgm:cxn modelId="{BD1C9CCA-5D34-4856-B79F-F46C4186D9FC}" type="presParOf" srcId="{E6915B55-440A-424C-8C93-5123F1F39226}" destId="{B95923CF-E596-4DFB-A8DF-D984A52D2186}" srcOrd="6" destOrd="0" presId="urn:microsoft.com/office/officeart/2005/8/layout/bProcess3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D838-70F3-4BA5-B49E-DE2776A24EB3}">
      <dsp:nvSpPr>
        <dsp:cNvPr id="0" name=""/>
        <dsp:cNvSpPr/>
      </dsp:nvSpPr>
      <dsp:spPr>
        <a:xfrm>
          <a:off x="2605215" y="1098398"/>
          <a:ext cx="568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732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74598" y="1141121"/>
        <a:ext cx="29966" cy="5993"/>
      </dsp:txXfrm>
    </dsp:sp>
    <dsp:sp modelId="{16998640-322C-4F85-A67C-B18D69FAB7E7}">
      <dsp:nvSpPr>
        <dsp:cNvPr id="0" name=""/>
        <dsp:cNvSpPr/>
      </dsp:nvSpPr>
      <dsp:spPr>
        <a:xfrm>
          <a:off x="1220" y="36237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Conceito</a:t>
          </a:r>
        </a:p>
      </dsp:txBody>
      <dsp:txXfrm>
        <a:off x="1220" y="362379"/>
        <a:ext cx="2605794" cy="1563476"/>
      </dsp:txXfrm>
    </dsp:sp>
    <dsp:sp modelId="{39D7BFB4-E02D-4A9E-8D64-C427D085E407}">
      <dsp:nvSpPr>
        <dsp:cNvPr id="0" name=""/>
        <dsp:cNvSpPr/>
      </dsp:nvSpPr>
      <dsp:spPr>
        <a:xfrm>
          <a:off x="1304118" y="1924056"/>
          <a:ext cx="3205127" cy="568732"/>
        </a:xfrm>
        <a:custGeom>
          <a:avLst/>
          <a:gdLst/>
          <a:ahLst/>
          <a:cxnLst/>
          <a:rect l="0" t="0" r="0" b="0"/>
          <a:pathLst>
            <a:path>
              <a:moveTo>
                <a:pt x="3205127" y="0"/>
              </a:moveTo>
              <a:lnTo>
                <a:pt x="3205127" y="301466"/>
              </a:lnTo>
              <a:lnTo>
                <a:pt x="0" y="301466"/>
              </a:lnTo>
              <a:lnTo>
                <a:pt x="0" y="568732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25164" y="2205426"/>
        <a:ext cx="163034" cy="5993"/>
      </dsp:txXfrm>
    </dsp:sp>
    <dsp:sp modelId="{DCE30B80-4DFF-41CA-A0E1-8C54B49B2575}">
      <dsp:nvSpPr>
        <dsp:cNvPr id="0" name=""/>
        <dsp:cNvSpPr/>
      </dsp:nvSpPr>
      <dsp:spPr>
        <a:xfrm>
          <a:off x="3206348" y="36237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Objetivo</a:t>
          </a:r>
        </a:p>
      </dsp:txBody>
      <dsp:txXfrm>
        <a:off x="3206348" y="362379"/>
        <a:ext cx="2605794" cy="1563476"/>
      </dsp:txXfrm>
    </dsp:sp>
    <dsp:sp modelId="{8497B6AF-0D44-408F-9DC7-2B42DE5A0ED9}">
      <dsp:nvSpPr>
        <dsp:cNvPr id="0" name=""/>
        <dsp:cNvSpPr/>
      </dsp:nvSpPr>
      <dsp:spPr>
        <a:xfrm>
          <a:off x="2605215" y="3261207"/>
          <a:ext cx="568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732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74598" y="3303931"/>
        <a:ext cx="29966" cy="5993"/>
      </dsp:txXfrm>
    </dsp:sp>
    <dsp:sp modelId="{02475E19-FCF1-4254-9729-C8E9EF0BC37F}">
      <dsp:nvSpPr>
        <dsp:cNvPr id="0" name=""/>
        <dsp:cNvSpPr/>
      </dsp:nvSpPr>
      <dsp:spPr>
        <a:xfrm>
          <a:off x="1220" y="252518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Importância</a:t>
          </a:r>
        </a:p>
      </dsp:txBody>
      <dsp:txXfrm>
        <a:off x="1220" y="2525189"/>
        <a:ext cx="2605794" cy="1563476"/>
      </dsp:txXfrm>
    </dsp:sp>
    <dsp:sp modelId="{B95923CF-E596-4DFB-A8DF-D984A52D2186}">
      <dsp:nvSpPr>
        <dsp:cNvPr id="0" name=""/>
        <dsp:cNvSpPr/>
      </dsp:nvSpPr>
      <dsp:spPr>
        <a:xfrm>
          <a:off x="3206348" y="252518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Funcionamento</a:t>
          </a:r>
        </a:p>
      </dsp:txBody>
      <dsp:txXfrm>
        <a:off x="3206348" y="2525189"/>
        <a:ext cx="2605794" cy="156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36:02.32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5670 8454 147 0,'0'0'122'0,"0"0"-79"0,0 0 30 0,0 0 10 15,0 0-40-15,0 0 1 16,0 0-2-16,-9-10 12 15,7 10-3-15,0 0 10 16,2-2-5-16,-2 2-7 16,0 0-10-16,2 0-4 15,-4 0-6-15,2 0-3 16,2 0-2-16,-2 0-11 0,2 0-1 16,0 0 1-1,0 0 0-15,0 0-5 16,0 0-8-16,10 0 1 0,21-10 8 15,13-6 10-15,8-6-8 16,3-3-11-16,3 2 11 16,-7 2-6-16,-4 6-4 15,-11 2-2-15,-15 8-12 16,-7 2-30-16,-14 2-60 16,0 1-95-16,-33 0-281 15</inkml:trace>
  <inkml:trace contextRef="#ctx0" brushRef="#br0" timeOffset="1250.08">14704 8333 260 0,'0'0'0'0,"0"0"-21"0,0 0 21 16,0 0 24-16,0 0-16 15,0 0 23-15,0 0 1 16,0 0 40-16,-64 9-10 0,62-9-16 15,2 0-8-15,-3 0 17 16,3 0-14-16,0 1-10 16,-2-1-3-16,2 0 18 15,0 0-7-15,-2 0 14 16,2 0 2-16,0 0-7 16,0 0-14-16,0 0-4 15,11 0-8-15,20-11 5 16,12-8-5-16,11-5-6 15,8 1-8-15,9-4 3 16,0 1-6-16,-2 4-2 16,-9 3-3-16,-17 4-1 0,-18 9 1 15,-19 4 0-15,-6 0-14 16,-14 2-36-16,-36 0-98 16,-24 4-355-16</inkml:trace>
  <inkml:trace contextRef="#ctx0" brushRef="#br0" timeOffset="2513.96">5975 14727 323 0,'0'0'217'0,"0"0"-181"0,0 0-24 16,0 0 66-16,0 0-8 15,0 0-31-15,-11-5-5 16,14-1 16-16,14 2 4 15,5-10 1-15,5 0-9 16,7-2-14-16,-1-2-6 16,9-3-7-16,5-2-5 15,5 1-4-15,0 2-4 16,-4 8-5-16,-11 0-1 16,-12 11 0-16,-8 1-24 15,-9 0-56-15,-8 1-178 16,0 11-289-16</inkml:trace>
  <inkml:trace contextRef="#ctx0" brushRef="#br0" timeOffset="3690.3">15687 14574 482 0,'0'0'152'0,"0"0"-142"0,0 0 21 15,0 0 51-15,0 0-23 16,0 0-21-16,0 0 7 16,45-52 14-16,-20 42-2 15,-2 0-13-15,0 4-12 16,4-1-6-16,0-2-1 16,4 1-6-16,-2 0-4 15,4-1-2-15,-4 3-4 0,3 0-9 16,-3 3 1-16,-5 0 2 15,-4 2-3-15,-9 1-27 16,-4 0-44-16,-7 13-95 16,-23 20-190-16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38:21.52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1961 11949 184 0,'0'0'308'0,"0"0"-292"0,0 0 5 15,0 0 22 1,0 0-39-16,0 0 9 0,0 0 34 16,0 0 4-16,0 0 16 15,0 0 16-15,0 2-10 16,0 5-22-16,0-3-4 15,0 3-21-15,0 5-13 16,0 8 22-16,0 7-11 16,0 7 5-16,2 6-16 15,0 8 10-15,-2 4-2 16,2 8 7-16,0 8-7 16,0 0-5-16,3 2-1 0,-1-7-10 15,3-11 1 1,0-10-4-16,-1-9-1 0,1-12 0 15,-3-5 0 1,-2-6-1-16,0-6 3 0,-2-4-3 16,0 0-3-16,0 0-11 15,0-6 10-15,0-20 4 16,0-12 5-16,-2-10 2 16,-11-9-5-16,0-5-1 15,-1-6-1-15,2-2-3 16,2 0-10-16,1 6 1 15,5 5-6-15,2 7 6 16,2 6-2-16,0 0 5 16,0 0-2-16,0 0-16 15,6 2 0-15,5 8 0 0,5 2 9 16,-3 8 10-16,1 4-2 16,-1 5 2-16,3 3 5 15,-1 6-3-15,1 2 1 16,-1 6-1-16,1 0-5 15,0 0 1-15,0 5 0 16,1 17-9-16,3 10 4 16,-2 5 15-16,0 8 0 15,-4 3 8-15,-6 0-12 16,-6 0 8-16,-2-2 3 16,0-4-2-16,0-1 12 15,-8-7-2-15,-10-7 1 0,-9-3-5 16,0-9-5-1,-9-7-5-15,1-6-1 0,-1-2-18 16,7 0-20-16,9 0-48 16,11 0-122-16,7-4-204 15</inkml:trace>
  <inkml:trace contextRef="#ctx0" brushRef="#br0" timeOffset="625.52">2433 12378 131 0,'0'0'252'0,"0"0"-206"0,0 0 63 0,0 0 4 15,0 0-47-15,0 0-11 16,-36-8 26-16,30 8-14 16,-2 0-6-16,4 0 9 15,-7 0-23-15,0 0-9 16,-5 0-17-16,-2 14-21 15,3 8 1-15,-3 5 4 16,0 6 1-16,7 5 1 16,2 2-5-16,7-1-2 15,2-1 0-15,0-1-1 0,6-8 0 16,19-5-8-16,8-6-11 16,3-10-15-16,2-8-1 15,-4 0 21-15,-3-16 9 16,-2-16 2-16,-7-4-1 15,-6-2 4-15,-10 1 2 16,-6 6-2-16,0 0-5 16,-4 8-39-16,-10 2-67 15,1 7-141-15</inkml:trace>
  <inkml:trace contextRef="#ctx0" brushRef="#br0" timeOffset="1108.71">2626 12454 406 0,'0'0'247'0,"0"0"-221"16,0 0 93-16,0 0-7 16,0 0-63-16,0 0-4 15,60 129 15-15,-53-101-6 16,-2 4-16-16,-3-3-10 15,-2 0-8-15,0-3-9 16,0 0-10-16,0-6 8 16,0-8-9-16,0-6-4 0,0-6-6 15,0 0-38 1,0-13 8-16,0-13 38 0,-2-11 2 16,0-1 0-16,2-2-4 15,0-2-2-15,0 2-1 16,9 4-1-16,3 6 7 15,2 9 1-15,-3 10-4 16,0 7 1-16,3 4 0 16,-1 0-1-16,3 8-2 15,1 12 6-15,-1 2 8 16,-5 2-4-16,1 2 13 16,-6 2-10-16,-1 2 10 0,-5 2-14 15,0-3 10-15,0 0-13 16,0-8-1-16,0-6-21 15,0-5-29 1,0-10-69-16,0 0-101 0,0-12-117 16</inkml:trace>
  <inkml:trace contextRef="#ctx0" brushRef="#br0" timeOffset="1797.14">2963 11807 473 0,'0'0'45'0,"0"0"-11"0,0 0 41 0,0 0-40 0,0 0-10 16,0 0 20-16,6 58 59 16,2-8-44-16,-4 7-16 15,0 10-4-15,0 6-10 16,-1 2-10-16,-1 10 4 15,2 1-3-15,-4-1-7 16,0-9 1-16,0-11-13 16,0-12-2-16,0-15-10 15,0-12-13-15,0-13-19 16,0-12-8-16,0-1-7 16,0 0-13-16,0-18 68 15,0-7 2-15,0-4 4 16,0-3-4-16,0 4 5 0,0 4-4 15,0 8-1-15,0 4 0 16,0 6-1-16,12 3-3 16,3 3 3-16,8 0 1 15,3 0 3-15,1 0-3 16,0 0-17-16,-3-7-52 16,-2-4-8-16,-6 4 26 15,-3-4 17-15,-6 6 25 16,-7-1 9-16,0-1 11 15,0 0 20-15,0 0 9 16,0 1-10-16,-7 2 4 16,-6 3 19-16,-3 1 6 15,-4 0-2-15,3 18-10 0,-1 11-19 16,2 6-17-16,7 6-1 16,4 2-5-16,5-1-5 15,0-6 0-15,0-9-1 16,19-10-8-16,3-9-9 15,4-8-1-15,1-2 12 16,0-21 7-16,-2-10 4 16,-9-5-3-16,-6 2 2 15,-7 1-1-15,-3 6-2 16,0 1-5-16,-9 7-35 16,-14 8-105-16,-6 13-282 15</inkml:trace>
  <inkml:trace contextRef="#ctx0" brushRef="#br0" timeOffset="2997.92">3943 12531 703 0,'0'0'39'0,"0"0"7"0,0 0 44 16,0 0-68-16,0 0-13 0,0 0-1 15,0 0-8 1,-89-10 12-16,80 26 32 0,-1 6-30 15,0 6 6-15,1 1-10 16,1 4 0-16,5-1-5 16,3 1-5-16,0-2-2 15,7-5 0-15,12-8-4 16,6-10-12-16,2-8-1 16,2 0 19-16,-2-31 11 15,0-19 5-15,-3-15-12 16,-4-17 8-16,-6-15-10 15,-6-1 1-15,-5-4 3 16,-3 3-3-16,0 13-3 0,0 8 4 16,-17 16-4-16,4 16 2 15,3 21 5-15,2 20-6 16,4 5 5-16,0 10-6 16,4 28-1-16,0 18 1 15,0 15-1-15,4 5 1 16,12 4-6-16,1 7-11 15,2 1 10-15,-3-4-3 16,1-12-20-16,-1-14-64 16,1-14-140-16,1-18-312 15</inkml:trace>
  <inkml:trace contextRef="#ctx0" brushRef="#br0" timeOffset="3343.28">4242 12478 819 0,'0'0'73'0,"0"0"-37"0,0 0 100 0,0 0-81 0,0 0-44 16,0 0 2-16,-112 43-2 16,95-5-9-16,5 2-2 15,1 2 1-15,5 0 0 16,6-4-1-16,0-6-2 15,0-7-29-15,13-12-23 16,12-11-60-16,4-2-21 16,2-12 46-16,-12-17 62 0,-3-2 14 15,-11 3 13-15,-5 6 1 16,0 6 11-16,0 6 42 16,-19 8 12-16,0 2-2 15,-4 0-21-15,-1 15-43 16,6 8-1-16,2 4-40 15,10-8-134-15,2-9-272 16</inkml:trace>
  <inkml:trace contextRef="#ctx0" brushRef="#br0" timeOffset="4232.64">5082 12481 549 0,'0'0'174'0,"0"0"-150"0,0 0 80 16,0 0-59-16,0 0-16 16,0 0 23-16,-15-28 19 15,5 25 4-15,-3 3-21 16,-3 0-4-16,-1 0-27 15,-6 14-23-15,1 16-5 16,-3 7 5-16,8 3 0 16,3 0-1-16,9-2 3 15,5-6-1-15,0-4-1 0,10-6-4 16,12-8-2 0,7-10-7-16,4-4-19 0,2 0-5 15,2-28 22 1,-6-6-7-16,-7-6 3 0,-8 2 3 15,-10 1-25-15,-6 6-47 16,0 5-87-16,-2 4-88 16</inkml:trace>
  <inkml:trace contextRef="#ctx0" brushRef="#br0" timeOffset="4342.07">5082 12481 809 0</inkml:trace>
  <inkml:trace contextRef="#ctx0" brushRef="#br0" timeOffset="4596.35">5082 12481 809 0,'151'-23'60'0,"-144"49"43"0,5 6 11 0,0 3-75 0,-1 3-11 16,-3 0 6-16,-4-1-10 16,-2-6-3-16,-2-4-11 15,0-6-4-15,0-8-4 16,0-10-1-16,0-3-1 15,0 0-18-15,0 0-15 16,0-14 13-16,0-9 20 16,4-6 5-16,1-3-4 15,1-2 2-15,6-4-3 16,3-3 0-16,1 4 0 0,4-2 0 16,0 6 1-16,-5 4 1 15,-1 6-2-15,-5 6-2 16,-3 7-7-16,4 6-72 15,1 4-136-15,-3 0-164 16</inkml:trace>
  <inkml:trace contextRef="#ctx0" brushRef="#br0" timeOffset="4812.64">5574 12377 666 0,'0'0'279'0,"0"0"-273"16,0 0 70-16,0 0-9 0,0 130-55 16,9-98 1-16,-3 1 20 15,-3 0-5-15,-3-3-19 16,0-6-3-16,0-4-6 16,0-8-31-16,0-4-62 15,0-8-168-15,5 0-171 16</inkml:trace>
  <inkml:trace contextRef="#ctx0" brushRef="#br0" timeOffset="6250.53">5950 12381 408 0,'0'0'293'15,"0"0"-284"-15,0 0 92 16,0 0-12-16,0 0-49 16,-113-4-9-16,87 31 8 15,-1 12-30-15,6 7 0 16,4 4 1-16,7 2 4 15,10-6-10-15,0-8-4 16,3-8-4-16,21-13-4 0,5-10-9 16,7-7-24-1,-1-14 14-15,2-24 24 0,-6-12-4 16,-12-5-4-16,-9 4 4 16,-10 5 4-16,0 7 3 15,-7 11 2-15,-6 14 8 16,2 10-8-16,6 4 7 15,2 0-9-15,3 18-4 16,0 14-4-16,3 9 8 16,17 3 0-16,-2 3 2 15,6 3 6-15,-6 3 3 16,0-1 4-16,2 2-4 0,-2 4 5 16,-1 5 3-16,-3 5-1 15,-5 6-7-15,-3-2-1 16,-6-2 2-16,0-3-3 15,0-15-5-15,-13-6-4 16,-9-10 0-16,-5-12-7 16,-6-13-23-16,-5-11-23 15,3-7 6-15,8-31 9 16,8-11-17-16,15-4 17 16,4-8 12-16,0-5-4 15,23-4 3-15,8-2 27 0,6 2 4 16,-1 6 0-1,3 6-2-15,-8 5 1 16,-8 3 0-16,4 4-1 0,-8 2 1 16,-2 4-3-16,-3 6 1 15,-1 3-1-15,-1 9 0 16,-6 3 5-16,-2 5-4 16,-2-1 8-16,-2 2 1 15,0-2-2-15,0 3-2 16,0 2-4-16,0 5 2 15,-6 5 12-15,-6 0 26 16,4 0-12-16,-1 19-20 16,2 4-10-16,0 2 2 15,5 1 0-15,0 5 16 16,2-2 3-16,0 5 1 16,0 4-6-16,7 5 1 0,8-1-10 15,-2-4-2 1,3-6-5-16,-3-10-4 0,-1-9 3 15,-3-13-14-15,1 0 3 16,2-23 12-16,3-15 0 16,1-12-4-16,-3 0-18 15,3 2-9-15,-5 10 17 16,-2 10 9-16,0 8 5 16,2 7 0-16,0 8 4 15,5 5 0-15,4 0 9 16,2 0 3-16,1 8-8 15,-3 10-7-15,-5 6 6 16,-3 5 23-16,-4 8 4 16,-1 3 0-16,-3 2-2 0,-2-6-2 15,1-7-14-15,-1-12-15 16,-2-9-1-16,2-8-4 16,1 0-23-16,1-12-7 15,1-16 28-15,1-12 6 16,3 0-2-16,0-2-4 15,2 4-5-15,2 4-6 16,1 6-3-16,1 10 8 16,-3 6 10-16,-4 7-7 15,1 5 3-15,3 0-3 16,1 9 9-16,3 10 5 0,-1 0-4 16,-1-2 0-16,-3-4 0 15,-3-8-1-15,1 0-1 16,-4-5-5-16,2 0-18 15,-1-14-9-15,3-10 21 16,0-5-9-16,2 8-16 16,-2 0 15-16,5 13 18 15,1 4 3-15,1 4 2 16,3 11 7-16,6 18 24 16,-2 8 14-16,-1 5 15 15,-5 3-25-15,0-4 2 16,-5-3-7-16,-3-10-18 15,1-12-13-15,-6-8-3 16,0-8-81-16,-4-14-99 16,0-20 43-16,0-10-337 0</inkml:trace>
  <inkml:trace contextRef="#ctx0" brushRef="#br0" timeOffset="9178.46">18519 12016 326 0,'0'0'205'0,"0"0"-92"0,0 0-3 16,0 0-18-16,0 0-44 15,0 0-23-15,0 0-1 16,0 13 4-16,0 1 6 15,0 7 15-15,0 6-8 0,0 10 0 16,0 7-17 0,0 8 2-16,-2 7-15 0,2 4-4 15,0 5 6-15,0 2 1 16,-2 3 0-16,2 1 3 16,-5-4-7-16,3-5 8 15,-2-8-11-15,-1-11-2 16,3-13 0-16,0-16-5 15,-1-6 5-15,1-11-5 16,2 0-7-16,-2-12 5 16,0-24 2-16,-1-17 0 15,-1-7 1-15,-2-8 1 16,-1 0-2-16,0-3-2 16,2-2 2-16,3-6 0 0,0-1 0 15,2 2-2-15,0-1-8 16,0 6 5-16,4 4-2 15,8 10-6-15,-1 12 0 16,2 13-4-16,5 7 1 16,2 8-2-16,4 8-1 15,5 8-10-15,5 3-9 16,0 3 14-16,-1 32 9 16,-2 10 8-16,-5 7 7 15,-3 7-3-15,-5-1 2 16,-7-4 2-16,-9-4-1 15,-2-1 5-15,0-5 9 16,-13-4 10-16,-7-4-2 0,-5-5-4 16,1-10-5-1,0-7-9-15,-1-5-4 0,2-7-21 16,2-2-53-16,-2 0-38 16,7 0-92-16,3 0-22 15,7 0-242-15</inkml:trace>
  <inkml:trace contextRef="#ctx0" brushRef="#br0" timeOffset="9578.06">18905 12583 575 0,'0'0'107'0,"0"0"7"0,0 0 18 15,0 0-65-15,0 0-16 16,0 0-1-16,-85 4-11 16,70 8-16-16,-3 10-3 15,-1 8-2-15,2 6-9 16,3 4-4-16,6-1 7 15,8-2-3-15,0-4-5 16,0-11-4-16,24-15-4 16,12-7-7-16,1 0 6 0,4-22 0 15,-5-12 1-15,-15-4-6 16,-9 2 0-16,-10 4-19 16,-2 0-42-16,0 6-42 15,-2 2-55-15,-4 2-60 16,0 6-235-16</inkml:trace>
  <inkml:trace contextRef="#ctx0" brushRef="#br0" timeOffset="9658.93">18905 12583 660 0</inkml:trace>
  <inkml:trace contextRef="#ctx0" brushRef="#br0" timeOffset="9952.45">18905 12583 660 0,'111'44'66'0,"-100"-12"22"0,2-2 30 0,-3 0-58 0,-1-2-24 15,-3-4 7-15,-6-8-1 16,0-7-12-16,0-8-1 16,0-1-14-16,0 0-7 15,0 0 1-15,0-26-9 16,0-12-7-16,0-12-3 16,4-5 0-16,8 5-1 15,-1 6 6-15,0 11 5 16,3 9-1-16,-1 8-1 0,3 9 2 15,-3 7-1 1,5 4-1-16,1 28 2 0,-3 11 1 16,-5 1 5-16,-4 1-2 15,-2-1 2-15,-3-7-1 16,0-3-2-16,0-7-1 16,-2-10-1-1,0-5-1-15,0-8-6 0,0-4-26 16,0-1-74-16,-6-24-79 15,6-7-102-15</inkml:trace>
  <inkml:trace contextRef="#ctx0" brushRef="#br0" timeOffset="10656.51">19402 11845 340 0,'0'0'299'16,"0"0"-234"-16,0 0 11 16,0 0-17-16,0 113-35 15,0-46-5-15,0 14 9 16,0 4 1-16,-3 8 18 16,1 10 5-16,-2-4-5 15,2-2-10-15,-4-14-11 16,4-14-9-16,0-21-13 15,2-17-4-15,0-17-16 16,0-14-28-16,-2 0-52 16,0-26 0-16,0-7 51 0,0 1 38 15,2 4 7-15,0 4 0 16,0 5 10-16,0 6 9 16,6 1-6-16,6 4 0 15,3 0-2-15,3-2-1 16,2 2-6-16,4-2 1 15,-1 0-5-15,-1 1 0 16,-4 2 1-16,0 2-1 16,-1 1 1-16,-3 1 0 15,-1 1 0-15,-1-2 1 0,-4 2-1 16,-1-1 4 0,-3 2 16-16,-2 1 0 0,-2 0 2 15,0-3 3-15,0 3-5 16,0 0 2-16,0 0-2 15,0 0 14-15,-4 0 2 16,-15 0-11-16,-4 17-14 16,0 5-1-16,1 4-5 15,7 0-6-15,8 3 0 16,2 0 0-16,5-1 0 16,0 0 0-16,7-4-1 15,11-8-3-15,2-8 3 16,7-8-4-16,2 0-7 15,0-18 11-15,0-16 0 16,-5-6-2-16,-6-1-6 0,-9-1 5 16,-9 7-6-1,0 5-16-15,-7 6-19 0,-13 10-54 16,-4 11-144-16,-1 3-278 16</inkml:trace>
  <inkml:trace contextRef="#ctx0" brushRef="#br0" timeOffset="11845.7">20353 12497 245 0,'0'0'159'0,"0"0"24"0,0 0-43 0,0 0-29 16,0 0-50-16,0 0-11 16,-27 0-6-16,21 0 5 15,1 0-15-15,3 0-1 16,2 0-5-16,-3 0-4 15,-1 0-7-15,-3 0-1 16,-3 0-12-16,-7 4 0 16,0 3-4-16,-3 7 0 0,-3 5-2 15,4 1-1 1,1 8-8-16,-1 4 10 0,6 5-6 16,0 4-1-16,2 3-1 15,9-2 1-15,2-6 0 16,0-5 1-16,13-10-2 15,16-8-1-15,5-12-15 16,6-1 10-16,-1-19 10 16,-1-24 5-16,-4-13 2 15,-8-8 6-15,-10-10 1 16,-7-4 14-16,-9-11-9 16,0-1-1-16,0 5-4 15,0 4-7-15,-11 10 1 16,3 12 3-16,-2 10 1 15,4 17-4-15,1 18-2 16,5 10 0-16,0 4 4 0,0 0-5 16,0 14-4-16,0 16 4 15,0 9 2-15,7 5 0 16,-1 3-1-16,2 6-1 16,-2 5-3-16,1 6 3 15,-5 4-3-15,0-2-15 16,-2-6-37-16,2-10-32 15,8-11-36-15,3-13-77 16,5-8-115-16</inkml:trace>
  <inkml:trace contextRef="#ctx0" brushRef="#br0" timeOffset="12226.35">20698 12490 260 0,'0'0'434'0,"0"0"-366"16,0 0 22-16,0 0 33 15,0 0-61-15,0 0-38 16,-122 47-18-16,109-22 5 16,-1 8-9-16,3 7-1 15,4 2 1-15,5 3-1 16,2 4-1-16,0-2-4 15,11-12-24-15,16-9-63 16,6-15-16-16,3-11-21 0,-3 0 53 16,-6-18 30-16,-11-13 8 15,-9-1 30-15,-7 4 7 16,0 3 53-16,-23 8 18 16,-8 7-1-16,-2 10 10 15,-1 0-36-15,7 2-26 16,7 16-18-16,7-1-14 15,11-2-59-15,2-7-94 16,0-8-316-16</inkml:trace>
  <inkml:trace contextRef="#ctx0" brushRef="#br0" timeOffset="12827.97">21511 12566 476 0,'0'0'186'0,"0"0"-136"0,0 0 78 16,0 0-32-16,0 0-48 15,0 0-2-15,-33-88 14 0,20 78 11 16,-3 6-18 0,-8 4-4-16,-3 0-24 0,-4 13-16 15,0 17-7-15,0 7-2 16,8 10 0-16,5 3 0 15,7 4 1-15,9 0-2 16,2-1 1-16,0-8 0 16,6-6-2-16,17-11 2 15,6-12-9-15,4-10 5 16,7-6-13-16,3-10 6 16,-3-22-4-16,-7-10-17 15,-8-2-41-15,-8-3-59 16,-3 7-143-16,-5 8-58 0</inkml:trace>
  <inkml:trace contextRef="#ctx0" brushRef="#br0" timeOffset="13139.69">21683 12572 624 0,'0'0'153'16,"0"0"-2"-16,0 0-11 15,0 0-43-15,0 0-45 16,0 0-5-16,-33 0-16 16,14 0-5-16,-2 21-9 15,-6 8-6-15,7 8-11 16,-1 1 1-16,13-2 1 0,3 0-2 16,5-6-3-16,0-8-2 15,13-6-7-15,12-12-6 16,2-4-18-16,4-4 3 15,-2-24-1-15,-4-3-9 16,-8-2-22-16,-10 2-18 16,-4 0-21-16,-3 9-68 15,0 6-5-15,0 8-168 16</inkml:trace>
  <inkml:trace contextRef="#ctx0" brushRef="#br0" timeOffset="13223.23">21683 12572 585 0</inkml:trace>
  <inkml:trace contextRef="#ctx0" brushRef="#br0" timeOffset="13488.87">21683 12572 585 0,'118'81'145'0,"-113"-59"-33"0,-1 6 38 0,-2 8-60 16,0 0-33-16,-2 0-14 16,0-8-17-16,0-8-5 15,0-11-7-15,0-9-14 16,0 0-6-16,2-12-2 15,4-23-9-15,2-8 4 16,-1-10-12-16,4-1 0 16,0-1-2-16,2 8 8 15,5 11 13-15,-5 10 6 16,1 17 1-16,-1 9 2 0,-2 6 5 16,5 31 5-16,-3 6 0 15,1 10-8-15,-5-3-2 16,-7-4-2-16,2-6 0 15,-4-10 0-15,2-10-1 16,6-11-64-16,3-9-101 16,1-3-251-16</inkml:trace>
  <inkml:trace contextRef="#ctx0" brushRef="#br0" timeOffset="13840.7">22294 12527 586 0,'0'0'240'0,"0"0"-175"16,0 0 52-16,0 0-24 15,-129-5-66-15,106 11-22 16,5 10-3-16,7 1 0 16,5-1-2-16,6 0-7 15,0 0-19-15,6-3-7 16,19 2-17-16,6-5-15 15,-2-2 19-15,2 2 0 16,-4 0 10-16,-8 2 36 16,0 6 0-16,-11 4 0 15,-3 3 23-15,-5 1 29 0,0-5 1 16,-11-1-15-16,-14-6-10 16,-4-6-17-1,-2-6-10-15,2-2-1 0,4 0-16 16,8 0-67-16,6-10-72 15,8-2-64-15,3-1-223 16</inkml:trace>
  <inkml:trace contextRef="#ctx0" brushRef="#br0" timeOffset="14186.97">22465 12562 103 0,'0'0'513'0,"0"0"-415"15,0 0 32-15,0 0-22 16,0 0-40-16,0 0-20 16,0 121 0-16,0-82-12 15,0 0 0-15,0-4-5 16,7-10-16-16,10-9-9 15,4-12-6-15,1-4 5 16,2 0 1-16,3-23-2 16,-2-10-4-16,-5-3-1 15,-5-2 1-15,-8-1-17 0,-2 0-7 16,-5 3-13 0,0 4-35-16,0 4-14 0,0 7-31 15,0 9-88 1,0 6-115-16</inkml:trace>
  <inkml:trace contextRef="#ctx0" brushRef="#br0" timeOffset="14701.47">22766 12627 625 0,'0'0'138'0,"0"0"-55"15,0 0 43-15,18 132-52 16,-12-106-41-16,-1-3-10 0,-1-12 0 16,-2-9-11-1,3-2-1-15,-2-2-11 0,-1-24-15 16,4-9 1-16,-1-9-8 16,1-1-1-16,4 3-3 15,-4 6 12-15,3 7 14 16,2 6 0-16,2 5 1 15,0 9-1-15,1 8 2 16,1 1-1-16,2 5 4 16,-2 22 2-16,-1 5 0 0,-6 2-3 15,-1 0 11 1,-3-2 9-16,-2-6-3 0,0-11 2 16,1-4-7-16,-3-11-16 15,5 0-23-15,1-13-19 16,1-16 22-16,-1-3 10 15,4 1-28-15,-4 8 15 16,3 11 23-16,-3 9-1 16,6 3 2-16,1 13 0 15,1 17 6-15,-3 4-4 16,0 0 0-16,-7 0-2 16,3-4 1-16,-2-4 3 15,-1-8-5-15,0-10-22 16,1-8-206-16,1 0-294 15</inkml:trace>
  <inkml:trace contextRef="#ctx0" brushRef="#br0" timeOffset="15045.59">23387 12555 682 0,'0'0'93'0,"0"0"-34"0,0 0 37 15,0 0-46-15,0 0-39 0,0 0 2 16,-125-2-1-16,108 30 3 16,1 6 26-16,3 4 7 15,5 0-2-15,8-2-17 16,0-7-7-16,2-10-13 15,24-9-9-15,10-10-4 16,2-4 4-16,1-24 0 16,-3-6-5-16,-7-4 4 15,-6-4-15-15,-11 2-8 16,-8 2-22-16,-4 2-27 16,-4 12-92-16,-25 7-128 15</inkml:trace>
  <inkml:trace contextRef="#ctx0" brushRef="#br0" timeOffset="16658.16">23891 12071 125 0,'0'0'401'0,"0"0"-246"0,0 0-35 16,0 0-21-16,0 0-31 15,0 0-44-15,0 0 0 16,-20 32 3-16,11-13 16 16,-5 3 5-16,-1 3-2 15,-1 6-17-15,-3 3-2 16,5 4-7-16,-1 8-13 16,1 6 0-16,3 9-4 15,2-2 2-15,2 8-3 0,5-2 1 16,2 0 4-16,0-7-7 15,0-10 6-15,0-8-6 16,18-8-7-16,11-7 4 16,2-7-5-16,5-12-13 15,-3-6-38-15,-2-8-12 16,-6-26-55-16,-10-9-102 16,-3 1-160-16</inkml:trace>
  <inkml:trace contextRef="#ctx0" brushRef="#br0" timeOffset="17343.22">24232 12531 558 0,'0'0'188'0,"0"0"-174"0,0 0 65 0,0 0 27 0,0 0-58 16,0 0-11-16,-56-37 0 15,41 37-4-15,-1 0-2 16,0 9 7-16,1 15-25 16,-1 6-7-16,1 10-5 15,6 4 0-15,2 0-2 16,7-4 1-16,0-6-1 15,0-10-2-15,16-10-4 16,4-9-2-16,6-5-4 0,3-13 13 16,5-24 0-1,0-16 1-15,-5-13 2 0,-3-10-1 16,-8-13 3 0,-12-7-3-16,-6-2-1 0,0 2-1 15,-10 5-6-15,-11 16 3 16,6 14 3-16,1 24 0 15,3 18 0-15,7 13 2 16,0 6-2-16,2 2-5 16,2 26-5-16,0 18-3 15,0 12 10-15,4 12 1 16,9 6 2-16,3 5 0 16,-5-3 5-16,2-2 2 15,-2-5-3-15,0-12-4 16,1-6-11-16,1-12-27 15,2-8-87-15,5-13-85 0,-4-14-73 16</inkml:trace>
  <inkml:trace contextRef="#ctx0" brushRef="#br0" timeOffset="17641.73">24528 12486 343 0,'0'0'270'0,"0"0"-172"0,0 0 54 0,0 0-28 16,0 0-57-16,0 0-24 0,-46 30-13 16,35-9-8-16,1 4-5 15,4 6-9-15,1 3-2 16,3 3-6-16,2-2 0 15,0-1 0-15,0-6-2 16,9-6-5-16,13-8-27 16,7-12-48-16,3-2-64 15,1-3-36-15,-6-22-4 16,-12 1-60-16</inkml:trace>
  <inkml:trace contextRef="#ctx0" brushRef="#br0" timeOffset="17797">24461 12658 172 0,'0'0'308'0,"0"0"-159"16,0 0-33-16,0 0-9 16,0 0-71-16,0 0-36 15,-44 3-40-15,71-3 16 16,8-2-89-16,3-10-84 16,4 0-273-16</inkml:trace>
  <inkml:trace contextRef="#ctx0" brushRef="#br0" timeOffset="18121.9">24747 12566 614 0,'0'0'110'0,"0"0"-79"15,0 0 69 1,0 0-49-16,0 0-41 16,0 0 1-16,-65-18 4 0,56 18-10 15,0 11-4-15,9-4-2 16,0 4-4-16,0-1-16 15,11 2-22-15,12 0 3 16,1-1 13-16,1 4 14 16,-5-1 13-16,-2 4 3 15,-5 2 2-15,-5 0 3 16,-2 0 15-16,-6-4 11 16,0-3 12-16,0-5-6 15,-21-3 4-15,-3-1-8 16,-5-4-16-16,2 0-8 0,5 0-7 15,2 0-5-15,7 0-16 16,1-6-30-16,5-7-72 16,7-2-98-16,0-1-162 15</inkml:trace>
  <inkml:trace contextRef="#ctx0" brushRef="#br0" timeOffset="18953.47">25005 11976 452 0,'0'0'179'0,"0"0"-137"0,0 0 10 16,0 0 26-16,-20 136-44 16,20-80-7-16,0 4 3 15,0 3 2-15,0 8 9 16,0 1 1-16,-2 2 4 15,-3-1-18-15,1-5-8 16,0-6-6-16,-1-9-3 0,5-15-10 16,0-11-1-1,0-13-22-15,0-10-21 16,0-4-32-16,0 0-2 16,0-11 17-16,0-16 55 0,0-3 2 15,0 0 1 1,0 6 2-16,0 2 6 0,0 6 25 15,0 1 10-15,3 1-12 16,1 1-14-16,0 3-15 16,5 2 0-16,0 2 4 15,4 4-4-15,6-1 0 16,0 3 1-16,6 0 3 16,2 0 6-16,-5 0-6 15,0 0 3-15,-4 0-7 0,-5-1 1 16,-6 1 0-1,-2 0-1-15,-3 0 2 0,-2 0 14 16,0 0 39-16,0 0 5 16,0 12-12-16,0 8-27 15,0 5-17-15,-2 6 4 16,-6-1-8-16,6-2 0 16,2-4 0-16,0-7-7 15,0-8-25-15,0-5-53 16,0-4-53-16,10 0-93 15,-2-16-118-15</inkml:trace>
  <inkml:trace contextRef="#ctx0" brushRef="#br0" timeOffset="19347.13">25299 12655 604 0,'0'0'202'0,"0"0"-166"0,0 0 74 0,12 111-40 0,-6-75-33 16,0-5 0-16,-1-5 0 15,-3-12 1-15,3-9-15 16,-3-5-10-16,3 0-12 16,1-9 15-16,1-14-8 0,4-12-8 15,5-5 0 1,-3-4-21-16,5 6-3 0,2 2-5 15,3 8 18 1,-2 8 10-16,0 6 0 0,-1 6 1 16,-3 6 0-16,6 2 2 15,-8 2 1-15,1 22 1 16,-7 4 10-16,-5 1 1 16,-2 0-9-16,-2-6-3 15,0-4-3-15,2-5-7 16,1-5-66-16,8-8-118 15,2-1-156-15,5 0-163 16</inkml:trace>
  <inkml:trace contextRef="#ctx0" brushRef="#br0" timeOffset="19628.62">25857 12611 355 0,'0'0'91'15,"0"0"18"-15,0 0 31 16,0 0-9-16,0 0-20 15,0 0-24-15,-66-49-27 16,45 70-26-16,0 5-8 16,6 4-10-16,3 0-4 15,8 0 4-15,4-2 7 16,0-3-6-16,0-4-6 16,14-5-6-16,5-6-5 15,8-6-1-15,2-4-8 16,0-4 8-16,2-20-6 15,-4-4 0-15,-7-4-15 0,-6-2-15 16,-10-4-10-16,-4 0-34 16,0 2-88-16,-18 1-51 15,-10 9-123-15</inkml:trace>
  <inkml:trace contextRef="#ctx0" brushRef="#br0" timeOffset="19823.99">25246 12422 540 0,'0'0'271'16,"0"0"-240"-16,0 0-25 0,0 0-6 16,0 0-28-1,0 0-63-15,29-6-246 0</inkml:trace>
  <inkml:trace contextRef="#ctx0" brushRef="#br0" timeOffset="20363.82">25926 11945 285 0,'0'0'48'0,"0"0"29"16,0 0 71-16,0 0-53 15,95 117-24-15,-72-77 21 16,4 8-9-16,-2 4-12 15,5 4-11-15,1 4-17 16,-4 3 6-16,-3 2 4 16,-9 1-3-16,-9 0-8 15,-6-1 0-15,0-3-9 16,-14-1-8-16,-13-4-14 16,-2-4-8-16,3-7-1 15,1-12-2-15,5-10 0 16,9-13-3-16,5-8-17 15,2-3-31-15,4-14-68 0,0-13-49 16,8-3-139-16,7 3-207 16</inkml:trace>
  <inkml:trace contextRef="#ctx0" brushRef="#br0" timeOffset="28379.53">8431 10601 459 0,'0'0'63'0,"0"0"-34"0,0 0 54 15,0 0-42 1,0 0-26-16,0 0-6 0,0 0 8 15,0 0 21-15,0 0 26 16,0 0-3-16,0 0-5 16,0 0-1-16,0 0-3 15,0 0 1-15,0 0-21 16,0 0-10-16,0 0-9 16,0 12-1-16,0 8 4 15,0 4 6-15,0 5 0 16,0 9-4-16,0 4-4 15,0 6-3-15,0 0-3 16,4 2-3-16,3-4 1 0,-1-3-3 16,1-5 3-1,-2-2 1-15,-1-2-1 0,0-4 1 16,1 0-4-16,-3-6 0 16,0-3 3-16,0-10-4 15,-2-5 0-15,0-4-2 16,0-2 0-16,0 0-1 15,0 0-2-15,0 0-3 16,0 0-2-16,0 0 6 16,0-8 4-16,0-10-2 15,0-8 3-15,0-4 0 16,0-3-2-16,0-4-1 16,0-1-4-16,0-4-2 15,0-5 0-15,0-1 2 16,0-2-1-16,0-2-1 0,0 4 2 15,0-1 2-15,0 10-1 16,0 4 0-16,0 8-1 16,0 7 0-16,0 2 4 15,0 3-6-15,0-1-1 16,0 0-15-16,0-2-19 16,0-2-7-16,4 5 13 15,6 2 12-15,-1 5 8 16,-3 4 5-16,6 4 2 15,1 0 1-15,3 4 1 16,3 18 1-16,2 6 2 16,-1 6 3-16,-5 3 0 0,-6 2 1 15,-7 3 2-15,-2 1 5 16,0 3 15-16,-17 0 6 16,-10 0-8-16,0-8-9 15,-2-3-5-15,2-12-3 16,6-3-4-16,5-8-1 15,5-3-3-15,3-5-30 16,6-4-36-16,2 0-36 16,0 0-124-16,5-14-6 15,15-9 59-15</inkml:trace>
  <inkml:trace contextRef="#ctx0" brushRef="#br0" timeOffset="28762.7">8747 10553 499 0,'0'0'196'0,"0"0"-179"16,0 0 50-16,0 0 25 0,0 0-65 15,0 0-26-15,0 21 17 16,0 1 34-16,0 10 27 16,2 9 20-16,4 12-38 15,-3 7-11-15,2 7-14 16,-5 1-19-16,0-7-3 16,2-2-7-16,-2-9-2 15,0-5-4-15,0-6 3 16,0-7-2-16,0-13-2 15,0-8 0-15,0-9-9 16,0-2-35-16,2-2-51 16,0-24-64-16,3-10-64 15,1 0-32-15,3 2-142 16</inkml:trace>
  <inkml:trace contextRef="#ctx0" brushRef="#br0" timeOffset="29376.65">8983 10975 538 0,'0'0'118'0,"0"0"-28"16,0 0-3-16,0 0-48 15,0 0-17-15,0 0 11 16,0-3 11-16,0 3 12 15,0 0 7-15,0 0 4 0,0 0-9 16,-4 0-14 0,-8 0-31-16,2 0-12 0,1 0-1 15,1 0-6-15,4 4 1 16,-2 2 4-16,1 9-5 16,-1 0 6-16,-2 10-1 15,2 3 0-15,-1 0 0 16,3 0 1-16,4-4 0 15,0-4-4-15,0-3 3 16,0 0-8-16,15-7-8 16,3-1 3-16,0-9-21 15,4 0-8-15,-1-13 26 16,1-13 14-16,-2-4 3 16,-6 2 0-16,-6 4-2 15,-3 3 4-15,-5 10 1 0,0 5 8 16,0 2-2-16,0 4-1 15,0 0 5-15,0 0 0 16,0 0-9-16,0 0 4 16,0 0-1-16,0 0-4 15,0 6-1-15,0 6 1 16,2-1-2-16,-2 2-1 16,2 1-1-16,0-3-1 15,2 4 3-15,-4 3-1 16,2-2 1-16,2 2 2 0,-4-4-3 15,2-2-15 1,0-6-37-16,0-5-30 0,-2-1-18 16,2 0-82-16,-2 0-62 15</inkml:trace>
  <inkml:trace contextRef="#ctx0" brushRef="#br0" timeOffset="29920.59">9204 10990 385 0,'0'0'173'0,"0"0"-125"0,0 0 17 0,0 0-20 16,0 0-20-16,0 0-1 15,19 69 30-15,-16-44 1 16,-3 6 0-16,0 1-10 16,0-3-9-16,3 2-12 15,-3-9-10-15,2-10-9 16,-2-8-5-16,2-4-7 15,0 0-17-15,0-16 24 0,2-14 9 16,1-7-3 0,-1-4-5-16,4 4-1 0,0 6 1 15,1 4-1-15,3 9-2 16,3 4 2-16,-2 7-3 16,1 2 1-16,1 5-4 15,-1 0 5-15,-2 0 0 16,2 11 1-16,-3 4 2 15,0 5-1-15,-4 3 3 16,-4-1 2-16,-3 4-2 16,0 0-4-16,0 0 7 15,0-5-7-15,-8-6-1 16,6-7-2-16,0-8-59 0,2 0-160 16,0-2-151-1</inkml:trace>
  <inkml:trace contextRef="#ctx0" brushRef="#br0" timeOffset="30392.67">9596 10978 566 0,'0'0'145'0,"0"0"-95"0,0 0 68 0,0 0-65 0,0 0-37 16,0 0-2-16,-31 0 6 15,24 0 1-15,-4 0 13 16,2 12 1-16,-3 6-22 16,2 6-11-16,3 1 4 15,3 5-4-15,4-2-2 16,0-2 0-16,0-2-1 15,4-2-6-15,16-6-4 16,2-5-10-16,3-6-3 16,-5-5-5-16,0 0-19 15,-2-5-7-15,-5-16 12 16,-4-3 16-16,-4 2-14 16,-5 1 11-16,0 9 30 0,0 1 2 15,-8 9 41 1,-7 2 42-16,-3 0-25 0,1 4-33 15,-4 16-18-15,6 0-4 16,1-3-4-16,6-8-1 16,5-4-32-16,3-5-130 15,0 0-145-15</inkml:trace>
  <inkml:trace contextRef="#ctx0" brushRef="#br0" timeOffset="31347.1">9763 11021 330 0,'0'0'315'0,"0"0"-245"0,0 0-22 16,0 0-3-16,0 0-20 15,0 0 5-15,56 3-4 16,-37-8-8-16,-5-2-1 16,-3 2 6-16,-7 1 7 0,-2 2-5 15,-2 0 3 1,0 2 0-16,0 0 0 0,0 0-8 15,-4 0-10-15,-7 0-7 16,0 5-2-16,0 12-2 16,4 1 2-16,1 4 2 15,-1 6-3-15,7 1 0 16,0 0-2-16,0 5-2 16,0 4 3-16,13 0-1 15,5 2 1-15,-5-1 0 16,4 3 2-16,-7-1 0 15,-3 4-1-15,-5 1 1 16,-2-6 0-16,0-1-1 16,0-14 4-16,-4-5-2 0,-15-6 1 15,2-9-2 1,-8-5-1-16,1 0-10 0,0-25 1 16,-1-6 5-16,9 0 4 15,8 2-5-15,5-2 3 16,3-1-7-16,0-5-17 15,13 1-94-15,16-1-135 16,3-2-170-16</inkml:trace>
  <inkml:trace contextRef="#ctx0" brushRef="#br0" timeOffset="31779.25">10075 11034 544 0,'0'0'55'0,"0"0"1"0,0 0 30 0,0 0-38 0,0 0-13 15,0 0 29-15,-29-23 5 16,22 31-32-16,-1 10-9 16,-2 4-12-16,1 3-3 15,3 5 1-15,4-3-6 16,2 1-3-16,0-2-4 15,0-2-1-15,4-4 0 16,9-6-3-16,3-8-5 0,4-6-6 16,-2 0 4-1,0-8-13-15,-3-14 20 0,-1-6 0 16,-3-2-6 0,-3 2-4-16,0 6 12 0,-6 10 1 15,0 6 5-15,0 6 20 16,-2 0 10-16,2 0-16 15,-2 4 0-15,0 14-16 16,3 4-3-16,1 0-1 16,2-2-5-16,-1-6-1 15,-3-5-18-15,1-6-37 16,1-3-60-16,1 0-123 16,-1-14-367-16</inkml:trace>
  <inkml:trace contextRef="#ctx0" brushRef="#br0" timeOffset="32280.28">10270 11065 589 0,'0'0'81'0,"0"0"-34"16,0 0 58-16,0 0-36 16,0 0-30-16,0 0 4 15,19 103 8-15,-17-95-11 16,0 1-7-16,-2-7-23 15,0-2-10-15,0 0 0 0,0 0-8 16,2 0 8-16,0-16 2 16,4-6 0-16,0-5 0 15,1 0-1-15,-1 1 0 16,3 1-1-16,0 5 0 16,2 0 2-16,-2 5-2 15,-2 7 0-15,4 3 0 16,0 5-2-16,5 0 1 15,-1 0 1-15,-1 18 1 16,-1 5 4-16,-5 3 1 16,-2 0 4-16,-6-2-3 15,2-6-2-15,-2-10 1 16,0-6-6-16,0-2-7 16,0 0-21-16,2-14-12 0,0-9 20 15,0 0 6-15,0 5 1 16,3 6 2-16,-1 7 2 15,3 5 2-15,2 0-8 16,2 8-6-16,1 15 17 16,-4 4 1-16,1 3 2 15,-5-7-2-15,1-5 2 16,2-9-73-16,2-9-193 16</inkml:trace>
  <inkml:trace contextRef="#ctx0" brushRef="#br0" timeOffset="32743.47">10768 10946 344 0,'0'0'128'0,"0"0"-79"0,0 0 48 0,0 0-25 16,0 0-26-16,0 0 24 15,-43-28-1-15,28 35-35 16,-1 14 0-16,1 9-20 16,3 6-5-16,6 3-2 15,6-1-3-15,0-2-1 16,0-4-2-16,4-4-1 16,10-10-1-16,1-6-4 0,3-9 1 15,-1-3-21 1,6-3-10-16,-3-21-47 0,0-2-17 15,-4-4 10-15,-7 2 7 16,-7 3 8-16,-2 7 61 16,0 2 13-16,0 9 42 15,-11 7 2-15,-7 0-13 16,0 0-10-16,2 10 1 16,-1 8-11-16,3 2-5 15,8-2 11-15,1-3-4 16,5-5-7-16,0-1-6 15,0-9 0-15,0 0-35 16,0 0-69-16,11-13-67 0,3-8-137 16</inkml:trace>
  <inkml:trace contextRef="#ctx0" brushRef="#br0" timeOffset="32785.17">10768 10946 226 0</inkml:trace>
  <inkml:trace contextRef="#ctx0" brushRef="#br0" timeOffset="33145.31">10768 10946 226 0,'55'82'223'0,"-55"-67"-143"0,0-3 23 0,0 0-38 0,0-4-26 0,0-2 13 16,0-5 6-16,0-1-18 16,0 0-16-16,0 0-24 15,0 0 3-15,3-13 12 16,4-5-15-16,3-5 2 16,1-1 3-16,3 2-4 15,-1 2 2-15,-1 7-3 0,-1 3 0 16,-1 10-3-1,2 0 6-15,-1 0 0 0,1 19 15 16,-4 10-5-16,-1 1-5 16,-5 0 17-16,0-1 16 15,-2 0 3-15,0-6-12 16,0-2 13-16,0-8-4 16,0-10-26-16,0-3-15 15,0 0-10-15,0-8-30 16,0-21-1-16,4-2-3 0,1-1-16 15,0 8-17 1,-3 7 16-16,-2 4 22 0,2 3-15 16,-2 2-22-16,3-4-38 15,-3-2-57-15,0-4-42 16</inkml:trace>
  <inkml:trace contextRef="#ctx0" brushRef="#br0" timeOffset="33591.12">11037 10501 194 0,'0'0'304'0,"0"0"-239"0,0 0 29 0,14 121-7 16,-8-75-28-16,1 6 2 16,-1 4 13-16,-3 0-20 15,-3 1-2-15,0-9-22 16,0-7-24-16,0-7-6 16,0-7-8-16,0-7-45 15,0-8-55-15,3-7-6 16,-3-5 43-16,0 0 18 15,0 0 1-15,0-3 52 0,0-13-3 16,0-4 5 0,4-6-2-16,2-4 0 0,3 3 2 15,3 5 0-15,-1 8 2 16,-1 10 21-16,4 4-23 16,1 0 20-16,8 0-22 15,4 11-11-15,2-5-69 16,0-6-25-16,-2 0-7 15,-6 0-52-15,-7 0 22 16</inkml:trace>
  <inkml:trace contextRef="#ctx0" brushRef="#br0" timeOffset="33811.36">11342 10903 116 0,'0'0'190'0,"0"0"-3"16,0 0-36-16,0 0-42 0,0 0-7 16,0 0-46-1,-98 23-26-15,86 12-22 16,4 1-1-16,6 1-4 15,2-2 9-15,0-7 10 0,0-6-5 16,16-9-6-16,-1-8-11 16,8-5-13-16,-3 0 13 15,-1-22 8-15,2-4-8 16,-13-4-1-16,-2 2-4 16,-6-2-28-16,-3 1-47 15,-21 7-128-15,-15 11-313 16</inkml:trace>
  <inkml:trace contextRef="#ctx0" brushRef="#br0" timeOffset="35280.26">8606 11791 137 0,'0'0'201'0,"0"0"-165"0,0 0 19 16,0 0 42-16,0 0-24 15,0 0-3-15,-13 2 3 16,11-2 14-16,0 4-6 16,-2 4-18-16,1 3-11 15,1 7-15-15,0 3-5 16,-1 2 0-16,1 7 9 16,0 3-10-16,-3 7-5 15,3 4-11-15,0 2-7 16,2 5-5-16,0-4-3 0,0-2 0 15,0-7 0-15,0-12 0 16,2-7-2-16,0-8 1 16,0-9-14-16,-2-2-39 15,5 0-65-15,0-21-67 16,-1-15-48-16,-1-1-182 16</inkml:trace>
  <inkml:trace contextRef="#ctx0" brushRef="#br0" timeOffset="35642.94">8464 11834 466 0,'0'0'100'0,"0"0"-73"0,0 0 55 15,0 0-19-15,0 0-22 16,0 0 10-16,17-45 24 16,6 34-13-16,6 2-19 15,4 1-13-15,5 0-9 16,-2 2-6-16,-2 2-5 0,-5 0 3 15,-10 4-12-15,-3 0 4 16,-5 0-5-16,-2 0-27 16,-4 0-72-16,-5 0-30 15,0 12-27-15,0 8-86 16</inkml:trace>
  <inkml:trace contextRef="#ctx0" brushRef="#br0" timeOffset="35950.16">8410 12322 160 0,'0'0'389'16,"0"0"-297"-16,0 0-9 15,0 0 1-15,0 0-44 16,0 0-8-16,29 2 5 16,-4-2-15-16,2 0 13 15,0 0 5-15,2 0-9 16,-3 0-19-16,1 0-5 16,-5 0-6-16,-4 0-1 15,-7 0-1-15,-2-6-34 0,-3-8-91 16,-6 0-108-1,0-6-305-15</inkml:trace>
  <inkml:trace contextRef="#ctx0" brushRef="#br0" timeOffset="36561.39">8767 12118 355 0,'0'0'153'16,"0"0"-136"-1,0 0 114-15,0 0-35 0,0 0-30 16,0 0-7-16,15 11 1 16,-8 10-18-16,0 5 0 15,0 4-13-15,-3 3-3 16,0-2-12-16,1-4-1 15,-1-4-1-15,-2-4 0 16,1-12-10-16,-3-6-2 16,0-1-7-16,0 0-11 15,2-23 13-15,3-12 5 16,-3-13 7-16,2 1-7 16,3 5 0-16,-1 8-6 15,4 9-6-15,1 10 11 16,-5 6-4-16,2 5 1 0,-4 4 0 15,2 0-2-15,1 3 5 16,1 15 1-16,2 5 5 16,-4 4-2-16,1-4 1 15,-1 0-3-15,-3-5 1 16,2-6-2-16,-5-6 0 16,2-6 0-16,-2 0 1 15,0 0-1-15,0 0-19 16,2-21-12-16,0 0 7 15,1 4 5-15,-1 8 6 16,2 9 9-16,-2 0 1 0,2 0 3 16,6 8 0-16,-1 12 3 15,-1 4-2-15,1 0 2 16,-4-3-2-16,-5 2-1 16,0-4-4-16,0-8-18 15,0-9-143-15,0-2-190 16</inkml:trace>
  <inkml:trace contextRef="#ctx0" brushRef="#br0" timeOffset="37078.08">9121 12186 113 0,'0'0'413'0,"0"0"-388"0,0 0 54 0,14 118 33 16,-10-76-59-16,1 3-24 15,-1-2-7-15,-4 0 20 16,0-8-2-16,0-4-6 16,0-3-12-16,0-4 0 15,0-5 7-15,0-11-11 16,0-5-14-16,0-3-4 15,0 0-9-15,0-18 7 16,-2-20 0-16,-3-16-1 0,-1-7 3 16,1-2-8-16,0 6 1 15,3 6 3-15,2 7-9 16,0 2 12-16,0 9-9 16,0 6 10-16,10 4-4 15,3 6 2-15,0 3-3 16,5 4-10-16,-3 6-5 15,1 4 13-15,-1 0 5 16,-1 4 4-16,-1 16 0 16,-1 6 3-16,-1 5 4 15,-7-3-2-15,-2-3-1 16,-2-4 7-16,0-4-2 16,0-6-4-16,-11-3-5 0,-7-2-2 15,-1-6-12 1,0 0-66-16,-1 0-143 0,9-6-177 15</inkml:trace>
  <inkml:trace contextRef="#ctx0" brushRef="#br0" timeOffset="37646.42">9341 12102 572 0,'0'0'63'0,"0"0"-17"0,0 0 49 0,0 0-59 16,0 0-34-16,0 0 11 15,25 54 13 1,-23-44 30-16,-2 0 17 0,0 0 2 16,0-2-5-16,0-5-29 15,0 0-19-15,0-3-13 16,0 0-1-16,0 0-8 15,0 0-3-15,0 0 2 16,0 0 2-16,0 0 1 16,0 0-1-16,0 0-1 15,0-13-3-15,0-6-2 16,0-8 2-16,0-8 1 16,0-12 2-16,0-6-3 15,0-2 1-15,0 5 0 0,-4 4 2 16,0 7 0-1,-1 7 1-15,3 9 0 0,0 10-1 16,2 8 0-16,0 5-1 16,0 0 1-16,0 0-2 15,0 0 1-15,0 8-1 16,2 19 2-16,9 11 6 16,0 10-2-16,-4 2-4 15,-2 0 2-15,-5-5 0 16,0-1-1-16,0-8 3 15,0-2-4-15,0-1 0 16,0-2 0-16,0 0-4 0,0-5-19 16,0-10-45-1,6-8-47-15,3-8-64 0,2 0-109 16,-4-16-121-16</inkml:trace>
  <inkml:trace contextRef="#ctx0" brushRef="#br0" timeOffset="38095.64">9642 12069 350 0,'0'0'300'0,"0"0"-246"0,0 0 73 16,0 0-16-16,0 0-84 0,0 0-3 15,-20 0 30-15,9 0-5 16,-2 0 1-16,-3 6-23 16,-1 12-11-16,-1 4-11 15,5 7-5-15,3 0 0 16,6 1 0-16,4-1 0 16,0-1-2-16,0-4-3 15,18-6-28-15,2-4-17 16,0-6-7-16,0-8-8 15,0 0 9-15,-2-10 11 16,-5-10 24-16,-3-6 0 16,-6-1 9-16,-4 4 5 0,0 1 7 15,0 8 1-15,0 5 7 16,-12 9 14-16,-5 0 9 16,-4 3 8-16,2 15-18 15,3 2-18-15,3 0-3 16,8-2-14-16,3-6-112 15,2-10-230-15</inkml:trace>
  <inkml:trace contextRef="#ctx0" brushRef="#br0" timeOffset="38592.28">9769 12256 492 0,'0'0'238'0,"0"0"-211"0,0 0 91 0,0 0-15 16,0 0-69-16,0 0-11 15,12 81-4-15,-12-81-19 16,2 0 8-16,0 0 8 16,1-21-16-16,1-6 8 15,-2-10-4-15,5 1-1 16,-3 4-2-16,5 6-1 15,4 5 0-15,-2 7-1 0,3 6-1 16,-3 8 1-16,-1 0 1 16,0 4 1-16,1 14 6 15,5 7 9-15,-3-3-3 16,-1 0-6-16,-1-4-5 16,-5-3 4-16,-2-8-2 15,-1-6 1-15,-3-1-5 16,0 0-4-16,5-3-12 15,1-19 7-15,5-6 5 16,5 0-3-16,4 6 3 16,0 7 1-16,3 12 1 15,-4 3 1-15,-1 0 1 16,3 15 2-16,-6 12 4 16,-2 2 4-16,-4 0-3 0,-4-5-3 15,-3-6-4 1,0-6-1-16,0-6-43 0,2-6-72 15,1 0-165-15,0-3-271 16</inkml:trace>
  <inkml:trace contextRef="#ctx0" brushRef="#br0" timeOffset="39081.29">10316 12075 525 0,'0'0'154'0,"0"0"-94"0,0 0 67 0,0 0-39 0,0 0-18 15,0 0-5-15,-11-13 2 16,5 13-8-16,-2 0-3 16,-1 3-21-16,-5 11-15 15,-3 7-10-15,-1 1 0 16,3 2-9-16,-1 3-1 15,7 2 0-15,5 3-1 16,4-2-6-16,0 0 5 16,0-6-5-16,15-2-1 15,3-4-4-15,-1-10-10 16,8-8-30-16,2 0-57 0,2-19 48 16,-4-12-68-1,-5-5-39-15,-11 3 33 0,-7 8-40 16,-2 5 73-16,0 4 81 15,-2 10 21-15,-10 4 78 16,3 2 0 0,-2 0 0-16,0 0-7 0,-2 9-33 15,2 6-16-15,-1-1 1 16,1 0-2-16,3 0-12 16,0-2-6-16,2 2-3 15,4-1-8-15,2-6-24 16,0-3-42-16,0-4-153 0</inkml:trace>
  <inkml:trace contextRef="#ctx0" brushRef="#br0" timeOffset="39513.53">10396 12141 336 0,'0'0'300'0,"0"0"-248"0,0 0 87 0,0 0-14 15,0 0-67-15,0 0-12 16,4 109 9-16,-1-99-20 16,-3-4-16-16,0-6-17 15,2 0-2-15,-2 0-7 16,2 0 5-16,2 0 2 16,1-16 0-16,3-4 0 15,2-2-1-15,-2 0-6 0,1 4-1 16,-2 3 1-16,0 8 6 15,-5 1 0-15,0 6 2 16,0 0 2-16,3 0 3 16,1 0-5-16,6 6 1 15,-1 4-2-15,0 0-1 16,-2-3 0-16,2 4 1 16,-2 1 5-16,0 4-1 15,-5 6 8-15,-1 4-3 16,-3 0 4-16,0 0-7 15,0-1 0-15,0-10-2 0,0-5-3 16,0-6-1 0,0-4-24-16,0 0-62 0,0-14-119 15,6-18-124-15</inkml:trace>
  <inkml:trace contextRef="#ctx0" brushRef="#br0" timeOffset="40253.19">10683 11576 502 0,'0'0'78'0,"0"0"-8"0,0 0-25 0,0 0-26 16,0 0-6-1,0 138 12-15,0-91 15 0,0 4 7 16,0 6-2-16,-2 3-8 16,-2 2-11-16,2-1-15 15,-4-5 1-15,4-6-8 16,2-11-4-16,0-8 0 16,0-13 0-16,0-8-1 15,0-10-6-15,0 0-44 16,0 0 33-16,10-12 18 15,1-6 2-15,5 1-1 16,-3 4 2-16,-1-3-3 0,2 4 2 16,1 0-4-16,4 0 4 15,-4 0-2-15,3 2 1 16,0 0-2-16,-3 4 1 16,-1 2 0-16,-3-1 5 15,0-1-4-15,-1 1 5 16,-2-2-3-16,-1 3-2 15,-3 2 3-15,-4 2 6 16,2 0 2-16,-2 0 21 16,0 0 11-16,0 0-3 15,0 0-11-15,0 0-20 16,0 0-8-16,-6 0-2 16,-9 6 0-16,-6 12 0 0,1 3 0 15,-2 5 2-15,4-2 1 16,7-2 0-16,4-3-6 15,5 0 2-15,2-6-1 16,0-1 2-16,0-3-3 16,0-7-3-16,11-2-7 15,0 0 13-15,2 0 4 16,3-12-1-16,-5-4-2 16,1 2-1-16,-2 6 1 15,-1 6 0-15,3 2-1 16,-4 0 5-16,3 6 7 15,-1 12 18-15,-2 2-11 16,1-2-11-16,-2-3-8 16,4-10-20-16,2-5-84 0,1-4-209 15,1-26-89-15</inkml:trace>
  <inkml:trace contextRef="#ctx0" brushRef="#br0" timeOffset="41201.69">11080 12006 630 0,'0'0'118'0,"0"0"-6"0,0 0-15 16,0 0-67-16,0 0-8 15,0 0 2-15,-29 33-19 16,20-7 8-16,4 2-6 0,5 1-3 16,0-5-4-1,0-4 0-15,5-2-4 16,8-6 4-16,5-5-5 15,-2 2-13-15,2-3-3 0,-3 2-8 16,-1 0 3-16,-1 4 19 16,-5 6 5-16,-3 4 2 15,-2 4 8-15,-3 3-5 16,0 4 11-16,0-3 0 16,-3 0 0-16,-8-6-4 15,0-4-6-15,1-5-3 16,4-5 5-16,2-5-3 0,-1-5-3 15,3 0 0 1,0 0 0-16,2-22-1 0,0-10-4 16,0-10 3-1,0-6-2-15,13 0-1 0,3-4-7 16,1 2 4-16,-1 5 8 16,-5 12 0-16,-2 11 1 15,-4 8 1-15,-3 7-1 16,5 3-1-16,-3 4-3 15,5 0-10-15,3 0-17 16,-2 0 9-16,1 2 12 16,1 10 6-16,-4 4 4 15,-1 5-1-15,-3-2 1 16,-2 2-1-16,-2-1-1 16,0-4-5-16,0-2-34 15,0-5-29-15,-8-7 6 16,-1-2 31-16,1 0 3 0,-2 0 5 15,6 0 24-15,1 0 0 16,3-1 12-16,0-3 1 16,0 4 4-16,0-4 6 15,0 0 6-15,9 0 10 16,3-2-1-16,1 4 0 16,5 0-6-16,-1-3-19 15,4 4-4-15,3-1 0 16,-4-2-9-16,2-2 0 15,1-4 1-15,-3 0-1 16,-2 0 0-16,-2 0-9 16,-6 1-11-16,-1 3 3 0,-1 2 0 15,-4 0-7-15,-2 3 18 16,0 1 6-16,-2 0-2 16,0 0 2-16,0 0 9 15,0 0-5-15,0 4-4 16,0 7 1-16,-6 4 7 15,-2 1 5-15,2-3 23 16,4 2-14-16,2-3-10 16,0-4-7-16,0-2-5 15,0-2-1-15,0-1-10 16,0-3-3-16,0 0 10 0,4 0 4 16,2 0 0-1,6 0-15-15,-1-7-16 16,3-13-77-16,-1-6-127 0</inkml:trace>
  <inkml:trace contextRef="#ctx0" brushRef="#br0" timeOffset="41445.37">11200 11798 491 0,'0'0'227'0,"0"0"-211"0,0 0 26 0,0 0 57 0,0 0-41 15,113 39-2-15,-86-39-24 16,-4 0-32-16,-3 0-2 16,-5-9-57-16,-6 3-55 15,-7 5-79-15,-2 1-460 16</inkml:trace>
  <inkml:trace contextRef="#ctx0" brushRef="#br0" timeOffset="42843.97">8685 12903 266 0,'0'0'378'0,"0"0"-304"15,0 0 11-15,0 0-7 16,0 0-51-16,0 0-23 15,0 0 1-15,0-35-1 16,0 32 5-16,0 3 31 16,-3 0 50-16,-1 0-2 15,-2 0-24-15,-4 0-35 16,1 4-19-16,-1 3-8 16,0 3-2-16,1 1 0 15,1 6-9-15,1 6 4 16,-2 10 4-16,0 7 1 0,0 6 0 15,0 4 0-15,2 2 1 16,5-2-1-16,2-1 1 16,0-12-1-16,0-4-1 15,14-9-4-15,10-9-3 16,3-4-6-16,4-11-8 16,2 0 7-16,0 0 9 15,-1-20 2-15,-5-10-1 16,-5-6-11-16,-9-7-17 0,-6-5-61 15,-7 4-102 1,0 10-145-16</inkml:trace>
  <inkml:trace contextRef="#ctx0" brushRef="#br0" timeOffset="43209.84">9012 13080 519 0,'0'0'138'0,"0"0"-59"0,0 0 63 15,0 0-61-15,0 0-38 0,0 0-19 16,-16 0-12-16,3 0-7 15,-3 0 9-15,-3 0 4 16,-2 0 8-16,1 9-9 16,3 10-7-16,1 6-2 15,7 6-8-15,5 1-3 16,4 2-1-16,0 1-8 16,11-9-5-16,9-6-7 15,-1-9 0-15,2-8-3 16,-3-3-11-16,1 0-9 15,0-24-65-15,-6-11-109 16</inkml:trace>
  <inkml:trace contextRef="#ctx0" brushRef="#br0" timeOffset="43332.47">9012 13080 555 0</inkml:trace>
  <inkml:trace contextRef="#ctx0" brushRef="#br0" timeOffset="43656.78">9012 13080 555 0,'67'20'137'0,"-65"-4"-129"0,5 2 67 0,-1 2 12 15,2 3-44-15,-4-4 0 16,-2 3 17-16,2 3 3 16,-4 1-4-16,3-2-26 15,-3-5-18-15,2-6-13 0,0-5-2 16,0-8-9-16,0 0-45 15,2 0-25-15,-1-8 68 16,2-16 11-16,-3-12 0 16,2-4 0-16,3-1 7 15,2 3-7-15,4 4-2 16,3 8-25-16,-3 8 4 16,0 6 8-16,-2 12 10 15,1 0 5-15,1 0-1 16,-1 10 1-16,-2 8 3 15,-1 2 0-15,1 3-2 16,-6-2 4-16,-4 5 7 0,0-2 1 16,0-1-1-1,0-4-12-15,0-6-4 0,0-13-44 16,0 0-169-16,0-17-237 16</inkml:trace>
  <inkml:trace contextRef="#ctx0" brushRef="#br0" timeOffset="44379.13">9491 12508 522 0,'0'0'141'0,"0"0"-117"0,0 0 36 0,2 103 18 16,0-49-25-16,0 8-18 15,-2 13 1-15,0 2 7 16,0 3 7-16,-6 1-7 16,-5-7-9-16,5-5-14 15,0-12-7-15,4-13-13 16,2-13-5-16,0-18-10 16,0-8-16-16,0-5-33 15,0 0 33-15,0-6 30 16,2-10 1-16,1-2 9 15,-3-4-8-15,0 4-1 0,0-2 2 16,0 3-2 0,0 1 0-16,0 5-1 0,0 0 1 15,0 4 6-15,0 0 3 16,0 3 0-16,0-3-5 16,0-5-4-16,0 1-2 15,11-1-2-15,10 0-8 16,-4 2 5-16,3 4 2 15,0 2 4-15,2 4 1 16,1 0 0-16,4 0 1 16,-3 0-1-16,-6 0-1 15,-4 0 1-15,-6 0 0 16,-3 0 1-16,-3 5 4 16,-2 14 15-16,0 5 14 15,0 6 6-15,-5 4-14 0,-3-2-5 16,0-4-10-1,6-2-7-15,0-3-3 0,0-5 1 16,2-6-2-16,0-4 0 16,0-4-1-16,0-4-1 15,0 0 1-15,0 0-6 16,0 0-9-16,0-22 15 16,4-11 1-16,10-7 0 15,-3-2 0-15,3 7-5 16,-6 2-14-16,3 9 5 0,-1 4 0 15,-2 4-4 1,1 6-24-16,-2 4-4 16,6 4-21-16,0 0-60 0,-1 0-57 15,1 2-219-15</inkml:trace>
  <inkml:trace contextRef="#ctx0" brushRef="#br0" timeOffset="44708.87">9925 13064 392 0,'0'0'256'0,"0"0"-245"0,0 0 36 16,0 0 41-16,0 0-62 16,0 0 7-16,-48 48-2 15,34-16-21-15,3 7 21 16,2 0 15-16,7 0-12 0,2-6-11 15,0-5-11-15,11-11-6 16,6-9-6-16,8-8-6 16,0 0 6-16,2-13 2 15,0-16 2-15,-8-5 2 16,-3-4-4-16,-7-5-2 16,-9 6-3-16,0 0-32 15,0 7-23-15,-3 12-18 16,-9 10-92-16,0 8-271 15</inkml:trace>
  <inkml:trace contextRef="#ctx0" brushRef="#br0" timeOffset="45146.29">10189 12666 639 0,'0'0'94'0,"0"0"-66"0,0 0 61 0,4 152-34 16,-2-97-25-16,-2 4 5 16,0 3 22-16,0 2 4 15,0-4-4-15,0-4-18 16,0-3-15-16,0-8-18 15,0-5-5-15,0-5-1 16,0-13-19-16,0-13-37 0,2-9-18 16,5 0-80-16,0-13-68 15,0-15-26-15</inkml:trace>
  <inkml:trace contextRef="#ctx0" brushRef="#br0" timeOffset="45535.8">10453 12996 666 0,'0'0'131'16,"0"0"-39"-16,0 0-8 0,0 0-53 15,0 0-19 1,0 0 4-16,-57 58-14 0,43-38 9 15,-1 8 17-15,1 4-2 16,3 5 0-16,5-1-18 16,6 0-5-16,0-2-2 15,0-6-1-15,15-5-7 16,8-6 2-16,6-10-14 16,0-4-1-16,0-3-11 15,-3-3 21-15,-4-21 2 16,-2-7-11-16,-9-4-17 15,-9-2 0-15,-2 1-3 0,0 7-21 16,-19 10 53 0,-10 18 7-16,-4 1 16 0,-1 8 16 15,5 24-21-15,7 9-11 16,6 7-5-16,11-1-72 16,5-8-295-16</inkml:trace>
  <inkml:trace contextRef="#ctx0" brushRef="#br0" timeOffset="56395.59">9513 13820 176 0,'0'0'439'0,"0"0"-381"0,0 0 5 0,0 0 14 15,0 0-56-15,0 0-12 16,0 0 9-16,-2 0 20 15,0 0 14-15,-2 0 18 16,2 0-3-16,2 0 0 16,-3 0-10-16,3 4-18 15,0-2-20-15,0 0 1 16,0 3-20-16,0 3 4 16,0 7-2-16,0 7 7 15,0 4-2-15,0 0 9 0,-3 6-7 16,-1-4 1-16,2 3-4 15,0 0-5-15,2 0 2 16,0 0 2-16,0-4-4 16,0 1 11-16,0-4-5 15,0-1 0-15,0-6-7 16,0-3 4-16,0-3-4 16,0-5 0-16,0-5 0 15,0 0 1-15,0-1-3 16,0 0-7-16,0 0-5 15,0 0-6-15,0 0-11 16,0 0-4-16,0 0-1 16,0 0-30-16,2 0-25 0,10-2-58 15,-2-4-103-15,-5 0-220 16</inkml:trace>
  <inkml:trace contextRef="#ctx0" brushRef="#br0" timeOffset="57344.98">9304 14283 499 0,'0'0'207'0,"0"0"-183"0,0 0 40 0,0 0-14 16,0 0-38-16,0 0 1 16,-11 4 15-16,9-2 18 15,2 0 18-15,0-2-3 16,0 2-11-16,0-2-8 15,0 0-24-15,11 0-5 16,16 0 2-16,6 0-2 0,2 0-8 16,1 0-2-1,2 0-3-15,-2-2 3 0,-3-2 9 16,-8 0 14-16,-8 4-8 16,-3 0-7-16,-5 0-3 15,-5 0 2-15,3 0-2 16,-5 0 3-16,2 0 4 15,-4 0-3-15,0 0-1 16,0 0-4-16,0 0-2 16,0 0-2-16,0 0 0 15,0 0-3-15,0 0-1 16,0 0-1-16,0 4 2 16,0-2 3-16,-11 2-3 15,-2 0-3-15,-3-4-3 16,-8 0-7-16,-3 2 0 0,-7 2 9 15,-1-2-14-15,-1 2 3 16,3-2-4-16,6 2 9 16,5-4-5-16,4 4 5 15,4-2 4-15,4 0-4 16,3 0 5-16,3 0 0 16,2-2 5-16,2 2-3 15,-2-2 1-15,-2 3 0 16,4-2 2-16,0 3 5 15,0 2-3-15,0 6 10 16,0 2-4-16,0 4 2 16,6 3-7-16,4 1 6 15,3 1-8-15,-1 0 5 0,-1 0-1 16,5 4-3-16,-3-1 4 16,3-4-5-16,-3-3-1 15,0-2-2-15,-1-11-6 16,-1-6 2-16,5 0-5 15,3-2 8-15,6-26 3 16,6-11 19-16,-2-6-11 16,-4-4-2-16,-3-1-3 15,-7 6 2-15,-6 10-3 16,1 12 0-16,-8 6-1 16,0 10-1-16,-2 4 2 0,0 2-2 15,2 0 0-15,0 0-14 16,-2 0-39-16,0 0-72 15,0 12-149-15,0 0-468 16</inkml:trace>
  <inkml:trace contextRef="#ctx0" brushRef="#br0" timeOffset="58312.74">8938 14821 460 0,'0'0'246'0,"0"0"-203"0,0 0 62 0,0 0-5 16,0 0-52-16,0 0-10 15,-24-9 16-15,8 9-9 16,-4 0-7-16,-1 0-17 16,-6 0 0-16,0 6 6 0,0 6-15 15,-2 5-12 1,4 4-2-16,0 4 0 0,2 4-5 16,2 11 7-1,1 2 4-15,5 3-3 0,3 3-1 16,3 1 1-16,7-4-1 15,2-2-5-15,0-5 2 16,0-8 0-16,14-3-1 16,8-13-6-16,9-1-5 15,4-13-13-15,6 0 6 16,6-6 16-16,-2-18 1 16,-3 0 1-16,-7 2 4 0,-4 4 0 15,-10-1 1 1,-11 2-1-16,-3 4 0 0,-7 4-5 15,0-5 5-15,0 1 0 16,-17 1 10-16,-10 2-7 16,-2 2-2-16,-2 7 1 15,-1-4-2-15,6 5-5 16,1 0 3-16,10 0 1 16,6 0-2-16,4 0 3 15,5 0 6-15,0 0-6 16,0 0-9-16,0 0-2 15,16-4 11-15,9-4 0 16,1 2 1-16,4-6 0 16,-1 3 4-16,-4 3-3 15,0-3 2-15,-4 5-4 0,-4-6-2 16,-1 3 2-16,-5 6-3 16,-5-3-59-16,4 1-156 15,-6 0-123-15</inkml:trace>
  <inkml:trace contextRef="#ctx0" brushRef="#br0" timeOffset="58710.06">9254 14949 417 0,'0'0'247'0,"0"0"-159"0,0 0 42 15,0 0-31-15,0 0-47 16,0 0-7-16,-15-36-1 16,5 34 10-16,-4 2-11 15,-4 0-18-15,-4 0-7 16,-1 11 7-16,-2 6-5 16,2 6-1-16,-2 6-11 15,5 1-7-15,2 4 3 16,7 2-4-16,4 5-5 15,7 0 1-15,0 4-5 16,0-9-2-16,25-4 4 16,4-6-6-16,4-9 5 15,3-13-24-15,4-4-11 16,0-7-25-16,0-21 25 0,-4-12-15 16,-14 4-23-16,-9 0-19 15,-13 9-3-15,0 4 19 16,-8 6 32-16,-24 6-72 15,-3 8-27-15</inkml:trace>
  <inkml:trace contextRef="#ctx0" brushRef="#br0" timeOffset="58847.88">9073 15159 276 0,'0'0'99'0,"0"0"-38"16,0 0 42-16,0 0-93 15,0 0-4-15,0 0 21 16,50 9-21-16,-21-23-6 0,2-7-56 15,1 1-105-15</inkml:trace>
  <inkml:trace contextRef="#ctx0" brushRef="#br0" timeOffset="59251.89">9562 14933 95 0,'0'0'500'0,"0"0"-387"15,0 0 18-15,0 0-9 16,0 0-64-16,0 0-27 16,-96-2 17-16,75 8 3 15,-2 11-16-15,3 1-14 0,5 5-18 16,3-6-3 0,7 0 0-16,5-3-5 0,0-3-2 15,0 0-23-15,12-1-19 16,8 2 25-16,7-6 9 15,2 3 15-15,-3 2 5 16,1 1-3-16,-4 4-1 16,-6-3 7-16,-1-2-6 15,-3 0 1-15,-6 4 9 16,-3 3 12-16,-4 0 8 16,0 4-5-16,0-1 1 15,0-4-11-15,-11 2-8 16,-7-5-9-16,-6-5-1 15,-3-1-7-15,0-4 4 0,-4-4-14 16,7 0-17-16,1 0-29 16,10-8-62-16,9-9-116 15,4-1-113-15</inkml:trace>
  <inkml:trace contextRef="#ctx0" brushRef="#br0" timeOffset="59612.15">9885 14847 307 0,'0'0'273'0,"0"0"-154"15,0 0 45-15,0 0-44 16,0 0-73-16,0 0-25 16,0 88 13-16,0-55-8 15,0 7-8-15,0-1 2 16,0 7-2-16,0 7 0 16,0-6 0-16,-2 0-13 0,2-7-6 15,0-10-2 1,0-7-28-16,0-13-64 0,0-10-73 15,0 0-76-15,9-17 18 16,-3-11-174-16</inkml:trace>
  <inkml:trace contextRef="#ctx0" brushRef="#br0" timeOffset="59862.51">9774 14955 416 0,'0'0'266'0,"0"0"-209"16,0 0 4-1,0 0 1-15,0 0-17 0,0 0 19 16,64-6-18-16,-35-8-20 16,0 6-7-16,2-6 16 15,-4 6-23-15,0 2-4 16,0 2-2-16,-2 2-2 15,-4 2-4-15,0 0-24 16,-1 0-69-16,-5 0-120 16,-5 0-102-16</inkml:trace>
  <inkml:trace contextRef="#ctx0" brushRef="#br0" timeOffset="60264.71">10186 15284 637 0,'0'0'81'0,"0"0"35"16,0 0-38-16,0 0-30 16,0 0 9-16,0 0 4 15,0-8-21-15,0-14-12 16,0-10-14-16,0-8 10 15,3-15 2-15,3-6-5 16,5 3-8-16,1 1-11 16,1 11-1-16,3 13-2 0,-1 13-7 15,3 9-1 1,1 8 4-16,4 3-3 0,2 0 8 16,-3 27 14-16,0 5-5 15,-4 8-6-15,-5 8 2 16,1 2-2-16,-8 4-3 15,-3-2-3-15,-1-6 0 16,-2-7-10-16,0-7-32 16,0-10-26-16,0-9-52 15,0-8-56-15,0-5-25 16,-15 0-135-16</inkml:trace>
  <inkml:trace contextRef="#ctx0" brushRef="#br0" timeOffset="60466.05">10237 15172 211 0,'0'0'438'0,"0"0"-368"16,0 0-21-16,0 0-14 15,0 0-24-15,0 0-7 16,89-18-4-16,-60 10-2 16,0-2-4-16,0 6-1 15,0-1 2-15,-2 3-18 16,2 0-34-16,0 2-41 15,2 0-81-15,1-8-68 16</inkml:trace>
  <inkml:trace contextRef="#ctx0" brushRef="#br0" timeOffset="60763.76">10723 15055 211 0,'0'0'125'0,"0"0"13"0,0 0 25 16,0 0-20-16,0 0 7 15,0 0-29-15,-9-60-33 16,-7 60-23-16,-3 0-12 15,-6 0-27-15,-4 9-8 16,0 12-8-16,-2 9 6 16,4 8-8-16,10 5-5 15,3 3-1-15,10-6-1 16,4 0-1-16,0-4-2 0,10-10-3 16,13-7 0-1,2-6-5-15,6-13-3 0,2 0 3 16,0-22 4-16,1-10 5 15,-5-12-1-15,-7-6-26 16,-9-11-16-16,-6 1-51 16,-7-2-76-16,0 5-61 15,-13 16-58-15</inkml:trace>
  <inkml:trace contextRef="#ctx0" brushRef="#br0" timeOffset="61045.29">10102 14690 700 0,'0'0'31'0,"0"0"-1"16,122-7 80-16,-60 1-65 16,-3 1-28-16,-8 5 4 15,-7 0-9-15,-10 0 0 16,-12 0-9-16,-7 0-3 16,-13 0-51-16,-2 2-156 0,0 3-281 15</inkml:trace>
  <inkml:trace contextRef="#ctx0" brushRef="#br0" timeOffset="80843.5">13056 11069 292 0,'0'0'166'0,"0"0"-139"0,0 0 91 15,0 0-43-15,0 0-30 16,0 0 19-16,0 0-1 16,75-102 2-16,-65 78-11 15,-4-7 8-15,-1-3-18 16,-1-4-8-16,-2-2-20 15,0 0-4-15,-2 2 1 16,0 4-10-16,0 5 0 16,0 6 0-16,-8 0-3 15,1 6 0-15,-1 7 2 16,0 2-2-16,-3 5 0 0,1 3-2 16,-2 0 1-16,-5 4-3 15,-2 17-6-15,-1 7-10 16,1 10 9-16,0 8 7 15,2 6 4-15,1 8 1 16,7 0 1-16,7 5 4 16,2-3-1-16,0 0 1 15,0 0-3-15,2-8 2 16,11-8-5-16,1-8-4 16,-1-11 4-16,1-8-6 15,-5-6-4-15,-3-8-19 16,-4-5-20-16,0 0-25 0,-2-4-66 15,0-14-67-15,0-1-127 16</inkml:trace>
  <inkml:trace contextRef="#ctx0" brushRef="#br0" timeOffset="81064.98">12840 11169 667 0,'0'0'226'16,"0"0"-222"-16,0 0 14 0,0 0-6 0,0 0-2 16,0 0-9-1,133 6 7-15,-99-12-8 0,-8-1 3 16,-1 0-2 0,-9 1-2-16,-3 0-1 0,-2-2-54 15,-1-1-105-15,-4 2-136 16</inkml:trace>
  <inkml:trace contextRef="#ctx0" brushRef="#br0" timeOffset="81471.6">13335 10669 519 0,'0'0'168'16,"0"0"-139"-16,0 0 120 15,0 0-58-15,0 0-34 16,0 0 2-16,0 81 3 15,0-32-25-15,0 2-10 16,0 5 3-16,0 0-5 16,0 7 5-16,0-4-2 15,0 4-4-15,-7-5-12 16,3-4-7-16,2-7-1 0,2-14-4 16,0-8-3-16,0-10-10 15,0-8-14-15,0-7-22 16,0 0-35-16,0-10-77 15,4-19-53-15,2-3-65 16</inkml:trace>
  <inkml:trace contextRef="#ctx0" brushRef="#br0" timeOffset="81797.75">13437 11073 222 0,'0'0'587'0,"0"0"-543"0,0 0 16 16,0 0 37-16,0 0-66 16,0 120-16-16,7-98 9 15,4 4 12-15,0-2 11 16,0 0-5-16,7-4-19 16,0-4-12-16,5-5-11 15,0-10-3-15,2-1-5 16,0 0 8-16,-3-12 5 15,2-16 1-15,-2-5 1 16,-3-6 1-16,-6 3-2 16,-9 4-1-16,-4 6-5 15,0 6 0-15,0 2-3 0,-4 3-11 16,-7 6-47-16,-1 4-53 16,1 0-183-16,5 1-151 15</inkml:trace>
  <inkml:trace contextRef="#ctx0" brushRef="#br0" timeOffset="82045.16">13740 11017 396 0,'0'0'226'15,"0"0"-190"-15,0 0 66 16,0 0 2-16,0 0-46 15,80 126 1-15,-64-97 10 0,-3 4-13 16,0-5-10-16,-2 1-18 16,-1-6-11-16,-2-5-12 15,-1-3-5-15,-1-8-3 16,-2-4-31-16,-4-3-59 16,0-7-171-16,0-18-127 15</inkml:trace>
  <inkml:trace contextRef="#ctx0" brushRef="#br0" timeOffset="82280.07">13954 11011 355 0,'0'0'277'16,"0"0"-239"-16,0 0 80 16,0 0 26-16,0 0-78 15,-94 117-23-15,79-81 5 16,1-5-7-16,1-1-10 15,4-4-14-15,2-4-17 16,1-6-3-16,1-5-5 16,5-10-62-16,0-1-40 15,0 0-93-15,5-1-61 16,13-16-142-16</inkml:trace>
  <inkml:trace contextRef="#ctx0" brushRef="#br0" timeOffset="82578.1">14047 11111 587 0,'0'0'115'0,"0"0"1"15,0 0 26-15,0 0-73 16,0 0-23-16,0 0-2 16,-22 0-1-16,13 14-16 15,1 8-13-15,-1 3-4 16,4 4-2-16,2 1 6 15,3-2-2-15,0-2-1 16,0-5-5-16,17-9-6 16,9-9-2-16,3-3-2 0,5-7-4 15,-1-22 4 1,-6-7-1-16,-3-4 1 0,-10-4 4 16,-10 0 1-16,-4 4 1 15,0 7-2-15,-15 10-10 16,-12 13-27-16,-6 10-137 15,-4 0-347-15</inkml:trace>
  <inkml:trace contextRef="#ctx0" brushRef="#br0" timeOffset="85488.59">13033 12200 11 0,'0'0'0'0,"0"0"0"15,0 0 13-15,0 0 24 16,0 0-7-16,0 0-11 15,0 0-7-15,-118 26-6 0,107-18 8 16,1-1-14 0,0 2-63-16,4-3 63 0</inkml:trace>
  <inkml:trace contextRef="#ctx0" brushRef="#br0" timeOffset="85957.28">12849 12330 511 0,'0'0'144'0,"0"0"-83"16,0 0 23-16,0 0-38 16,0 0-45-16,0 0 5 15,20 10 11-15,-11-22 51 16,-1-16 22-16,2-6-25 15,-6-6-30-15,0-6-8 0,1-2-8 16,1-6-13-16,2-5-1 16,0-2-5-16,5 2 0 15,1 5 0-15,-1 3 4 16,1 15-4-16,-3 9 0 16,-5 8-2-16,-1 11 1 15,-3 7-1-15,3 1-12 16,6 0-1-16,4 25 6 15,8 12 1-15,1 7 8 16,-3 4 10-16,-4 0-7 0,-3-2-3 16,-6-2-1-16,1-4 1 15,-5-4 0-15,1-1 8 16,-5-5-8-16,0 0 0 16,0-2-2-16,0-6-17 15,0-6-48-15,-2-8-49 16,-5-8-37-16,-2 0-45 15,-5-12-175-15</inkml:trace>
  <inkml:trace contextRef="#ctx0" brushRef="#br0" timeOffset="86179.28">12913 12082 499 0,'0'0'225'0,"0"0"-143"16,0 0 29-16,0 0-22 0,0 0-61 15,0 0-28-15,-19 14 4 16,32-14-3-16,9 0 2 16,1 0-1-16,3 0 0 15,-2-9-4-15,1 1-39 16,-2-2-90-16,-4 5-42 16,-3 3-99-16</inkml:trace>
  <inkml:trace contextRef="#ctx0" brushRef="#br0" timeOffset="86563.98">13214 12118 343 0,'0'0'202'16,"0"0"-105"-16,0 0 22 15,0 0 6-15,0 0-30 16,0 0-11-16,29 79-11 16,-25-62-24-16,3 3-26 15,0-1-5-15,2 4-11 16,-3-5-5-16,1-4 2 16,-3-6 1-16,2-4 0 15,-4-4-5-15,0 0-12 0,-2 0-8 16,2-14-8-1,0-16 26-15,-2-6 2 0,0-1 5 16,0 6-4-16,0 5 1 16,0 2-2-16,4 4 1 15,5 0-2-15,3 2 0 16,-1 1-7-16,-1 5-30 16,2 5 6-16,1-2-31 15,-1 4-54-15,1 0-65 16,-5-1-73-16</inkml:trace>
  <inkml:trace contextRef="#ctx0" brushRef="#br0" timeOffset="87188.4">13464 12064 531 0,'0'0'282'0,"0"0"-217"16,0 0 34-16,0 0-28 0,8 108-47 15,-3-72-1 1,0-4-13-16,-1-4 5 0,-2-6 5 15,0-8 15-15,1-6-20 16,-1-8-1-16,0 0-12 16,0 0-4-16,2-18-3 15,2-16-22-15,0-10 26 16,1-3-2-16,-1 4 4 16,2 8-1-16,-2 13 0 15,-2 9-1-15,1 6-1 16,-1 7 1-16,5 0-3 15,2 9-2-15,4 15 6 0,2 3 5 16,-7 4-5 0,-3-3 0-16,0-2 14 0,-2-6-14 15,-3-6 2-15,2-6-2 16,-2-8-3-16,0 0-18 16,0-2-15-16,1-26-13 15,1-10 36-15,1-1 10 16,2 7-5-16,-3 13-1 15,2 10 7-15,-1 9 2 16,1 0-3-16,4 4 0 16,3 25 3-16,1 9 3 15,-3 4-1-15,-5-4 7 16,0-2-5-16,2-8-4 16,-4-8-19-16,1-10 6 0,3-10-96 15,2 0-137-15,-2-30-197 16</inkml:trace>
  <inkml:trace contextRef="#ctx0" brushRef="#br0" timeOffset="87553.15">13916 12014 617 0,'0'0'106'0,"0"0"0"0,0 0 21 16,0 0-51-16,0 0-39 15,0 0 3-15,-47 23-7 16,30-1-11-16,-2 6 9 16,4 4-17-16,4 2-2 0,6-1-3 15,5-5-7-15,0-8 0 16,0-8-2-16,7-6-25 16,13-6-28-16,3 0 18 15,1-12 21-15,0-10 7 16,-4 1 6-16,-3 6-2 15,-9 6 3-15,-4 9 0 16,1 0 4-16,-3 0-4 16,2 13 3-16,1 7 25 15,0 4-15-15,1-7-1 16,-1-2-12-16,-1-9-6 16,0-6-104-16,3 0-112 0,-4 0-186 15</inkml:trace>
  <inkml:trace contextRef="#ctx0" brushRef="#br0" timeOffset="87953.16">14025 11969 443 0,'0'0'318'15,"0"0"-269"-15,0 0 39 16,0 0-69-16,0 0-19 15,0 0-5-15,47-10 5 16,-27 2 5-16,-4 2-5 0,-4 4 2 16,-4 2 8-16,-4 0 32 15,1 0 16-15,-3 8-6 16,-2 10-12-16,0 4-11 16,0 2-6-16,0 0-8 15,0 2-6-15,0-4 6 16,-7 0 7-16,1-3 0 15,-2 0-13-15,4 0-1 16,2 1-3-16,0 0-5 16,2-2 0-16,0-2-1 15,0-4 1-15,0 0-10 16,0-4-5-16,0-2-8 16,2 0-16-16,6-1-25 15,11-5-34-15,1 0-85 0,9 0-24 16,2-9 6-1,1-11-26-15</inkml:trace>
  <inkml:trace contextRef="#ctx0" brushRef="#br0" timeOffset="88201.44">14353 12019 554 0,'0'0'118'16,"0"0"-2"-16,0 0 37 0,0 0-74 15,0 0-37 1,0 0-9-16,-100 84 10 0,93-59-10 16,2 0-4-1,5 0-8-15,0-3-14 0,0-2-4 16,2-4-3-16,12-6-3 16,1-6-58-16,5-4-96 15,3-3-104-15,0-18-19 16,-6-5-60-16</inkml:trace>
  <inkml:trace contextRef="#ctx0" brushRef="#br0" timeOffset="88378.5">14353 12019 186 0,'-71'100'176'0,"59"-91"-89"0,8-8 44 15,1 3-58-15,3-4-29 16,0 0-44-16,0 0-9 15,7 0-19-15,11-10-11 16,0-4-46-16,2-4-2 16,-2-2 1-16,-1 1-3 15,-3 4-110-15</inkml:trace>
  <inkml:trace contextRef="#ctx0" brushRef="#br0" timeOffset="88678.82">14424 12056 305 0,'0'0'160'0,"0"0"7"16,0 0-36-16,0 0-20 15,18 103-32-15,-16-86-26 0,-2-6-18 16,0-1-8 0,2-5-7-16,-2-5-11 0,0 0 5 15,2 0-14-15,-2 0-11 16,0-20 1-16,3-9 10 16,1-5 4-16,3 4-4 15,2 6-1-15,0 8-1 16,-1 8 0-16,2 8-1 15,-2 0 3-15,-1 18 0 16,5 14 9-16,-6 0-2 16,-4 4-2-16,-2-1-5 15,0-7 4-15,0-3-1 16,0-6 0-16,0-11-3 0,2-8-17 16,1 0-133-1,1-16-251-15</inkml:trace>
  <inkml:trace contextRef="#ctx0" brushRef="#br0" timeOffset="89108.53">14702 12001 461 0,'0'0'164'16,"0"0"-75"-16,0 0 57 15,0 0-60-15,0 0-38 16,0 0 5-16,-60 20-16 0,43 6-23 16,1 6-9-1,7 1-3-15,5-4-1 0,4-2-1 16,0-8-4-16,0-3-24 16,18-11-22-16,-1-5 3 15,1 0 8-15,0-12 9 16,-2-12-8-16,-3-2 20 15,-5-5 11-15,-5 5 7 16,-3 6 1-16,0 10 1 16,0 9 9-16,0 1 37 15,0 4 3-15,0 16-27 16,0 4-22-16,0 3 4 16,0-1 2-16,0-1 0 15,5-3 1-15,1-2-3 16,1-5 0-16,-5 0 0 0,0-7-6 15,2-4-2-15,2-4-63 16,-2 0-165-16,0-18-65 16</inkml:trace>
  <inkml:trace contextRef="#ctx0" brushRef="#br0" timeOffset="90762.97">14852 11953 424 0,'0'0'194'0,"0"0"-140"0,0 0 35 0,0 0-28 16,0 0-31-16,0 0-2 15,58 16 1-15,-54-9 10 16,0-4-4-16,-2-3 6 16,4 0-11-16,-6 0-18 15,2 0-8-15,0 0-1 16,-2-10-3-16,0-4 0 0,0 4-1 15,0 4-2 1,0 4 3-16,-4 2 6 0,-10 0 2 16,-1 12 3-16,-1 10-11 15,0 8 0-15,3 2-3 16,4 4-4-16,5 1-3 16,4-3 2-16,0-6 4 15,0-9-4 1,10-10 0-16,11-9-10 0,1 0-8 15,-2-23-7-15,0-10-5 16,-7-5 17-16,-3 1 11 16,-8 11 9-16,-2 6-1 15,0 13 4-15,0 7 1 16,0 2 8-16,0 25 18 16,0 10-28-16,0 7-1 0,0 2 0 15,0 0 0 1,6 0 0-16,-1 2 3 0,-3-2-3 15,0 4 0-15,-2-1-4 16,0-1 4-16,0-5 5 16,0-4-4-16,0-8 0 15,-7-12 0-15,3-7-1 16,0-8 0-16,0-4-12 16,-4-4-18-16,-1-26-6 15,-3-8 17-15,2-8 2 16,3-2 3-16,7 4 8 15,0 3 6-15,0 5 2 0,19 4 6 16,0-1 1 0,4-2-6-16,1-1-1 0,5-4 8 15,0 0-9 1,-2 0 1-16,-3 2 4 0,-4 3-2 16,-7 3-4-16,-1 3 2 15,-5 8-2-15,-7 1 4 16,0 5-4-16,0 7 8 15,0 1 7-15,-9 7 9 16,-1 0-4-16,0 0-6 16,1 18-4-16,2 10-10 15,2 8-3-15,5 0 3 16,0-2 0-16,0-4 0 16,0-7 0-16,8-6 0 15,0-4 0-15,-1-5 1 0,-1-2-1 16,2-4 0-1,-2-1 0-15,-2-1-4 0,1 0 0 16,-1 0-1-16,-2 0 1 16,0 0 4-16,1 0 1 15,0 0 2-15,1 0 4 16,0 0-2-16,1 0-4 16,-1-1-1-16,-4-4 0 15,2 4 2-15,0-4-2 16,0 0 2-16,1-5 16 15,-1-7 4-15,1-3-11 16,3-4-6-16,-1 5-5 16,1 4 0-16,1 5 2 0,2 4-2 15,-2 6 0-15,3 0 0 16,4 0 1-16,-3 13 19 16,2 6-13-16,-3 5 1 15,-2-2 3-15,-3 3-6 16,-5-6-3-16,0 2 5 15,0-6-2-15,0-6 6 16,0-5-6-16,0-4-5 16,-3 0 0-16,-1-20-33 15,4-13 14-15,0-7-5 16,0-4-8-16,0 4 6 16,0 3 7-16,7 16 16 15,3 7 2-15,2 8-1 16,-1 6 1-16,3 0-2 0,-1 4 3 15,-2 14 2-15,3 4 3 16,-4 2 1-16,0-2 8 16,-1 0-3-16,-5-3-5 15,-2-10-2-15,0-1-2 16,0-8-2-16,1 0 0 16,1-4-25-16,3-19-17 15,2-8 31-15,2 7-31 16,-5 10-29-16,4 10 64 15,-8 4 4-15,2 6-5 0,-2 23 8 16,1 9 3 0,-3 3-3-16,0 2-2 0,0-3-57 15,0-8-215-15</inkml:trace>
  <inkml:trace contextRef="#ctx0" brushRef="#br0" timeOffset="94091.6">11149 15108 147 0,'0'0'39'0,"0"0"-22"0,0 0 6 16,0 0-6-16,0 0 29 0,0 0 33 15,0 0 5-15,0 0 29 16,0 0-18-16,0 0-3 15,0 0-38 1,0 0-20-16,0 0-30 0,2 0-2 16,0 0-1-16,2 0 4 15,1 0-4-15,4 0 9 16,2 0 10-16,7 0-3 16,0 0-7-16,6 0-3 15,3 0-4-15,0-6-3 16,-2-3 2-16,-2 3 0 15,-2 2 2-15,-3 4 11 0,-3 0 6 16,1-4 2 0,-1 4-12-16,6 0 9 0,3 0-13 15,6-2-6-15,3-4 5 16,0 0-6-16,-4-1 0 16,-3 3 3-16,-1-1 0 15,-3 3 4-15,3 2 8 16,-2-4-5-16,0 4 4 15,6-4-10-15,5 0-3 16,1 0 0-16,2-2-1 16,-4-3 3-16,-4 4-3 15,-2 2 0-15,-8-1 0 16,0-3 1-16,-2 3-1 0,3 0 0 16,1-4 0-1,0 2 1-15,4 2-2 0,-3 1 2 16,-1 1-1-1,-2 2 0-15,4 0 1 0,-3 0 2 16,6 0-3-16,-1 0 2 16,4 0-2-16,0-4-1 15,-2 1 0-15,0-1 1 16,-3 3-1-16,-2 1 1 16,0 0 2-16,-1 0-2 15,0 0 0-15,-2 0 0 16,1 0 0-16,5 0 5 15,-4 1-9-15,8-1 4 16,-2 0 0-16,2 0 1 0,0 0 0 16,0 0-1-16,2 0 0 15,1 0 1-15,-1 0-1 16,-4 0 0-16,-1 0-1 16,-4 0 1-16,-2 0-2 15,-1 0 4-15,-2 0-4 16,1 0 4-16,2 4-4 15,-4-1 4-15,1-3-4 16,-1 0 3-16,-5 0-1 16,3 0 0-16,-3 0-1 15,0 0 1-15,0 0 0 16,-2-7 1-16,2-3-1 16,0-4 0-16,-2-2 2 0,5-8 1 15,-1-2-1 1,0-9 2-16,3-6-3 0,-5-8 1 15,0-5 1-15,-4 1-2 16,-1-4 2-16,-1 1-1 16,-3 0-1-16,0 0 1 15,-2 0-1-15,3 1-1 16,-1 3 3-16,0-2-3 16,3 4 0-16,-1-7 0 15,0 6 0-15,1 2 1 16,-1 5-1-16,1 8 0 15,0 2 1-15,-1 4 0 16,0-4 2-16,0 0 3 16,-1-2-3-16,1-3-3 0,0 4 0 15,2-1 0-15,-2 1 1 16,-2 2 0-16,0 2-1 16,-2 1 2-16,2 4-1 15,3-4-1-15,-3-2 0 16,2-2-1-16,0-2 2 15,0-1-1-15,-2 1 0 16,-2 6 0-16,0 2 0 16,0 3 2-16,0 0-2 15,0 3 0-15,0-2 0 16,0 1 0-16,0-2 0 0,0 1 0 16,0 0-1-1,4-2 1-15,-2 4-1 0,0 1 2 16,1 4-2-1,-1 1 1-15,-2 5 0 0,0 4 0 16,0 1 0-16,0 2 1 16,0 0-1-16,0 1 1 15,0 2 0-15,0 1 1 16,0 0-1-16,0 0 1 16,0 0-1-16,0 0-1 15,0 0-4-15,0 0-10 16,0 0-20-16,-2 0-97 15,-3 0-110-15,-3-2-152 16</inkml:trace>
  <inkml:trace contextRef="#ctx0" brushRef="#br0" timeOffset="95064.89">13139 12950 364 0,'0'0'199'0,"0"0"-146"0,0 0 24 0,0 0-16 16,0 0-43-16,0 0-13 15,6-34 2-15,7 8 9 0,5-3 70 16,-5 1-27-16,1 4-7 16,-3 2-18-16,-4 1 7 15,2 4-1-15,0 1-19 16,2 4-18-16,-2 2-1 16,0 2-2-16,-3 4 0 15,-1 4-2-15,-3 0 2 16,-2 0 1-16,0 0 0 15,0 0 13-15,4 0-9 16,1 0-2-16,4 2-2 16,0 6 1-16,1 2 1 15,0 2-1-15,1 0-1 16,-3 4 4-16,2 0 6 0,1 2-6 16,-3 0 1-1,2-1-3-15,-3-2-2 0,-1-2 3 16,-4 0-3-1,0 4-1-15,0-1 4 0,-2 1-2 16,3 0-3-16,-3-3 2 16,2-5 1-16,1-2-2 15,-1-3 1-15,0-2 1 16,-2-2-2-16,2 2 0 16,-2-2-4-16,0 0 8 15,0 0-5-15,0 2 2 16,0 2-1-16,0 0 0 15,3-2 1-15,-3 1-1 16,0-3 0-16,0 0 0 0,0 0 3 16,0 0-3-1,0 0 2-15,0 0 1 0,0 0-2 16,-3 0 2-16,-11 0 5 16,2 0-3-16,-5 0-1 15,5 0 1-15,-5 0-3 16,0 0 0-16,-3 0-2 15,-3 0 1-15,0 0-1 16,-2 0 0-16,2 0 1 16,3 0-2-16,7 0 0 15,2 0 0-15,2 0-1 16,6 0-5-16,1 1-23 16,2-1-30-16,0 0-69 0,0 7-126 15,10 8-156-15</inkml:trace>
  <inkml:trace contextRef="#ctx0" brushRef="#br0" timeOffset="97524.43">13958 10447 548 0,'0'0'154'0,"0"0"-135"16,0 0 37-16,0 0-2 15,0 0-38-15,0 0 10 16,0 0 8-16,2-29 36 15,-2 4-8-15,0 1-28 16,2-7-10-16,1-4-10 16,0-14-8-16,3-1-2 15,-1-5-3-15,1-6 2 0,0-7-2 16,-1-6 1 0,0-3 2-16,-3 4-2 0,0 6 0 15,1 7-1-15,-3 9-1 16,0 7 0-16,0 5 0 15,0 9 1-15,0 7 0 16,-5 12 2-16,1 5-1 16,-1 6 4-16,2 0-1 15,3 0-4-15,0 0 0 16,0 0-1-16,0 0-6 16,0 0 5-16,0 0 1 15,0 0 3-15,0 0 2 16,0 0 1-16,0 0-6 0,0 0-3 15,3 0 3 1,6 0 2-16,-2 0-1 16,-1 0 4-16,1 0-4 0,-3 0 6 15,3 0-4-15,2 0-3 16,4 0 2-16,3 0 0 16,1 0-2-16,6-2 0 15,4-3 3-15,2 4 3 16,4-2-3-16,3 2-2 15,-1 1 0-15,4 0 0 16,-4 0-1-16,-4 0 0 16,-4 1 0-16,-3 6 7 15,-4-5-6-15,-1 0 0 16,-9-2-1-16,-1 2 0 16,-4-1 0-16,-3-1-1 15,1 3 3-15,-1-3 0 0,-2 0 2 16,2 0-3-16,-2 0 0 15,0 0 1-15,0 0-4 16,0 0 2-16,0 0-22 16,0 0-35-16,0-13-86 15,2-10-175-15,7-4-270 16</inkml:trace>
  <inkml:trace contextRef="#ctx0" brushRef="#br0" timeOffset="97919.81">14618 9299 602 0,'0'0'68'0,"0"0"-16"0,0 0 44 0,0 0-21 16,0 0-58-16,0 0-14 15,22 25 12-15,-13-15 23 16,2 2-3-16,5 0 8 15,-3 0-22-15,2 0-8 16,4 0-9-16,-1-2 0 16,1 0-2-16,-1-2-2 15,-5-2 1-15,-3-2 3 16,-6-1-1-16,-2-1 1 0,-2-1 10 16,0 1 9-16,0-2 8 15,0 4-7-15,-2 2-6 16,-12 1-15-16,-1 3 3 15,-5-1-4-15,3 3 8 16,1 3-10-16,-3-3 3 16,8-3 0-16,5-4-6 15,0-2-5-15,1 0-2 16,2-1-26-16,-1-1-32 16,4-1-80-16,0 0-41 15,0 0-171-15</inkml:trace>
  <inkml:trace contextRef="#ctx0" brushRef="#br0" timeOffset="99468.23">15674 9521 643 0,'0'0'53'0,"0"0"-11"0,0 0 7 16,0 0-36-16,0 0 6 16,0 0 48-16,0 0 6 15,15 34-15-15,-10-20-11 16,0 8-16-16,1 6-3 16,1 8-5-16,-1 0-3 0,-4 2-6 15,1-4-6-15,0-4-4 16,-1-10 0-16,0-8 0 15,-2-5 1-15,2-7-2 16,-2 0-1-16,2-17 0 16,3-24-2-16,1-15 0 15,4-15-4-15,-2-2-6 16,1 6-12-16,2 13 0 16,0 14 14-16,0 14-2 15,-1 7 10-15,-2 9-1 16,-3 8-4-16,3 2-6 15,2 0-18-15,5 20 25 16,3 14 4-16,0 6 12 16,0 3-7-16,-5-4 3 0,-5-6-3 15,2-11 0-15,-4-10-4 16,-1-8-1-16,-5-4 0 16,2 0-7-16,0-8-22 15,2-22 8-15,2-10 11 16,0-6 3-16,1 7-2 15,1 13-35-15,4 15 21 16,-5 11 2-16,3 0-25 16,2 10 15-16,1 20 31 15,3 6 16-15,-1 2-3 16,-2-4 3-16,-1-6 10 16,-3-4-7-16,-3-6 10 15,1-8-13-15,-4-4-16 0,-1-6-3 16,-2 0-64-1,2-18-226-15,0-13-333 0</inkml:trace>
  <inkml:trace contextRef="#ctx0" brushRef="#br0" timeOffset="99876.1">16341 9363 156 0,'0'0'480'0,"0"0"-405"0,0 0-2 0,0 0-22 16,0 0-13-16,0 0-2 15,0 0 8-15,0 0 27 16,-14 0-4-16,-1 1-4 16,-4 13-24-16,4 4-26 15,-1 7-2-15,3 3 2 16,6 5-3-16,2 4-10 15,5-1-4-15,0-3 3 16,0-2-2-16,12-7 1 16,3-4-11-16,1-8-22 15,6-8-30-15,0-4-37 16,5-11-60-16,2-25 23 16,-8-5 15-16,-8 1-21 0,-11 10-7 15,-2 10 138-15,0 12 14 16,-18 8 137-16,-4 0-17 15,-5 0-26-15,2 12-28 16,3 7-54-16,5-2-12 16,5-3-53-16,3-4-23 15,3-8-202-15</inkml:trace>
  <inkml:trace contextRef="#ctx0" brushRef="#br0" timeOffset="100421.35">16516 9438 606 0,'0'0'185'0,"0"0"-156"0,0 0 52 0,0 0-34 16,0 0-33-1,12 119 6-15,-2-83 24 0,-1 2 3 16,-5 0 13-16,0-8-9 16,-4-8-25-16,0-10-19 15,0-10-4-15,0-2-3 16,4 0-10-16,-2-10-20 16,2-20 20-16,1-10 10 15,1-6 0-15,6 4-3 16,1 6 1-16,5 8-5 0,1 4-11 15,2 6-1 1,-6 6 0-16,3 3 11 0,-5 6-6 16,-1 3 9-16,-1 0-9 15,-3 0-9-15,2 0 4 16,-1 0-19-16,-1 0-112 16,-4 0-39-16,0 0-127 15</inkml:trace>
  <inkml:trace contextRef="#ctx0" brushRef="#br0" timeOffset="100830.1">16915 9444 515 0,'0'0'170'0,"0"0"-151"0,0 0 97 0,0 0-5 16,0 0-68-16,0 0-3 15,-89 13-11-15,73 12-19 16,3 5-6-16,4 5 13 15,2-3 11-15,7-4-1 0,0-3-3 16,0-4-22 0,18-6-2-16,6-8 0 0,3-6-1 15,4-1-4-15,-2 0-15 16,-4-1-10-16,-4-6 14 16,-9-2-8-16,-5 3-17 15,-5 0-44-15,0 0-96 16,3-3-104-16</inkml:trace>
  <inkml:trace contextRef="#ctx0" brushRef="#br0" timeOffset="101186.26">17135 9457 334 0,'0'0'433'16,"0"0"-362"-16,0 0 50 15,0 0-8-15,0 0-90 16,0 0-12-16,-71 18 27 16,60-6-11-16,-3 8-16 15,4 5 5-15,3 6 5 16,1 3-7-16,6 0-10 16,0-6-2-16,0-6-2 15,2-10-3-15,15-8-9 16,1-4-5-16,4 0-5 0,-2-10-7 15,1-14 13-15,-4 2 16 16,-3 5 0-16,-5 8 0 16,-7 5 0-1,0 4 0-15,0 0 2 0,0 0 4 16,6 2 1-16,2 9-7 16,3-4-4-16,3-3-76 15,2-4-137-15,2 0-90 16,-2-10-187-16</inkml:trace>
  <inkml:trace contextRef="#ctx0" brushRef="#br0" timeOffset="101580">17405 9482 70 0,'0'0'566'0,"0"0"-513"15,0 0 25-15,0 0 45 16,0 0-71-1,0 0-16-15,-80-11 19 0,64 27-5 16,1 5-26-16,3 6 4 16,6-1 2-16,6 1-13 15,0 3-11-15,0-7-6 16,23-7-1-16,3-8-2 16,6-8-7-16,-1 0-6 15,-2-20 6-15,-3-14 10 16,-4-14 1-16,-8-10-1 15,-5-12 7-15,-9-19-2 0,0-8 0 16,0-1-4 0,-7 13-1-16,-11 16 3 0,0 27-1 15,-2 18 1-15,6 14 2 16,4 10-5-16,3 14-11 16,5 27-20-16,2 16-31 15,0 6-68-15,0-3-90 16,2-6-185-16</inkml:trace>
  <inkml:trace contextRef="#ctx0" brushRef="#br0" timeOffset="102020.39">17586 9438 107 0,'0'0'594'0,"0"0"-520"0,0 0 44 16,0 0-21-16,0 0-69 15,0 0-16-15,0 0 0 16,0 0-7-16,0 0-4 16,0-1 2-16,0-4 0 15,0 5 5-15,0 0 32 16,-3 0 0-16,1 0-30 15,0 0-10-15,0 0-2 16,0 11-11-16,-2 7 4 0,-2 0 9 16,0 6 5-16,-1 5 4 15,5 4 11-15,2 5-6 16,0-4-1-16,0-6-12 16,21-12 1-16,4-10-2 15,0-6-5-15,4-6-2 16,-4-26 7-16,0-8 2 15,-8-6 0-15,-8 0 1 16,-6 10-3-16,-3 9-13 16,0 10-17-16,0 8-49 15,-12 6-158-15,-1 3-221 16</inkml:trace>
  <inkml:trace contextRef="#ctx0" brushRef="#br0" timeOffset="102344.06">17789 9563 623 0,'0'0'134'0,"0"0"-63"0,0 0 62 0,0 0-69 16,0 0-39-16,0 0 14 15,55 112 1-15,-53-105-3 16,-2-2-4-16,0-5-16 15,3 0-5-15,-1 0-9 0,5-18-2 16,-1-12-1 0,5-4 0-16,1-2 0 0,-2-1 1 15,1 6-1-15,1 1 5 16,1 8-5-16,1 1-2 16,-1 10 2-16,3 4-6 15,-5 7-20-15,-1 0-18 16,2 0-2-16,-5 8-36 15,-1 2-128-15,1-1-158 16</inkml:trace>
  <inkml:trace contextRef="#ctx0" brushRef="#br0" timeOffset="102539.8">18067 9454 527 0,'0'0'185'0,"0"0"-104"15,0 0 71-15,0 105-63 16,0-79-52-16,0-4-15 16,0-3-19-16,2-4 2 15,1-3-5-15,1-3-18 16,0-6-87-16,3-3-135 16,2 0-115-16</inkml:trace>
  <inkml:trace contextRef="#ctx0" brushRef="#br0" timeOffset="102912.86">18256 9485 378 0,'0'0'254'0,"0"0"-95"16,0 0 24-16,0 0-59 16,0 0-36-16,0 0-44 15,-24 34-16-15,8-15-21 16,1 4-2-16,2 1-4 15,1 2-1-15,5-2 0 16,3-4 0-16,4-4 0 16,0-5-2-16,0-2-6 15,7-7-9-15,9-2-8 16,3 0 1-16,1-12 16 16,-2-10-11-16,2 0 3 0,-2 3 3 15,-3 2 2-15,-3 9 6 16,-1 3 1-16,0 5 4 15,1 0 2-15,3 9 7 16,-5 5 1-16,4 1-10 16,-1-2 0-16,-3-9-18 15,3-4-80-15,-2 0-110 16,5-11-21-16,-1-12-85 16</inkml:trace>
  <inkml:trace contextRef="#ctx0" brushRef="#br0" timeOffset="103177.77">18602 9396 365 0,'0'0'266'16,"0"0"-144"-16,0 0 45 0,0 0-71 15,0 0-36-15,0 0-38 16,-67 65-9-16,67-47-11 16,0-4 1-16,0-4-5 15,9-6 2-15,7 1-9 16,3 0 3-16,-3 2 0 15,-3 1 2-15,-1 3 1 16,-6 5 3-16,-3 1 0 16,-3 2 1-16,0-3-1 15,-9-3 2-15,-14-8-4 16,-4-5-34-16,-4 0-42 16,-4-10-56-16,-1-21-81 15,1-4-95-15</inkml:trace>
  <inkml:trace contextRef="#ctx0" brushRef="#br0" timeOffset="103366.83">17972 9228 660 0,'0'0'95'16,"0"0"-86"-16,0 0-9 0,0 0-65 16,0 0-239-16</inkml:trace>
  <inkml:trace contextRef="#ctx0" brushRef="#br0" timeOffset="104253.56">16140 9932 357 0,'0'0'204'0,"0"0"-155"0,0 0 22 16,0 0 11-16,0 0-17 16,0 0-11-16,0 0 27 15,0 0 4-15,-11 0-24 0,-5 0-34 16,-2 2-12-16,0 2-11 15,5 2 2-15,-3 1 0 16,5 1 2-16,-3 3-7 16,4 1 5-16,1 2-3 15,2 4-2-15,7 2-1 16,0 0-10-16,0-2-5 16,3-2-17-16,12-3-9 15,3 0 11-15,1 1 13 16,6 2 7-16,0 0 4 15,0 5 2-15,-4 2-3 16,0 5-4-16,-8 2 4 16,-4 5 7-16,-9-1 0 0,0-2 8 15,0-6 14-15,-2-3-4 16,-14-6 3-16,-5 1 1 16,-2-2-8-16,-8-3 0 15,-3-4 3-15,1-9 11 16,2 0-13-16,6 0-9 15,7-6-6-15,9-8 0 16,7-4-32-16,2-8-64 16,2-8-44-16,23-4-91 15,6 2-83-15</inkml:trace>
  <inkml:trace contextRef="#ctx0" brushRef="#br0" timeOffset="104561.59">16414 10154 468 0,'0'0'218'0,"0"0"-125"0,0 0 43 16,0 0-45-16,0 0-36 16,0 0 12-16,-2-4-6 15,-15 4-16-15,0 0-5 16,-7 6-15-16,-3 14-10 15,0 4-6-15,7 5-6 16,6 0-3-16,10 1-7 16,4-1-8-16,0-5-9 0,25-6-8 15,6-8-2-15,5-10-25 16,-1 0-28-16,-2-4-1 16,-8-23-95-16,-7 2-55 15,-9-6-184-15</inkml:trace>
  <inkml:trace contextRef="#ctx0" brushRef="#br0" timeOffset="104658.48">16414 10154 270 0,'-110'89'180'15,"101"-79"-170"-15,7-2 6 16,2-4-16-16,0-4-34 16,0 0-116-16</inkml:trace>
  <inkml:trace contextRef="#ctx0" brushRef="#br0" timeOffset="105216.79">16555 10261 292 0,'0'0'492'16,"0"0"-473"-16,0 0 25 15,0 0 69-15,0 0-61 16,6 102-22-16,-4-91 4 15,0-4 1-15,-2-3-3 16,0-4-3-16,0 0-19 0,0 0-10 16,0-14-9-16,0-16-11 15,0-10 17-15,2-7 2 16,7 1 1-16,7 6 0 16,-1 3 2-1,4 5 2-15,0 3-2 0,1 8-4 16,5 2-1-16,2 5 2 15,0 8 0-15,-4 3-7 16,-2 3 0-16,-5 0 3 16,-10 3 4-16,1 13 1 15,-7 4 14-15,0 4 2 16,0 5-9-16,0-6-1 16,-15 1 0-16,1-3 1 0,-1-6-2 15,-3-1 10 1,-1-2-14-16,2 2 2 0,-1 1-3 15,5 1-2-15,6 0-6 16,5 3-1-16,2 2-3 16,0 1 12-16,0-2-3 15,0-3 3-15,11-3 1 16,4-1 2-16,8-3-1 16,6-2-2-16,0-3 0 15,4-5 0-15,-2 0-34 16,-2 0-7-16,-4-15-57 15,-8-12-54-15,-3-4-28 16,-10-5-162-16</inkml:trace>
  <inkml:trace contextRef="#ctx0" brushRef="#br0" timeOffset="105645.96">16987 10149 372 0,'0'0'188'0,"0"0"-82"0,0 0 32 15,0 0-14-15,0 0-20 16,0 0-27-16,4 63-25 0,-2-28-24 16,3 0-7-16,1 2-9 15,3-5 3-15,0-7-6 16,6-6 2-16,4-9-8 16,-2-10-3-16,3 0-1 15,1-4 0-15,0-26 1 16,-3-7 0-16,-7-9-1 15,-5-2 1-15,-6 4-3 16,0 10-9-16,0 10-8 0,0 12-19 16,0 4-30-16,-4 7-17 15,0 1-40-15,0 0-125 16,-1 0-170-16</inkml:trace>
  <inkml:trace contextRef="#ctx0" brushRef="#br0" timeOffset="105880.1">17265 10154 581 0,'0'0'74'16,"0"0"18"-16,0 0 61 0,0 0-48 15,22 108-27 1,-22-69-19-16,0-3-25 0,0-5-17 15,0-10-13-15,0-3-3 16,0-7-1-16,0-5-34 16,0-6-50-16,0 0-124 15,0-19-181 1</inkml:trace>
  <inkml:trace contextRef="#ctx0" brushRef="#br0" timeOffset="106376.67">17571 10150 545 0,'0'0'85'0,"0"0"11"16,0 0 8-16,0 0-34 15,0 0-16-15,0 0-2 16,-33 12-3-16,14 8-17 16,3 5-26-16,5 0 10 15,7 4-11-15,4-3-5 0,0 0-1 16,0-8-8-16,13-4-13 15,3-4 9-15,-1-2 11 16,1 3-3-16,-3-3 5 16,-1 7-5-16,-2 3-4 15,-5 2 5-15,-5 7 4 16,0 2 1-16,0 1 8 16,-5 2-2-16,-13 1 0 15,-3-4-4-15,-4-4 2 16,-2-8-5-16,2-6-1 15,3-10-1-15,2-1 2 16,4-3-18-16,6-21-13 16,7-11-32-16,3 2-107 0,0-4-125 15</inkml:trace>
  <inkml:trace contextRef="#ctx0" brushRef="#br0" timeOffset="106717.17">17735 10143 548 0,'0'0'115'0,"0"0"-47"0,0 0 70 16,0 0-46-16,0 0-24 0,0 0-30 15,-67 50-18 1,49-6-3-16,5 3 0 0,6-2 8 15,7-3 2-15,0-10-10 16,0-10-5-16,18-8-11 16,5-12-1-16,-2-2-1 15,4-10-2-15,-3-18 3 16,-7-6 0-16,-5-1 1 16,-8 4-1-16,-2 4-5 15,0 8-10-15,0 9-42 16,0 0-51-16,0 7-174 15,0 1-220-15</inkml:trace>
  <inkml:trace contextRef="#ctx0" brushRef="#br0" timeOffset="107014.24">17922 10144 685 0,'0'0'119'0,"0"0"-20"15,0 0-10-15,0 0-71 16,0 0-18-16,0 0-20 16,-58 55 0-16,58-39 9 15,0-2 4-15,0 1-7 16,18 2-13-16,6-4-28 16,3-5 12-16,-2-2 2 15,-1 0 3-15,-6 3 37 0,-9-1 1 16,-4 2 13-1,-5 0 71-15,0 4 21 0,-7 0-67 16,-20-2-38-16,-8-7-1 16,-8-2-77-16,-4-3-52 15,0 0-37-15,-1 0-116 16</inkml:trace>
  <inkml:trace contextRef="#ctx0" brushRef="#br0" timeOffset="107204.28">17195 9999 321 0,'0'0'0'15,"0"0"-307"-15</inkml:trace>
  <inkml:trace contextRef="#ctx0" brushRef="#br0" timeOffset="107828.91">16000 10832 269 0,'0'0'75'0,"0"0"26"0,0 0 35 0,0 0-16 15,0 0-4 1,0 0 4-16,2 30-38 0,0-20-25 15,0 2 5-15,3 4-30 16,-3 5-11-16,2 8 5 16,-4 5-3-16,0 7-1 15,0 1-13-15,0-8-6 16,0-9-3-16,0-8 0 16,0-9-11-16,4-6-32 15,1-2-33-15,0 0-36 16,-1-21-34-16,3-10-37 15,-5-1-67-15</inkml:trace>
  <inkml:trace contextRef="#ctx0" brushRef="#br0" timeOffset="108159.8">15843 10812 135 0,'0'0'504'0,"0"0"-432"16,0 0-27-16,0 0 44 15,0 0-26-15,0 0-13 16,65 6-11-16,-33 0-3 15,3-4-23-15,3-2 6 16,-1 0-18-16,1-2 4 16,-5-10-5-16,-4 0-14 15,-6 2-40-15,-9 4-85 16,-8 6-40-16,-6 0-48 16,0 0-87-16</inkml:trace>
  <inkml:trace contextRef="#ctx0" brushRef="#br0" timeOffset="108409.27">15932 11162 563 0,'0'0'121'0,"0"0"-20"15,0 0 39-15,0 0-72 16,0 0-44-16,0 0-19 16,47 0-5-16,-26 0 0 15,-2 0-2-15,2 0-81 16,1-19-105-16,-7 1-72 0</inkml:trace>
  <inkml:trace contextRef="#ctx0" brushRef="#br0" timeOffset="108802.8">16242 10918 513 0,'0'0'194'0,"0"0"-176"16,0 0 52-16,0 0 21 15,14 113-60-15,-6-89-30 16,1 3 5-16,-2 2 8 0,-2-5 0 15,-5-2 23 1,0-8-16-16,0-6-17 0,0-8-4 16,0 0-6-1,0-10-60-15,2-24-16 0,6-6 75 16,1-4 7-16,3 1 0 16,-1 13 1-16,-3 9 1 15,2 10-2-15,-4 9 3 16,1 2 1-16,-1 0 5 15,6 2 2-15,-3 16-1 16,1 7 5-16,-2-3 2 16,-4-1 20-16,-2 2-4 15,1-3-3-15,-3-2-11 16,0-4-10-16,0-2-9 16,0-5-2-16,0-7-76 15,0 0-133-15,0 0-220 0</inkml:trace>
  <inkml:trace contextRef="#ctx0" brushRef="#br0" timeOffset="109533.71">16804 10649 273 0,'0'0'366'0,"0"0"-326"0,0 0 34 15,0 0 44-15,0 0-46 16,0 0-24-16,-74-57-7 16,54 72 7-16,-2 14-22 15,1 4-1-15,4 4 5 16,3 1-6-16,8 2-19 15,4 0-5-15,2 2 0 16,0 2 0-16,0 0 3 16,6 5-3-16,-2-5 1 15,-1-2 0-15,-3-9-2 16,0-6 0-16,0-11-27 16,0-12-57-16,0-4-24 0,-5-4-38 15,-5-22 42 1,-4-6 35-16,5 0 48 0,5 1 22 15,4 6 9-15,0 5 20 16,4-1 6-16,19 4 1 16,3 2 5-16,1 8-13 15,-1 2-13-15,-1 5 5 16,-5 0-18-16,-7 0 0 16,-1 0-2-16,-3 0 0 15,-1 0 1-15,2 0-4 16,-4 0 1-16,3 0-12 15,-3-6-12-15,-1-4 7 16,-5 2 11-16,0 4 8 0,0 2 45 16,0 2 35-16,-15 0-27 15,-6 0-13-15,2 13 3 16,-2 7-17-16,5 5-22 16,3 6-4-16,0 2 3 15,6-2-3-15,5-7-7 16,2-6 7-16,0-3-3 15,2-7 2-15,16-4-5 16,5-4 3-16,4 0-3 16,1-11-6-16,3-15-16 15,-6-4-38-15,-5-1-7 16,-7 2-18-16,-11 6-7 0,-2 4-90 16</inkml:trace>
  <inkml:trace contextRef="#ctx0" brushRef="#br0" timeOffset="109935.88">16977 10994 583 0,'0'0'222'0,"0"0"-139"0,0 0 6 16,0 0-57 0,0 0-24-16,0 0 3 0,25 128 1 15,-21-103 19-15,-2-1 11 16,-2-6-12-16,0-6-16 16,0-6-13-16,0-4-1 15,0-2-25-15,0 0-23 16,0-12 8-16,0-16 27 15,0-10 13-15,0-6 1 16,2 0-1-16,8 5 0 16,1 11 0-16,-3 10-4 15,4 10-34-15,-3 2-13 16,-1 6-18-16,4 0 12 0,-5 0 41 16,1 10 10-16,-3 3-10 15,-1-4-107-15,1-3-366 16</inkml:trace>
  <inkml:trace contextRef="#ctx0" brushRef="#br0" timeOffset="110435.56">17203 11091 520 0,'0'0'229'0,"0"0"-180"0,0 0 92 16,0 0-49-1,17 112-73-15,-15-101-12 0,3-7-7 16,-3-4-10-16,3 0-33 16,-3-13 25-16,0-13 18 15,-2-8 3-15,0-2 3 16,2 2 1-16,5 6-7 15,4 9-5-15,3 12 3 16,1 3-1-16,1 4 2 16,-1 0-1-16,3 7 2 15,-3 6 2-15,-1 1 11 16,-3 0 0-16,-1-4 1 16,-6-3-10-16,0-7-4 0,1 0-1 15,-1 0-7-15,0-13-17 16,0-13 1-1,4 0 6-15,1 2 7 0,-1 9-2 16,4 12 3 0,1 3 2-16,0 0-15 0,1 14 23 15,-1 9 9-15,-7 8-3 16,2-1 0-16,-4-4-6 16,-2-6 0-16,2-11-49 15,3-9-106-15,-3 0-199 0</inkml:trace>
  <inkml:trace contextRef="#ctx0" brushRef="#br0" timeOffset="110813.81">17635 10926 596 0,'0'0'74'0,"0"0"-3"16,0 0 47-16,0 0-51 15,0 0-37-15,0 0-9 16,-81 49-3-16,73-27 9 16,0 0 9-16,6-2-19 15,2-6-13-15,0-3-4 16,0-6-1-16,0-3-4 16,6-2-23-16,6 0-9 15,5 0 22-15,-5 0 11 16,1 0 4-16,-1 0 0 0,-3 5 2 15,-1 6 13-15,4-3-2 16,-3 2 3-16,2 0-10 16,-2-4-1-16,-2-2-5 15,-3-3-3-15,0 1-9 16,-2-2 2-16,-2 3-8 16,3-3-12-16,-1 0-49 15,2 0-125-15,-1 0-366 16</inkml:trace>
  <inkml:trace contextRef="#ctx0" brushRef="#br0" timeOffset="111295.71">17900 10887 245 0,'0'0'188'0,"0"0"-40"16,0 0 20-16,0 0-29 16,0 0-78-16,0 0-30 15,-11-6-22-15,-5 6 4 16,1 15-12-16,-1 10 4 0,0 3 6 15,3 4 9-15,4-1 3 16,5 0 1-16,4-3-22 16,0-6-2-16,0-6-1 15,6-4-10-15,10-5-7 16,-1-3-3-16,3 1 10 16,-2-1 9-16,2 0 2 15,-5 6-3-15,1 4 6 16,-6 4 0-16,-6 9 0 15,-2 2 11-15,0 3 6 16,0 0-13-16,-6-3 1 0,-12-3 0 16,-2-5-1-16,-4-4-6 15,1-5-1 1,1-5-1-16,0-7-9 0,8 0-32 16,10-5-131-16,4-19-169 15</inkml:trace>
  <inkml:trace contextRef="#ctx0" brushRef="#br0" timeOffset="111646.36">18076 10910 515 0,'0'0'211'0,"0"0"-196"16,0 0 88-16,0 0-18 15,0 0-54-15,0 0 0 16,-85 93 0-16,76-55-3 16,3-1 11-16,6-4 5 15,0-7-22-15,0-6-21 16,13-6-1-16,5-10-1 16,1-3 0-16,2-1-2 15,1 0 2-15,0-8-6 16,-4-13 2-16,-2 0 4 15,-5-2-14-15,-4-4-1 16,-5-1 3-16,-2 5-21 0,0 2-3 16,0 10-13-16,0 0-20 15,-9 7-45-15,-7 4-29 16,-1 0-131-16</inkml:trace>
  <inkml:trace contextRef="#ctx0" brushRef="#br0" timeOffset="111830.77">18014 11067 487 0,'0'0'197'0,"0"0"-152"16,0 0 3-16,0 0-20 0,0 0-19 15,0 0-9 1,68-33-20-16,-45 23-63 0,-6-3-112 15,-1 5-96-15</inkml:trace>
  <inkml:trace contextRef="#ctx0" brushRef="#br0" timeOffset="113050.82">18165 11071 203 0,'0'0'98'0,"0"0"-90"0,0 0-8 15,0 0 2-15,0 0-2 16,0 0 71-16,-6 0 86 16,6 2-12-16,0 0-21 15,0-2-22-15,-3 0-49 16,3 0-23-16,0 0-30 16,0 0 3-16,0-16-2 15,-3 0-1-15,1-3-5 0,-2-1 5 16,0 5 1-16,-3-2 8 15,1 6 2-15,-2 3 2 16,2 1-7-16,-1 1-6 16,3 3-10-16,-3-2-31 15,-2 4-33-15,2 1-13 16,1 0-3-16,2 0 20 16,1 1-1-16,3 13-24 15,0-2-101-15</inkml:trace>
  <inkml:trace contextRef="#ctx0" brushRef="#br0" timeOffset="113488.09">18363 10866 542 0,'0'0'95'0,"0"0"-36"0,0 0 7 0,0 0-31 0,0 0 1 0,0 0 50 16,-2-4 15-16,-21 14-27 15,-3 8-25-15,-3 6-14 16,5 2-16-16,1 6-10 16,8 3-6-16,8 5-3 15,7-3-6-15,0 0-8 16,0-7 2-16,16-6 3 16,4-8-2-16,4-8-7 15,5-8 9-15,-2 0-23 16,2-6-21-16,-2-16-13 15,-9-4-50-15,-7-1-23 0,-11-2 10 16,0 4 4 0,-7 0-1-16,-15 5-142 15</inkml:trace>
  <inkml:trace contextRef="#ctx0" brushRef="#br0" timeOffset="113629.75">18363 10866 216 0,'-80'128'184'0,"60"-128"4"16,7 5-31-16,6 8-21 15,7 1-76-15,0-1-41 16,0-5-19-16,11-8-4 15,9 0-81-15,0 0 12 16,3-15 8-16,4-5 22 16,2-2-31-16,0 0-96 15,4 0-214-15</inkml:trace>
  <inkml:trace contextRef="#ctx0" brushRef="#br0" timeOffset="113938.13">18597 10840 561 0,'0'0'196'15,"0"0"-96"-15,0 0 6 0,0 0-43 16,0 0-36-16,0 0-12 16,-76 60-10-16,72-39-4 15,4-5 0-15,0-4-2 16,0-4-8-16,11-3-37 16,9-3-31-16,0 1-46 15,3 2 20-15,1 4 49 16,-2 3 43-16,-1 3 11 15,-6 3 5-15,-1 3 12 16,-6 3 34-16,-8 0 12 0,0 0 5 16,0-4-7-16,-11-4-36 15,-11-3-19-15,-5-9-6 16,-6-1-17-16,-5-3-1 16,-5 0-30-16,-1-22-36 15,2-9-72-15,5 2-405 16</inkml:trace>
  <inkml:trace contextRef="#ctx0" brushRef="#br0" timeOffset="114243.78">17866 10736 862 0,'0'0'43'0,"0"0"2"0,131 0 42 15,-83-4-69-15,-11-8-18 16,-10 4-45-16,-11 8-239 16</inkml:trace>
  <inkml:trace contextRef="#ctx0" brushRef="#br0" timeOffset="121678.62">4452 13445 455 0,'0'0'139'0,"0"0"-130"16,0 0 26-16,0 0-3 16,0 0-23-16,0 0-9 15,0 0 5-15,-6 24-2 16,6-22 5-16,0-1 8 0,0 2 21 15,0 3 26-15,0 0-6 16,0 0-24-16,0 4-1 16,0-2-7-16,2 4-2 15,-2-2 10-15,4 4 3 16,-4 3 2-16,0 1-4 16,0 9-8-16,0 1-6 15,0 7-3-15,-6 2-12 16,0 1 4-16,2 5-4 15,-1-3-2-15,1 7 7 16,2-2 7-16,-3-1-10 0,2 2 0 16,3 3-3-16,0-3-3 15,0 2 5 1,0 5-5-16,0 0 3 0,0 5 0 16,0 2-2-16,0-2 12 15,-8-2-5-15,1-3-3 16,1-8-3-16,1-3-2 15,2-13-1-15,3 0-1 16,0 7 1-16,0-6 2 16,0 2-2-16,0 3 1 15,0-2-1-15,-6 3 4 16,1 2-4-16,-3 2 2 16,1 4-1-16,2 2-1 15,-1-2-2-15,1 0 2 0,1-7 0 16,0-5-3-16,-1-4 3 15,5 2 2-15,-2-4-1 16,2 2-1-16,-2 4 2 16,-3 2 3-16,0-1 3 15,-1 4-8-15,2 1 4 16,-1-4-3-16,3-1-1 16,2-7 4-16,0-8-7 15,0 0 3-15,0-6 0 16,0 4 2-16,0 2 1 15,-2 2-3-15,2 4 5 16,-2 2-2-16,-1 2-1 16,3 1-1-16,0-2 0 15,0-5-1-15,0-4 4 0,0-8-4 16,0-1-1-16,0-5-3 16,0-4 4-16,0 2 0 15,0-2 0-15,0 0 2 16,0 4-1-16,0 3-2 15,0-3 1-15,0 6 0 16,3 3-2-16,1-7 2 16,3 1 2-16,-3-2-1 15,0-1-1-15,5-3-1 16,3 3 0-16,1-4 0 16,5 5 0-16,1-5 1 15,4 0-2-15,6 0 4 16,-4 4-2-16,4-3 0 0,-3 6 0 15,6 3 0-15,1-7 0 16,5 2 0-16,7 1 0 16,-1-6 0-16,5 0 1 15,0 0-2-15,2 0 2 16,-2 0 0-16,-2 0-1 16,-3 0 0-16,-3 0 0 15,-3 0 1-15,1 0 0 16,-3 4 0-16,0 1 0 15,0 4-1-15,-3-5 1 16,0 0-1-16,1 2 0 16,1-2 1-16,3-1 0 0,1 2 1 15,-4-1-2 1,3 0 3-16,-3-2-2 0,3 2-1 16,1-4 2-16,-4 0 0 15,-2 4-2-15,-1-4 2 16,-1 0 0-16,0 0-2 15,7 0 1-15,-3 0 5 16,10 0-3-16,1 0 1 16,4 0-1-16,0 0 0 15,0 0-1-15,-1 0-2 16,-2 0-1-16,-8 4 0 16,4-4 2-16,-7 0 0 0,-5 4-1 15,2-2 2 1,-1 1-1-16,3-3-1 0,4 0-1 15,-2 0 1-15,-1 0 1 16,-1 0-1-16,-1 1 0 16,-5-1 0-16,2 4 1 15,-2-1 0-15,0 3-1 16,4 3 0-16,-2-5 0 16,3 0 1-16,-1-4-1 15,0 0-1-15,1 0 1 16,-3 0 0-16,0 0 0 15,3 0 1-15,-2 0-1 16,1 0 3-16,-2 0-5 16,0 2 2-16,-2 2 0 15,0 0 4-15,3 0-4 0,-1-4-1 16,4 5-1-16,1-5 2 16,-1 0-1-16,3 2 3 15,-1-2 1-15,2 0-3 16,3 3-1-16,-2-3 1 15,-1 0 0-15,0 0 1 16,-3 0-1-16,-1 2 0 16,-1-1-1-16,-5-1 1 15,2 5 0-15,-2-1-1 16,0 0 1-16,2 0-1 0,-4 2 1 16,2-2 0-1,0-4-1-15,2 0 1 0,0 0 1 16,3 0-1-1,-1 0 0-15,-2 0 0 0,3 0-3 16,-5 0 3-16,0 0 0 16,0 0 1-16,0 0-1 15,0 10 1-15,0 2 0 16,-2-6 1-16,-1 2-2 16,3 0 0-16,-3-4 0 15,3 2 1-15,0-1-1 16,3-2 1-16,3 1-1 15,4-4 2-15,3 0 2 16,3 0-3-16,3 0-1 0,6-12 5 16,0 2-3-16,1 2-1 15,3 2-1 1,0 6-1-16,0 0 1 16,2 0 6-16,-2 0-6 0,0 6 0 15,2 2 3-15,3-2-1 16,5 3 0-16,3-6-1 15,4-3-1-15,-2 0 1 16,0 0-2-16,-1 0 2 16,-3 0-1-16,2 0 1 15,1 0-1-15,3 0 0 16,1 0-1-16,-1 0 1 16,1 0 0-16,-2 0 1 15,-1 0 0-15,1 0-1 0,-3 0 0 16,-2 0 0-16,3 0 0 15,-3 0 0-15,2-3 0 16,-5 3 2-16,-1 0 0 16,-5 0 0-16,3 0-2 15,-1 0 0-15,8 0 0 16,-4 0 0-16,3 0-2 16,-4 0 2-16,-3 0 0 15,-2 0 0-15,-2 0-1 16,0 0 0-16,0 0-2 15,-2 0 3-15,-1 0 0 16,-1 0 1-16,0 0 0 16,-4 0 1-16,6 0-2 15,0 0 0-15,4 0 0 0,0 0 1 16,3 0-1-16,1 0 1 16,1-5-2-16,-3 1 2 15,5 0 1-15,-3 2 1 16,6-2-2-16,-1 0-1 15,2-4 4-15,5 2-6 16,9-3 6-16,9-4-2 16,4 1 1-16,0 2-2 15,-3-3 2-15,5-2-3 16,1 7 1-16,6-6 0 16,7 2 2-16,-4 2 0 0,7-6 1 15,1 2-3-15,0 4 2 16,2-4-2-1,-2 6 1-15,0-1-2 0,7 6 3 16,3 0-3-16,3 0 0 16,0-6-1-16,-2 5 1 15,0 0 0-15,3 3 0 16,-1-3 0-16,1-5 1 16,-6 4-1-16,4-3 1 15,-5 4 0-15,0-1-1 16,-3 4 0-16,3 1 2 15,2 0 3-15,0-5-5 16,-7 5-1-16,-4 0 0 16,0 0-1-16,-7 0 2 0,5 0 1 15,-3-4 0 1,-4-4-1-16,2 2 0 0,-4-5 0 16,2 5 1-16,-7-3-1 15,-7 1 1-15,-3 6 1 16,-5 2-2-16,-5 0-3 15,2 0 3-15,-8 0 3 16,-7 10-3-16,-7-1-3 16,-6-3 3-16,-6-3 0 15,-3 1 0-15,-3 0-1 16,-2-2-3-16,3-2 4 16,1 3 0-16,-2-3 0 0,-1 0 1 15,-1 0-1 1,-1 0-1-16,4 0 0 0,-3 1 1 15,0 3 0-15,-1 4 0 16,-2-3-1-16,1-4-1 16,-3 8 1-16,1-6 1 15,3 2 0-15,-2 0 0 16,3 4 1-16,3-5-3 16,3 1 4-16,4-1-3 15,0 1 2-15,4-5-1 16,0 0 0-16,-6 0 0 15,2 4 0-15,-9-1 4 16,0 3-4-16,-3 7 0 16,-3-3 0-16,-1-2 0 15,-1 2-3-15,-2 2 3 0,5-2 0 16,-3-2 2 0,-4 2-3-16,2-3 1 0,-6 8 0 15,2-7 0-15,-2-2-1 16,4 2 1-16,2-8-2 15,0 5 0-15,2-5 2 16,-1 0 0-16,-3 0 0 16,-3 0 0-16,-4 0 1 15,-2 0-1-15,-4 0-1 16,0 0 0-16,-3 0-2 0,3 0 3 16,0 0 1-1,-1 0-1-15,1-5 0 0,1 1-1 16,-1-4-1-1,-7 6 2-15,-3-2 0 0,-4 4-1 16,-2 0 0-16,0-4 1 16,0 4 0-16,0 0 4 15,0-4-4-15,5-2-4 16,2-12 3-16,4-4 0 16,0-12 1-16,7-3 3 15,-3-4-3-15,5-3-1 16,-1-4-2-16,-4-2 6 15,1 1-6-15,-7-1 3 16,-3 2 0-16,3-6 0 16,-4 9 0-16,1-7 0 0,-3 6 0 15,-1 0 0 1,-2 0 0-16,0 0 0 0,0-4-3 16,0-3 3-16,0 3 0 15,-2 0 4-15,-7 3-3 16,-1 6-1-16,6 1 0 15,0 0 0-15,-3 4 0 16,5-2 0-16,0 4 0 16,2 8 0-16,0-5 1 15,0 8-2-15,0 0 2 16,0 3-1-16,-2 2 0 16,0-4 0-16,-2-2 0 0,4-2 0 15,0-2-4 1,0-2 4-16,0-2 0 0,0-3 3 15,0 4-3-15,0-1 0 16,0-2 0-16,0 5-1 16,0-5 2-16,0 6 0 15,0 0-1-15,0 3 0 16,0 2 0-16,0 2 0 16,0-4 0-16,0 0-1 15,0-6 1-15,10-1-3 16,-1-3 2-16,-1 2 1 15,-3 2 0-15,0 1 4 16,-3 2-3-16,-2 2-2 16,0 2 2-16,0 0-5 15,0 4 8-15,0 4-4 0,0 0 0 16,0 4-1-16,0 0 1 16,0-2 0-16,0 2-4 15,2-3 4-15,-2 1 0 16,2 1 0-16,-2 1 0 15,3 3 0-15,-3 9 0 16,0 0 0-16,0 0-1 16,0 0 0-16,0 0-1 15,0 3-3-15,0-3-11 16,0 0-21-16,0 0-18 16,0 0-41-16,0 0-68 15,0-9-172-15,0-6-233 16</inkml:trace>
  <inkml:trace contextRef="#ctx0" brushRef="#br0" timeOffset="123643.99">20636 13740 589 0,'0'0'57'0,"0"0"-43"0,0 0 37 0,0 0-8 15,0 0-22-15,0 0 5 16,0 1 19-16,0 2 17 16,0-3-3-16,6 2-2 15,10-2-1-15,-1 0-2 16,4 3-16-16,1 1-3 15,0 1 2-15,4 3-14 16,5-4 1-16,0 0-5 0,2 0-6 16,-2 2-1-1,-2 0 0-15,-3 0 0 16,-1 4 2-16,-3-4 2 0,-1-2-5 16,0 4-4-16,-1-4-3 15,3 1-3-15,2-4 1 16,2-1-1-16,2 0-1 15,-3 0 5-15,-4 0-5 16,-2 0 3-16,-5 0 0 16,-3 0-3-16,0 0 1 15,-1 0 2-15,3 0-1 16,-4 0-1-16,-1 0 4 0,-1 0-5 16,1 0 0-1,-2 0 0-15,-3 0 0 0,0 0 0 16,1 0 0-16,-1 0 3 15,0 0-3-15,-2 0-2 16,0 0 2-16,0 0 6 16,0 0-6-16,0 0 2 15,0 0 1-15,0 0-3 16,0 0 1-16,0 0 0 16,0 0-2-16,0 0 0 15,0 0 1-15,-4 0 1 16,-1 0-1-16,-2 0 0 15,0 0-5-15,1 0 3 16,-3 0-1-16,-5 0-1 16,3 0 4-16,-7-1 0 15,-3 1-2-15,-4 0 1 16,-6 0-13-16,-3 0 4 0,-1 0-6 16,2 0 1-16,0 0 8 15,2 0 0-15,0-3 6 16,5-3-2-16,-1-6 1 15,5 6 1-15,-1 0 0 16,4 6 0-16,-2 0-1 16,1 0-3-16,5 0-1 15,1 0 2-15,8 0 4 16,-1 0 1-16,7 0 1 16,0 0 2-16,0 0-3 0,0 0 0 15,0 0 0-15,0 0 0 16,4-6 2-16,12-14 1 15,0-8 7-15,4-4 0 16,-3-5-5-16,4-3-5 16,-5 0 8-16,-6 2-9 15,-1 4 0-15,-2 2 0 16,-2 3 0-16,-1 2 0 16,5 1 0-16,-3-4 0 15,6 1 1-15,-1-1 2 16,0 1-3-16,0 5-3 15,2 2 3-15,-2 3 0 16,1 7-2-16,-6 4 2 16,3 3-2-16,-3 2 2 15,2 1 0-15,-6 2-1 16,0 0 1-16,0 0-7 0,-2 0 4 16,3 0-3-16,1 0 1 15,2 2 2-15,2 10 2 16,-2 4 1-16,1-1 4 15,-1 0-4-15,4-1 0 16,-4-2 1-16,5 2-1 16,0 0 2-16,1 7-1 15,1 1 0-15,3 4 0 16,-1 2 4-16,-1 2-5 16,-1 2 2-16,3 2-1 15,-3 0 0-15,-3-4-1 0,4 3 2 16,-1-3-2-16,-1-3 0 15,-1 1-1-15,-3-1 4 16,2-2 0-16,-3-6-2 16,-1-3 0-16,0-1 2 15,1-2-3-15,0-3-1 16,0-4-1-16,-3-4 1 16,0 2-1-16,-4-4 0 15,3 0 0-15,-3 0 2 16,0 0 2-16,0 0-2 15,0 0 0-15,0 0 0 16,0 0 0-16,0 0-2 16,0 0 0-16,0 2 0 0,0 0 2 15,0 0 0 1,0-2 1-16,0 0 0 0,0 0-1 16,0 0-1-16,0 0-3 15,0 0 4-15,0 0 0 16,0 0 1-16,0 0 2 15,0 0 3-15,0 0-5 16,0 0 1-16,0 0-2 16,0 0-1-16,-3 0-2 15,-5 0 1-15,-3 0-3 16,-3 0 3-16,1 0 1 16,-7-2 1-16,-3-2-1 15,-4 0-1-15,-2 2 1 0,-4 0-7 16,0-2 0-16,-1-2-7 15,1-9-11-15,2 2-3 16,0-5-36-16,-1-1-23 16,1 4-65-16,4-3-126 15,6 7-412-15</inkml:trace>
  <inkml:trace contextRef="#ctx0" brushRef="#br0" timeOffset="168173.51">20378 17044 509 0,'0'0'168'0,"0"0"-107"15,0 0 69-15,0 0-50 16,0 0-46-16,0 0-10 16,0 0 2-16,0 0 23 15,-12 0 5-15,12 0-7 16,-2 0 1-16,-2 0-12 16,-1 0-15-16,-1 0-12 15,-2 4-9-15,0 0 1 16,1 0-1-16,3-4 0 15,0 0-1-15,1 0-2 16,-2 0-6-16,-1 0-8 16,-3 0-9-16,-2 0-15 0,-1 0 11 15,2-4-13 1,1 0-12-16,-1 4-33 0,0-4-75 16,-1-2-117-16</inkml:trace>
  <inkml:trace contextRef="#ctx0" brushRef="#br0" timeOffset="168500.72">19936 17030 453 0,'0'0'229'0,"0"0"-212"0,0 0 0 0,0 0 53 0,0 0-40 16,0 0-28-16,-42-7 5 15,42 7-2-15,0 0 13 16,-2 0-13-16,-3 0-5 0,-4 0-33 16,-2 0-55-1,0 0-164-15</inkml:trace>
  <inkml:trace contextRef="#ctx0" brushRef="#br0" timeOffset="168772.33">19520 17023 443 0,'0'0'110'0,"0"0"-104"15,0 0 69-15,0 0-15 16,0 0-43-16,0 0-17 0,-65 0 0 15,59 0 5-15,-4 0-5 16,-1 0-4-16,-3 0-37 16,-1 3-61-16,-5-3-158 15</inkml:trace>
  <inkml:trace contextRef="#ctx0" brushRef="#br0" timeOffset="168999.61">19088 16998 395 0,'0'0'165'0,"0"0"-158"16,0 0 6-16,0 0-13 15,0 0-26-15,0 0-78 16,-46 0-1-1,42-4 47-15,-2 0 58 0,-3 4 6 16,-1 0 12-16,-2 0-18 16,-1 0-2-16,-4 8-36 15</inkml:trace>
  <inkml:trace contextRef="#ctx0" brushRef="#br0" timeOffset="169221.62">18776 17000 415 0,'0'0'147'0,"0"0"-141"15,0 0 11-15,0 0 73 16,0 0-56-16,0 0-18 16,-99 23-10-16,97-20-4 15,-3-3-2-15,-1 0-11 16,-5 0-63-16,-7 0-132 15,-5 0-148-15</inkml:trace>
  <inkml:trace contextRef="#ctx0" brushRef="#br0" timeOffset="169442.84">17987 17088 593 0,'0'0'71'16,"0"0"-70"-16,0 0 67 16,0 0 4-16,-129 0-64 15,115-4-8-15,1-1-34 16,4 0-11-16,0 1 8 0,0 1-39 16,-2 3-75-1,-5 0-37-15</inkml:trace>
  <inkml:trace contextRef="#ctx0" brushRef="#br0" timeOffset="169658.81">17363 17102 657 0,'0'0'0'0,"0"0"-51"15,0 0 44-15,0 0 7 16,0 0-19-16,0 0-37 16,-64-23-26-16,56 18 18 0,-3 1 10 15,-4 4-88-15</inkml:trace>
  <inkml:trace contextRef="#ctx0" brushRef="#br0" timeOffset="169860.64">16784 17106 292 0,'0'0'200'15,"0"0"-167"-15,-146 23 14 16,109-23 55-16,8 0-46 16,8 0-32-16,4-5-24 15,3-4-2-15,3 0 0 0,3 0-6 16,1 4-20-16,-2 1-37 15,4 0-48-15,-3-1-26 16,1 5-188-16</inkml:trace>
  <inkml:trace contextRef="#ctx0" brushRef="#br0" timeOffset="170045.02">16318 17074 257 0,'0'0'319'0,"0"0"-291"16,0 0-16-16,0 0 60 15,-127 14-72-15,111-14-2 16,3 0-68-16,1 0-65 16,6 0 33-16,-1 0 36 15,-1 0 35-15,-6 0 17 0,-1 0 0 16,-8 0 7-16,-2 0-4 16,-4 0-72-16</inkml:trace>
  <inkml:trace contextRef="#ctx0" brushRef="#br0" timeOffset="170235.49">15790 17088 25 0,'0'0'150'16,"0"0"-87"-16,0 0 12 16,-116 18 7-16,107-18-12 15,2 5-14-15,5-5 11 16,0 0-10-16,-3 0-1 16,1 0 0-16,-5 0-26 15,0 0-16-15,-2 0-7 16,-2 0-7-16,1 0-12 15,1 0-5-15,-5 0-15 0,3 0-27 16,3 4-84-16,-2-4-91 16</inkml:trace>
  <inkml:trace contextRef="#ctx0" brushRef="#br0" timeOffset="174986.49">14839 17102 266 0,'0'0'175'0,"0"0"-74"0,0 0 29 0,0 0 11 16,0 0-6-16,0 0-32 15,0 0-27-15,0 0-23 16,0 0-26-16,0 0-23 16,0 0-4-16,0 0-22 15,0 0-10-15,0 0-2 16,-3 0 2-16,-8 0 5 15,-4-4-45-15,-1 4-78 16,-4 0-28-16,2-1-114 0</inkml:trace>
  <inkml:trace contextRef="#ctx0" brushRef="#br0" timeOffset="175141.27">14571 17111 256 0,'0'0'269'16,"0"0"-269"-16,0 0-20 15,0 0 13-15,0 0-59 16,0 0-91-16</inkml:trace>
  <inkml:trace contextRef="#ctx0" brushRef="#br0" timeOffset="175361.34">14243 17129 547 0,'0'0'163'0,"0"0"-134"16,0 0 30-16,0 0-59 15,0 0-18-15,0 0-78 16,-73 4 1-16,66-13-113 16,1 9-139-16</inkml:trace>
  <inkml:trace contextRef="#ctx0" brushRef="#br0" timeOffset="175533.93">13811 17138 805 0,'0'0'97'0,"0"0"-89"15,0 0 23-15,0 0-31 16,0 0-55-16,0 0-136 16,-127 39-272-16</inkml:trace>
  <inkml:trace contextRef="#ctx0" brushRef="#br0" timeOffset="175721.87">13335 17187 300 0,'0'0'98'16,"0"0"-93"-16,0 0 5 15,0 0-10-15,0 0-36 16,0 0-136-16</inkml:trace>
  <inkml:trace contextRef="#ctx0" brushRef="#br0" timeOffset="175914.83">12933 17197 160 0,'0'0'164'0,"0"0"-151"16,0 0-13-16,0 0-9 16,0 0-84-16</inkml:trace>
  <inkml:trace contextRef="#ctx0" brushRef="#br0" timeOffset="176200.12">12459 17097 778 0,'0'0'100'0,"0"0"-65"16,0 0 32-16,0 0-67 15,0 0-9-15,0 0-105 16,-89-18-55-16,73 13-151 15</inkml:trace>
  <inkml:trace contextRef="#ctx0" brushRef="#br0" timeOffset="176422.27">11782 17195 630 0,'0'0'85'16,"0"0"-76"-16,0 0 58 16,0 0-42-16,0 0-25 15,0 0-18-15,-45 6-35 16,41-6-11-16,-7 0 11 16,-5 0-48-16,-3 0-141 15</inkml:trace>
  <inkml:trace contextRef="#ctx0" brushRef="#br0" timeOffset="176590.29">11350 17249 59 0,'0'0'659'15,"0"0"-639"-15,0 0-18 16,0 0 6-16,-118 5-8 15,99-14-64-15,-3-1-137 16</inkml:trace>
  <inkml:trace contextRef="#ctx0" brushRef="#br0" timeOffset="176779.8">10854 17267 677 0,'0'0'0'0,"0"0"8"16,0 0-21-16,0 0 7 15,0 0-80-15,-127 14-79 16,110-24-83-16</inkml:trace>
  <inkml:trace contextRef="#ctx0" brushRef="#br0" timeOffset="176969.92">10328 17262 398 0,'0'0'108'16,"0"0"-93"-16,0 0 47 15,0 0-16-15,0 0-46 16,0 0-16-16,-113 19-76 15,104-19-79-15</inkml:trace>
  <inkml:trace contextRef="#ctx0" brushRef="#br0" timeOffset="177171.61">9790 17293 440 0,'0'0'126'16,"0"0"-116"-16,0 0-10 16,0 0 26-16,0 0-26 15,0 0-30-15,-116 18 2 16,107-18-27-16,-5-12-11 16,1 2-40-16,-3 2-79 15</inkml:trace>
  <inkml:trace contextRef="#ctx0" brushRef="#br0" timeOffset="177342.27">9306 17339 362 0,'0'0'45'16,"0"0"-42"-16,0 0 14 16,0 0 14-16,0 0-30 15,0 0-1-15,-96 17-29 16,85-17-4-16,2 0 7 15,2 0-30-15,-1 0-56 16</inkml:trace>
  <inkml:trace contextRef="#ctx0" brushRef="#br0" timeOffset="177546.49">8880 17393 773 0,'0'0'0'16,"0"0"-9"-16,0 0 9 16,-115 5-8-16,97-5-3 15,3 0-63-15,3-5-79 16,1-1 1-16,-1-6 10 16,2 2 66-16,-9 1-72 15</inkml:trace>
  <inkml:trace contextRef="#ctx0" brushRef="#br0" timeOffset="177746.67">8192 17315 505 0,'0'0'202'0,"0"0"-202"16,0 0-1-16,-131 33 1 15,115-30 0-15,5-3-2 16,5 0-64-16,0-8-69 15,4-10 11-15,0-1 45 16,-2 2 29-16,-1-1 3 16,-1 9-12-16</inkml:trace>
  <inkml:trace contextRef="#ctx0" brushRef="#br0" timeOffset="177895.1">7824 17271 456 0,'0'0'76'0,"0"0"-59"0,0 0 64 16,0 0-24 0,0 0-29-16,-120 22-28 0,101-22-38 15,-2-18-69-15,5-1-57 16,-1-2-138-16</inkml:trace>
  <inkml:trace contextRef="#ctx0" brushRef="#br0" timeOffset="178079.81">7312 17275 629 0,'0'0'83'0,"0"0"-83"0,0 0 0 16,-136 42 2-16,111-42-2 16,3 0-40-16,2 0-31 15,2 0-67-15,3-13-20 16,-1 2-83-16</inkml:trace>
  <inkml:trace contextRef="#ctx0" brushRef="#br0" timeOffset="178272.03">6740 17325 375 0,'0'0'250'0,"0"0"-225"0,0 0-19 15,0 0 12 1,-117 10-18-16,105-10-18 0,2 0-50 16,1 0-64-16,3-6-22 15,2-6-60-15</inkml:trace>
  <inkml:trace contextRef="#ctx0" brushRef="#br0" timeOffset="178483.42">6320 17295 324 0,'0'0'99'0,"0"0"-90"0,0 0 22 15,0 0 37 1,0 0-9-16,0 0-21 0,-73 38-38 16,67-38-29-16,-2-12 9 15,-5 2 3-15,-3-2 17 16,-1-2 0-16,-3 4-9 15,-2-9-15-15,-5-2-88 16,-2-2-238-16</inkml:trace>
  <inkml:trace contextRef="#ctx0" brushRef="#br0" timeOffset="178621.45">5813 17197 650 0,'0'0'128'0,"0"0"-126"0,0 0-1 16,0 0-1-16,0 0-25 16,0 0-104-16,-45-36-234 15</inkml:trace>
  <inkml:trace contextRef="#ctx0" brushRef="#br0" timeOffset="179910.28">5489 17289 762 0,'0'0'91'0,"0"0"-81"0,0 0 34 16,0 0-44-16,0 0-56 0,0 0-43 16,0 0 25-16,0 0-60 15,-42-8 22-15,15 8 63 16,-6 0 6-16,-9 0-11 16</inkml:trace>
  <inkml:trace contextRef="#ctx0" brushRef="#br0" timeOffset="180086.96">4930 17365 623 0,'0'0'156'16,"0"0"-150"-16,0 0 27 0,0 0-17 16,0 0-16-16,0 0-88 15,-29 14-37-15,20-18-55 16,-4-2-13-16</inkml:trace>
  <inkml:trace contextRef="#ctx0" brushRef="#br0" timeOffset="180277.74">4623 17365 675 0,'0'0'79'15,"0"0"-35"-15,0 0 41 16,0 0-50-16,0 0-35 15,0 0-35-15,-114 8-23 0,103-8-31 16,0-4 41 0,-1-10 15-16,-1-2-16 0,-1 2-44 15,-3 4 23-15,-3 1-28 16,-3 9-83-16</inkml:trace>
  <inkml:trace contextRef="#ctx0" brushRef="#br0" timeOffset="180390.42">4317 17306 212 0,'0'0'157'16,"0"0"-21"-16,0 0 12 15,0 0-68-15,0 0-9 16,0 0-7-16,-40 23-38 16,40-23-26-16,0 0-47 15,0 0-62-15,0 0-101 16,0-4-181-16</inkml:trace>
  <inkml:trace contextRef="#ctx0" brushRef="#br0" timeOffset="181528.26">4137 17580 347 0,'0'0'253'0,"0"0"-169"0,0 0-6 16,0 0 42-16,0 0-42 16,0 0-44-16,0-22-1 15,-9 3-14-15,-9-3 2 16,-6-2 9-16,-3-6 7 15,-2 4-6-15,-2-2-3 16,0-6-6-16,2 7-9 0,2-4-12 16,9 3-1-1,3 6-7-15,4 4 4 0,3 4-1 16,4 6 3 0,0-1 0-16,4 3 2 0,0 6 0 15,0 0 3-15,0 0-1 16,0 0 3-16,0 0-4 15,0 0-1-15,0 0 1 16,0 0-2-16,0 0 0 16,0 0 0-16,0 0 0 15,0-3 0-15,0 3-1 16,0-4 1-16,6-6 0 16,10-2-1-16,2 2 0 15,2-2 2-15,5 2-2 16,6 1 1-16,2 0 0 15,9 0 1-15,-1 0 0 16,5-4-1-16,-4 3 0 16,-5-2 1-16,-6 6 2 15,-12-1-3-15,-5 2-4 0,-7 5 4 16,-5 0 0-16,-2 0 2 16,0 0-1-16,0 0-2 15,0 0 2-15,0 0 7 16,0 0 4-16,0 0-11 15,0 0 4-15,0 0-5 16,0 0-1-16,0 0 1 16,0-4-23-16,0 2 15 15,0 2-21-15,0-4-24 16,0-8-75-16,0-2-202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42:01.12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2119 9796 360 0,'0'0'213'0,"0"0"-133"16,0 0 63-16,0 0-46 16,0 0-52-16,0 0-9 15,0 0 31-15,44-63 5 16,-40 49-17-16,1 0-14 15,-5 2 12-15,0-5-22 16,0-2-1-16,0-9-14 0,-20-4-12 16,-9 2-3-16,-7 1 1 15,-1 10-1-15,-2 5-2 16,4 3 1-16,1 7-2 16,5 4-7-16,2 0-7 15,1 15 0-15,2 12 3 16,1 12-6-16,3 8-4 15,5 3 10-15,1 3 7 16,1 7 4-16,1 6 2 16,6 3 0-16,-3-1-12 15,7 2 9-15,2 4-21 16,0 5 24-16,0-2-2 16,8-4 4-16,13-9 0 0,1-14-2 15,6-15 0-15,2-16-10 16,4-11 3-16,3-8-11 15,3-4 17-15,2-30 0 16,6-18 1-16,-2-16 12 16,-3-10-10-16,-8-1 12 15,-8-1-4-15,-18-2-5 16,-7 2 4-16,-2-4-2 16,-4 2-4-16,-17 9 1 15,-12 12-3-15,0 20-1 16,3 13-20-16,11 14-34 15,7 9-102-15,8 5-120 16,4 5-191-16</inkml:trace>
  <inkml:trace contextRef="#ctx0" brushRef="#br0" timeOffset="699.12">2404 9458 466 0,'0'0'298'0,"0"0"-254"0,0 133 27 0,6-73 3 16,0 10-46-16,0 6-20 15,0 3 6-15,-1-5-2 16,-1-8 30-16,-2-6 19 15,0-10-35-15,-2-5 8 0,0-8-20 16,0-11-6-16,0-7-5 16,0-10 0-16,0-6-3 15,0-3-19-15,0 0 5 16,0 0-3-16,0-22 17 16,-2-6 5-16,-7-9 0 15,5-1-1-15,2 2-4 16,2 2-3-16,0 1-7 15,0-3-1-15,13 5-2 16,3 3 3-16,1 5-13 16,4 10 3-16,1 8-2 15,2 5-10-15,1 3-10 16,1 21 39-16,-3 4 2 16,-4 4 2-16,-5-2 5 0,-5 2-6 15,-7 2 3-15,-2 4 28 16,0 7 6-16,-4 0-10 15,-17 4 17-15,-4-3-27 16,-2-6-8-16,2-8 5 16,0-12-13-16,5-7-2 15,0-12-36-15,2-1-37 16,5-12-6-16,1-21-93 16,10-9-107-16</inkml:trace>
  <inkml:trace contextRef="#ctx0" brushRef="#br0" timeOffset="1215.53">2817 10032 618 0,'0'0'173'0,"0"0"-147"0,0 0 19 15,0 0-25-15,0 0-10 16,0 0-6-16,119-14-2 0,-99 10 3 16,-7 0-5-16,-5 1 3 15,-6 2-2-15,-2 1 7 16,0 0 35-16,0 0 3 15,0 0 10-15,-14 0-19 16,-11 0-37-16,-1 16-26 16,4 6 16-16,3 4 0 15,11 3 6-15,3 3 8 16,5 1-3-16,0 3-1 16,13 1-10-16,10 1 9 15,-3 2 2-15,-5 4 2 16,2-2-1-16,-7 4-1 15,-5-2 11-15,-5-2-1 16,0-1-4-16,0-6 4 0,-20-7 11 16,-7-6-17-16,-4-7 14 15,-4-7-10-15,-2-6-1 16,0-2-8-16,5 0-4 16,5-10-18-16,10-13-44 15,13-4-40-15,4-10-154 16,0-8-237-16</inkml:trace>
  <inkml:trace contextRef="#ctx0" brushRef="#br0" timeOffset="1620.16">3145 9978 818 0,'0'0'94'0,"0"0"-70"0,0 0 60 16,0 0-59-16,0 0-22 16,0 0 16-16,-82 118 12 15,69-76 7-15,0 8 3 16,7 2-20-16,6 1-13 16,0-1-8-16,12-12-3 15,15-12-6-15,6-12-58 16,1-16-34-16,-1 0-36 15,-4-16-19-15,-8-10 67 16,-13-2 28-16,-8 0-37 0,0 2 59 16,-8 3 33-16,-17 10-4 15,-2 9 10-15,-4 4 38 16,2 0-24-16,2 4 4 16,6 8 11-16,13-5 1 15,6-2-4-15,2-5-26 16,0 0-57-16,16-2-26 15,5-15-83-15</inkml:trace>
  <inkml:trace contextRef="#ctx0" brushRef="#br0" timeOffset="2216">3355 9525 572 0,'0'0'252'16,"0"0"-180"-16,0 0 19 16,0 107-46-16,0-46-27 15,0 8 0-15,6 5-1 16,-1 3 17-16,-5 4 3 16,0 3-4-16,0-4-13 15,0-1-14-15,-5-13-6 16,-1-14-3-16,4-22-41 15,0-16-74-15,2-14-23 0,-2 0-28 16,-5-23 21-16,-3-6 91 16,-2-1 57-16,2 6 9 15,1 7 55-15,5 8 8 16,4 7-33-16,0 2 3 16,0 0 9-16,0 0-30 15,18 0-14-15,6-7 0 16,5-4 1-16,0-7-7 15,0 0 5-15,-4 1-4 16,-7 4-2-16,-5 3 0 0,-2 3 5 16,-4-1-5-1,0 6 1-15,-5 2 2 16,-2 0 7-16,0 0 65 16,0 2 34-16,0 18-28 0,0 4-36 15,0 10-14 1,0 3-16-16,0-1-3 0,2 0-2 15,0-4-1 1,0-4-1-16,5-5-1 0,-2-4 0 16,-1-7-3-16,-2 0-3 15,1-7 0-15,-3 0-2 16,2-5-6-16,-2 0-36 16,0 0-65-16,0-5-142 15,2-12-90-15</inkml:trace>
  <inkml:trace contextRef="#ctx0" brushRef="#br0" timeOffset="2581.8">3681 10143 363 0,'0'0'410'0,"0"0"-353"0,0 0 62 0,0 0-34 0,0 104-47 16,0-76-7-16,0 4 15 16,0 4-7-16,0-3 4 0,2-2 0 15,7-7-17 1,3-6-19-16,7-8-7 0,8-6-1 16,4-4 0-16,4 0 1 15,5-28 0-15,-7-14 1 16,-4-8 4-16,-6-9 1 15,-14 7 4-15,-3 7-5 16,-6 11-2-16,0 9-1 16,0 5-2-16,0 8-3 15,0 6-15-15,0 6-32 16,0 0-61-16,0 0-117 16,0 11-221-16</inkml:trace>
  <inkml:trace contextRef="#ctx0" brushRef="#br0" timeOffset="2846.4">4126 10101 212 0,'0'0'757'0,"0"0"-718"16,0 0 54-16,0 0-1 16,0 0-77-16,0 0-12 15,-75 52 18-15,48-18-11 16,4 8 9-16,5 5 5 15,7 2-11-15,9 1-9 16,2-10-2-16,0-8-4 16,17-11-4-16,10-15-2 15,2-6-14-15,-2-11 4 16,2-28 10-16,-4-16 8 0,-10-9 0 16,-6-4-5-1,-9 3-23-15,0 5-58 0,-24 8-92 16,-14 8-117-16</inkml:trace>
  <inkml:trace contextRef="#ctx0" brushRef="#br0" timeOffset="2963.63">3636 9934 214 0,'0'0'0'0</inkml:trace>
  <inkml:trace contextRef="#ctx0" brushRef="#br0" timeOffset="3379.78">4469 10196 491 0,'0'0'390'16,"0"0"-313"-16,0 0 49 16,0 0-49-16,0 0-67 15,0 0-10-15,-11 7 11 16,11-3 0-16,0 0 31 16,0 0 23-16,0-1-10 15,0 1-24-15,0 0-25 16,0 1-6-16,0 1-54 15,0 4-97-15,0 5-312 16</inkml:trace>
  <inkml:trace contextRef="#ctx0" brushRef="#br0" timeOffset="3517.8">4456 10533 927 0,'0'0'249'0,"0"0"-249"15,0 0 21-15,0 0-21 16,0 0-45-16,0 0-54 16,51-2-251-16</inkml:trace>
  <inkml:trace contextRef="#ctx0" brushRef="#br0" timeOffset="6060.13">5418 10553 414 0,'0'0'402'0,"0"0"-388"0,0 0-9 15,0 0 43-15,-14-112-15 16,14 58-22-16,0-4 5 16,0-4 1-16,0-6 12 15,0-7 1-15,0-9-1 16,0-12-6-16,0-8-10 0,0-3-10 15,0 13 3 1,0 18-5-16,0 25-1 0,0 21 1 16,0 15 2-16,0 11-3 15,0 4 0-15,0 0-12 16,0 22-14-16,23 19 26 16,4 18 1-16,0 9 4 15,-1 10 1-15,3 6 0 16,-7 5-1-16,1-5-3 15,-5-2 4-15,-10-6-4 16,-1-5-2-16,-5-7 6 16,-2-8-5-16,0-12 0 15,0-10-1-15,0-14-44 0,-9-12-49 16,-9-8-55 0,-6-12-137-16</inkml:trace>
  <inkml:trace contextRef="#ctx0" brushRef="#br0" timeOffset="6240.47">5309 10254 660 0,'0'0'131'16,"0"0"-124"-16,0 0 42 16,0 0 33-16,0 0-68 15,151-42-7-15,-112 42-7 0,-2-4-19 16,-3-4-77-1,-7-5-67-15,-6-10-228 0</inkml:trace>
  <inkml:trace contextRef="#ctx0" brushRef="#br0" timeOffset="6999.32">5832 9512 682 0,'0'0'184'0,"0"0"-172"16,0 0 87-16,0 0-34 16,0 123-46-16,2-63-8 15,4 10 14-15,-6 11-4 16,0 5 15-16,0 4-9 0,-3 2-13 16,-8 2-1-16,-2-5-10 15,3-11-3-15,6-16 0 16,0-23-9-16,4-16-30 15,0-15-22-15,0-8-14 16,0 0-36-16,0-20 59 16,0-5 34-16,0-11 18 15,0-1 0-15,0-1 5 16,0 0 5-16,0 4 19 16,0 9-2-16,0 9 8 15,4 4-16-15,5 4-8 16,11 2-9-16,11 2 0 0,10 0-2 15,3 3 1 1,3-3 2-16,-5-2-3 0,-6 0-5 16,-7 0 3-16,-7-3 2 15,-7 5-6-15,-5 0 2 16,-8 2 4-16,-2 0 2 16,0 2 3-16,0 0 0 15,0 0 23-15,0 0 12 16,-16 0-7-16,-4 0-8 15,-4 0-4-15,-3 11-4 16,0 8-11-16,-2 9 12 16,4 11-16-16,8 5-2 15,5 4 0-15,12 0-3 16,0-4 2-16,3-2 0 16,26-7-3-16,4-7-26 0,8-12-24 15,1-15-8-15,-2-1 28 16,-7-10 10-16,-6-19-19 15,-13-8 25-15,-10-5-6 16,-4-2 0-16,0 6 0 16,-14 9 16-16,-5 16 8 15,-4 11 23-15,1 2 16 16,0 6-6-16,2 20-19 16,1 5-2-16,6 5-9 15,5-9-3-15,8-3 0 16,0-10-3-16,0-6-38 15,0-8-116-15,11-4-133 0</inkml:trace>
  <inkml:trace contextRef="#ctx0" brushRef="#br0" timeOffset="7322.9">6327 10359 674 0,'0'0'106'0,"0"0"-59"0,7 103 103 15,-7-86-61-15,2-9-61 16,-2-6-11-16,0-2-3 16,3 0-14-16,-3-24-3 15,0-17 3-15,2-14 8 16,4-3-8-16,8 5-10 0,1 17 6 16,6 14-8-1,-2 15 1-15,1 7-11 0,3 0 22 16,-1 25 0-16,-6 14 14 15,-3 7 1-15,-6 6 1 16,-5-2 2-16,0-4-6 16,-2-6-4-16,0-10-8 15,0-8 0-15,0-12-11 16,0-10-41-16,0-2-90 16,0-30-154-16,2-8-84 15</inkml:trace>
  <inkml:trace contextRef="#ctx0" brushRef="#br0" timeOffset="7785.62">6726 10190 345 0,'0'0'304'16,"0"0"-275"-16,0 0 68 15,0 0 59-15,0 0-81 16,0 0-49-16,-76 42-12 15,58-3 6-15,3 7 3 16,11 2-5-16,4 0-2 16,0-4-3-16,10-8 2 15,15-8-11-15,9-12-4 16,-1-14-5-16,4-2-2 0,-1-24 4 16,-5-28 0-16,-8-18 3 15,-9-20 9 1,-14-10-3-16,0-9 7 0,0-1-8 15,-12 6 7 1,-3 7 1-16,1 17 3 0,3 20 0 16,0 18-10-16,6 20-1 15,1 14-4-15,4 8 1 16,0 4-4-16,0 28-5 16,0 14 5-16,0 19 4 15,0 13 4-15,4 9-6 16,3 10-16-16,0 3 3 15,-1 1-18-15,5-7-10 0,5-12-48 16,3-18-86 0,4-20-31-16,4-20-162 0</inkml:trace>
  <inkml:trace contextRef="#ctx0" brushRef="#br0" timeOffset="8148.3">7078 10240 616 0,'0'0'176'0,"0"0"-148"0,0 0 114 16,0 0-34-16,0 0-74 15,-134 34-18-15,117-3-2 16,3 11 2-16,7 0-8 0,7 1 4 16,0-4-5-16,0-7-2 15,18-6-5-15,5-9-21 16,5-7-15-16,1-10-17 15,2 0-26-15,-2-19-31 16,-6-15-36-16,-9-4 20 16,-12 2-50-16,-2 6 42 15,0 7 120-15,-12 12 14 16,-5 9 160-16,-6 2-30 16,3 0-52-16,-2 5-8 15,4 12-16-15,2 3 3 16,3 1-31-16,7-2 3 0,4-5-12 15,2-5-17 1,0-6-53-16,0-3-164 0,10-6-365 16</inkml:trace>
  <inkml:trace contextRef="#ctx0" brushRef="#br0" timeOffset="8584.41">7265 10357 811 0,'0'0'111'0,"0"0"-94"16,-8 108 91-16,8-90-64 16,0-6-39-16,0-6-3 15,0-6-2-15,0 0 3 16,0 0 0-16,-2-22 5 16,-6-20 11-16,2-13-7 0,1-10-10 15,5-1-2-15,0 3 0 16,9 12-6-16,11 14 5 15,3 11-2-15,-8 9 1 16,-1 14-4-16,-3 3 0 16,-3 0 6-16,-1 6 8 15,0 14 5-15,-5 10 12 16,-2 4 1-16,0 9 0 16,0-1-2-16,0 3-3 15,-9-4-5-15,2 3 2 16,3-2-15-16,4-2 0 15,0-2 2-15,0-8-2 0,2-6-3 16,14-4 0-16,4-8 0 16,4-6-9-16,5-6-1 15,9 0-21-15,5-18-22 16,-1-11-39-16,-7-8-155 16,-16-1-325-16</inkml:trace>
  <inkml:trace contextRef="#ctx0" brushRef="#br0" timeOffset="10479.89">8705 10131 516 0,'0'0'72'0,"0"0"-7"0,0 0 13 15,0 0-31-15,0 0-23 16,0 0 3-16,0 0 23 16,-52-3 8-16,48 7-22 15,-2 13-28-15,-2 2 27 16,2 9-29-16,1 5-1 15,1 7-5-15,2 2 0 0,2 2 0 16,0 2 0-16,0-12-1 16,0-1 0-16,4-14-10 15,11-9-13-15,8-8 1 16,4-2-2-16,0-2 2 16,-1-21 17-16,1-14 1 15,-5-1-7-15,-2-6 8 16,-7 4 8-16,-5 9-4 15,-6 9 16-15,-2 11 18 16,0 9 4-16,0 2 9 16,0 0 2-16,0 30-33 15,0 15-11-15,2 6-2 0,0 5 7 16,2-11-9-16,1-8-1 16,3-13-4-16,2-8-48 15,1-12-55-15,3-4-115 16,-1-11-156-16</inkml:trace>
  <inkml:trace contextRef="#ctx0" brushRef="#br0" timeOffset="10793.6">9075 10090 917 0,'0'0'64'0,"0"0"-55"0,0 0 91 0,0 0-56 0,-65 103-44 16,65-88-5-16,0 2-29 16,15-4-29-16,8-2 3 15,-2-2 19-15,4 2 9 16,-2 1 15-16,-3 4 16 16,-5 2-2-16,-6 4 0 15,-4 9 3-15,-5-6 16 16,0 0 22-16,0-6 10 15,-14-9-10-15,-5-6-5 16,-2-4-30-16,-3 0-3 16,1 0-12-16,4 0-87 15,0 0-135-15,9-2-259 16</inkml:trace>
  <inkml:trace contextRef="#ctx0" brushRef="#br0" timeOffset="11466.45">9917 10106 375 0,'0'0'260'0,"0"0"-224"0,0 0 69 0,0 0 26 15,0 0-69-15,0 131 7 0,8-93-1 16,0 6-16-16,-2 2-2 16,-2 1-16-16,1-6-17 15,-1-5-13-15,-2-10-1 16,0-12-2-16,-2-8-1 15,3-6-8-15,-3 0-30 16,0-16-2-16,0-22 40 16,2-22 3-16,1-8 0 15,-1-1-3-15,5 6-10 16,5 14 6-16,5 15 0 16,-2 10 3-16,1 11-1 15,1 12-2-15,1 1-18 16,7 18 22-16,0 17 7 15,-2 11 1-15,-2 4 3 0,-6 4 5 16,-6 0-5-16,-2-6 1 16,-7-4-5-16,0-8-6 15,0-8-2-15,0-12 1 16,0-8-16-16,0-8-32 16,0 0-52-16,0-4-55 15,0-17-171-15</inkml:trace>
  <inkml:trace contextRef="#ctx0" brushRef="#br0" timeOffset="11780.77">10463 10203 541 0,'0'0'257'0,"0"0"-211"0,0 0 89 0,0 0-33 16,0 0-71-16,0 0-7 16,-50-9 3-16,28 11-13 15,2 19 8-15,-2 11-4 16,4 7-3-16,5 7-5 16,4 7 1-16,7-5-6 15,2-2-2-15,0-3-3 0,11-10-3 16,13-7-17-16,8-9-48 15,1-16-64-15,0-1-33 16,1-19-33 0,-8-21-47-16,-10-7-167 0</inkml:trace>
  <inkml:trace contextRef="#ctx0" brushRef="#br0" timeOffset="11902.32">10474 10325 338 0,'0'0'265'15,"0"0"-190"-15,0 0 36 16,0 0 29-16,-107 106-79 15,93-80-38-15,6-8-14 16,3-6-9-16,3-8-30 16,2-4-136-16,0 0-151 15</inkml:trace>
  <inkml:trace contextRef="#ctx0" brushRef="#br0" timeOffset="12554.02">10706 10211 357 0,'0'0'99'0,"0"0"-29"0,0 0 38 0,0 0-48 16,0 0-18-16,0 0-3 16,0-3-3-16,0 3-7 0,0 0-4 15,0 0-8-15,0 0 0 16,0 0-5-16,0 0 9 15,0 0-6-15,0 0 15 16,0 3 13-16,-2 8-26 16,-14 7 5-16,-3 9 2 15,2 9-4-15,1 6 2 16,5 8-8-16,5 2-5 16,6-2-6-16,0-5-2 15,8-8-1-15,19-10 0 16,4-9-5-16,7-14-15 15,0-4-3-15,2-9 7 0,-2-18-11 16,-9-9 4-16,-6-2-13 16,-15 1-66-16,-6 7-71 15,-2 5-72-15</inkml:trace>
  <inkml:trace contextRef="#ctx0" brushRef="#br0" timeOffset="12983.16">11073 10188 655 0,'0'0'202'16,"0"0"-152"-16,0 0 86 0,0 0-59 16,0 0-52-16,0 0 2 15,-47 15 11-15,18 4-13 16,0 13-4-16,4 2-5 15,6 9 1-15,7 1-16 16,8 0 3-16,4 0-4 16,0-1-3-16,0-7-21 15,20-4-23-15,7-10-16 16,4-11 0-16,1-6 4 16,-1-5 5-16,-4 0-24 15,-6-12 1-15,-5-9 51 16,-7 1 20-16,-7 3 6 0,-2-1 2 15,0 3 13 1,0 3 18-16,-6-2 2 0,-7 6 16 16,-1 2 5-16,-1 2-22 15,-1 4-25-15,7 0-9 16,0 0-11-16,4 0-13 16,3 0-30-16,0 0-51 15,2 0 11-15,0 0-24 16,0-3-58-16,18-8 38 15,4-1-103-15</inkml:trace>
  <inkml:trace contextRef="#ctx0" brushRef="#br0" timeOffset="13343.17">11373 10311 266 0,'0'0'414'0,"0"0"-361"0,0 0 25 0,0 0 14 16,0 0-38-16,0 0 8 15,-10-49 17-15,-9 44-19 16,0 2 16-16,-8 3-27 16,2 0-49-16,1 13-2 15,9 7-16-15,5 0 9 16,10-1-26-16,0-2-39 16,3-3-28-16,19-3-16 15,7 2 21-15,0-1 54 0,-2 0 33 16,-5 4 7-1,-2 2 4-15,0 0-1 0,-4 6 27 16,-5 1 1-16,-5-3 16 16,-159 13-259 62,142-73-67-78</inkml:trace>
  <inkml:trace contextRef="#ctx0" brushRef="#br0" timeOffset="13481.62">11373 10311 646 0</inkml:trace>
  <inkml:trace contextRef="#ctx0" brushRef="#br0" timeOffset="13918.98">11373 10311 646 0,'52'-74'129'0,"-75"91"-127"0,11-6 42 0,5-2-44 16,5-4-53-16,2 0 2 15,0 2-6-15,0-4 29 16,13 0 4-16,0-3 11 16,1 0 13-16,1 0 0 15,5-10-34-15,1-6-42 16,-4 3-6-16,-3 4 37 15,-6 7 45-15,-3 2 16 16,-5 0 65-16,0 0 89 0,0 0-83 16,0 2-38-16,0 6-16 15,0 0-13-15,0 6-20 16,0 1 14-16,0 2 49 16,0 1 26-16,0-2-5 15,0 0-17-15,0 2-11 16,0-2-23-16,0-2-17 15,0-4-15-15,0 2 0 16,0-4-1-16,0 2 0 16,0-2 2-16,0 0 0 0,0 1 2 15,-2-2-3 1,-7 1 0-16,-1 6 8 0,-5-2 2 16,-1 1 5-16,1-2-7 15,1-7-7-15,10 0-2 16,4-4-5-16,0 0-29 15,0 0-36-15,0 0-35 16,0 0-23-16,0 0 49 16,0-1 17-16,0-10-8 15,0 0-107-15,0 2-388 16</inkml:trace>
  <inkml:trace contextRef="#ctx0" brushRef="#br0" timeOffset="15248.46">11714 10094 79 0,'0'0'548'0,"0"0"-491"0,0 0-41 0,0 0 139 16,0 0-72-16,0 0-34 15,0 0 21 1,-86 10-16-16,66 12-34 0,-1 5-11 16,4 1-9-16,1 3 0 15,7 1 0-15,3 5-4 16,4-3 3-16,2-2 1 16,0-10 0-16,0-9-6 15,11-6-8-15,13-5-13 16,12-2-4-16,6 0-4 15,1 0-35-15,-3 0 35 16,-14 0 11-16,-8 4 8 16,-9 19 16-16,-9 2 4 15,0 6 62-15,0-2-23 0,-9-1-6 16,-15 0-7 0,-7-1-3-16,-6-7-18 0,2-7-9 15,-3-3 0-15,5-6-25 16,2-4-35-16,8 0-49 15,10 0-58-15,7-9-126 16</inkml:trace>
  <inkml:trace contextRef="#ctx0" brushRef="#br0" timeOffset="15548.29">11957 10271 609 0,'0'0'212'0,"0"0"-179"0,0 0 69 0,0 0-6 16,0 0-39-16,0 0 5 15,27 114 12-15,-27-73-17 16,0 8-22-16,0 1-18 15,0-4-14-15,0-2-3 16,0-9-4-16,0-9-44 16,0-12-49-16,0-14-94 15,0 0-152-15,0-22-297 16</inkml:trace>
  <inkml:trace contextRef="#ctx0" brushRef="#br0" timeOffset="16013.67">12287 10374 359 0,'0'0'401'0,"0"0"-323"0,0 0 16 15,0 0-2 1,0 0-56-16,0 0-24 0,-56-55 11 15,37 55 17-15,-1 6 7 16,-3 24-32-16,8 12-15 16,1 6-4-16,12 0 4 15,2-2 3-15,0-11-2 16,20-9-2-16,7-13-6 16,4-11-17-16,1-2 5 15,1-19 11-15,-4-24 2 16,-2-17 3-16,-10-12 3 15,-3-17 3-15,-8-12 2 16,-6-13 6-16,0-9-4 16,0 5-6-16,0 11 1 15,-11 23-2-15,-2 25 7 0,2 26-1 16,-1 21 10-16,-1 12 23 16,5 6-14-16,-4 33-25 15,7 20-11-15,5 16-18 16,0 5-19-16,13 4-28 15,14-2-81-15,0 0-76 16,-2-3-68-16</inkml:trace>
  <inkml:trace contextRef="#ctx0" brushRef="#br0" timeOffset="16418.41">12555 10351 796 0,'0'0'64'0,"0"0"5"0,0 0 53 0,0 0-94 0,0 0-13 16,0 0 5-16,-74 123-19 16,72-104 3-16,0 3-2 15,-1-4-2-15,3 2 1 16,0-2-3-16,0-3 2 15,7-4-14-15,7-5-22 16,1-3 12-16,3-3-5 16,-3 0-14-16,6-19-6 0,-1-12 29 15,-3-6 14 1,2 7 6-16,-4 9 0 0,-6 10 0 16,-2 11 1-16,-3 0 4 15,-2 0 17-15,2 2 12 16,3 13-8-16,-3-4-6 15,2 3-8-15,-4-1-4 16,0-4 3-16,0 3-7 16,2 1-4-16,3-3-7 15,1-1-91-15,2-3-168 16</inkml:trace>
  <inkml:trace contextRef="#ctx0" brushRef="#br0" timeOffset="16889.62">12867 10363 355 0,'0'0'320'16,"0"0"-288"-16,0 0 141 16,0 0-40-16,0 0-71 15,0 0-16-15,-74 32-10 16,59-8-25-16,1 4-8 15,7 1-3-15,7 2 0 16,0-1-1-16,0-2 1 16,14-3-6-16,8-8 6 15,2-5-1-15,3-9-4 0,0-3-1 16,2-4 6-16,0-31 2 16,-2-13 7-16,0-22-3 15,-6-21-1-15,-7-21 5 16,-5-4 1-16,-5 4-8 15,-4 8 2-15,0 11 6 16,0 18 10-16,-6 14-10 16,-12 25 3-16,5 20-1 15,6 14 10-15,3 2-4 16,-1 12-4-16,2 30-12 0,3 20-3 16,0 17-4-1,0 3-7-15,5 8-6 16,7-3-15-16,0 2 16 15,0-4-6-15,3-9-10 0,1-15-29 16,4-16-110-16,2-15-112 16,5-14-153-16</inkml:trace>
  <inkml:trace contextRef="#ctx0" brushRef="#br0" timeOffset="17248.74">13312 10271 554 0,'0'0'268'0,"0"0"-202"0,0 0 105 16,0 0-31-16,0 0-88 15,-123 55-20-15,104-24-19 0,7 3-11 16,8 4-2-16,4 2-2 16,0 4-1-16,2 0-4 15,14-1-8-15,1-11-19 16,4-11-33-16,1-11-36 15,0-10-11-15,0 0-81 16,-5-21 75-16,-9-9 50 16,-8-4 7-16,0-1 43 15,-2 4 20-15,-14 6 94 16,1 9 48-16,1 13 15 16,5 3-53-16,5 0-39 15,4 0-22-15,0 0-43 16,0 0-1-16,15 3-57 0,10-3-100 15,4 0-79-15,2-22-27 16</inkml:trace>
  <inkml:trace contextRef="#ctx0" brushRef="#br0" timeOffset="17527.08">13522 10251 699 0,'0'0'164'15,"0"0"6"-15,0 0-37 16,0 0-91-16,0 0-20 15,0 0-14-15,-54 62-8 16,43-34-5-16,7 0-1 16,4 2-9-16,0-4-12 15,22-4-3-15,9-4-12 0,5-4-19 16,-1-4 11-16,-3 0 7 16,-5 3 19-16,-6 3 9 15,-7 3 15-15,-5 5 9 16,-7 6 45-16,-2 1 19 15,0-4-1-15,-11-4-43 16,-12-5-18-16,-8-11-11 16,-9-7-31-16,-7 0-81 15,-6-27-188-15</inkml:trace>
  <inkml:trace contextRef="#ctx0" brushRef="#br0" timeOffset="17783.49">12038 10056 576 0,'0'0'342'0,"0"0"-313"0,0 0-23 0,0 0 19 16,0 0-21-16,0 0-4 15,51 0-65-15,-44 0-213 16</inkml:trace>
  <inkml:trace contextRef="#ctx0" brushRef="#br0" timeOffset="18900.78">14462 10321 532 0,'0'0'110'0,"0"0"-79"0,0 0 63 0,0 0-8 15,0 0-30-15,0 0-16 16,0 0-2-16,0-81 2 16,-11 73 36-16,-9 1-5 15,-2 0-36-15,-10 6-22 16,1 1-10-16,0 0-6 15,2 0 1-15,4 14-4 16,5 13-11-16,7 14 5 16,9 5 4-16,4 2-7 15,0-2 15-15,0-14-5 16,19-8 5-16,6-12-3 16,6-12-19-16,8 0-6 15,0-22 25-15,3-22 3 0,-4-18 4 16,-7-18 0-16,-6-12 2 15,-9-7 5-15,-7-2-1 16,-5 10 0-16,-4 11-3 16,0 9 10-16,0 19-2 15,-9 15-9-15,-5 18-3 16,1 15 3-16,5 4-6 16,-4 6-6-16,6 20-8 15,6 10-11-15,0 11 7 16,0 9 8-16,18 7 3 15,-1 6-7-15,-1 5-9 16,-3 0-17-16,-1-2-43 16,-1-1-151-16,-3-11-226 0</inkml:trace>
  <inkml:trace contextRef="#ctx0" brushRef="#br0" timeOffset="19217.86">14823 10231 189 0,'0'0'628'0,"0"0"-602"0,0 0 78 0,0 0 35 16,0 0-86-16,-119-16-26 16,108 16-2-16,3 17-5 15,-4 12-15-15,3 7-5 0,5 4 0 16,-2 2 3-16,4-3-2 15,2-10 4-15,0-7-5 16,4-12-3-16,23-8-5 16,4-2-30-16,7-7-3 15,1-24 1-15,-3-15 10 16,-11-2 7-16,-14 4-28 16,-9 8-41-16,-2 10-36 15,0 12-55-15,0 2-250 16</inkml:trace>
  <inkml:trace contextRef="#ctx0" brushRef="#br0" timeOffset="19559.83">15095 10160 651 0,'0'0'286'0,"0"0"-244"16,0 0 102-16,0 0-60 15,0 0-74-15,0 0-2 16,-74 27-6-16,58-15-2 16,3 1 0-16,2 4-7 15,8 5-11-15,3-4-22 16,0 1-20-16,21-2-17 16,6-5-7-16,2 0-19 0,-7 2 37 15,-2 6 58 1,-9 8 8-16,-4 6 1 0,-5 0 10 15,-2-2 29-15,0-4 4 16,0-5 13-16,-2-9-22 16,-12-5-7-16,-3-6-4 15,-8-3-2-15,-2 0-22 16,0-9-47-16,6-11-128 16,11 0-120-16</inkml:trace>
  <inkml:trace contextRef="#ctx0" brushRef="#br0" timeOffset="20183.13">15877 10287 649 0,'0'0'69'0,"0"0"-62"0,0 0 61 15,0 0-22-15,0 0 17 16,11-112 18-16,-11 104-6 15,0 3 21-15,0 5-12 16,-16 0-35-16,-1 0-29 0,-4 16-7 16,4 6-11-16,-1 4-2 15,2 9-6-15,3 5 6 16,2 4 0-16,7 4 0 16,4 2 0-16,0-6 0 15,0-3 0-15,10-10 0 16,11-4-2-16,3-7 1 15,2-11-1-15,3-9-3 16,3 0-8-16,3-12-1 16,-2-17-15-16,-4-10-24 15,-8-5-18-15,-8-10-33 0,-6-7-59 16,-7-2-103 0</inkml:trace>
  <inkml:trace contextRef="#ctx0" brushRef="#br0" timeOffset="20451.89">16108 9588 616 0,'0'0'141'0,"0"0"-23"15,0 0 19-15,32 145-69 16,-26-85-15-16,0 10-5 15,-2 11-5-15,-4 3-10 16,0 12 2-16,0 6 0 16,0 1-24-16,0-6 3 0,0-20-14 15,0-21 0-15,0-18-33 16,0-20-34-16,2-14-79 16,9-4-88-16,-3-16-80 15,2-18-115-15</inkml:trace>
  <inkml:trace contextRef="#ctx0" brushRef="#br0" timeOffset="20656.25">16333 10303 805 0,'0'0'86'0,"0"0"-18"0,0 110 60 16,0-74-104-16,0-4-16 15,0-6-7-15,0-8-1 16,4-8-40-16,8-10-100 16,-3 0-116-16,-1 0-224 15</inkml:trace>
  <inkml:trace contextRef="#ctx0" brushRef="#br0" timeOffset="21060.5">16674 10212 731 0,'0'0'89'0,"0"0"76"16,0 0-28-16,0 0-78 16,-115 14-13-16,88 18-12 15,2 9-25-15,7 7-8 16,9 2 0-16,9 0-2 15,0-4 0-15,5-2-2 16,19-7-7-16,8-10-13 16,3-9-33-16,10-15-48 15,1-3-13-15,2-21-71 16,-13-17 44-16,-10-1 50 16,-16-4 16-16,-9 7 17 0,0 9 61 15,-13 12 55-15,-14 13 141 16,-7 2-77-16,-4 6-24 15,2 18-22-15,9-2-44 16,10 0-7-16,5-8-21 16,8-8-1-16,4-2-36 15,0-4-82-15,0 0-71 16,2-23-113-16</inkml:trace>
  <inkml:trace contextRef="#ctx0" brushRef="#br0" timeOffset="21401.01">16833 10349 576 0,'0'0'203'15,"0"0"-179"-15,0 0 110 16,0 0-92-16,0 0-38 16,0 0-3-16,26 12 17 15,-12-36 24-15,-1-4-1 16,3-6-20-16,-1-3-8 15,3 3-5-15,-1 12-1 16,2 15-4-16,-1 7 0 16,1 0 1-16,0 21 1 15,-4 15 4-15,-1 8-7 16,-6 9 9-16,-6 0 21 0,-2 0 3 16,0-7-16-1,0-9-8-15,0-13-4 0,0-13-7 16,0-8-5-1,0-3-39-15,2-17-34 0,8-25 28 16,1-18-2-16,2-12-65 16,-1-2-101-16,-2 5-103 15</inkml:trace>
  <inkml:trace contextRef="#ctx0" brushRef="#br0" timeOffset="22196.83">17307 9531 561 0,'0'0'142'16,"0"0"-32"-16,13 101 33 16,-5-48-94-16,-2 11-24 15,-2 8 10-15,-4 7-10 16,0 9 19-16,0 4 2 15,0 6-14-15,-13 3-16 16,2-9-16-16,4-16-3 16,5-20-49-16,2-22-57 15,0-18-33-15,0-12-63 16,0-4 123-16,0-18 3 16,0-18 57-16,0-12 15 0,0-2 7 15,13 2 24-15,3 4 35 16,-1 13 8-16,-1 11 4 15,-1 11-2-15,3 7-18 16,3 0-14-16,6-3-15 16,4-1-14-16,2-6-7 15,3-3-1-15,-1-2-23 16,-4 1 4-16,-6 5 19 16,-10 4-1-16,-4 7 2 15,-4 0 18-15,-5 0 22 16,0 0 0-16,0-2-17 15,0 2-14-15,0 0 16 16,-12 0 7-16,-12 0-3 16,-5 26 24-16,-4 12-7 0,1 14-15 15,6 5-14-15,10 3-1 16,9-2-7-16,7-8-10 16,0-10-1-16,25-10-4 15,6-12-19-15,4-9-15 16,3-9 1-16,0 0 0 15,0-25-2-15,-6-3-1 16,-9-3-17-16,-7 0 17 16,-9 1 8-16,-7-2-23 15,0 4 1-15,-7 5 0 16,-15 6 38-16,-7 9-8 0,-5 6-55 16,-1 2-19-1,-1 0 43-15,7 4 50 16,9 10 6-16,9-2 67 15,7-2 32-15,4-6-73 0,0-2-26 16,4-2-8-16,19 0-5 16,4 0-20-16,4-18-20 15,4-6 18-15,1-2 14 16,-1 1-8-16,-1 2-31 16,-3-4-31-16,-2 4-27 15</inkml:trace>
  <inkml:trace contextRef="#ctx0" brushRef="#br0" timeOffset="22466.39">17924 10093 455 0,'0'0'165'0,"0"0"-48"0,0 0 35 15,0 0-67-15,0 0-43 16,0 0-7-16,-71 57-4 16,67-31-24-16,4 2 5 15,0-3-12-15,6-3-2 16,19-8-33-16,1-5-22 15,3-4 11-15,-2-2 6 16,0 6 25-16,-2 5 5 16,-3 7 10-16,-7 12 4 15,-8 5 6-15,-7 2 49 16,0-2-6-16,-15-7-29 16,-17-9-5-16,-5-11-19 15,-15-11-20-15,-4 0-162 16,-10-15-259-16</inkml:trace>
  <inkml:trace contextRef="#ctx0" brushRef="#br0" timeOffset="22750.73">16329 9994 787 0,'0'0'32'0,"0"0"-30"0,0 0-2 16,0 0-88-16</inkml:trace>
  <inkml:trace contextRef="#ctx0" brushRef="#br0" timeOffset="36806.58">20259 4636 41 0,'0'0'38'0,"0"0"-8"0,0 0-5 0,121-2 5 15,-92-6-15-15,4-4-15 16,1 0-13-16,-1 0-98 16</inkml:trace>
  <inkml:trace contextRef="#ctx0" brushRef="#br0" timeOffset="54513.76">18392 10194 103 0,'0'0'171'0,"0"0"-122"15,0 0 2-15,0 0-2 16,0 0-14-16,0 0-8 15,0 0 19-15,-2 5 39 16,2-4-1-16,0 2-24 16,0-2-9-16,0 2-9 0,0-2-2 15,0 3-1 1,0 1-5-16,2-1 3 0,8 0 3 16,-4-3-18-16,5 2-5 15,0-1 1-15,3-1 7 16,6 1-12-16,2-2 16 15,2 0 8-15,3 0-14 16,0 0-11-16,2 0 10 16,0 0-3-16,-2 0-14 15,-6 0 4-15,-2 0-6 16,-6 3 1-16,-2-3 7 16,-2 1 2-16,-5 1-2 0,-1-2-3 15,-3 0 0 1,0 0-6-16,0 0-2 0,0 0 0 15,0 0-34 1,0 0-54-16,0 0-110 0,-11 0-275 16</inkml:trace>
  <inkml:trace contextRef="#ctx0" brushRef="#br0" timeOffset="60923.28">20104 9488 189 0,'0'0'418'0,"0"0"-355"0,0 0-38 0,0 0 9 16,0 0-15 0,0 0 0-16,0 0 3 0,26-80 51 15,-19 57 0-15,-1-2-5 16,-6 2-12-16,0 0 19 16,0 3-18-16,-4 2-20 15,-10 6-17-15,1 4-3 16,2 2-10-16,-5 5 1 15,-6 1-1-15,-2 0-7 16,-7 15 0-16,0 15 0 16,2 10-4-16,2 8 4 15,4 7 0-15,6 7 4 16,3 0-5-16,8 3 1 16,3 0 0-16,3 0 3 0,0-6-3 15,11-6-1-15,16-9-2 16,4-12-1-16,3-13-3 15,1-10 4-15,-2-7-7 16,1-2 9-16,-5-6-11 16,-7-18-2-16,-1-11-49 15,-8 0-51-15,1-2-108 16,-4 10-140-16</inkml:trace>
  <inkml:trace contextRef="#ctx0" brushRef="#br0" timeOffset="61346.89">20376 9685 561 0,'0'0'253'0,"0"0"-195"0,0 0 75 0,0 0-12 0,0 0-91 15,0 0-8-15,-77-14 2 16,62 14-10-16,-3 5 12 15,0 14-5-15,0 10-14 16,2 7-7-16,3 4 1 16,3 0 5-16,8-6-6 15,2-8-2-15,0-13-4 16,12-4-7-16,15-9-23 0,0 0 4 16,0-13-4-16,1-10 7 15,-5-7 24-15,-1 2 3 16,-7 3 1-16,-3 9 1 15,-5 8 0-15,-5 7 2 16,-2 1 0-16,2 0 12 16,0 19 36-16,2 13-33 15,4 8-6-15,-4-2-7 16,0-3-4-16,1-11-25 16,1-12-112-16,1-12-133 15,2 0-160-15</inkml:trace>
  <inkml:trace contextRef="#ctx0" brushRef="#br0" timeOffset="61638.28">20553 9668 753 0,'0'0'146'16,"0"0"-68"-16,0 0 41 15,0 139-39-15,5-99-42 16,4-4-12-16,-3-6-9 15,3-7-7-15,1-9-5 16,-4-8-5-16,1-6-3 16,-3 0 2-16,0 0 1 15,6-7-7-15,1-20 5 0,2-8 1 16,1 2-1 0,-2-2-1-16,2 5 2 0,-3 4 1 15,-2 8-1-15,3 8 0 16,-2 4-6-16,4 6-59 15,4 0-66-15,6 0-76 16,1 0-11-16,0 0-399 16</inkml:trace>
  <inkml:trace contextRef="#ctx0" brushRef="#br0" timeOffset="62013.83">20964 9687 651 0,'0'0'169'15,"0"0"-72"-15,0 0 50 16,0 0-51-16,0 0-62 16,0 0-3-16,-34 20-9 0,23-8-16 15,0 0 0-15,0 6-2 16,-1 2-3-16,1 4 2 16,3 2-3-16,3 1 0 15,2-4-2-15,3-5-1 16,0-5-12-16,0-7-23 15,5-6-35-15,13 0 5 16,0-5 31-16,-1-14 10 16,4-6 19-16,-6 1 4 0,-1 4 4 15,-6 7 2 1,-1 5 6-16,-5 8 6 0,-2 0 11 16,2 0 13-16,0 4 26 15,4 13-34-15,0 7-14 16,3-2-14-16,-1-3-2 15,2-7 0-15,3-8-73 16,3-4-77-16,-1-4-181 16,-1-24-276-16</inkml:trace>
  <inkml:trace contextRef="#ctx0" brushRef="#br0" timeOffset="62285.47">21224 9597 618 0,'0'0'212'0,"0"0"-188"0,0 0 116 16,0 0-30-16,0 0-51 16,0 0-25-16,-52 28-16 15,35-8-4-15,1 3 2 16,1 0 1-16,1 4-8 16,5-2 5-16,7 3-11 15,2-2-3-15,0-5-1 16,2-2 0-16,19-6-6 15,6-9-24-15,4-4-29 16,2-3-14-16,-2-15-2 16,-8-2-14-16,-10 3-94 15,-7 2-29-15,-6 2-266 16</inkml:trace>
  <inkml:trace contextRef="#ctx0" brushRef="#br0" timeOffset="63576.28">21480 9112 688 0,'0'0'126'0,"0"0"-3"0,0 0-8 0,0 0-56 16,0 0-42 0,0 142-2-16,0-68-4 0,0 11 0 15,-7 7-10-15,-3 2 13 16,1-6-14-16,1-13-4 15,4-19-8-15,2-20-29 16,2-21-25-16,0-12-5 16,0-3-27-16,0-18-9 15,0-15 107-15,0-3 0 16,0 0 27-16,6 11 22 16,2 4 3-16,-4 9-21 15,3 6-4-15,1 3-14 16,6 3-9-16,6 0 4 15,7 0-5-15,2-6-1 16,4-2-2-16,-2-5-16 0,0-3-36 16,-8 2-3-1,-5 0 11-15,-7 4 32 0,-7 4 10 16,-4 4 2-16,0 2 15 16,0 0 76-1,0 0 20-15,-6 0-27 0,-15 10-24 16,-3 6-34-16,0 6-16 15,1 2 1-15,3 8-5 16,3 6-4-16,7 2 0 16,10 6-2-16,0-2 0 15,5-5-2-15,21-9-2 16,8-13-36-16,6-17-21 0,0 0-11 16,-2-15 38-16,-7-15 7 15,-8-4 17-15,-15 2 10 16,-8 4 6-16,0 8 13 15,-24 7 9-15,-12 12 4 16,0 1 10-16,3 1-32 16,4 21-4-16,10 6-3 15,5 2-2-15,7-2-1 16,7-3-1-16,0-9-33 16,0-12-65-16,18-4-148 15,4-13-198-15</inkml:trace>
  <inkml:trace contextRef="#ctx0" brushRef="#br0" timeOffset="63904.18">21924 9812 896 0,'0'0'106'0,"0"0"-28"0,-4 106 41 0,4-78-73 16,10-4-36-16,4-4-10 15,-3-9 4-15,-2-2-1 16,-7-7-3-16,-2-2 2 16,0 0-1-16,0-24 3 15,2-18 0-15,8-12-2 16,0-5 0-16,5 4-1 16,2 6-1-16,3 9 1 0,-3 13 0 15,1 8-1 1,-5 13 0-16,1 6 1 0,-3 0-2 15,2 10 1-15,3 6-22 16,-1-3-69-16,1-7-81 16,-1-3-116-16,-1-3-43 15</inkml:trace>
  <inkml:trace contextRef="#ctx0" brushRef="#br0" timeOffset="64082.89">22238 9674 403 0,'0'0'189'0,"0"0"-51"15,0 0 56 1,0 0-53-16,0 0-28 0,0 122-36 16,0-90-38-1,0-3-11-15,0-3-20 0,0-8-6 16,2-6-4-16,4-7-18 16,4-5-76-16,5-6-129 15,3-24-128-15</inkml:trace>
  <inkml:trace contextRef="#ctx0" brushRef="#br0" timeOffset="64441.57">22487 9565 689 0,'0'0'217'0,"0"0"-128"0,0 0 62 15,0 0-75-15,0 0-51 16,0 0-14-16,-79 116-9 15,79-102-2-15,0-2-4 16,2-4-18-16,19-4-39 16,4-2-13-16,2-2 19 15,0 3-7-15,-3-2 33 16,-4 7 26-16,-4 1 3 16,-3 2 0-16,-1 5 6 15,-6 4 22-15,-6 4 21 16,0 3-14-16,0-4-8 15,-6-3 1-15,-15-2-2 0,1-7-11 16,-2-10-8 0,2-1-7-16,2 0-17 0,5-19-31 15,6-3-30 1,7-3-34-16,0 2-89 0,0-5-75 16</inkml:trace>
  <inkml:trace contextRef="#ctx0" brushRef="#br0" timeOffset="64978.32">22770 9028 565 0,'0'0'246'0,"0"0"-186"15,0 0 32 1,23 135-18-16,-10-72-37 0,-2 7-9 15,-2 4 1-15,-7 5 13 16,-2 4 1-16,0 3-12 16,-2-3-13-16,-9-6-6 15,-3-13-12-15,8-19-3 16,1-13-23-16,5-17-28 16,0-13-18-16,0-2 24 15,-2-12-9-15,2-16 46 16,0-5 11-16,0 2 1 15,0-4 0-15,11 3 4 16,9 2-2-16,3 4 2 0,-1 8 5 16,0 3 3-16,-2 7-3 15,-2-1 5-15,-2 3-5 16,-3 2-4-16,5 0-4 16,-5 2-2-16,1 2 3 15,-5 0 0-15,-3 0 15 16,-4 16 38-16,-2 4-15 15,0 4-9-15,0 4-2 16,0 1-11-16,-8 0-8 16,-1 1-4-16,5 1 5 15,1-7-8-15,3-2 1 16,0-11-5-16,3-2-2 0,12-9-12 16,5 0-39-1,2-16-45-15,4-21-35 0,-1-8-155 16,0-5-365-16</inkml:trace>
  <inkml:trace contextRef="#ctx0" brushRef="#br0" timeOffset="65388.69">23294 9555 494 0,'0'0'218'0,"0"0"-126"16,0 0 54-16,0 0-56 15,0 0-46-15,0 0-35 16,-38 30-7-16,29-12-2 16,1 3 3-16,0 0 1 0,2 2 1 15,6-2 5-15,0 3-9 16,0 2-1-16,0-2-3 16,0-6-10-16,6-3-10 15,10-10-8-15,2-5-26 16,4 0-18-16,3 0-3 15,0-8 21-15,-4-6 18 16,2 0 28-16,-5 5 11 16,-7-2 7-16,-3 5 55 15,-2 0 16-15,-2-2-8 16,2-2-24-16,3-2-26 16,1 0-19-16,-2 3 2 0,-3 3-2 15,-3 5 2-15,0 1 0 16,-2 0-2-16,0-1-1 15,0-2-42-15,0 3-153 16,0-2-213-16</inkml:trace>
  <inkml:trace contextRef="#ctx0" brushRef="#br0" timeOffset="66025.89">23626 9605 808 0,'0'0'118'0,"0"0"12"0,0 0-32 15,0 0-62-15,0 0-11 16,0 0 6-16,-78 27-14 16,56 6 0-16,1 5-12 15,11-2-4-15,5-4 4 16,5-7-5-16,0-11-10 15,0-6-14-15,15-8-19 16,4 0-9-16,3-15 29 16,2-5 4-16,-2 2 4 15,1 6 11-15,-4 6 0 16,2 6 4-16,-1 0 0 0,-3 0 5 16,-3 15-3-1,-3 1 10-15,-2-2-3 0,3-5-9 16,1-9-2-16,9 0-53 15,3-14-161-15,4-20 93 16,-2-4 60-16,-6-2-85 16,0 2 49-16,-4 4 94 15,-1 6 5-15,-7 4 29 16,-3 4 28-16,2 6 54 16,-6 4-38-16,-2 4-23 15,0 6 20-15,0 0 33 16,0 0-4-16,-7 14-51 15,-5 8-34-15,4 4-1 16,4-1 2-16,1 6-2 16,3-5-3-16,0-3-3 0,5-6-7 15,14-5-1-15,1-2-1 16,-1-2-6-16,-4 1 0 16,-3 2 8-16,-4 3 0 15,-1 2 0-15,-7 6 4 16,0 1-4-16,0 0 5 15,-11-2-3-15,-12-10 2 16,-8-2-4-16,-9-9-22 16,-9 0-108-16,-13-27-251 15</inkml:trace>
  <inkml:trace contextRef="#ctx0" brushRef="#br0" timeOffset="66244.46">23091 9370 630 0,'0'0'21'0,"0"0"-21"0,0 0-66 15</inkml:trace>
  <inkml:trace contextRef="#ctx0" brushRef="#br0" timeOffset="66447.86">22173 9344 688 0,'0'0'77'0,"0"0"-77"16,0 0-100-16,0 0-261 15</inkml:trace>
  <inkml:trace contextRef="#ctx0" brushRef="#br0" timeOffset="83577.13">19919 10432 39 0,'0'0'89'0,"0"0"-37"0,0 0 15 16,0 0 4-16,0 0-37 15,0 0-12-15,0 0-22 16,4 5 0-16,-2-5-9 16,0 2 6-16,3-2 1 15,-3 0 2-15,0 0 5 16,0 0 7-16,-2 0 1 0,2 0 1 15,-2 0-5-15,0 2-3 16,3-2-6-16,0 0 0 16,-1 0-5-16,0 0-8 15,0 0-10-15,0 0 5 16,-2 4-5-16,0 0-3 16,0 0-53-16,0 0-6 15</inkml:trace>
  <inkml:trace contextRef="#ctx0" brushRef="#br0" timeOffset="84450.03">19975 10399 195 0,'0'0'163'0,"0"0"-105"0,0 0 6 0,0 0 35 15,0 0-35-15,0 0-11 0,0 0-3 16,0 0 1 0,0 0-2-16,0 0 1 0,0 6 3 15,0 7-6 1,0 1 4-16,0 7-4 0,0 2-14 15,0 7-6-15,0 3-5 16,0 6-8-16,0 2 5 16,0 8-14-16,-6 3 11 15,-11 2-12-15,-1 2 8 16,1-5-8-16,-4-7 1 16,6-7-2-16,-1-6-1 15,3-12-1-15,6-6 0 16,0-12-1-16,5-1 0 15,0 0-3-15,0 0 1 0,2 0 1 16,0-1 0-16,0-3 0 16,0 0 0-16,0 4 1 15,2-2 0 1,11 2 0-16,5 0 0 0,7 0 1 16,2 0 1-16,4 0-1 15,0 0 1-15,0 0-2 16,-2 0 0-16,-5 0 1 15,-4 0 2-15,-4 0-1 16,-5 0-2-16,-2 0-3 16,-3 0 3-16,4-3 0 15,-4-2 0-15,1-3-1 16,-1-7-38-16,-1-2-74 0,2-4-118 16,-3 1-89-1</inkml:trace>
  <inkml:trace contextRef="#ctx0" brushRef="#br0" timeOffset="84951.84">20502 10751 588 0,'0'0'99'0,"0"0"-14"0,0 0 55 0,0 0-65 16,0 0-28-16,0 0 2 15,0-44-2-15,0 44 4 16,-11 0-8-16,-2 0-13 16,-3 13-6-16,-2 11-7 15,0 8-6-15,-1 2 2 16,5 5-4-16,5 1-8 16,7-3 5-16,2-2-6 0,0-7 1 15,2-6-3-15,15-9 4 16,4-6-2-16,1-6 0 15,3-1 0-15,1 0 0 16,3-8-8-16,2-12-4 16,-4-2-17-16,-2-2-25 15,-5 0-34-15,-7 0-65 16,-6 4-60-16,-5 2-17 16,-2 2-185-16</inkml:trace>
  <inkml:trace contextRef="#ctx0" brushRef="#br0" timeOffset="85315.36">20912 10751 672 0,'0'0'119'15,"0"0"8"-15,0 0-5 16,0 0-45-16,0 0-19 16,0 0-16-16,-15-50-11 15,-1 50-2-15,-4 6-8 16,-2 17-8-16,2 4-2 0,1 5-6 16,4 1 2-16,9-1 1 15,4 1-8-15,2-2 1 16,0-3-4-16,2-3 1 15,17-7 0-15,2-6-11 16,5-9-13-16,1-3-8 16,0 0-16-16,2-11-32 15,-5-11-40-15,-2 0-82 16,-3-1-55-16,-4 3-246 16</inkml:trace>
  <inkml:trace contextRef="#ctx0" brushRef="#br0" timeOffset="85817.99">21209 10790 744 0,'0'0'146'16,"0"0"-19"-16,0 0-25 16,0 0-50-16,0 0-29 15,0 0-10-15,-29-8 7 16,17 8 5-16,-1 0 2 15,-1 0-4-15,-1 0 4 16,-1 11-9-16,1 3-10 0,2 5-1 16,-1 4-7-1,5 0-3-15,7-2 1 0,2-2-11 16,0-3 6 0,0-5-4-16,0 0 4 0,7-3 7 15,-1-2-2-15,-2-3 2 16,10-3 0-16,4 0-16 15,4 0-2-15,9-10 5 16,-2-7 4-16,3 5 5 16,-8 1 4-16,-6 2 0 15,-4 4 0-15,-10 1 8 16,0 1 2-16,-4 3 0 16,0 0-3-16,0 0 1 15,0 0-1-15,0 0-7 0,0 14 0 16,0 7 3-16,0 2-1 15,0-2 7-15,0-2 1 16,4-2-5 0,1-4-1-16,0-9-4 0,2 0-6 15,-3-4-23-15,4 0-42 16,1 0-89-16,3 0-172 16,1-11-250-16</inkml:trace>
  <inkml:trace contextRef="#ctx0" brushRef="#br0" timeOffset="86123.15">21536 10409 553 0,'0'0'211'0,"0"0"-60"0,0 0-21 0,0 0-52 16,-5 109-15-16,5-59-17 16,0 1-11-16,0 4-10 15,0 1 6-15,0 3-4 16,0 1 0-16,0-5-1 16,0-5-7-16,0-7-11 0,0-14-7 15,0-12-2 1,0-13-39-16,5-4-41 0,7-16-68 15,-6-18-131 1,-4-10-190-16</inkml:trace>
  <inkml:trace contextRef="#ctx0" brushRef="#br0" timeOffset="86850.06">20549 10940 273 0,'0'0'115'0,"0"0"-47"0,0 0 27 16,0 0-40-16,0 0-13 15,0 0-1-15,33-1 38 16,-23-17 16-16,-4-4-17 15,-6-3-18-15,0 0-17 16,0-2-28-16,0 6 4 16,0 7-15-16,0 1 3 15,0 5-5-15,0 2-2 16,-4 2 12-16,-4-1-3 16,-2 4-9-16,-8 1-3 15,-2 0-31-15,-5 0-101 0,1 10-161 16</inkml:trace>
  <inkml:trace contextRef="#ctx0" brushRef="#br0" timeOffset="88419.43">19994 11676 264 0,'0'0'45'0,"0"0"-41"0,0 0 32 0,0 0 10 15,0 0 1-15,0 0 35 16,0 0 10-16,31-36-11 15,-27 36 9-15,2 0-3 16,-4 0-21-16,0 0-16 0,-2 0-5 16,0 0-1-16,2 4-8 15,0 12 15-15,1 8-10 16,-1 13-9-16,0 4-13 16,-2 9-9-16,0 7-1 15,0-1-7-15,0 0 2 16,0-4-1-16,0-10-2 15,-4-8-1-15,-1-10 0 16,3-13-10-16,2-5-13 16,-2-6-26-16,2-9-57 15,-5-23-46-15,5-13-103 16,0-3-49-16</inkml:trace>
  <inkml:trace contextRef="#ctx0" brushRef="#br0" timeOffset="88784.51">19796 11690 580 0,'0'0'121'0,"0"0"-101"0,0 0 44 16,0 0 24-16,0 0-43 15,0 0-4-15,73-18 2 16,-19 2 6-16,8-3 17 16,9-6-26-16,1 2-12 15,-7 0-14-15,-12 4-1 16,-13 12-11-16,-8 4-2 15,-11 3-1-15,-5 0-14 16,-5 0-41-16,-9 0-51 16,-2 10-93-16,0 1-113 15</inkml:trace>
  <inkml:trace contextRef="#ctx0" brushRef="#br0" timeOffset="89215.1">20495 11803 288 0,'0'0'300'15,"0"0"-230"-15,0 0-43 16,0 0 64-16,0 0-1 0,0 0-32 16,23-46-4-16,-23 43 7 15,0 0 11-15,-3 3-11 16,-12 0-35-16,-3 0-14 16,-4 6-2-16,-2 18-2 15,1 10-5-15,1 6 1 16,7 4-1-16,3-4-3 15,12-4 2-15,0-5-2 16,0-8-3-16,22-3-1 16,5-7 3-16,0-6-9 15,2-7-25-15,2 0-41 16,-2-11-25-16,-3-18-10 16,-8-3-41-16,-9 1 6 15,-9 6-46-15,0 3 3 16</inkml:trace>
  <inkml:trace contextRef="#ctx0" brushRef="#br0" timeOffset="89295.15">20495 11803 524 0</inkml:trace>
  <inkml:trace contextRef="#ctx0" brushRef="#br0" timeOffset="89827">20495 11803 524 0,'-135'119'122'0,"161"-119"-117"0,10 0 1 0,4 0 16 16,5-11-11-16,-1-3-6 15,-3-2-3-15,-6 4 2 0,-8 2 11 16,-8 4 15 0,-5 6 0-16,-3 0 10 0,-2 0 24 15,0 22 18-15,2 11-10 16,-2 2-17-16,-2 3 0 16,-2-4-15-16,-3-3-9 15,2-9-9-15,0-7-12 16,-1-7-4-16,-1-6-6 15,-2-2 0-15,0 0-6 16,2 0 2-16,2-14 2 16,4-19-2-16,2-16 4 15,1-11-1-15,5-2-3 16,2 8-17-16,-2 17-1 16,2 15 0-16,-3 17 1 15,1 5 3-15,-1 1 3 16,1 30 2-16,-1 11 7 0,-2 8 3 15,-3 0 3-15,-4-6 4 16,-4-5 8-16,3-14 11 16,-3-8-7-16,0-11-12 15,6-6-4-15,0 0-16 16,3-27 8-16,5-15 2 16,3-16 4-16,4 6-1 15,0 8 1-15,-4 17-11 16,-1 20-2-16,-2 7-9 15,2 11 10-15,0 26 6 16,1 7 8-16,-1 0 1 16,-2-2 9-16,-3-9 7 0,-2-8-8 15,-4-8-1-15,0-13-8 16,-2-4-40-16,-1-3-169 16,-4-27-200-16</inkml:trace>
  <inkml:trace contextRef="#ctx0" brushRef="#br0" timeOffset="90283.22">21336 12202 659 0,'0'0'155'0,"0"0"-147"0,0 0 15 15,-19 124 74 1,19-96-62-16,0 2-14 0,5-6 2 15,-3-8 12 1,-2-6 5-16,0-8 3 0,2-2-16 16,-2 0-7-16,0 0-17 15,0-24-1-15,-4-20 6 16,-13-14-8-16,0-11 1 16,7 0 1-16,3-1-2 15,7 3 0-15,0 3 0 16,0 8 0-16,11 6-4 15,12 10-11-15,3 8-3 16,8 4-5-16,1 10 12 0,-1 10 3 16,-3 6 0-16,-7 2-1 15,-2 10 8-15,-6 18-4 16,-7 8 4-16,-7 8 2 16,-2 0 12-16,0-2-3 15,-9-7 6-15,-11-5 0 16,-6-13 0-16,-5-5-16 15,-4-12-5-15,0 0-31 16,8 0-61-16,10-14-111 16,15 5-69-16,2-4-148 15</inkml:trace>
  <inkml:trace contextRef="#ctx0" brushRef="#br0" timeOffset="90580.88">21668 11811 443 0,'0'0'258'0,"0"0"-203"0,0 0 83 0,0 0-23 15,0 0-51-15,0 0-17 16,-91 40-9-16,72-2-19 16,6 4-3-16,4-1 6 15,9 1-20-15,0-7 7 16,12-9-9-16,14-8 0 15,12-11-1-15,6-7 1 16,1-9-1-16,-5-20 1 0,-7-12 0 16,-12-11-2-1,-15-14 0-15,-6-3-13 0,-6 4-17 16,-33 13-37-16,-5 18-41 16,-5 22-181-16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47:21.54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17542 10024 416 0,'0'0'111'0,"0"0"-79"0,0 0 54 0,0 0-37 15,0 0-27-15,0 0-9 16,0 0 22-16,0 0 30 16,-23 0 28-1,16 0 4-15,5 0-9 0,-1 0-11 16,1 0-26-16,2 0-24 16,0 0-12-16,0 0-11 15,0 0-4-15,5 0 0 16,10 4 1-16,6 0-1 15,-2-2 1-15,4 1 2 16,-1 0-2-16,3 3 1 16,-1-1 0-16,-2 0 1 15,-1-1-2-15,-2 0 0 16,-1-2 0-16,-5 0 1 16,-5-2-1-16,-6 0 9 15,-2 0 6-15,0 0 13 0,0 2-1 16,0-2-1-16,0 0-6 15,-8 0-17-15,-4 0-4 16,-1 0-15-16,-1 0-21 16,5 0-19-16,3 0-44 15,6 0-127-15,0 0-208 16</inkml:trace>
  <inkml:trace contextRef="#ctx0" brushRef="#br0" timeOffset="942.91">18151 9785 145 0,'0'0'298'0,"0"0"-200"16,0 0 16-16,0 0 2 0,0 0-21 16,0 0-28-16,-15-6-31 15,-1 5 4-15,3-3 8 16,-3-1 6-16,-3 4-12 16,0-2-15-16,-3 1-9 15,-2 2-6-15,4 0-5 16,-1 0-5-16,8 0 5 15,3 0-7-15,4 0 0 16,4 0 2-16,2 0-2 16,0 0 2-16,0 5 2 15,0 12-3-15,0 5 0 16,5 7 1-16,6 3-2 16,2 0 2-16,-1 4-2 0,-1 2 2 15,-5 2-2-15,-4 2 1 16,-2 2 0-16,0 5 6 15,0-2 0-15,0 1 0 16,-8-1-4-16,-1-9-3 16,-1-6 1-16,2-6-1 15,3-6 1-15,1-8-1 16,4-6 0-16,-2-5 0 16,2-1 0-16,0 0-3 15,0 0-3-15,0 0-1 0,0 0-3 16,0 0 10-1,0 0 4-15,9 0-2 0,7 0 1 16,1 0 0-16,3 0 1 16,3 0-3-16,-2 3-1 15,2 0 0-15,0-3 1 16,-4 0-1-16,-3 0 1 16,-3 0-4-16,-1 0 1 15,-6 0 1-15,-1 0-32 16,1-11-85-16,-4-3-82 15,-2-4-153-15</inkml:trace>
  <inkml:trace contextRef="#ctx0" brushRef="#br0" timeOffset="1165.5">17937 10172 435 0,'0'0'152'0,"0"0"-131"0,0 0 34 16,0 0-17-16,0 0-21 15,0 0-5-15,128-62-5 16,-104 62 4-16,-2 0-1 16,-3 0-5-16,-6 0-5 15,-7 0-59-15,-6 2-179 16</inkml:trace>
  <inkml:trace contextRef="#ctx0" brushRef="#br0" timeOffset="1795.02">18245 10153 489 0,'0'0'112'16,"0"0"-78"-16,0 0 61 0,0 0-11 16,0 0-29-1,0 0-5-15,49 55-9 16,-45-29 15-16,3 9-10 16,-5 1-9-16,-2 2-13 0,0-5-15 15,0-2 3-15,0-13-12 16,0-8 3-16,0-6-3 15,0-4-2-15,0-4-16 16,0-28-4-16,0-12 22 16,0-10 12-16,5 0-3 15,6 6-8-15,2 5-1 16,3 14 0-16,-3 6 1 16,1 9-1-16,-3 8-3 15,5 6 3-15,1 0 3 16,1 16 4-16,0 17 2 15,-4 6-2-15,-6 3-5 0,1-2 1 16,-2-7-1-16,-2-9-2 16,1-10-1-16,-4-11-3 15,3-3 4-15,-1 0-21 16,3-21 3-16,2-9 13 16,-3-8 2-16,3-1 3 15,3 7 0-15,-1 9-1 16,-3 8 0-16,2 9-4 15,-2 6 0-15,5 0 5 16,1 18 6-16,1 8-5 16,2 5 2-16,-2-3-1 15,-4 2 3-15,0-3 1 16,-4 0-5-16,-3-4 6 0,1-4-7 16,-3-8-5-16,-2-10-20 15,5-1-123-15,-3-18-188 16</inkml:trace>
  <inkml:trace contextRef="#ctx0" brushRef="#br0" timeOffset="2278.23">18845 10309 522 0,'0'0'163'0,"0"0"-122"0,22 132 101 15,-15-84-33 1,-3-2-56-16,0 1-7 0,-4-10-9 16,5-3-8-16,-5-3-5 15,2-12-1-15,-2-6 3 16,0-9-1-16,0-4-7 16,0 0-3-16,0 0-10 15,0-24 8-15,0-15-13 16,0-9-2-16,-5-8-2 15,1-4 4-15,0-2-1 16,-3-1 0-16,3 4 0 16,1 4-1-16,3 9-4 15,0 9-2-15,0 4-3 16,12 9-5-16,1 6 1 16,3 2-7-16,1 10 9 0,3 4 0 15,5 2-1-15,4 0 6 16,0 15-2-16,-2 8 5 15,-3 7 5-15,-8 5 0 16,-10 5 0-16,-6-1 11 16,0 0 0-16,-2-7 11 15,-16-8-16-15,-4-8-6 16,-2-7 0-16,-1-9-18 16,-2 0-79-16,4-21-121 15,8-7-114-15</inkml:trace>
  <inkml:trace contextRef="#ctx0" brushRef="#br0" timeOffset="2625.19">19152 10194 570 0,'0'0'124'0,"0"0"-39"16,0 0 64-16,31 121-59 15,-26-83-33-15,-3-6-11 16,2-2-15-16,0-13-8 16,-1-4-7-16,0-9-7 15,-3-4-2-15,2 0-7 16,0-20 3-16,0-20 20 0,5-12-18 16,-1-10-5-16,6 4-2 15,1 5-1-15,0 11 0 16,3 8 1-16,-3 14-1 15,-4 8 0-15,0 7-16 16,0 5-11-16,2 0-20 16,4 5-22-16,2 11 0 15,-2 0-63-15,3-3-81 16,-3-2-105-16</inkml:trace>
  <inkml:trace contextRef="#ctx0" brushRef="#br0" timeOffset="3013.02">19564 10093 524 0,'0'0'166'15,"0"0"-80"-15,0 0 53 16,0 0-69-16,0 0-27 16,-123 15-15-16,102 11-10 15,5 7-8-15,5 4-4 16,7 3-2-16,4 0 0 15,0 0-4-15,4-7-3 16,17-9 1-16,6-12-12 16,5-12-62-16,-1 0-12 15,-2-6-26-15,-9-18 16 16,-5-5 58-16,-9 0 32 16,-6 0 1-16,0 7 7 0,-4 8 8 15,-15 6 30-15,-6 5 1 16,-2 3 16-16,3 0-4 15,4 0-7-15,6 2 0 16,12 7-13-16,2 2-31 16,0-5-5-16,18-5-30 15,14-1-58-15,5 0-33 16,5-15-29-16,-1-6-33 16,-3 3-94-16</inkml:trace>
  <inkml:trace contextRef="#ctx0" brushRef="#br0" timeOffset="3343.86">19829 10104 350 0,'0'0'206'0,"0"0"-89"16,0 0 41-16,0 0-53 15,0 0-52-15,0 0-12 16,-102-17-11-16,84 34-7 16,5 3-10-16,6 0-8 15,7 0-5-15,0-2-4 16,0-4-3-16,20 2-9 15,3-3-4-15,-2-1 10 16,4 0 1-16,0 1 7 16,-7 1 0-16,-1 4 4 15,-8 3 0-15,-4 2 6 0,-5 2 4 16,0-1 12-16,-10-4-3 16,-13-3-10-1,-6-4-2-15,-3-7 0 0,6-6-9 16,1 0-6-16,9 0-5 15,5-6-27-15,9-10-40 16,2-4-43-16,0-5-80 16,20-4-82-16</inkml:trace>
  <inkml:trace contextRef="#ctx0" brushRef="#br0" timeOffset="3786.64">20083 10120 623 0,'0'0'81'15,"0"0"44"-15,0 0-19 16,0 0-60-16,-127-2-11 16,109 22-19-16,1 4 5 15,3 2-1-15,5 4 13 16,3 3-17-16,6 3-10 15,0-6 1-15,0-2-7 16,22-10 0-16,4-10-6 16,5-8-17-16,2 0 3 15,-2-14-14-15,-5-12 4 0,1-8 25 16,-5-1-10 0,-9 7 14-16,-3 9 1 0,-8 8 2 15,-2 11 8-15,0 0 10 16,0 11 21-16,0 17-17 15,0 8-24-15,0-2 2 16,2-4-2-16,9-8 0 16,5-8-2-16,5-6-8 15,2-8-41-15,6 0-35 16,2-22-104-16,0-11-42 16,-2-6-275-16</inkml:trace>
  <inkml:trace contextRef="#ctx0" brushRef="#br0" timeOffset="4109.56">20447 10037 650 0,'0'0'148'0,"0"0"-22"15,0 0-15-15,0 0-40 16,0 0-38-16,0 0-15 16,-106 51-6-16,102-33-5 15,4 0-7-15,0 1 0 16,0-4-3-16,14-1-6 15,3-2-4-15,4-6-10 16,3-3-16-16,3-3-5 16,2 0 8-16,0 1 10 15,-5 5 9-15,1 2 10 16,-7 5 5-16,-7-2 2 0,-9 8 1 16,-2 4 21-16,0-3 23 15,-15 3-5-15,-17-3 7 16,-1-2-13-16,-5-4-12 15,4-7-9-15,5-4-13 16,5-3-9-16,8 0-51 16,8 0-84-16,-2-3-178 15</inkml:trace>
  <inkml:trace contextRef="#ctx0" brushRef="#br0" timeOffset="8907.62">17481 11373 166 0,'0'0'167'0,"0"0"-112"0,0 0 2 16,0 0 14-16,0 0-27 15,0 0-21-15,0 0-5 16,0-17 6-16,0 12 20 16,0 4 13-16,0-2 42 15,2 2-4-15,-2 1-30 16,3 0-20-16,-1 0-20 15,0 0-16-15,4 0-4 0,5 0-5 16,3 0 11-16,7 0-4 16,-2 0 12-16,8-3-6 15,0 2 5-15,2-2-10 16,-5 3 0-16,0 0-1 16,-3 0 1-16,-5 0-4 15,-1 0 5-15,-1 0 3 16,1 0 3-16,-1 0 5 15,-4 0-9-15,-1 0 6 16,-2 0 0-16,-7 0-9 16,0 0-4-16,0 0 5 0,0 0-9 15,0 0 3 1,0 0-3-16,0 0-12 0,0 0-44 16,-7 0-79-16,-8 7-198 15</inkml:trace>
  <inkml:trace contextRef="#ctx0" brushRef="#br0" timeOffset="11467.25">18508 10950 339 0,'0'0'367'0,"0"0"-341"0,0 0 17 16,0 0 44-16,0 0-65 16,0 0-12-16,0 0-7 15,-58 0 3-15,56 0 20 16,-5 0 29-16,-1 0-5 15,-4 0 2-15,-1 0-21 16,-3 0-4-16,1 4-5 16,-3 4-10-16,0 1-2 0,-2 2 0 15,-3 1 4-15,-1 5 0 16,0 3-10-16,-3 2 1 16,5 0 1-16,1 0-3 15,4-1 4-15,5 0-7 16,6-3 0-16,4 1 0 15,2-4-1-15,0-1-1 16,0-4 1-16,13-3-14 16,9-3-5-16,5-1 4 15,4 1 9-15,2 4-1 16,-1 4 5-16,-1 4-2 16,-2 7 3-16,-2 4 4 15,-7 7-2-15,-5 7 4 16,-8 2-3-16,-7 2 1 0,0 1 5 15,0-4 6-15,-20-2 12 16,-9-4-4 0,0-1-7-16,-6-8 1 0,1-2 1 15,1-11-5-15,-3-7-2 16,4-7 0-16,-1 0-7 16,0-7-2-16,6-12-5 15,3-1 0-15,10-4-39 16,10 0-29-16,4-3-49 15,0 0-87-15,22 1-38 16,5 6-184-16</inkml:trace>
  <inkml:trace contextRef="#ctx0" brushRef="#br0" timeOffset="11842.23">18620 11496 138 0,'0'0'539'0,"0"0"-447"0,0 0 19 15,0 0-6-15,0 0-31 16,0 0-24-16,-43-37-9 16,28 37-14-16,-3 0 4 15,2 11-8-15,-2 9-10 16,0 2-4-16,3 9-2 0,2-2 2 15,3 3 0-15,10 3-5 16,0-6-4-16,7-1 0 16,18-6-2-16,6-9-1 15,0-11-7-15,2-2 1 16,-4 0 9-16,-2-22-10 16,-4-8 8-16,-8-5 1 15,-1 5 0-15,-8 4-2 16,-6 8-2-16,0 6-22 15,0 8-19-15,0 4-74 16,0 0-175-16,0 0-289 16</inkml:trace>
  <inkml:trace contextRef="#ctx0" brushRef="#br0" timeOffset="12167.22">18922 11489 421 0,'0'0'165'16,"0"0"-86"-16,0 0 77 15,0 0-23-15,0 0-45 16,0 0-14-16,0-47 1 16,-15 47-25-16,-5 0-22 15,-2 16-13-15,-1 10-1 16,3 2-9-16,5 4-1 0,3 2-4 15,6-4 2-15,6-1-2 16,0-4 0-16,0-4-3 16,16-6 0-16,8-2-2 15,2-6-4-15,3-7-3 16,0 0-3-16,3 0-13 16,-6-18-39-16,-1-6-31 15,-2-2-52-15,-6-2-105 16,-1 0-76-16</inkml:trace>
  <inkml:trace contextRef="#ctx0" brushRef="#br0" timeOffset="12403.71">19140 11397 296 0,'0'0'195'16,"0"0"-78"-16,0 0 11 15,0 0 7-15,0 0-13 16,0 0-32-16,16 67-21 15,-16-34-5-15,0 4-15 16,0-1-23-16,0-2-11 16,0-4-12-16,0-4-2 15,0-3-1-15,0-10-3 16,3-6-46-16,7-6-38 16,4-1-36-16,9-6-124 15,1-18-85-15</inkml:trace>
  <inkml:trace contextRef="#ctx0" brushRef="#br0" timeOffset="12778.53">19449 11442 299 0,'0'0'335'0,"0"0"-280"16,0 0 43-16,0 0 56 15,0 0-74-15,0 0-33 16,-76-20-19-16,49 42-9 15,2 6-4-15,3 3-6 16,6 3 5-16,10-3-5 16,4-3 4-16,2-2-3 15,2-4-10-15,25-6-3 16,6-9-14-16,9-7-31 0,3-3-27 16,-1-18 1-16,-6-4-12 15,-11 3 25-15,-13 4 19 16,-12 6 31-16,-2 4 11 15,0 4 59-15,-16 4 21 16,-11 0-23-16,-2 2-20 16,-2 12 1-16,-1 6-19 15,7-2-7-15,4-4-10 16,10-2-2-16,6-7-53 16,5-5-100-16,0 0-74 15,0 0-315-15</inkml:trace>
  <inkml:trace contextRef="#ctx0" brushRef="#br0" timeOffset="13277.7">19722 11369 536 0,'0'0'154'0,"0"0"-64"0,0 0 58 16,0 0-89-16,0 0-42 16,0 0-4-16,-127 109-1 0,112-71 3 15,5 0-2-15,6 1 6 16,4-6-5-16,0-5-6 16,14-6-3-16,11-9-5 15,4-12 0-15,4-1-4 16,0-9 4-16,1-22 4 15,-5-7-2-15,-8-8 19 16,-5-8-1-16,-7-8 11 16,-5-6-12-16,-4-5-5 15,0 3-12-15,0 2 5 16,0 8-6-16,-10 14-1 16,1 12 1-16,-1 14 5 15,6 13-4-15,0 7-1 16,4 0 8-16,0 8-9 0,0 21 3 15,0 8 0-15,0 10-2 16,0 3 5-16,0 4-5 16,0 2 3-16,0 1-4 15,2-2 0-15,2 4-1 16,4-3-5-16,0-2-44 16,3-6-21-16,5-9-80 15,-3-14-209-15</inkml:trace>
  <inkml:trace contextRef="#ctx0" brushRef="#br0" timeOffset="13666.23">20094 11468 556 0,'0'0'169'0,"0"0"-97"0,0 0 70 0,0 0-60 16,-113-36-57-16,90 36 0 15,1 19-13-15,5 10-1 16,1 3 10-16,5 2-1 16,4-2-5-16,5-2-9 15,2-7 0-15,0-6-6 16,7-7 0-16,12-10-27 16,4 0-13-16,3-4 17 15,3-19 11-15,1-4 12 16,-8 1 5-16,-5 8 9 0,-5 8 0 15,-8 7-1-15,-1 3-1 16,3 0-3-16,1 11 0 16,-1 9 7-1,6-2-11-15,-4-4-4 0,1-2-1 16,5-3-14-16,1-6-44 16,1 0-56-16,5-3-93 15,-2 0-46-15,6-11-162 16</inkml:trace>
  <inkml:trace contextRef="#ctx0" brushRef="#br0" timeOffset="14124.56">20428 11412 575 0,'0'0'171'0,"0"0"-62"16,0 0 14-16,0 0-60 15,0 0-45-15,0 0-7 16,-91-22-5-16,74 22 13 15,-2 22 6-15,2 6-10 16,-1 12 0-16,9 0-2 16,5 2-7-16,4-7-2 15,0-4-3-15,22-11-1 16,7-8-8-16,4-10-5 16,0-2 0-16,-2-8 0 15,-2-20 11-15,-2-14 2 0,-8-5 1 16,-4-14-1-16,-11-9 16 15,-4-7-9-15,0-1 1 16,0 2 0-16,-11 8-1 16,-2 9-1-16,-1 14 0 15,4 13-4-15,5 15-2 16,1 13 0-16,2 4-2 16,2 11 2-16,0 21 3 15,0 9 0-15,0 7-2 16,0 5 1-16,0 3-1 15,6 2-1-15,3 5 0 16,2-3-6-16,0 0-21 16,0-6-14-16,0-7-63 0,3-10-131 15,-1-11-85 1</inkml:trace>
  <inkml:trace contextRef="#ctx0" brushRef="#br0" timeOffset="14436.15">20783 11426 590 0,'0'0'220'0,"0"0"-138"0,0 0 36 0,0 0-33 16,0 0-55-16,-120 6-10 0,99 15-4 15,0 8 5 1,0 3-6-16,3-2 5 15,7 4-5-15,7 0-3 0,4-2-8 16,0 2-2-16,6-5-2 16,15-8-5-16,6-9-16 15,1-8-15-15,6-4-8 16,-3 0 11-16,0-16 5 16,-7-8 11-16,-3-2-12 15,-13-2 2-15,-8-2-54 16,0 3-77-16,-2-2-65 15,-20 8-245-15</inkml:trace>
  <inkml:trace contextRef="#ctx0" brushRef="#br0" timeOffset="14748.14">19085 11195 607 0,'0'0'3'0,"0"0"-3"0,0 0-168 16</inkml:trace>
  <inkml:trace contextRef="#ctx0" brushRef="#br0" timeOffset="15827.24">17590 12318 324 0,'0'0'418'0,"0"0"-376"15,0 0-13-15,0 0 64 16,0 0-60-16,0 0-32 15,-11-2 7-15,24 2 2 16,5 0 37-16,2 0 13 16,2 0-14-16,5 0-11 0,2 0-7 15,2 0-10-15,5 0-13 16,-1 0-2-16,4 0 0 16,-8 0 1-16,-9-4-2 15,-6 0 20-15,-10 0-11 16,-6 2 1-16,0-3 8 15,0-1 3-15,-18 1-6 16,-6-1-14-16,-5-2-1 16,-2 6-2-16,-4 0 0 15,0 2 0-15,0 0-3 16,-1 0 2-16,1 4 0 16,1 4-7-16,5-2 3 0,3-2-1 15,5 0 0-15,6-2-9 16,6-1-34-1,2 2-34-15,5 1-68 0,2 0-168 16</inkml:trace>
  <inkml:trace contextRef="#ctx0" brushRef="#br0" timeOffset="17873.88">18508 12350 167 0,'0'0'77'0,"0"0"-17"0,0 0 37 0,0 0 9 16,0 0 0-1,0 0-19-15,0 0 13 0,0-11 5 16,0 11-35-16,0-2-10 15,0 2-6-15,-9 0-20 16,-4 0-20-16,-3 0-3 16,3 0-4-16,-3 0 3 15,0 0 1-15,1 0-7 16,1 0 0-16,1 0 0 16,-3 0-3-16,6 0 0 15,-6 0 2-15,7 0-3 16,0 0-1-16,1 3 1 15,-2 7 0-15,6 6 0 16,-1 7 2-16,5 4 1 16,0 3-3-16,0 2 0 0,0 2 0 15,0 1 2 1,0 5-2-16,0 0 1 0,-2 4 5 16,-9 0-5-16,0-1-1 15,-2-5-2-15,2-6 2 16,1-8 0-16,4-8 0 15,4-8-1-15,-1-8 1 16,3 0-6-16,0 0-1 16,0 0-7-16,0 0 11 15,0 0 3-15,0 0-6 16,0 0 4-16,0 3 0 16,0 1 2-16,11 3-1 0,14-3 2 15,8-1-2 1,1-3 2-16,3 0-3 0,-2 0-3 15,-7 0 2-15,-8-1-1 16,-4-4-1-16,-9 4-6 16,-3-3-10-16,-4 1-31 15,0-4-29-15,0-8-128 16,-9-7-86-16</inkml:trace>
  <inkml:trace contextRef="#ctx0" brushRef="#br0" timeOffset="18084.54">18296 12658 724 0,'0'0'218'0,"0"0"-212"0,0 0-4 16,0 0-2-16,0 0 0 15,0 0-9-15,139-31-38 16,-104 13 17-16,-6 8 20 15,-9 4-27-15,-2 6-51 16,-5 0-37-16,1 0-72 16</inkml:trace>
  <inkml:trace contextRef="#ctx0" brushRef="#br0" timeOffset="18392.68">18666 12616 419 0,'0'0'198'0,"0"0"-144"15,0 0 0-15,0 0 26 16,0 0-20-16,0 0-12 16,0-1-5-16,0 1 13 15,0 0-4-15,0 0 7 16,0 0-9-16,-15 13-31 16,-5 10-11-16,1 1-8 15,4 2 0-15,5 2-2 16,2 1 2-16,6 0 0 15,2-2 0-15,0-8 0 16,0-2-2-16,20-9-4 0,7-5-8 16,7-3-4-1,1 0-12-15,1-3-14 0,-3-12-70 16,-2-3-94-16,0 2-48 16</inkml:trace>
  <inkml:trace contextRef="#ctx0" brushRef="#br0" timeOffset="18730.58">18942 12669 453 0,'0'0'178'0,"0"0"-137"15,0 0 31-15,0 0 28 16,0 0-36-16,0 0-18 15,0-18 6-15,0 16 6 16,-4 2 9-16,-10 0-8 16,-5 0-27-16,-4 16-10 15,1 10-10-15,0 2-7 16,8-2-4-16,6 0-1 16,8-6-2-16,0 0 1 15,15-6-11-15,14-6-4 16,4-5-11-16,1-3 3 15,0-3-7-15,-5-19-16 16,-6-8-23-16,-2 1-13 16,-5-1-72-16,-7 5-11 0,-3 9-78 15</inkml:trace>
  <inkml:trace contextRef="#ctx0" brushRef="#br0" timeOffset="19197.06">19109 12825 395 0,'0'0'124'0,"0"0"-66"16,0 0 54-16,0 0 5 0,0 0-33 16,0 0-25-1,12 31-15-15,-10-40 14 0,0-19-9 16,5-12 7-1,-1-4-20-15,2 4-12 0,-2 6-11 16,3 6-11-16,-3 4-2 16,4 8 2-16,-4 1-4 15,-1 9 2-15,1 6-4 16,-4 0-7-16,6 0 11 16,0 17 0-16,1 10 11 15,5 12-5-15,-1 1-5 16,2 0 1-16,3-4-2 15,3-4 0-15,-4-12 0 16,-1-10-3-16,-3-6 0 16,1-4-3-16,-3-5-3 15,-1-25 9-15,-2-13 7 0,-4-1 4 16,-4 0-7-16,0 6-2 16,0 10 1-16,0 12-1 15,-6 8-2-15,-2 8-7 16,0 0-38-16,1 0-76 15,7 2-57-15,0 10-106 16</inkml:trace>
  <inkml:trace contextRef="#ctx0" brushRef="#br0" timeOffset="19533.03">19570 12672 493 0,'0'0'82'0,"0"0"-47"0,0 0 96 0,0 0-8 0,0 0-63 16,0 0-20-16,19-85 20 15,-19 79 2-15,-13 6-12 16,-8 0-24-16,-1 6-20 16,-3 21 0-16,6 6-6 15,3 3 10-15,9-3-1 16,7 0-8-16,0-9 0 15,4-4-1-15,23-7 0 16,2-10-2-16,7-3-11 16,-1-1-11-16,-4-22 0 0,-6-3 3 15,-9 4-24-15,-14-1-30 16,-2 2-73-16,0 7-18 16,-9 1-143-16</inkml:trace>
  <inkml:trace contextRef="#ctx0" brushRef="#br0" timeOffset="19622.65">19570 12672 527 0</inkml:trace>
  <inkml:trace contextRef="#ctx0" brushRef="#br0" timeOffset="20061.34">19570 12672 527 0,'159'11'188'0,"-152"14"-148"0,-1 0 97 0,3 0-33 0,1-2-41 16,-4-1-25-1,-2-6-4-15,-1-3-9 0,-1-9 1 16,-2-3-11-16,0-1-8 16,0 0-7-16,2-4-9 15,4-23 9-15,2-14 3 16,3-5 2-16,-1 2-5 16,4 6-4-16,-3 15 0 15,1 8 2-15,-6 11 2 16,1 4 0-16,-1 0-7 15,6 21 7-15,-1 8 11 16,2-2-5-16,-1 2-1 16,-4-8-3-16,1-2 0 0,-3-8-2 15,0-7 0-15,-4-4-3 16,0 0-20-16,-2 0-28 16,2-19 11-16,0-10 33 15,5-2 4-15,1 3 2 16,4 6 2-16,-1 10-2 15,3 4 2-15,1 8 1 16,5 0 2-16,2 4 9 16,3 16 5-16,-3 7-4 15,-2 0 8-15,-4 2-7 16,-3-4 0-16,-2 0 2 16,-4-8-16-16,-1-7 2 15,-4-5-3-15,4-5-29 0,-6 0-40 16,0 0-60-16,2-5-127 15,-2-15-4-15</inkml:trace>
  <inkml:trace contextRef="#ctx0" brushRef="#br0" timeOffset="20279.16">20341 12569 692 0,'0'0'95'0,"0"0"-88"0,0 0 96 0,0 0-33 16,-4 116-51 0,4-92-4-16,0 0-13 0,0-5 8 15,0-6-5-15,0-7-5 16,0-2-29-16,2-4-62 16,8 0-98-16,5-2-111 15</inkml:trace>
  <inkml:trace contextRef="#ctx0" brushRef="#br0" timeOffset="20638.52">20658 12551 549 0,'0'0'167'0,"0"0"-39"16,0 0 34-1,0 0-72-15,0 0-49 16,0 0-26-16,-68 50-6 0,47-20 5 15,1 4-3-15,5 2 2 16,3-4-1-16,5-6-3 16,7-6-9-16,0-10 0 15,0-8-5-15,23-2-17 16,2-4 1-16,4-22 3 16,0-4 15-16,-3 2 2 15,-6 8 1-15,-6 9 1 16,-10 10 4-16,1 1 3 15,1 0 6-15,3 22-8 16,0 10 15-16,0 4-4 16,0-1-13-16,-3-10 0 15,-1-7-4-15,0-10-40 0,-3-8-64 16,-2 0-152-16,0-19-211 16</inkml:trace>
  <inkml:trace contextRef="#ctx0" brushRef="#br0" timeOffset="20811.09">20282 12328 675 0,'0'0'0'0,"0"0"-25"0,0 0-8 0,0 0-205 15</inkml:trace>
  <inkml:trace contextRef="#ctx0" brushRef="#br0" timeOffset="22136.78">20916 10238 466 0,'0'0'74'0,"0"0"14"15,0 0-12-15,0 0-27 0,0 0-5 16,0 0 2-16,0 2 11 15,0-2 4-15,0 0 9 16,3 0-11-16,6 0-2 16,4 0-9-16,2 0-7 15,3 0-5-15,3 0-11 16,-2 0-10-16,4 0 4 16,-1 0 4-16,3 0-5 15,1 0 1-15,-3 4-3 16,-5-1-1-16,-5-1-3 0,-7 0-4 15,-4-2-4 1,1 0-4-16,-3 0 0 0,3 0-1 16,-3 0-23-16,0 0-7 15,0 0-27-15,0 7-58 16,-14 14-129-16,1 1-214 16</inkml:trace>
  <inkml:trace contextRef="#ctx0" brushRef="#br0" timeOffset="23045.55">21115 11596 250 0,'0'0'264'0,"0"0"-122"0,0 0-38 0,0 0 4 16,0 0-55-16,0 0-29 15,0-7-8-15,0 7 10 16,0 0 8-16,0 0 13 16,5 0 6-16,3 0 9 15,3-2-10-15,5 2-19 16,4 0-6-16,4-3-13 15,7 2-5-15,1-6 1 16,-1 5-4-16,-4-4-2 16,-7 4 7-16,-5 0-5 15,-7 2-1-15,-4 0-1 16,-2 0-4-16,-2 0 0 16,0 0-5-16,0 0-20 0,0 0-41 15,-4 2-85-15,-15 12-288 16</inkml:trace>
  <inkml:trace contextRef="#ctx0" brushRef="#br0" timeOffset="24061.83">21110 12719 413 0,'0'0'66'0,"0"0"10"0,0 0-2 0,0 0-44 16,0 0-20-1,0 0-2-15,0-4 22 0,0 3 38 16,0-2 40-16,0 1-20 16,0 2-16-16,0-1-13 15,5 1-17-15,4-3-18 16,4 3 0-16,5-4-12 16,5-2-3-16,4 0 6 15,-4 0-1-15,-2 2 12 16,-1 0-4-16,-5 4 2 15,-1 0-2-15,1 0 2 0,-2 0-7 16,-1 0-8-16,1 0-9 16,-1 0 1-16,1 0-1 15,-5 0-1-15,-4 0-3 16,2 0 2-16,-6 0-3 16,0 0 1-16,0 0-3 15,0 0-25-15,0 4-39 16,0 4-135-16,-16 0-269 15</inkml:trace>
  <inkml:trace contextRef="#ctx0" brushRef="#br0" timeOffset="36170.15">21982 9886 567 0,'0'0'216'0,"0"0"-175"0,0 0 37 15,0 0-14-15,0 0-61 16,0 0 5-16,0 0-4 16,0-46 8-16,0 39 29 15,0 3 26-15,-4 0-12 16,-13 3-4-16,0-2-18 16,-5 3-11-16,-3 0-9 0,0 0-13 15,1 11 2 1,0 3-2-16,3 8 1 15,1 4-1-15,3 4 0 0,1 5 0 16,1 5 2-16,-2 4-1 16,2 1 4-16,1 5-2 15,4 5 1-15,3 1 0 16,7 2-3-16,0 3 3 16,0-8 1-16,5-6-2 15,12-8 0-15,3-9-3 16,3-10 0-16,1-8-2 15,8-12-3-15,1 0 5 16,0-1 0-16,-2-17 5 16,-1-7-4-16,-6-1 1 15,-4-2-2-15,-2-4 0 16,-10 5-1-16,-1 0-3 16,-7 5-25-16,0 6-38 0,0 1-42 15,-7 7-175-15,-5 3-181 16</inkml:trace>
  <inkml:trace contextRef="#ctx0" brushRef="#br0" timeOffset="36634.96">22082 10199 480 0,'0'0'126'0,"0"0"-32"16,0 0 43-16,0 0-43 0,0 0-56 15,0 0-4-15,0 75 4 16,4-48 5-16,3-2 0 16,0 6-1-16,0 3 1 15,1 1-10-15,-6 4-9 16,3-3-8-16,-5-6-7 15,0-8-5-15,0-10-4 16,0-8 0-16,0-4-7 16,0 0-10-16,0 0-13 15,0-13 16-15,0-12 14 16,2-5 7-16,7-2-7 0,7-2-2 16,0-2 2-16,3-2 0 15,4 2 0-15,-5 4 0 16,1 8 1-16,-5 6 0 15,-3 5 1-15,-2 6-2 16,-4 2-3-16,1 5-6 16,1 0-46-16,4 0-30 15,3 0-40-15,-2 0-52 16,0 0-35-16,-3 0-85 16</inkml:trace>
  <inkml:trace contextRef="#ctx0" brushRef="#br0" timeOffset="37071.51">22450 10229 159 0,'0'0'484'0,"0"0"-378"15,0 0 9-15,0 0 15 16,0 0-56-16,0 0-24 16,0-4-2-16,0 4 10 15,-7 0-13-15,-11 0-15 16,-3 0-17-16,2 9-13 15,-1 14 2-15,2 4-2 16,7 6 3-16,6-1-3 16,3 0 0-16,2-1-1 15,0-6-3-15,2 0-16 16,17-11-11-16,4-5-24 0,6-9-24 16,2 0-1-16,1 0 4 15,-10-14 5-15,-8 2 8 16,-12 2 21-16,-2 4 23 15,0 0 15-15,-20 0-10 16,-7 0-48-16,0-1 16 16,-2 1 21-16,8-1 25 15,0 1 14-15,3 4 39 16,9 2 10-16,5-2-4 16,2 2-18-16,2 0-35 15,0 0-6-15,2-4-63 16,18-6 14-16,6-3 7 0,9-6-52 15,0 1-140-15</inkml:trace>
  <inkml:trace contextRef="#ctx0" brushRef="#br0" timeOffset="37418.15">22676 10181 426 0,'0'0'227'0,"0"0"-149"0,0 0 81 0,0 0-29 15,0 0-39-15,0 0-25 16,-54-9-14-16,35 12-30 16,5 6-14-16,6-3-6 15,3 0-4-15,5 1-6 16,0-2-12-16,0 5-4 0,17 4-3 16,4 1 9-1,6 3 4-15,0-1 13 0,-5 4-2 16,-2-3-1-16,-6 2 4 15,-3 2 0-15,-7 2 8 16,-4 4-5-16,0 0 22 16,0 0-6-16,-11-4-3 15,-5-7 10-15,-1-5-15 16,-2-8-11-16,2-4-6 16,-1 0-14-16,5 0-42 15,3-3-26-15,6-10-122 16,2-4-99-16</inkml:trace>
  <inkml:trace contextRef="#ctx0" brushRef="#br0" timeOffset="37831.26">22998 10257 207 0,'0'0'467'0,"0"0"-369"0,0 0 55 0,0 0-7 16,0 0-62 0,0 0-23-16,-29-6-8 0,13 6-15 15,-1 0-14 1,-6 6-9-16,0 8-11 0,4 6 7 15,1 2 0-15,5 8-2 16,1 1 7-16,6-4-9 16,6 3-7-16,0-4 0 15,0-4-1-15,10 0-4 16,9-8 0-16,-1-4-4 16,1-4 0-16,2-6-5 15,-4 0-13-15,3 0-26 16,1-13-54-16,0-10-97 15,-2-1-127-15,-1-4-297 0</inkml:trace>
  <inkml:trace contextRef="#ctx0" brushRef="#br0" timeOffset="37905.66">22998 10257 387 0</inkml:trace>
  <inkml:trace contextRef="#ctx0" brushRef="#br0" timeOffset="38061.24">22998 10257 387 0,'125'-45'164'0,"-125"45"-69"0,0 0 45 0,0 0-8 0,0 0-46 0,2 0-6 16,0 6 5-16,-2 10-10 16,2 8-12-16,-2 11-16 15,2 1-23-15,0 4-10 16,3 0-12-16,-1-2-2 0,3-4-1 16,0-9-21-16,-1-12-20 15,1-7-39-15,2-6-82 16,0-1-142-16,-2-26-40 15</inkml:trace>
  <inkml:trace contextRef="#ctx0" brushRef="#br0" timeOffset="38581.56">23285 10281 536 0,'0'0'227'0,"0"0"-139"0,0 0 62 15,0 0-44-15,27 120-32 16,-21-97-18-16,-1-4-12 16,-3 0-13-16,0-7-14 15,-2-7-9-15,0-5-8 16,3 0-9-16,-1 0-12 16,3-16 4-16,-1-15 14 15,4-8 3-15,1-1-2 16,1 4 1-16,1 7 1 15,-1 10-2-15,2 8 2 16,-1 7-2-16,3 4-1 16,1 0-4-16,3 3 2 15,-3 16 5-15,1 8 5 16,-5 1 6-16,0-4-10 16,-2-4 4-16,-4-6-2 0,-1-8-3 15,3-6-6-15,-1 0-14 16,6-14-6-16,1-16 12 15,1-4 12-15,-1 1-5 16,3 11 7-16,-3 9 0 16,-5 11-4-16,2 2-2 15,-4 6-1-15,1 23 7 16,-1 6 17-16,2 1-7 16,3-7 4-16,-3-6-12 15,4-9-2-15,1-8-33 0,0-6-45 16,3-1-134-16,1-24 15 15,6-9 15 1,-3-2-14-16,5 4 37 0</inkml:trace>
  <inkml:trace contextRef="#ctx0" brushRef="#br0" timeOffset="39888.89">23900 10234 135 0,'0'0'98'0,"0"0"-30"0,0 0 5 0,0 0 29 0,0 0 17 15,0 0-8-15,25-30 16 16,-25 26-6-16,0 4-16 15,-9 0-27-15,-3 0-11 16,-5 0-11-16,-3 11-21 16,-3 15-5-16,-2 4-12 15,6 2-6-15,7 3-5 16,6 0-6-16,6-1-2 0,0-2 0 16,6-4-11-16,19-6-21 15,6-10-14-15,2-6-24 16,1-6-2-1,-3 0-12-15,-11-16 9 0,-7-3 21 16,-7-4 26-16,-6 3 17 16,0 0-1-16,0 4 8 15,-14 8 2-15,-1 6 3 16,-4 2 3-16,-1 0 20 16,5 0 30-16,-1 10-1 15,5 2 1-15,4-4-20 16,5-2-23-16,2 0-10 0,0-3-18 15,0-2-21 1,0-1-17-16,0 0 3 0,11 0 23 16,1-18 23-1,3-4-7-15,3-2-25 0,-1 1-46 16,-5 11-7-16,-1 3-23 16,0 7 62-16,-7 0 53 15,6 2 7-15,-4 0 75 16,1 0 15-16,7 13-20 15,-6 14 9-15,5 5 10 16,-1 1-21-16,1-2 4 16,1-1-9-16,-3-8-3 15,-1-2-9-15,-3-10-14 16,-2-8-23-16,-1-2-18 16,1 0-3-16,3-21-14 0,6-15 11 15,-1-5-3-15,1 1-9 16,-5 8 3-16,-3 10 4 15,-4 13 3-15,1 9 3 16,3 0 1-16,6 0-11 16,1 13-5-16,5 11 17 15,-3 4 2-15,-3 4 0 16,-6-6 4-16,-1 0-1 16,-1-10-2-16,-2-7-3 15,2-8-14-15,1-1-48 16,2-6-99-16,2-26-17 15,2-13 54-15,-4-14 39 0,0-7-38 16,-5-4 41-16,-2-5 9 16,0 1-36-16,0 1-81 15,2 8 176-15,-2 3 14 16,0 3 157-16,0 16-72 16,0 8 24-16,0 16 11 15,-2 13-3-15,2 6-26 16,0 0 21-16,0 19-20 15,0 13-43-15,15 5 9 16,-1 4 4-16,-6 6-14 16,-3-3 0-16,-3 4-2 15,0 4-18-15,-2 3-10 16,0 6-3-16,0 3 1 16,0 2-7-16,0-7-6 15,0-11-3-15,5-13-5 0,2-14-26 16,1-15-24-16,5-6-54 15,3-2-35-15,-1-20 37 16,4-6 30-16,-3 3 40 16,-1 6 29-16,-1 3-1 15,-1 0-2-15,0 4-12 16,-2 0-3-16,2-2 6 16,-1 2 5-16,-1-1 7 15,-2 0 8-15,-1 2 0 16,-2 4 14-16,-4 2 12 15,0 1 17-15,-2 3 22 0,0 1 23 16,0-3-5-16,0 3-6 16,-10 0-9-16,-5 0-28 15,-3 4 0-15,-2 18-10 16,2 9-4-16,3 5-8 16,8 2 1-16,5 0 0 15,2-1-2-15,0-8-6 16,16-6-8-16,8-6 2 15,3-11-5-15,4-6-1 16,1 0-1-16,-1-23-9 16,-5-6 7-16,-8-9-20 15,-10-2-5-15,-8-5-38 16,0-3-71-16,-15 4-185 16,-16 8-254-16</inkml:trace>
  <inkml:trace contextRef="#ctx0" brushRef="#br0" timeOffset="40093.98">24245 10094 607 0,'0'0'258'0,"0"0"-185"0,0 0 19 0,0 0 38 0,143-20-64 0,-95-3-49 0,-7 0-14 16,-10 5-3-1,-15 7-27-15,-9 0-35 0,-7 5-71 16,0 4-103-16,-29 2-212 16</inkml:trace>
  <inkml:trace contextRef="#ctx0" brushRef="#br0" timeOffset="40357.69">22922 9887 126 0,'0'0'739'0,"0"0"-647"15,0 0-81-15,0 0-11 16,0 0-17-16,0 0-190 16,-5-11-295-16</inkml:trace>
  <inkml:trace contextRef="#ctx0" brushRef="#br0" timeOffset="41949.58">21982 11243 279 0,'0'0'215'0,"0"0"-129"0,0 0-37 16,0 0 9-16,0 0-19 16,0 0-7-16,0-10 13 15,0 6 32-15,0 1 27 16,0 2-2-16,-16 1-42 15,-4 0-21-15,0 0-13 16,-5 0-10-16,3 1-13 16,-4 12-3-16,-1 4-5 0,4 2 2 15,1 3 6 1,2 9 6-16,4-2-8 0,1 8 4 16,-1 1 5-1,5 2-9-15,2 0 4 16,2 2 6-16,7-2-5 0,0 3 3 15,0-4-6-15,0-1 2 16,0-8-2-16,12-5-4 16,7-10 1-16,8-6-5 15,2-5 5-15,3-4-2 16,-1 0 1-16,-2-13-3 16,-5-9-5-16,1-3-3 15,-3 0-14-15,-8 3-13 16,-1 3-16-16,-5 2-34 0,0 2-118 15,-2-2-50 1,3 5-223-16</inkml:trace>
  <inkml:trace contextRef="#ctx0" brushRef="#br0" timeOffset="42426.41">22209 11518 538 0,'0'0'94'0,"0"0"-42"0,0 0 41 0,0 0-7 16,0 0-25-16,0 0-16 16,4-52 0-16,-4 50-6 15,-2 2-1-15,-9 0 5 16,-3 0-12-16,-3 0-5 16,-1 16-2-16,-4 1-11 15,2 8-13-15,2 3 0 0,7 2-4 16,4 0 2-1,5-1 4-15,2-1 0 16,0-6 0-16,0-8-2 0,15-5-1 16,12-9-7-16,6 0 3 15,7-12-7-15,-1-16-13 16,-6-4 8-16,-6-2-3 16,-12 2-14-16,-6 1-21 15,-9 6-38-15,0 4-89 16,0 10-134-16</inkml:trace>
  <inkml:trace contextRef="#ctx0" brushRef="#br0" timeOffset="43126.41">22414 11470 317 0,'0'0'437'0,"0"0"-396"0,0 0 1 15,0 0 69-15,0 0-65 16,0 0-14-16,25 33 31 15,-12-12 12-15,0 5-8 16,-2 2-19-16,-2 2-17 16,-5 1-13-16,-1-2-4 15,-3-3 1-15,0-6-8 16,0-8-2-16,0-7-4 16,0-5-1-16,0 0-11 0,0-6-10 15,0-21 17-15,2-13 4 16,7-6 0-16,4 0 0 15,1 8 0-15,1 7 0 16,6 10-8-16,-4 9-11 16,1 4 15-16,-1 8-3 15,4 0 1-15,-1 0 4 16,2 0 2-16,0 6 0 16,-3 10 0-16,-6 6 3 15,-5 6-3-15,-3 4 6 16,-5 5 4-16,0 3-3 15,0-5-2-15,-2-4-5 0,-3-9 0 16,1-10-18-16,4-9-18 16,0-3-68-16,0-3-72 15,0-26-125-15,6-5-53 16</inkml:trace>
  <inkml:trace contextRef="#ctx0" brushRef="#br0" timeOffset="43557.38">23025 11406 682 0,'0'0'164'0,"0"0"-138"0,0 0 121 0,0 0-47 15,0 0-65-15,0 0-2 16,-121 58 0-16,99-28 5 15,1 4-13-15,4 6-1 16,1 0-11-16,5-4-7 16,7 3-3-16,4-8-3 15,0-2 0-15,11-11-9 16,16-12-14-16,4-6 4 16,6-2-9-16,1-20-2 15,-7-7-5-15,-6 4 5 16,-9-2 5-16,-9 4-18 15,-5 4 10-15,-2 5 9 16,0 5 24-16,-13 8 0 0,-12 1 8 16,-2 0 11-1,0 14 13-15,0 9-5 0,5 0-8 16,7-1 0-16,4-4-8 16,1-2-7-16,8-3-4 15,0-7-12-15,2-4-77 16,0-2-115-16,0 0-167 15</inkml:trace>
  <inkml:trace contextRef="#ctx0" brushRef="#br0" timeOffset="43829.45">23171 11401 825 0,'0'0'80'0,"0"0"-29"0,0 0 89 16,0 0-59-16,83 129-31 16,-58-95-10-16,-1-2 3 15,0 0-5-15,-4-2-6 16,3 1-9-16,-6-2-10 16,-1-3-4-16,-3-5-9 15,-3-10 0-15,-4-4-17 16,-4-7-17-16,1 0-29 0,-1-8-60 15,0-20-92-15,-2-8-66 16</inkml:trace>
  <inkml:trace contextRef="#ctx0" brushRef="#br0" timeOffset="44072.74">23416 11458 797 0,'0'0'63'0,"0"0"3"16,0 0 73-16,0 0-79 16,-113 98-34-16,86-64 0 15,-2 2 7-15,5 0-15 16,1-4 8-16,8-1-15 0,1-9-5 16,10-8-6-16,4-8-18 15,0-6-50-15,0 0-56 16,22-6-104-16,9-22 52 15,7-9-36-15,3-1-88 16</inkml:trace>
  <inkml:trace contextRef="#ctx0" brushRef="#br0" timeOffset="44727.7">23416 11458 420 0,'152'12'147'16,"-152"-12"-73"-16,2 0 43 0,-2 0-9 15,0 0-22-15,0 0-11 16,0 0-3-16,0 0-9 16,-9 4-15-16,-6 6-16 15,-3 6-16-15,-2 4-6 16,4 4-7-16,3 6 1 16,6 0-1-16,5 0-2 15,2-2 5-15,0-1-3 16,0-5-1-16,0-7-1 15,9-4-2-15,9-11-5 16,4 0-5-16,7-19-24 16,3-12 23-16,1-10 3 15,-6 5-15-15,-8 9 16 16,-7 10 4-16,-8 9 4 0,-2 8 0 16,-2 0 6-16,0 0-6 15,5 4-5-15,1 10 0 16,3 0 4-16,7-4-13 15,4-4-12-15,6-4 12 16,3-2-26-16,0 0-35 16,2 0-19-16,1-4-33 15,-1-7 33-15,-2-6 39 16,-2-3 41-16,-5 1 14 16,-4-8 11-16,0 1 19 15,-8 0-6-15,-2 4 7 0,-6 4-3 16,-2 6 11-16,0 6 9 15,-2 6 33-15,-18 0-7 16,-5 12-17-16,0 13-15 16,-4 12-3-16,5-1-8 15,4 0 7 1,5-2-9-16,10-6-12 0,5-5-3 16,0-8-13-16,13-3-1 15,14-6-5-15,2-6 1 16,0 0-2-16,-3-8-2 15,-1-15-1-15,-5-10-13 16,-2-3-29-16,-4-8-62 16,-10-2-149-16,-4-2-249 15</inkml:trace>
  <inkml:trace contextRef="#ctx0" brushRef="#br0" timeOffset="44957.85">23399 11199 665 0,'0'0'69'0,"0"0"-30"0,0 0 118 16,142 6-56-16,-93-6-33 15,-7-12-33-15,-3 1-8 16,-8 5-23-16,-5 1-4 15,-10 2-5-15,-5 3-54 16,-11 0-116-16,0 0-138 0</inkml:trace>
  <inkml:trace contextRef="#ctx0" brushRef="#br0" timeOffset="47061.59">21899 12390 244 0,'0'0'114'15,"0"0"-49"-15,0 0 10 0,0 0-19 16,0 0-30-16,0 0-10 16,0 0 11-16,0 4 5 15,0-2 1-15,0 2 9 16,0-1 21-16,0-3-3 15,0 1-3-15,0-1-8 16,0 0-11-16,2 4-3 16,-2 2-8-16,0 2-15 15,2 4 2-15,-2 2-4 16,3 4 1-16,-1 6 11 16,-2 8 14-16,0 8-9 0,0 9-2 15,0 6-11 1,0 1-7-16,-2 1-5 0,2-4-1 15,-3-7 4-15,1-8-2 16,0-7 1-16,0-10 0 16,0-11-4-16,2-10-3 15,0 0-10-15,-2-6-25 16,-5-25 32-16,0-10 6 16,-2-12 7-16,3-1-5 15,-1 2-1-15,3 4-1 0,-1 2 0 16,2 4-2-1,-1 2-8-15,2 6 9 0,0 0 2 16,2 5-2-16,0 5 1 16,0 2-3-16,0 3-12 15,2-1-4-15,20-1-19 16,7-1-16-16,11 2-15 16,5 4 25-16,0 3 10 15,-6 11 34-15,-3 2 0 16,-7 0 0-16,-9 13 3 15,3 13 5-15,-8 8-6 16,-3 2 20-16,-6 2-7 16,-6-2 14-16,0 0 6 15,0-1-7-15,-18-7 2 0,1-2-10 16,-8-7-12-16,-2-2-4 16,-2-7-4-16,-6-6-7 15,1-4-11-15,-1 0-2 16,6 0-62-16,6 0-61 15,15-6-140-15</inkml:trace>
  <inkml:trace contextRef="#ctx0" brushRef="#br0" timeOffset="48776">22252 12722 480 0,'0'0'126'0,"0"0"-111"0,0 0 35 16,0 0 0-16,0 0-32 15,0 0-1-15,0 7 35 16,0 7 33-16,0 4-15 0,0 4-17 16,0 3-10-16,0 3 0 15,0 1-16-15,0 0-7 16,0-7 0-16,0-4-5 15,0-8-2-15,0-4-3 16,0-4-4-16,0-2-6 16,0 0-10-16,0-2 6 15,0-22 4-15,4-11 18 16,9-9-2-16,1-1-7 16,-1 2-5-16,0 9-4 15,-1 10 0-15,-4 4-1 16,-1 8 0-16,-3 8 1 0,-2 3 0 15,1 1 0 1,2 0-13-16,1 0-25 0,5 0-15 16,5 0-27-16,1 0-39 15,4 0-34-15,-3 2 37 16,-5 4-20-16,-2 5 19 16,-2-5-42-16</inkml:trace>
  <inkml:trace contextRef="#ctx0" brushRef="#br0" timeOffset="49074.87">22561 12679 566 0,'0'0'178'0,"0"0"-117"0,0 0 59 0,0 0-43 0,0 0-57 16,0 0-3-16,-62 48 13 15,46-23 15-15,1 4-8 16,1 8-6-16,5 1-1 15,7-3-12-15,2 0-4 16,0-9-10-16,15-10-4 16,10-10-3-16,6-6 0 15,2-2 1-15,-4-24 1 16,-2-6-4-16,-6-6 4 16,-11 1-17-16,-3 6-9 15,-7 4-18-15,0 11-43 0,-2 7-14 16,-11 9-84-1,1 0-27-15,3 3-181 0</inkml:trace>
  <inkml:trace contextRef="#ctx0" brushRef="#br0" timeOffset="49604.15">22824 12737 382 0,'0'0'285'0,"0"0"-266"0,0 0 16 16,0 0 79-1,0 0-56-15,0 0-18 16,-36-21 9-16,22 46-21 0,4 7-7 16,3 3 3-16,3 0-1 15,4 0-6-15,0-7-9 16,0-11-8-16,0-4-16 15,13-12-10-15,3-1-5 16,-1-3 17-16,3-23 11 16,-1-10 2-16,2-7 1 15,-9-1 7-15,-2 4-2 16,-6 9-3-16,-2 6-1 16,0 11 12-16,0 8 3 15,0 6 0-15,0 0-1 16,0 18-6-16,0 16-7 15,0 11 6-15,0 10-8 16,0 3 10-16,6-1-1 0,7-4 4 16,6-6-3-16,-2-7-6 15,-1-4 0-15,-5 0-4 16,-7-4 8-16,-4 2 6 16,0-4 3-16,-2-2-1 15,-15-7-10-15,-6-7-6 16,-4-6 0-16,-2-8-12 15,-4 0-1-15,0-10-11 16,1-15-8-16,8 2-48 16,6-7-45-16,14-1-68 15,4 1-64-15</inkml:trace>
  <inkml:trace contextRef="#ctx0" brushRef="#br0" timeOffset="50010.19">22988 12752 567 0,'0'0'183'0,"0"0"-141"0,0 0 82 16,0 0-34-16,0 0-52 15,14 120 7-15,-9-92 1 16,-3-2-4-16,0-6 2 16,0-8-15-16,0-8-22 15,0-4-7-15,0 0-6 16,4 0-18-16,0-16 6 16,3-12 17-16,2-11-4 15,0 1-9-15,-2 5 9 16,2 3 5-16,-2 8-2 15,2 5-2-15,1 0-3 16,3 4-8-16,-4 3-10 0,3 4-38 16,-3 4 3-1,-3 2-17-15,2 0-44 16,-4 0 1-16,1 0-123 0</inkml:trace>
  <inkml:trace contextRef="#ctx0" brushRef="#br0" timeOffset="50406.2">23376 12651 589 0,'0'0'186'16,"0"0"-136"-16,0 0 84 16,0 0-47-16,0 0-51 15,-120 36-14-15,103-12-6 16,3 4 4-16,3 4-5 0,5 5 18 15,2 1-6 1,4-1-3-16,0-2-17 0,6-9-7 16,13-8-1-16,10-10-38 15,2-8-19-15,5 0-4 16,0-20 16-16,-10-7-4 16,-10 4 2-16,-9-1 21 15,-7 1-2-15,0 6-26 16,-7 0-12-16,-15 7 45 15,-7 7 22-15,2 3 8 16,5 0-2-16,2 0 25 16,7 0 15-16,3 5 9 0,8-1-42 15,2 0-13 1,0-2-32-16,2-2-96 0,23 0-128 16,6-6-119-1</inkml:trace>
  <inkml:trace contextRef="#ctx0" brushRef="#br0" timeOffset="50724.94">23595 12675 536 0,'0'0'141'0,"0"0"-64"16,0 0 63-16,0 0-41 16,0 0-51-16,0 0-10 15,-74 4-5-15,63 12-28 16,4 0-2-16,7-5-3 15,0 2-5-15,0-3-13 0,16 3-5 16,2-2 10-16,4 3 0 16,1 0 7-16,-6 4 2 15,-1 4 8-15,-7 2-2 16,-7 2-1-16,-2-1 16 16,0-5 7-16,0-6-6 15,-15-7-3-15,-6-7-15 16,1 0 0-16,0 0-12 15,0-16-20-15,5-2-17 16,3 1-52-16,8 1-84 16,4 2-80-16</inkml:trace>
  <inkml:trace contextRef="#ctx0" brushRef="#br0" timeOffset="51108.49">23851 12639 623 0,'0'0'100'0,"0"0"16"15,0 0 34-15,0 0-85 16,0 0-35-16,0 0 6 16,-116 58-17-16,96-30-9 15,5 6 3-15,3-2 2 16,6-2 0-16,6-1-7 15,0-10-8-15,8-5-6 0,17-3-20 16,2-9-3-16,2-2 4 16,0 0-6-1,-2 0 18-15,0-2 11 0,-8 2 2 16,-1 0-1-16,-5 0 1 16,-4 2 0-16,-4 14 0 15,-5 6 20-15,0 2 6 16,-12 0-12-16,-7-4-5 15,-6-6-8-15,1-8-1 16,1-6-10-16,-2 0-32 16,4-4-48-16,5-14-85 0,7-2-99 15</inkml:trace>
  <inkml:trace contextRef="#ctx0" brushRef="#br0" timeOffset="51438.96">24056 12665 650 0,'0'0'76'0,"0"0"-39"0,0 0 111 16,0 0-96-16,0 0-33 15,-100 141-5-15,98-101 11 0,2 0 4 16,4-7 2-16,19-6-5 16,8-11-3-16,0-16-8 15,2 0-11-15,1-12 3 16,-1-20-3-16,-6-7 6 16,-8-3-2-16,-9-2 3 15,-10 3-11-15,0 0-15 16,-23 11-40-16,-12 14-43 15,-8 15-196-15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49:34.12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421 10568 17 0,'0'0'94'0,"0"0"-70"0,0 0 4 0,146-44 4 16,-107 32-27-16,-1-1 14 15,-14 7 17-15,-4 4 11 16,0 2-5-16,0 0-26 15,-2 8-16-15,-2 11-26 16</inkml:trace>
  <inkml:trace contextRef="#ctx0" brushRef="#br0" timeOffset="1275.67">889 10914 439 0,'0'0'398'0,"0"0"-389"0,0 0 26 15,0 0 51-15,0 0-71 16,0 0-8-16,0 0 0 16,-16 0 25-16,20 3 25 15,8 1 7-15,-4 0 2 16,8 2-27-16,4 0-15 16,7-3-5-16,10 3-5 15,8-3-3-15,7-3 0 16,3 0-5-16,-1 0 2 15,-5 0-1-15,-5 0 3 16,-6 0 1-16,-7 0 0 16,-6 0 0-16,-5 0-5 0,-7 0 3 15,-7 0-4-15,0 0 3 16,-4 0 3-16,-2 0 4 16,0 0-3-16,0 0-2 15,0 0-1-15,0 0-2 16,0 0-4-16,0 0-3 15,0 0-4-15,-16 0-19 16,-5 0-39-16,2 0-45 16,3-9-109-16,5-9-205 15</inkml:trace>
  <inkml:trace contextRef="#ctx0" brushRef="#br0" timeOffset="1736.28">1429 10690 592 0,'0'0'219'0,"0"0"-196"0,0 0 70 16,0 0-4-16,0 0-60 16,0 0 20-16,43 13 14 15,-25-4-11-15,4-1-16 16,3-2-7-16,0 4-1 15,-2 0-10-15,4 1 1 16,0 6-9-16,2-2-6 16,2-3 2-16,-4 3-5 15,0-1 1-15,-7-4 0 16,-7-1-1-16,-2-7 0 0,-7 3 10 16,-4-1 1-16,0-2 10 15,0 6 8-15,0 4-8 16,-10 9-5-16,-11 4-11 15,-5 8-3-15,-5 0 3 16,0 5-3-16,-2 1-2 16,2-3 0-16,4-4-1 15,2-6 0-15,9-9 0 16,3-4-1-16,9-7-6 16,4-4-6-16,0-2-25 15,0 0-34-15,2 0-45 16,27 0-145-16,8-14-68 0,1-7-196 15</inkml:trace>
  <inkml:trace contextRef="#ctx0" brushRef="#br0" timeOffset="2433.73">2555 10582 408 0,'0'0'231'0,"0"0"-156"0,0 0 53 15,0 0-41-15,9-113-24 16,-9 87-1-16,0 2-5 16,0 6 6-16,0 4-2 15,0 6 1-15,-11 4-1 16,-7 4-10-16,-6 0-27 16,-1 1-15-16,-2 20 1 15,-6 7-10-15,-5 9 1 16,2 7-1-16,3 3 2 15,6 7 1-15,9 2-2 16,2 5 0-16,8 5 2 0,1 2-3 16,5 6 4-16,2 1-4 15,0-1-3-15,4-6 3 16,19-10-1-16,6-8 0 16,7-11-7-16,3-12 2 15,3-7-5-15,-1-10-4 16,-3-6 3-1,-7-4 8-15,0 0-9 0,-2-7 12 16,-2-10-2-16,-2-7-9 16,-8-2 0-16,1-1-19 15,-7-4-1-15,-2 1-14 16,-7 0-56-16,-2 6-103 16,0 4-314-16</inkml:trace>
  <inkml:trace contextRef="#ctx0" brushRef="#br0" timeOffset="2842.18">2821 10882 744 0,'0'0'181'0,"0"0"-136"0,0 0 108 15,0 0-50-15,0 0-57 16,48 129-11-16,-39-83-13 16,-2 2-5-16,0 0-7 0,-5 0 2 15,-2-4-4-15,0-6 0 16,0-9-3-16,0-16-4 16,0-9-2-16,0-4-5 15,0 0-17-15,2-28-14 16,4-16 35-16,4-12 2 15,3-4 6-15,2 0 1 16,1 4-2-16,5 7-4 16,0 12-1-16,0 8 1 15,1 13-2-15,0 6-4 16,2 8 2-16,-3 2-3 16,1 0-15-16,-2 14-23 15,-4 7-29-15,1-7-90 0,-3-6-231 16</inkml:trace>
  <inkml:trace contextRef="#ctx0" brushRef="#br0" timeOffset="3248.11">3391 10828 664 0,'0'0'218'0,"0"0"-199"16,0 0 110-16,0 0-52 15,0 0-27-15,0 0 6 16,-92-12-10-16,70 39-5 16,-2 11-20-16,1 9-7 0,3 9-11 15,9 4-3 1,9 1 0-16,2-9 0 0,2-8-3 16,21-12-4-16,6-12-32 15,2-11-16-15,0-9-24 16,-2-3 21-16,-5-19 20 15,-8-3-32-15,-10 0 26 16,-6 2 5-16,0 2 33 16,-13 6 6-16,-11 6 6 15,-3 5 8-15,0 3-2 16,7 1-5-16,4 0 13 16,6 0 12-16,7 0-10 0,0 0-11 15,3 0-11-15,0 0-14 16,0 0-99-16,21 0-60 15,8 0-121-15</inkml:trace>
  <inkml:trace contextRef="#ctx0" brushRef="#br0" timeOffset="3571.8">3609 10881 969 0,'0'0'85'0,"0"0"27"15,0 0 16-15,0 0-107 16,-116 47-21-16,107-25-2 0,7-1-10 16,2-2-7-1,0-1-17-15,22 0-17 0,3 0 14 16,-1-3 16-16,1 1 1 16,-3 0 17-16,-5 2 4 15,2 1 0-15,-5 4 2 16,-8 2 13-16,-6 4 27 15,0 1 10-15,0-3-14 16,-12-8-11-16,-7-7-4 16,-8-8-21-16,-2-4-2 15,0 0-4-15,2 0 4 16,5-4-27-16,6-11-44 16,10-6-74-16,6-1-190 15,0-1-170-15</inkml:trace>
  <inkml:trace contextRef="#ctx0" brushRef="#br0" timeOffset="3953.42">3899 10918 613 0,'0'0'60'0,"0"0"87"15,0 0-18-15,0 0-54 16,0 0-3-16,0 0 4 16,0-18 13-16,0 18-2 0,-2 0-17 15,-14 14-31 1,-5 15-14-16,2 6-16 0,-1 11-7 16,1 1 0-16,9 3-4 15,7-2-2-15,3-5 3 16,0-6-3-16,7-8 3 15,13-10-9-15,5-9 1 16,6-10-13-16,2 0 7 16,5-14 6-16,-2-14-9 15,-5-2-2-15,-4 2 10 16,-7 2-7-16,-7 4-16 16,1-2-45-16,-3 3-68 0,-1 0-123 15,-2 3-148 1</inkml:trace>
  <inkml:trace contextRef="#ctx0" brushRef="#br0" timeOffset="4232.13">4253 10851 692 0,'0'0'210'16,"0"0"-114"-16,0 0 68 15,0 0-80-15,6 107-48 16,-6-66-8-16,0 3-4 16,0 4-5-16,0 0 1 15,0-5-12-15,0-4 1 0,0-13-9 16,0-11-4-16,0-13-39 16,8-2-50-16,0-17-74 15,3-23-69-15,5-10 81 16,-5 0-84-16</inkml:trace>
  <inkml:trace contextRef="#ctx0" brushRef="#br0" timeOffset="4854.64">4471 10912 623 0,'0'0'221'15,"0"0"-120"-15,0 0 81 16,14 107-72-16,-10-62-53 16,-2-2-10-16,1-3-22 15,-3-5-11-15,0-10-10 16,0-11 3-16,0-10-7 15,0-4-7-15,0 0-16 16,0-22-7-16,0-12 5 0,8-10 6 16,1 0-9-16,5 2-5 15,-1 7 6 1,-2 9 26-16,2 10-3 16,-4 8 3-16,3 4 2 0,-1 4 5 15,3 0 7-15,1 7-1 16,1 12-1-16,-3 8-3 15,0-2-2-15,-2-5-5 16,-4-4 0-16,-3-11 1 16,0-5-4-16,4 0-19 15,-2-14-4-15,3-9 1 16,2-1-3-16,5 5-10 16,2 6 31-16,2 5-1 15,2 8 3-15,-2 0 4 16,0 7 6-16,-2 17 25 0,-5 5-15 15,-1 4 1-15,-1 1 0 16,-5 2 5-16,1-2-8 16,-2-2-6-16,-1-3-1 15,0-4-1-15,1-5-6 16,3-8-15-16,2-3-80 16,-1-8-18-16,4-1-56 15,-2 0 10-15,2-15 9 16,0-12 42-16,-1-2-90 15</inkml:trace>
  <inkml:trace contextRef="#ctx0" brushRef="#br0" timeOffset="5246.51">5111 10849 822 0,'0'0'136'0,"0"0"-55"0,0 0 45 16,-79 104-83-16,69-60-24 16,5 7-8-16,5 2-10 15,0 1-1-15,2-4 0 16,19-8-2-16,6-8 1 16,6-8-3-16,2-12-6 15,5-12 1-15,2-2-37 0,-1-23-2 16,-6-15-11-1,-10-6-65-15,-14 2 43 0,-11 5 40 16,0 3 37-16,-20 4 4 16,-12 8 1-16,-3 10 22 15,-1 8 18-15,3 4 20 16,2 2-7-16,6 20-3 16,6 8-13-16,5 4-19 15,7 3-12-15,5-6-7 16,2-5 0-16,0-10-80 0,9-16-140 15,9 0-103 1</inkml:trace>
  <inkml:trace contextRef="#ctx0" brushRef="#br0" timeOffset="5603.51">5347 10957 829 0,'0'0'63'0,"0"0"67"15,5 107-17-15,3-74-76 16,3-2-25-16,1-6-9 16,-1-9-3-16,-5-6-2 15,-2-10-6-15,-1 0-26 16,-3-15-15-16,0-24 17 16,3-11 28-16,3-6-60 0,5 1-17 15,7 12 42 1,-3 9 22-16,6 9 5 15,-6 14 12-15,1 11 10 0,-5 0 15 16,-2 23 44-16,0 15 9 16,-3 11-15-16,-1 1-19 15,-1 3-26-15,1-8 11 16,-1-3-27-16,1-6 0 16,-1-8-4-16,0-12-7 15,3-16-46-15,3-6-110 16,-4-43-56-16,-2-20-111 15</inkml:trace>
  <inkml:trace contextRef="#ctx0" brushRef="#br0" timeOffset="6214.23">5663 10101 596 0,'0'0'149'16,"0"131"-106"-16,0-54 76 16,0 7-34-16,0 4-42 15,0 6-12-15,0 5-9 16,0 1 6-16,0 0-1 16,-4-13-8-16,0-17-17 15,4-20-2-15,0-20-6 0,0-15-8 16,0-9-1-16,0-6 5 15,0 0-10-15,0-1 5 16,-2-19-9-16,2-4 23 16,0-4-3-16,0-5 0 15,4 1 4-15,15 6-1 16,4 4-5-16,4 10 6 16,2 9 0-16,2 3 10 15,4 0 1-15,5 0-3 16,3 0-7-16,1 0-1 0,-4 0-2 15,-6 0-3 1,-14 0 3-16,-12 0-3 16,-8-3 4-16,0-7 1 15,0-4 23-15,-10 0-10 0,-13 2-2 16,-8 6 5-16,-2 6-2 16,-1 0 4-16,5 15 1 15,2 16 15-15,8 13-7 16,7 5-4-16,8 4 2 15,4-6-4-15,0-3-21 16,22-10-1-16,5-8-2 16,9-15-1-16,8-11 0 15,-1 0 0-15,1-19-5 16,-3-17-16-16,-12-10-20 16,-10-10-24-16,-12-6 17 15,-7-6-116-15,-2-1-156 16</inkml:trace>
  <inkml:trace contextRef="#ctx0" brushRef="#br0" timeOffset="6467.28">5302 10615 750 0,'0'0'254'0,"0"0"-242"0,0 0 38 16,0 0-5-16,0 0-36 15,147 44-3-15,-84-41-2 0,-5-3-4 16,-8 0-18-16,-7 0-23 16,-11 0-55-16,-12-3-122 15,-14-5-180-15</inkml:trace>
  <inkml:trace contextRef="#ctx0" brushRef="#br0" timeOffset="6779.36">4373 10632 826 0,'0'0'233'15,"0"0"-214"1,0 0-7-16,0 0-6 16,0 0-6-16,0 0-228 15</inkml:trace>
  <inkml:trace contextRef="#ctx0" brushRef="#br0" timeOffset="69515.1">8994 10078 601 0,'0'0'81'0,"0"0"-18"0,0 0 21 0,0 0-48 15,0 0 1-15,0 0-2 16,0 0 8-16,23 126 23 16,-15-92 13-16,-1 10-11 15,-1 6-10-15,0 9-18 16,-4 5-19-16,2 2-5 16,0 6-10-16,1 7 4 15,-1 5-5-15,-2 6 0 16,0 4 0-16,0 5 2 15,2-1-6-15,-4 4 5 16,0 2-2-16,0-1-1 16,0-5 4-16,0-8 0 15,-4-6-1-15,0-4 2 16,2-3-2-16,2-7-5 16,0-9 9-16,0-18-9 0,0-10-1 15,0-15 0-15,0-10-2 16,0-7 0-16,0-1-7 15,0 0-31-15,0-13-18 16,0-18-37-16,0-6-63 16,0-2-241-16</inkml:trace>
  <inkml:trace contextRef="#ctx0" brushRef="#br0" timeOffset="70759.02">10353 10776 116 0,'0'0'723'0,"0"0"-671"0,0 0-11 16,0 0 67-16,-4 117-48 15,4-70-35-15,0 7-2 16,-2 9 14-16,-3 5 2 16,1 2-3-16,-3-1 3 15,-2-5-15-15,5-6-10 16,2-10-1-16,2-18-10 15,0-16-3-15,0-12-3 16,0-2-9-16,0-22-20 16,2-27 32-16,4-18 1 15,-6-11 9-15,0-5-5 16,-2-3 0-16,-17-1-4 16,-2 5 1-16,3 2 0 0,5 10 3 15,7 16-5 1,3 10-1-16,3 10 1 0,0 12 0 15,0 3 0-15,18 8-1 16,4 5-8-16,12 2 9 16,5 4 0-16,9 0 0 15,2 0-5-15,2 1 2 16,-3 17 2-16,-5 3-1 16,-4 1-2-16,-3-3 4 15,-12-2-21-15,-4-5 4 0,-7 2-22 16,-10 0-27-16,-4 6-20 15,0 2-23-15,-20 6-50 16,-14 2-51 0,-5 1-175-16</inkml:trace>
  <inkml:trace contextRef="#ctx0" brushRef="#br0" timeOffset="70953.42">10309 11065 597 0,'0'0'140'0,"0"0"13"0,0 0-2 0,0 0-60 16,0 0-54-16,0 0-25 16,-4 24-3-16,30-24-5 15,8 0-4-15,1 0 1 16,1 0-1-16,2-2-45 0,-1-3-43 16,6 4-57-16,-3 1-124 15,-5 0-156-15</inkml:trace>
  <inkml:trace contextRef="#ctx0" brushRef="#br0" timeOffset="71234.07">10788 11069 569 0,'0'0'209'16,"0"0"-89"-16,0 0 19 16,0 0-59-16,0 0-42 15,0 0 6-15,-56-5-1 16,36 5-13-16,-4 12-2 0,1 11-14 15,-1 9-7 1,4 5-3-16,4 4 1 0,9-1-5 16,7-4 0-16,0-7-2 15,9-10-5-15,20-10-16 16,10-9-12-16,3 0-1 16,-5-19-24-16,-1-12-4 15,-14-8-54-15,-6 0-91 16,-11-3-48-16,-5 7-230 15</inkml:trace>
  <inkml:trace contextRef="#ctx0" brushRef="#br0" timeOffset="71747.11">10788 11069 686 0,'153'26'196'0,"-143"0"-182"16,-1 4 107-16,3 4-31 15,0 0-58-15,-3-2 7 16,-3 0-3-16,-4-8-14 16,-2-3-3-16,0-10-4 15,0-7-8-15,0-4-2 16,0 0-5-16,0-6-5 16,0-22-19-16,0-12 24 15,0-8 6-15,0-1-2 16,0 2 1-16,0 4-3 15,21 2 1-15,6 4-3 0,4 5-8 16,2 10 1-16,-8 9 4 16,-6 7-5-16,-3 6 8 15,-5 0-8-15,-2 3 8 16,-2 21 0-16,-5 7 12 16,-2 4-4-16,0-2-1 15,0-1-4-15,-9-2 1 16,-6-4 2-16,-3-2 0 15,2-4-4-15,2 0 8 16,-1-4-4-16,7 2-3 16,-4 1 1-16,6-2-1 15,1 4-1-15,5-2 0 16,0-1-1-16,0 2-1 0,13-4-1 16,12-3-6-1,6-3-1-15,7-9-3 0,-5-1-12 16,4 0-7-16,-2-14-41 15,-6-13-78-15,-7-10-124 16,-6-4-120-16</inkml:trace>
  <inkml:trace contextRef="#ctx0" brushRef="#br0" timeOffset="72166.78">11394 11007 663 0,'0'0'163'0,"0"0"-84"0,0 0 61 0,27 111-63 16,-19-76-41-1,1-1 10-15,-2 0 0 0,-4-2-7 16,-1-6-5-16,-2-4-14 16,0-8-8-16,0-10-9 15,0-4-3-15,0 0-10 16,0-12-22-16,0-17-4 15,0-12 33-15,4-5 1 16,7 0 2-16,3 2 0 16,-1 10-1-16,5 6-1 15,1 8-5-15,6 8 2 16,0 6-1-16,2 6 2 16,-3 0 0-16,-4 6 2 0,-2 15 2 15,-5 8 0 1,-3 5 18-16,-8 6 2 0,-2 0-10 15,0-2-2-15,0-2-6 16,-6-8-4-16,2-5-1 16,2-12-37-16,2-6-63 15,0-5-108-15,0-5-210 16</inkml:trace>
  <inkml:trace contextRef="#ctx0" brushRef="#br0" timeOffset="72556.39">11955 11001 267 0,'0'0'512'16,"0"0"-425"-16,0 0 65 15,0 0-25-15,0 0-48 16,0 0-38-16,-25 0-20 16,6 16-10-16,-4 6 6 15,1 8-9-15,5 6-1 16,-2 8-2-16,11 6 0 15,6 0-1-15,2-2-4 16,0-8 0-16,21-9-11 16,14-12-31-16,2-12-37 15,3-7-36-15,0-8-17 16,-4-22-29-16,-12-5 39 16,-10 1 73-16,-12 3 27 0,-2 1 22 15,-2 9 31-15,-19 5 43 16,-1 8 12-16,-2 8 11 15,0 0-1-15,-1 0-31 16,2 22-12-16,6 1-25 16,5 7-11-16,6-7-17 15,6-5-3-15,0-8-51 16,0-10-107-16,18 0-99 16,7-14-156-16</inkml:trace>
  <inkml:trace contextRef="#ctx0" brushRef="#br0" timeOffset="72868.39">12250 11064 448 0,'0'0'135'0,"0"0"-43"0,0 0 70 15,0 0-50-15,0 0 5 16,0 0-10-16,-10-13-27 15,-14 26-43-15,0 7-18 16,-1 10-3-16,0 3-8 16,8 5-3-16,5-1-4 15,10 0-1-15,2-3-3 16,0-4-1-16,4-3 2 16,15-5-10-16,1-8-8 0,4-8-8 15,7-6-14 1,5 0-53-16,4-14-42 0,0-11-57 15,-9 0-46-15,-6 0-216 16</inkml:trace>
  <inkml:trace contextRef="#ctx0" brushRef="#br0" timeOffset="73265.25">12541 11004 552 0,'0'0'284'0,"0"0"-159"0,0 0 47 16,0 0-94-16,0 0-53 16,0 0-8-16,-116 78-12 15,99-45-3-15,1 3 3 16,9 2 1-16,5 2-2 16,2 0 1-16,2-6-5 15,21-5-3-15,8-11-12 16,4-12-31-16,7-6-28 15,1-10-62-15,-3-17-4 16,-11-3 60-16,-11 5 42 16,-15 4 38-16,-3 4 6 15,-5 6 67-15,-22 1 12 16,0 2-27-16,-2 8-21 0,3 0-22 16,3 0-8-16,6 6-3 15,5 9-4-15,8 0-5 16,4 3-13-16,0-5-29 15,0-4-35-15,8-7-52 16,13-2-33-16,3-2-201 16</inkml:trace>
  <inkml:trace contextRef="#ctx0" brushRef="#br0" timeOffset="73684.62">12815 11051 413 0,'0'0'164'16,"0"0"-75"-16,0 0 85 16,0 0-53-16,0 0-38 15,0 0-28-15,-56 13-32 16,35 24-14-16,-2 3-1 16,7 6 0-16,8-4 1 15,5-2 3-15,3-8-9 16,0-8-3-16,11-10 0 15,12-11-7-15,4-3-6 16,-1-19-3-16,6-19 12 16,-6-12 4-16,-6-9 3 15,-4-6 13-15,-10-7 9 16,-6-6-1-16,0-2-8 16,0 5 1-16,-10 5-7 0,-4 8 1 15,1 14 2-15,4 14-12 16,4 13 3-16,3 18-4 15,0 3 0-15,2 6-14 16,0 27-12-16,0 17 0 16,0 17-3-16,0 8-21 15,0 4-44-15,9 1-20 16,4-1-77-16,0-7-43 16</inkml:trace>
  <inkml:trace contextRef="#ctx0" brushRef="#br0" timeOffset="73963.89">13102 11122 745 0,'0'0'119'0,"0"0"44"0,0 0-47 15,0 0-64-15,0 0-3 16,0 0-32-16,-129-17-6 15,112 43-8-15,3 8 10 16,3 2-1-16,7-2-12 16,4-4 1-16,0-3-2 15,0-10 1-15,15-8-32 16,14-9-27-16,7 0-4 0,-1-15-9 16,-3-13-31-16,-10 0-38 15,-8 3-18-15,-8 0-66 16</inkml:trace>
  <inkml:trace contextRef="#ctx0" brushRef="#br0" timeOffset="74282.31">13102 11122 671 0,'108'21'96'16,"-97"5"-36"-16,0 0 53 0,-4 1-81 15,-1 2 12 1,-1-1 21-16,-5-1-13 0,0-12-7 16,0-4-6-16,0-7-23 15,0-4-15-15,0 0-1 16,0-17-23-16,0-13 18 16,2-12 4-16,5 0 2 15,4 1-2-15,2 3 2 16,1 9 5-16,-1 5-4 15,1 6-2-15,-1 6-2 16,3 8-13-16,1 2-45 16,1 2-79-16,4 0-98 15,0 0-136-15</inkml:trace>
  <inkml:trace contextRef="#ctx0" brushRef="#br0" timeOffset="74530.58">13636 10989 636 0,'0'0'116'0,"0"0"56"16,0 0-32-16,0 0-84 15,0 0-18-15,-121 50-21 16,101-8-11-16,5 5-5 16,5 1-1-16,8-2-2 15,2-4-22-15,0-10-13 16,7-13-25-16,11-9-21 15,4-10-34-15,3 0-1 0,-6-6 18 16,-1-12-25-16,-7-2 20 16,-9-2-57-16,-2 4-17 15</inkml:trace>
  <inkml:trace contextRef="#ctx0" brushRef="#br0" timeOffset="74637.7">13524 11193 145 0,'0'0'155'0,"0"0"-40"15,0 0 23-15,0 0-33 16,0 0-34-16,0 0-60 15,-65-2-11-15,90 2-11 16,8-4-59-16,5-15-139 16,5-6-187-16</inkml:trace>
  <inkml:trace contextRef="#ctx0" brushRef="#br0" timeOffset="74930.64">13820 11001 307 0,'0'0'193'0,"0"0"-85"16,0 0 28-16,0 0-40 15,0 0-44-15,0 0-4 16,-82 2-11-16,61 20-19 16,11 4-5-16,7-1-12 15,3-4-1-15,0-7-38 16,23-4-50-16,2-5-18 16,0 1 50-16,5 1 25 15,-4 1 23-15,-1 7 8 16,-2 4 5-16,-6 5 31 0,-5 4 29 15,-6-2 47-15,-6-2-31 16,0-1-29-16,-2-10-18 16,-23-7-21-16,-6-6-13 15,-2 0-24-15,-1-6-59 16,3-7-130-16,2 3-183 16</inkml:trace>
  <inkml:trace contextRef="#ctx0" brushRef="#br0" timeOffset="75899.05">14513 11159 454 0,'0'0'156'0,"0"0"-113"0,0 0 7 0,0 0 65 16,0 0-15-1,0 0-46-15,0 0-7 0,154-88-4 16,-107 78 0-16,-3 4 5 16,-3 2-12-16,-4 4-15 15,-3 0-9-15,1 0-7 16,3 0-2-16,3 0-1 16,-6 0-2-16,-4 0 2 15,-7 0-2-15,-6 0 0 16,-7 0-4-16,-1 0-4 15,-4 0-8-15,1 0-36 16,-3-3-24-16,6-1-65 16,-2 3-112-16,3 1-108 0</inkml:trace>
  <inkml:trace contextRef="#ctx0" brushRef="#br0" timeOffset="77023.6">16046 10553 258 0,'0'0'209'0,"0"0"-145"16,0 0 23-16,0 0-1 15,0 0-18-15,0 0 10 16,20-24-2-16,-20 23 4 16,0-3 2-16,0 4-1 0,-22 0-47 15,-5 0-20 1,-6 0-9-16,-3 0-3 0,1 0-2 16,-6 1 0-16,3 3-2 15,5 2 1-15,4 1 1 16,6 1-2-16,6 1-6 15,5 3 3-15,8 9-4 16,2 5 1-16,2 9 3 16,0 13 5-16,6 7 4 15,10 5-4-15,-1 6 1 0,-1-2 4 16,-3 2-4 0,-4 0 6-16,-4-1-7 0,-3-5 1 15,0-7 1-15,0-13-3 16,-6-15 2-16,-2-10-1 15,-1-14 0-15,1-1 0 16,-2 0-24-16,8-18-18 16,2-4 31-16,0 0 8 15,0 3 1-15,18 2 2 16,-1 7 2-16,6 3-1 16,4 7-1-16,4 0 2 15,7 0 4-15,5 4-4 16,5 5-2-16,1-5 2 15,-2-4-4-15,-2 0 1 16,-12 0-14-16,-10 0-45 0,-10-14-32 16,-13-6-152-16,0-9-146 15</inkml:trace>
  <inkml:trace contextRef="#ctx0" brushRef="#br0" timeOffset="77213.75">15815 11041 844 0,'0'0'68'0,"0"0"-43"15,0 0 8-15,0 0 5 16,0 0-22-16,135-51-16 0,-95 37-27 16,-2 2-20-16,-7 1-130 15,-6 1-110-15</inkml:trace>
  <inkml:trace contextRef="#ctx0" brushRef="#br0" timeOffset="77667.98">16283 11135 739 0,'0'0'164'16,"0"0"-127"-16,12 148 82 15,-1-103-51-15,3-9-35 16,-5-8-11-16,-1-11-9 15,0-8-9-15,-4-9 6 16,-2 0-10-16,1-22 0 16,1-21 0-16,-2-13 15 0,2-4-15 15,4 4-17-15,3 10 2 16,4 14-5-16,1 10 2 16,4 10 13-16,4 10 3 15,3 2 4-15,6 6 3 16,-4 18 2-16,0 5-2 15,-6 0-3-15,-8-2-1 16,-1-4 0-16,-6-9 1 16,-3-7-1-16,-3-4 0 15,-2-3-1-15,0 0 0 16,0-26-24-16,0-8 18 16,5-4-1-16,6 6-9 0,0 11 4 15,-2 14 8-15,2 7-1 16,2 4 5-16,-1 26 3 15,3 8 1-15,-1 0-2 16,-1 0-4-16,-3-6-4 16,4-8-60-16,-3-10-59 15,1-14-118-15,-1 0-333 16</inkml:trace>
  <inkml:trace contextRef="#ctx0" brushRef="#br0" timeOffset="78091.75">16927 11253 143 0,'0'0'574'0,"4"120"-565"0,4-63 92 0,1-3 29 15,1-5-75-15,-4-8-11 16,-2-9 0-16,-4-7-14 16,0-13-2-16,0-9-1 15,0-3-1-15,0-2-5 16,0-26-15-16,-16-18 15 15,1-16-19-15,-1-12 1 16,1-7-2-16,4-1-2 16,4 4-1-16,3 6 2 15,4 6-1-15,0 15-1 16,0 11-1-16,9 15 0 0,6 11-11 16,4 6-9-16,2 8-11 15,4 0 20-15,0 8 10 16,-3 13 2-16,-3 8 2 15,0 3 4-15,-11 4 3 16,-6 2 6-16,-2 0-7 16,0-2 9-16,-21-4-5 15,-4-10-1-15,-6-9-9 16,0-9-6-16,0-4-38 16,4 0-52-16,6-11-95 15,13-9-66-15,8 0-128 16</inkml:trace>
  <inkml:trace contextRef="#ctx0" brushRef="#br0" timeOffset="78390.22">17137 11128 778 0,'0'0'108'0,"0"0"-22"0,0 0 45 0,19 125-73 16,-17-99-21-16,0-4-9 15,-2-5-10-15,2-10 4 16,-2-4-5-16,0-3-7 16,0-5-10-16,2-31-4 15,4-18 4-15,2-10 0 16,5 0-7-16,7 7-17 0,3 13 17 16,1 12-4-16,0 10 4 15,-1 11 5-15,-6 11-10 16,1 0-22-16,3 4 10 15,-4 14-43-15,4-4-89 16,-1-5-117-16,-1-4-220 16</inkml:trace>
  <inkml:trace contextRef="#ctx0" brushRef="#br0" timeOffset="78751.56">17588 10950 432 0,'0'0'239'0,"0"0"-143"15,0 0 86 1,0 0-79-16,0 0-58 0,0 0-5 16,-116 61-15-16,96-24-14 15,6 8 0-15,8-3 7 16,6-2-11-16,0-3-7 16,9-12-2-16,20-6-31 15,4-13-21-15,2-6-29 16,-2 0 7-16,-10-9-48 15,-9-5 27-15,-10-3 44 16,-4 0 8-16,0 1 32 16,-18-1 13-16,-9 9 0 15,-4-3 26-15,0 7 15 0,5 4-6 16,6 0 2-16,11 0 19 16,7 0-6-16,2 0-42 15,0 0-8-15,17 0-1 16,10-10-7-16,6-7-36 15,5-2-35-15,3-8-89 16,1 2-204 0</inkml:trace>
  <inkml:trace contextRef="#ctx0" brushRef="#br0" timeOffset="79055.85">17839 10904 579 0,'0'0'157'15,"0"0"46"-15,0 0-74 16,0 0-75-16,0 0-7 15,-124 83-16-15,106-62-12 0,11-1-19 16,7-1-2 0,0-5-13-16,14 0-17 0,13-2-1 15,2 0-4-15,2 0 11 16,-2-1-1-16,-5 4 6 16,-6 1 21-16,-3 0 0 15,-10 6 0-15,-5 1 18 16,0-2 12-16,-18 1-5 15,-13-6-10-15,-5-4-11 16,-3-5-4-16,0-7-1 16,8 0-23-16,9 0-23 15,10-7-47-15,12-7-60 16,0-4-1-16,5-4-106 16</inkml:trace>
  <inkml:trace contextRef="#ctx0" brushRef="#br0" timeOffset="79388.39">18076 11019 443 0,'0'0'232'0,"0"0"-162"16,0 0 87-16,0 0-80 16,0 0-23-16,0 0 10 15,-85 52-19-15,60-14-16 16,4 6 7-16,5 2-11 15,9-6-11-15,7-6-12 16,0-14-2-16,7-10-6 0,19-10-29 16,4 0-9-16,3-20 20 15,2-14 12-15,-1-1 4 16,-7 3 8-16,-9 14 3 16,-5 9-2-1,-5 9 1-15,0 0 9 0,3 7 9 16,-3 7-11-16,4 7-8 15,-3-6-1-15,4-8-31 16,3-7-107-16,6 0-144 16,0-16-205-16</inkml:trace>
  <inkml:trace contextRef="#ctx0" brushRef="#br0" timeOffset="79673.5">18410 10954 859 0,'0'0'93'15,"0"0"20"-15,0 0-9 16,-127 70-79-16,120-47-22 16,7-1-3-16,0-4-7 15,18-8-28-15,11 0-14 16,0-3 8-16,-2 0 0 16,0 3 26-16,-6 4 15 15,-2 0 4-15,-6 3 2 16,-8 6 27-16,-5 3 13 15,0-2-2-15,-20 0-17 16,-7-5-7-16,-4-10-18 0,-3-7-2 16,1-2-36-16,8 0-35 15,10-11-73-15,5-3-134 16</inkml:trace>
  <inkml:trace contextRef="#ctx0" brushRef="#br0" timeOffset="79918.57">18780 11107 707 0,'0'0'289'0,"0"0"-234"15,0 0 81-15,0 0-61 16,150 0-62-16,-109 0-8 16,-1 0-5-16,-4 0-26 15,-5 0-70-15,-6-6-69 16,-9 2-156-16</inkml:trace>
  <inkml:trace contextRef="#ctx0" brushRef="#br0" timeOffset="80982.02">20125 10509 589 0,'0'0'209'0,"0"0"-142"0,0 0 45 0,0 0-10 16,0 0-48-16,0 0-17 15,0 0-12-15,-98-85 0 16,71 85 7-16,2 0-10 16,-7 11-21-16,1 23 1 15,0 12-2-15,0 10 2 16,2 6 0-16,2 11 0 0,7 5-2 15,9 6 0-15,11 6 1 16,0 3 4-16,11-7-5 16,15-11 0-16,6-14 0 15,1-19 0-15,5-18-4 16,2-16-6-16,4-8-3 16,-2-19-15-16,4-26-50 15,-4-13-11-15,-5-8-118 16,-6 0-61-16,-6 4-148 15</inkml:trace>
  <inkml:trace contextRef="#ctx0" brushRef="#br0" timeOffset="81264.92">20389 10469 587 0,'0'0'284'0,"0"0"-177"16,0 0 2-16,0 0-18 16,0 0-39-16,0 0-22 15,18 159-7-15,-14-87-2 16,-4 8 9-16,0 4 0 16,0 5-7-16,-12-3-9 0,-1-7-7 15,5-15-5-15,3-13-2 16,5-19-15-16,0-16-14 15,0-16-43-15,7-6-74 16,10-36-112-16,1-16-16 16,3-3-311-16</inkml:trace>
  <inkml:trace contextRef="#ctx0" brushRef="#br0" timeOffset="81497.89">20629 10832 632 0,'0'0'143'16,"0"0"-15"-1,0 0-1-15,0 0-38 0,9 125-37 16,-9-89-8-16,0-1-15 16,0-6-12-16,4-8-12 15,3-6-5-15,2-5-31 16,0-10-55-16,5 0-76 15,1-8-144-15,3-18-93 16</inkml:trace>
  <inkml:trace contextRef="#ctx0" brushRef="#br0" timeOffset="81878.09">20985 10820 723 0,'0'0'123'0,"0"0"-12"15,0 0 35-15,0 0-81 16,0 0-26-16,-124-4-5 16,100 27-22-16,3 6-4 15,5 9-2-15,8 5 7 16,6 7-4-16,2-1-8 16,0-2-1-16,24-10-3 15,12-10-29-15,8-18-32 16,7-9-16-16,-1-4-36 15,-8-25-15-15,-11-5 21 16,-15-3 53-16,-14-1 15 16,-2 2 8-16,-12 8 26 0,-14 10 8 15,-8 8 40 1,3 10 31-16,-2 0 29 0,2 15-7 16,9 8-39-1,4 4-19-15,9-7-14 0,9-5-21 16,0-5-11-16,7-7-103 15,17-3-135-15,10-15-93 16</inkml:trace>
  <inkml:trace contextRef="#ctx0" brushRef="#br0" timeOffset="82182.47">21195 10922 515 0,'0'0'177'15,"0"0"-78"1,0 0 60-16,4 110-77 0,2-99-44 15,-2-10-14-15,2-1-18 16,3 0-5-16,3-25-1 16,5-10 4-16,3-5 7 15,0 0-11-15,0 8-4 16,-4 11-3-16,-3 14 5 16,-2 7-3-16,3 5 2 15,-3 27 3-15,-1 8 17 16,0 7-4-16,-8 2 7 15,-2-2-4-15,0-12-7 16,0-8-7-16,0-10-2 0,5-13-35 16,1-4-68-1,6-19-113-15,-4-22 95 0,1-18 45 16,-5-12-126-16</inkml:trace>
  <inkml:trace contextRef="#ctx0" brushRef="#br0" timeOffset="82857.61">21494 10128 306 0,'0'0'338'0,"0"0"-286"16,0 133 65-16,2-68 1 0,2 8-69 16,3 4-4-1,-5 3-5-15,-2 0-15 0,0 0-4 16,0-3-6-1,0-12-8-15,-2-11-4 0,0-16-3 16,2-16-25-16,0-16-29 16,0-6-9-16,0-3-75 15,9-22 49-15,4-3 69 16,0-1 15-16,-1 2 5 16,3 5 4-16,1 0 0 15,3 4 0-15,6 4-2 16,2 2 3-16,2 2-3 15,0-1 3-15,-4 5-4 16,-3 5 3-16,-7 1-4 16,-6 0 16-16,-5 0 46 15,-1 0 2-15,-3 0-26 0,0 0-10 16,0 0 12-16,0 0 17 16,-3-1 1-16,-16 1-18 15,-6 0-8-15,-4 0 10 16,-2 19-12-16,0 12-20 15,4 2-7-15,4 7-1 16,10 2-1-16,7-3 0 16,6-3-1-16,0-4 0 15,9-9 0-15,15-2-1 16,10-13-12-16,8-8-15 16,3 0-19-16,-1-25-9 15,-3-6 11-15,-15-2 5 0,-15-1-11 16,-11 2 4-16,-2 7 4 15,-23 8-28-15,-8 9 54 16,-2 8 6-16,-4 0-14 16,3 6 25-16,7 13 29 15,12-2 32-15,8-1-15 16,9-2-22-16,0-8-24 16,5-6-2-16,21 0-65 15,8-6-66-15,6-16-44 16,2-3-167-16</inkml:trace>
  <inkml:trace contextRef="#ctx0" brushRef="#br0" timeOffset="83148.59">22049 10790 197 0,'0'0'86'0,"0"0"47"0,0 0 28 0,0 0-67 16,0 0 13-16,0 0 40 15,10-87-52-15,-29 87-17 16,-1 21-38-16,7 4-36 15,3-2-4-15,10 4-6 16,0-6-15-16,20-1-44 16,14-2 0-16,6-4 0 15,2-4-17-15,-2 2 39 16,-6-2 27-16,-10 4 16 16,-9 5 38-16,-7 1 71 0,-8 4-1 15,0-2-25-15,-18 0-44 16,-11-8-22-16,-9-6-17 15,-5-8-2-15,-5 0-40 16,-4 0-16-16,1-19-106 16,-2-6-95-16</inkml:trace>
  <inkml:trace contextRef="#ctx0" brushRef="#br0" timeOffset="83358.5">20727 10303 673 0,'0'0'131'0,"0"0"-131"0,0 0-3 0,0 0-57 15,0 0-315-15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51:31.35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1458 8547 729 0,'0'0'47'0,"0"0"-38"16,0 0 59-16,0 0-23 15,0 0-23-15,0 0 5 16,0 0 11-16,-79-98 4 15,69 93 10-15,-3 1 9 16,0 4-5-16,-3 0-28 16,-1 0-11-16,-1 0 5 0,5 0-16 15,-3 0-6-15,3 0-1 16,-3 10 1-16,-5 6 9 16,0 8-3-16,-4 8-4 15,-2 4 3-15,5 7-3 16,2 9-1-16,2 3 0 15,3 8 0-15,1 3 1 16,3 4-1-16,7 4 2 16,4 1-2-16,0 1-1 15,0-1 1-15,2-2-1 16,13-3 1-16,3-6 0 16,2-11-1-16,0-13 4 15,3-12-4-15,6-10 0 16,2-8 0-16,7-8 0 0,4-2 0 15,5 0 0-15,-1-21 1 16,-3-4 0-16,-5-4-1 16,-7 4 0-16,-9 3 0 15,-9 0-1-15,1 0 1 16,-7-7-3-16,-1-3-2 16,-1-7-3-16,-3-3-25 15,0 9-36-15,-2 9-37 16,0 14-84-16,0 8-91 15</inkml:trace>
  <inkml:trace contextRef="#ctx0" brushRef="#br0" timeOffset="373.13">1770 9033 682 0,'0'0'103'0,"0"0"-34"0,0 0 78 0,0 0-53 0,0 0-35 15,0 0-9 1,-75-62-10-16,52 62-13 16,0 4 12-16,-2 18-28 15,0 9 0-15,3 7-8 0,5 3-3 16,0 9 1-16,13 5-1 15,4-3 0-15,0-2 0 16,7-6-1-16,19-12-5 16,10-9 0-16,2-18-8 15,0-5-4-15,-2-1 11 16,-5-29-6-16,-6-11 0 16,-8-6-15-16,-5-8-19 15,-6 1-49-15,-6 4-89 16,0 7-61-16,0 12-149 15</inkml:trace>
  <inkml:trace contextRef="#ctx0" brushRef="#br0" timeOffset="511.05">1770 9033 379 0</inkml:trace>
  <inkml:trace contextRef="#ctx0" brushRef="#br0" timeOffset="949.09">1770 9033 379 0,'135'-92'232'0,"-135"92"-193"0,0 0 33 15,0 0 27-15,0 0-57 16,0 0-21-16,0 0 31 16,0 0 20-16,0 0-5 15,0 0-7-15,0 0-4 0,0 6-10 16,6 10-15-16,5 6 3 15,5 11-8-15,-3 2-6 16,1 12-15 0,-1 4 4-16,-4 5-2 0,-2 5-4 15,-3-3 0-15,-2-8-1 16,0-8-1-16,-2-16-1 16,3-13 1-16,-3-12-2 15,0-1-11-15,2-14-24 16,0-30 12-16,0-16 24 15,2-8 3-15,2 2-3 16,0 10-2-16,1 10-3 0,3 11-1 16,2 12 1-1,1 5-1-15,1 6-1 0,3 6-1 16,2 3 4-16,0 3-1 16,4 0 5-16,-1 22 2 15,-1 9 0-15,-4 2 2 16,-3 7 2-16,-4 7-2 15,-3-1 3-15,-5 0 2 16,-2-4-2-16,0-7-3 16,0-10-4-16,0-11-4 15,0-8-32-15,2-6-94 16,3-6-173-16,-3-19-222 16</inkml:trace>
  <inkml:trace contextRef="#ctx0" brushRef="#br0" timeOffset="1421.06">2601 8912 524 0,'0'0'282'0,"0"0"-214"0,0 0 26 16,0 0 12-16,0 0-64 15,0 0-18-15,-75-19-9 0,53 19 5 16,-2 10 17 0,-1 18 3-16,3 10-19 0,-1 6-6 15,12 6-9-15,7 5-5 16,4-4 0-16,0 0-1 16,13-11-2-16,16-10-2 15,6-13-23-15,4-14-10 16,3-3 0-16,-2-10 15 15,-3-20-12-15,-8-6-4 16,-6-2 2-16,-14 2 4 16,-9 6 10-16,0 10 22 15,-11 6 5-15,-2 8 24 16,-1 6 15-16,3 0 0 16,-3 0-25-16,-3 2 12 0,-3 16 3 15,-5 8-16-15,-2 4-9 16,1 4-5-16,-3-2-3 15,2-2-1-15,3-4-7 16,5-13-62-16,9-8-91 16,7-5-116-16,3-13-348 15</inkml:trace>
  <inkml:trace contextRef="#ctx0" brushRef="#br0" timeOffset="1672.43">2865 8915 856 0,'0'0'83'0,"0"0"-55"0,42 128 135 0,-18-75-96 16,5 5-48-16,-2 0 2 15,-2 0-1-15,-6-4-8 16,2-8 2-16,-3-8-9 15,-5-9-5-15,1-9-2 16,-5-9-14-16,1-11-61 16,2 0-112-16,-1-33-130 15,-2-14-202-15</inkml:trace>
  <inkml:trace contextRef="#ctx0" brushRef="#br0" timeOffset="1913.11">3125 8959 947 0,'0'0'117'0,"0"0"-82"15,0 0 122-15,-98 120-100 16,79-73-37-16,-6 5 3 16,5 2-7-16,2-4-5 15,4-8-3-15,4-6-8 16,3-9 0-16,5-10-8 15,2-8-33-15,0-9-39 16,6-5-81-16,21-35-77 16,11-12 62-16,0-7-172 0</inkml:trace>
  <inkml:trace contextRef="#ctx0" brushRef="#br0" timeOffset="2314.11">3364 9033 474 0,'0'0'161'16,"0"0"-151"-16,0 0 82 16,0 0 17-16,0 0-29 15,0 0-1-15,4-50 0 16,-4 48 11-16,0 2 10 16,-15 0-39-16,-10 14-24 15,-4 19-22-15,-2 13-10 0,4 8-5 16,2 4 0-1,12-1-1-15,9-10 0 0,4-9-2 16,0-15-5-16,11-11-25 16,14-12-14-16,4-5 12 15,4-29 10-15,2-16 6 16,1-2 5-16,-7 4 1 16,-6 12 8-16,-7 17 5 15,-8 13 2-15,-1 6 3 16,3 0-3-16,4 11 20 15,2 14 7-15,2 6-15 16,0-1-13-16,1-4-1 0,4-8-6 16,2-15-47-1,4-3-96-15,4-11-69 0,0-23-50 16,-4-6-178-16</inkml:trace>
  <inkml:trace contextRef="#ctx0" brushRef="#br0" timeOffset="2551.96">3750 8947 814 0,'0'0'142'16,"0"0"-12"-16,0 0 28 15,-110 104-101-15,91-55-27 16,7 2 5-16,7 4-5 0,5-7-19 16,0-9-1-16,3-8-10 15,17-11-1-15,5-8-1 16,6-12-18-16,2 0-15 15,3-30 18-15,-7-14 2 16,-5-14-17-16,-8-9-44 16,-14-4-49-16,-2-2-139 15,-5 9-87-15</inkml:trace>
  <inkml:trace contextRef="#ctx0" brushRef="#br0" timeOffset="2782.22">3041 8704 737 0,'0'0'248'16,"0"0"-220"-16,0 0 53 15,115 13 9-15,-39-13-43 16,2 0-20-16,-2-2-11 15,-11-6-9-15,-16 1-7 16,-9 7-14-16,-13 0-144 16,-16 8-309-16</inkml:trace>
  <inkml:trace contextRef="#ctx0" brushRef="#br0" timeOffset="137094.42">957 10281 314 0,'0'0'29'0,"0"0"26"0,0 0 61 15,0 0-15-15,0 0-56 16,0 0-12-16,0 0 4 0,-31-2 4 16,31 2-4-16,-2 0-11 15,2 0 8-15,0 0-10 16,0 0-9-16,0 0 4 15,0 0-4-15,2 0 2 16,14 2 11-16,4 1 20 16,0 1-7-16,5 1-7 15,-1 1-20-15,0-4 5 16,7 2-9-16,5 0 11 16,7 0-9-16,9 0-4 15,16-4-4-15,12 2 1 16,11-2 7-16,10 0-1 0,8 0-4 15,7 0-7-15,9 0 3 16,8 0-2-16,8 0 0 16,6 0 0-16,9 0-1 15,11 0 2-15,11 0-2 16,5 0 0-16,2 2-1 16,-18 6-3-16,-16 0 4 15,-20 4-4-15,-19-2 4 16,-16 0 2-16,-15 2-2 15,-13 0 0-15,-14 0 0 16,-12 1 1-16,-9 0 2 16,-8-5-2-16,-10 0-2 15,1 0 1-15,-3-1 0 16,3-1-1-16,3 1-40 0,2-3-26 16,15 2-130-16,13 0-233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55:34.60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1485 10609 522 0,'0'0'186'0,"0"0"-185"0,0 0 15 15,0 0 72-15,0 0-47 16,0 0-21-16,0 0 4 16,0 0 4-16,-13 98 20 15,24-61-5-15,5 6-2 16,-1 7-18-16,4 6 5 16,-2 8 2-16,-3 4 6 15,-3 4-15-15,-5 3-1 16,-2-2 5-16,0-6-5 15,-2-14-9-15,-2-9-2 16,0-7-5-16,2-13-3 16,-2-12 2-16,2-8-3 15,-2-4-6-15,0 0-6 16,0-14 1-16,0-21 2 0,-2-19 9 16,-19-11 10-1,1-10-3-15,-2 1 3 0,2-4-8 16,5-5-2-16,1 0-1 15,5-8-1-15,3 6 2 16,6 2-7-16,0 3 2 16,0 3-4-16,2 0-9 15,15 6 7-15,8 7 0 16,4 10 0-16,4 15 2 16,1 13 3-16,1 16-9 15,-1 10-14-15,4 3 9 16,0 29 9-16,2 9 7 15,-5 14-1-15,-6 7 5 16,-8 3 0-16,-8 4 7 0,-6-1 8 16,-7 2-12-1,0 3 10-15,-16-3 23 0,-9-3 1 16,-4-11-14-16,0-12-5 16,-2-12-4-16,0-13-14 15,0-12-6-15,-1-7-27 16,3 0-32-16,10-20-56 15,13-11-100-15,6-5-153 16</inkml:trace>
  <inkml:trace contextRef="#ctx0" brushRef="#br0" timeOffset="466.2">2009 11017 588 0,'0'0'228'0,"0"0"-207"15,-17 140 2-15,12-90 92 0,5-4-49 16,0-6-35 0,0-5 1-16,0-13 4 0,5-8-11 15,-3-6-8-15,2-8-13 16,-4 0-4-16,2 0-18 16,3-8 4-16,-1-20 14 15,-2-21 4-15,0-9 14 16,-2-3-10-16,0-2-8 15,2 13 14-15,2 7-13 16,2 15 0-16,1 11-1 16,1 7-10-16,4 6-22 15,7 4-30-15,6 0 12 16,2 0 10-16,4 5-16 0,-4 1-52 16,0-2-46-16,-8-4-41 15,-3 0-261-15</inkml:trace>
  <inkml:trace contextRef="#ctx0" brushRef="#br0" timeOffset="780.54">2375 10816 906 0,'0'0'79'16,"0"0"-68"-16,0 0 122 15,0 0-49-15,-109 102-67 16,95-62-6-16,3 6-5 15,7 3-1-15,4-1-2 0,0-4 3 16,0-4-6-16,13-7 0 16,7-10-2-16,7-5-4 15,4-9 4-15,3-9-9 16,-3 0 2-16,-2-27 0 16,-8-5 8-16,-5-6 1 15,-9-1 0-15,-7 6 1 16,0 3-1-16,0 8-14 15,-9 3-16-15,-5 6-23 16,6 2-59-16,1 6-156 16,5 5-168-16</inkml:trace>
  <inkml:trace contextRef="#ctx0" brushRef="#br0" timeOffset="1340.09">2805 10950 492 0,'0'0'271'0,"0"0"-229"16,0 0 75-16,0 0 18 15,0 0-64-15,0 0-34 0,-123-11-20 16,96 34-2-1,2 12-13-15,8 7 15 0,5 3-4 16,8 3-10-16,4-4-1 16,0-5 0-16,14-11-4 15,17-9-1-15,5-13-16 16,3-6-18-16,2-6 8 16,-15-27 16-16,1-3 11 15,-11-4-8-15,-9 6 10 16,-3 10 5-16,-2 10 0 15,-2 11 4-15,0 3-2 16,4 3-4-16,4 31-3 16,-2 15 15-16,5 12-7 15,1 6 1-15,-4 3-7 16,1 2-2-16,-2-3 7 0,-3 2 4 16,-4-1 7-16,0-2-1 15,0-2-4-15,-4-7 6 16,-9-9-7-16,-8-15-3 15,4-6-9-15,-6-14 0 16,-3-15-9-16,-6 0-14 16,3-25-19-16,7-23-8 15,11-11-35-15,11-3-12 16,0-6-15-16,9-3-66 16,13-6-67-16</inkml:trace>
  <inkml:trace contextRef="#ctx0" brushRef="#br0" timeOffset="1700.84">3019 10896 630 0,'0'0'190'0,"0"0"-121"0,0 0 52 0,0 0-48 15,0 0-50-15,0 0-10 16,22 115 19-16,-13-75 12 15,-1 4-4-15,0 4-9 16,-4 0 1-16,-2-2-8 16,0-4-12-16,1-7-7 15,-1-10-5-15,0-8 1 16,0-11-1-16,-2-6-11 0,2 0-13 16,-2 0-11-16,0-16 16 15,2-15 19 1,0-6 6-16,1-6 4 0,4-1-2 15,4 0-8-15,2 2-7 16,7 4-2-16,1 2-7 16,0 9 1-16,-3 10-25 15,3 6-30-15,-2 6-30 16,6 1-85-16,4-1-3 16,2 0-44-16</inkml:trace>
  <inkml:trace contextRef="#ctx0" brushRef="#br0" timeOffset="2076.98">3473 10925 213 0,'0'0'356'0,"0"0"-268"16,0 0 49-16,0 0 17 15,0 0-74-15,0 0-24 16,-74 32-2-16,50-8-6 16,2 6-12-16,-3 7-15 15,5 10-11-15,7 1-2 16,6 0 0-16,7 0-4 15,0-6-4-15,5-4-1 16,17-10-3-16,7-7-6 16,5-16-18-16,1-5-11 15,1-1-1-15,-5-25 17 0,-7-6 0 16,-11-4 0-16,-10-1-21 16,-3 1 38-16,-3 3 6 15,-21 8 6-15,-8 6 0 16,-1 12 5-16,2 4-4 15,0 3 3-15,9 0-7 16,6 0 31-16,8 8-11 16,3-2-20-16,5 1-3 15,0-3-23-15,2-2-48 16,23-2-76-16,6 0-57 16,5-20-62-16</inkml:trace>
  <inkml:trace contextRef="#ctx0" brushRef="#br0" timeOffset="2444.64">3812 10912 797 0,'0'0'112'0,"0"0"-36"0,0 0 76 0,0 0-98 15,0 0-34-15,0 0-1 16,-100 34-12-16,80-13-2 15,1 1-4-15,6-3-1 16,7 4-1-16,6-1-6 16,0-2-23-16,6 0-9 15,19 1-6-15,6-4 25 16,0 1 2-16,-2 4 15 0,-7 0 3 16,-2 3 0-16,-7 0 4 15,-5 0 5-15,-4-4 27 16,-4 2 5-16,0-3-8 15,-2-2-10-15,-18-4-18 16,-3-2-5-16,-4-6 0 16,1-6-20-16,-1 0-22 15,1 0-22-15,7-20-17 16,13-13-142-16,6-3-106 16</inkml:trace>
  <inkml:trace contextRef="#ctx0" brushRef="#br0" timeOffset="2824.26">4093 10868 663 0,'0'0'334'16,"0"0"-314"-16,0 0 121 16,0 0-33-16,0 0-80 15,-123 36-26-15,103-18 1 16,5 3 0-16,1 0-1 15,7-1 1-15,5 0-1 16,2 0-2-16,0-1-8 16,2 2 5-16,19-4-28 15,5-1-11-15,8-2 10 0,-1 0 10 16,-4 2 12-16,-4 5 5 16,-8-1 5-16,-1 7 1 15,-9 1 9-15,-5 3 20 16,-2-2 7-16,0-3-13 15,-9-3-12-15,-13-7-9 16,-5-13-2-16,-2-3-2 16,-3 0-6-16,3-14-21 15,9-9-22-15,7-5-23 16,13-3-76-16,0-1-95 16,7 2-87-16</inkml:trace>
  <inkml:trace contextRef="#ctx0" brushRef="#br0" timeOffset="3136.78">4353 10900 410 0,'0'0'271'0,"0"0"-244"16,0 0 126-16,0 0-40 15,0 0-63-15,0 0-14 16,-111 90 5-16,88-49 7 15,3 4-20-15,7 5-9 16,7 0-2-16,6-1-1 16,0-3-8-16,15-8-8 0,14-8 0 15,8-10-4-15,9-15-12 16,2-5-1-16,4-11 14 16,-7-24-4-16,-8-10 7 15,-10-7-1-15,-16-7 1 16,-11-6-5-16,-13 2-16 15,-36 10-71-15,-20 16-116 16,-18 19-226-16</inkml:trace>
  <inkml:trace contextRef="#ctx0" brushRef="#br0" timeOffset="3828">1047 10899 413 0,'0'0'92'0,"0"0"-69"0,0 0 38 0,122-21-26 15,-80 11-29 1,8-2-6-16,1 5-62 0,-9 1-210 16</inkml:trace>
  <inkml:trace contextRef="#ctx0" brushRef="#br0" timeOffset="73026.53">1417 12625 711 0,'0'0'110'0,"0"0"-106"0,0 0 57 16,0 0 20-16,0 0-40 16,0 0-24-16,0 0-15 15,-9 8 1-15,9-8-1 16,15 0 6-16,18 0 7 15,17 0 17-15,16 0-19 16,15 0-1-16,17-8-7 16,11-3 3-16,11-4-2 15,7 0-5-15,3 3 0 16,1 5-1-16,2 1 3 0,2 0-2 16,-6 0-1-1,-7 3 0-15,-3 2-1 0,-11 1 1 16,4 0-1-1,-6 5 1-15,-6 9-1 0,-8 5 1 16,-9-1 1-16,-12 2 0 16,-6-2-1-16,-8-2 3 15,-10-4-3-15,-7-5 1 16,-4 0 1-16,-7-3-2 16,-2-4 3-16,-5 0-3 15,-5 0 5-15,0 0-4 16,-5-6 6-16,-4 0-3 15,-2 1-4-15,-6 5-2 16,3 0-39-16,-3 0-66 16,0 15-254-16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6-17T18:58:24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6628 9959 195 0,'0'0'145'0,"0"0"-94"0,0 0 39 15,0 0-6-15,0 0-28 16,0 0-13-16,0 0-3 16,0 0 5-16,14-3 22 15,-12 1-11-15,-2 2-9 16,2-3-10-16,0 3 4 15,0 0-4-15,-2-1 3 16,0 1-16-16,0-1 3 16,0 1-14-16,0 0 9 15,0 0-7-15,0 0-5 0,0 0 12 16,0 0-15-16,-8 0 0 16,-6 0-7-16,1 0 0 15,1 0 3-15,1 0-3 16,-2 0 0-16,-3 1 0 15,3 6-2-15,-3 2 0 16,-1-1 1-16,3 2 1 16,1 0 0-16,-1 0 5 15,6 2-2-15,-3 0 1 16,1 0-1-16,2-1 4 0,-1 6-5 16,-1 3-1-1,2 0 1-15,-1 3 2 0,5-1-4 16,-3-4 1-1,2 4-1-15,1 0 1 0,-1 3 2 16,1 2-2-16,0 5 1 16,-1 1 1-16,3 0-2 15,0-1 0-15,2-4 0 16,0-2 1-16,0-2-2 16,0-2 0-16,0 0 1 15,2-2-1-15,3 3 2 16,-3 1 0-16,2 2-2 15,0 2 0-15,1 1 3 16,-1 1-3-16,3-1-1 16,-4-1 1-16,1-2 2 0,-2-2-2 15,2-2 0 1,-1 0 2-16,-1 0-2 0,0-1 0 16,-2 0 2-1,0 2-1-15,0 2-1 0,0 3 2 16,0-1 1-16,0-1-3 15,0 0 2-15,0 4 0 16,-2-3-1-16,-3 9-1 16,1-5 3-16,0-2 0 15,-1 5 1-15,0-1-3 0,1-1 0 16,-1 4 0 0,1 3 1-16,-2-1 0 0,-1 2 2 15,0-2 1-15,0-6 1 16,3-2 0-16,-2-3-3 15,1 0 1 1,1 1-3-16,-4 0 4 0,4 0 0 16,-4-3-2-16,1-4 0 15,0-1 2-15,-2-5 2 16,2-3 3-16,-1-5 6 16,-2 0-2-16,-1 0-1 15,1 0-5-15,-2-3-1 16,3-2-4-16,5 0 2 15,2-2-5-15,2 2 6 16,0-2-2-16,0 0-3 16,0 0-1-16,0 0-1 15,0 0-1-15,0 0-1 0,0 0-1 16,0 0 0-16,0 0 0 16,0 0 4-16,0 0-2 15,0 0-4-15,0 0-1 16,2 0 1-16,4 2 0 15,3 4 1-15,1 0 1 16,-2 3-1-16,1 1 4 16,1 5 0-16,-4 3 1 15,3-1 2-15,-3 2-2 16,1-2 0-16,0-4 3 16,0 3-3-16,-1-1-3 15,0 0 3-15,-1 1 4 0,0 3-3 16,-1 3-1-1,-1 2 0-15,-1 2 1 0,0-1 2 16,0 6-3-16,-2-1 0 16,0 0 1-16,0-2-1 15,0-4 1-15,0 2-1 16,0-1 2-16,0-2-2 16,0 1 0-16,0 3 0 15,0 0 1-15,-2 0-1 16,-5-1 1-16,3 0-1 15,-3-2 0-15,2 0-1 16,1-2 1-16,2 0 0 16,0-2 0-16,-3 0 1 0,1 2-1 15,0 0 0 1,-4 4 0-16,4 3 0 0,-3 0 1 16,1 2-1-1,0-3 0-15,-4 2 0 0,3-3 0 16,3 2-2-16,-2-2 2 15,4 4-2-15,-4-5 2 16,2-1-1-16,2 4-1 16,0-3 2-16,-1 0 1 15,-1-2 0-15,0 2-1 16,2-2 0-16,-3 2 0 16,0 0 0-16,3 4 0 15,0-1-1-15,2 3 1 16,0 0-1-16,0 0 1 0,0 0 0 15,0-2 0-15,0 4 0 16,0-2 0-16,0-2-1 16,0 2 1-16,6-3 0 15,0 1 0-15,2-2-2 16,-1-3 2-16,1 0 0 16,2-3 0-16,-4-4-1 15,5 2 1-15,1-4 0 16,-1 2-1-16,2-6 0 15,-2-1-2-15,2 2 2 16,1-1 0-16,1 0 0 16,6-2-1-16,-2 4 1 0,2-4 1 15,1 0 0-15,-3-2 0 16,4-4-1-16,0 0-3 16,-3-2 1-16,-1 0 6 15,0-2-4-15,-4 0 2 16,1 0-2-16,-3 0 3 15,1 2-5-15,-1 0 7 16,-3 0-8-16,-4 1 4 16,-4-2-12-16,0 3-9 15,-2 0-30-15,4 1-48 16,3-4-101-16,-3-1-171 0</inkml:trace>
  <inkml:trace contextRef="#ctx0" brushRef="#br0" timeOffset="2384.69">978 10108 81 0,'0'0'461'0,"0"0"-418"0,0 0 20 0,0 0 18 16,0 0-13-16,0 0-32 16,0 0 8-1,15 79 5-15,-13-58 5 0,6 9 6 16,-4 8-16-16,0 7 7 15,1 5-13-15,-1 5-11 16,0 4-2-16,0-1-5 16,-1 0-7-16,-3 3-1 15,0-5-1-15,0-2-6 16,0-8 4-16,0-10-7 16,0-9-1-16,0-9 1 15,0-11 1-15,0-7-3 0,0 0-1 16,0 0-1-1,0-6-9-15,-9-18 11 0,-6-12 2 16,-1-14-2 0,1-10-1-16,3-7 1 0,3-3 1 15,3-4-1-15,2 0-3 16,1 3-1-16,3 0-1 16,0 5-6-16,5 5-3 15,14 5-8-15,4 8 1 16,4 8-8-16,2 7 5 15,0 8 15-15,2 10 4 16,4 7-2-16,-1 8 1 0,1 5 6 16,-2 25-1-1,-4 12 2-15,-8 10 5 0,-10 5 1 16,-11 5 3-16,0 4 14 16,-3 3-11-16,-21 0 5 15,-7-7-6-15,-1-8-3 16,-1-11-5-16,2-13-4 15,4-13-2-15,5-7-14 16,6-7-19-16,3-3-4 16,4 0 13-16,2 0 7 15,3 0 1-15,4 0 10 16,0 0 7-16,0 0 1 16,0 4 3-16,2 12 9 15,14 5 3-15,4 4 13 16,2-1 0-16,-1 2 8 15,-2 2-3-15,4 0-7 16,-1-4-8-16,-1 1-8 0,-4-4 2 16,-1-4-3-16,-5-5-5 15,-3-5-4-15,2-3-2 16,1-4-32-16,4 0-106 16,5-23-132-16,5-8-144 15</inkml:trace>
  <inkml:trace contextRef="#ctx0" brushRef="#br0" timeOffset="2861.87">1620 10563 642 0,'0'0'341'0,"0"0"-312"0,0 0 59 0,0 0 33 15,0 0-84-15,0 0-26 16,-90-10 3-16,77 10 6 15,-3 0-4-15,0 4 1 16,1 10-10-16,-3 2-2 16,5 6-5-16,-1 5-2 15,6 0 0-15,5 6-3 16,3 1-4-16,0 0-1 16,9-2-12-16,14-4-10 15,3-9-38-15,6-12-33 0,1-7-33 16,0 0-20-1,-6-6 55-15,-6-10 49 0,-15 0 20 16,-6 4 11 0,0 1 21-16,-2 2 18 0,-21 3 3 15,-1 6 10-15,-1 0-9 16,-2 0 3-16,5 0 35 16,0 6 3-16,9 1 3 15,3-4-14-15,6 0-10 16,4-2-28-16,0-1-14 15,0 0-45-15,9 0-45 16,13-12 41-16,7-10-1 0,5-4-26 16,-1-2 12-1,0 4-20-15,-2-1-20 0,-4 4-17 16,-4-3-114-16</inkml:trace>
  <inkml:trace contextRef="#ctx0" brushRef="#br0" timeOffset="3156.78">1824 10040 551 0,'0'0'128'0,"0"0"-9"0,0 0 72 16,0 0-66-16,0 0-57 15,0 0-42-15,0 136 4 16,0-68 0-16,0 7 0 0,-2 5-9 15,-9 0-4 1,1-2-1-16,2-3-3 0,-1-6-4 16,5-6-9-16,2-13 0 15,2-14-23-15,0-14-9 16,0-12-22-16,0-10-60 16,8 0-77-16,7-28-16 15,6-8 60-15,-1-6-166 16</inkml:trace>
  <inkml:trace contextRef="#ctx0" brushRef="#br0" timeOffset="3593.76">2023 10556 489 0,'0'0'154'16,"0"0"-28"-16,0 0 41 15,0 0-43-15,0 0-30 16,0 0-50-16,-45 6-13 15,25 10-7-15,-2 2-6 16,4 4-6-16,2 4-8 16,3 4-2-16,6 2 0 15,5 2-3-15,2-2 1 16,0-5-5-16,16-10-8 16,6-5 0-16,2-8-17 15,1-4 7-15,0 0 12 16,-4-10-2-16,2-11 9 15,-3 2 1-15,-3 1 2 0,-5 7 2 16,-5 8-2-16,-3 2 3 16,-4 1 3-16,2 0 16 15,3 0 12-15,-1 15-4 16,5 5-13-16,0-4-9 16,-5 2-4-16,3-2-3 15,0-1 2-15,-2-2-3 16,-1 3 4-16,-2-1-6 15,0-2 1-15,0-1-17 16,3-4-6-16,-3-3-31 16,7-5-60-16,0 0-146 15,2-19-44-15</inkml:trace>
  <inkml:trace contextRef="#ctx0" brushRef="#br0" timeOffset="4405.08">2475 10553 784 0,'0'0'146'0,"0"0"-71"0,0 0 59 0,0 0-71 16,0 0-48-16,0 0 6 15,-96 29-8-15,85-11 0 16,5 1-10-16,-2 4 2 0,4-2-2 15,4 0-3-15,0-2-2 16,2 2-7-16,18-1 0 16,5 4-2-16,-2 4 3 15,-4 2 6-15,-1 4 1 16,-5 2 2-16,-6 5-1 16,-4 0 1-16,-3 6 0 15,0-1 1-15,0-3-1 16,-8-2 10-16,-2-7-4 15,1-9 0-15,5-13-4 16,4-7-3-16,-4-5 0 0,4 0-13 16,0 0 1-16,0-22 6 15,0-11 6 1,0-6 0-16,0-7 0 0,6-2 0 16,5-1-1-16,7-1 1 15,-1-1 0-15,3 2-1 16,0 1 2-16,-2 3-1 15,0 7 0-15,0 7 0 16,0 2-4-16,1 4 3 16,-1 6-22-16,-2 6 5 15,-2 3 11-15,-6 2 2 16,-4 5 5-16,-1 3 1 16,-1 0 2-16,-2 0-1 15,0 0-2-15,0 0 2 16,0 0 0-16,0 0 5 0,0 0 16 15,-5 0 1-15,-10 0-20 16,-3 8 1-16,-3 9 0 16,2 1 0-16,-1 4-1 15,5 4-3-15,-1 4 4 16,9 6-4-16,3 2 2 16,4-1-2-16,0 2-1 15,0-9-1-15,20-7-1 16,2-12-6-16,5-11-5 15,0 0-1-15,0-6 8 16,-1-22 6-16,1-8 0 16,-7-5 1-16,-4-7-1 15,-8 9 4-15,-3 7-4 0,-5 8 2 16,0 10-2 0,0 5-4-16,0 8-18 0,0 1-58 15,0 0-121-15,0 0-216 16</inkml:trace>
  <inkml:trace contextRef="#ctx0" brushRef="#br0" timeOffset="5168.24">3037 10539 432 0,'0'0'197'0,"0"0"-110"0,0 0 93 0,0 0-78 15,0 0-50-15,0 0-15 0,-66 8-13 16,45 13 12-16,0 4-3 16,4 6-21-16,3 1-4 15,5 4-2-15,7 2-5 16,2-4-1-16,0-4-3 16,11-6-37-16,16-8-13 15,2-7-5-15,2-9-16 16,-4 0-17-16,-4 0 11 15,-10 0 10-15,-5-9 19 16,-4-3 0-16,-4-3-44 16,0 7 22-16,-6-1 18 0,-13 6 4 15,-8 3 51 1,-2 0 46-16,-2 0 41 0,4 0 28 16,6 0-13-16,8 0-45 15,7 0-25-15,6 0-21 16,0 0-11-16,4 0-25 15,13 0 25-15,4-5 5 16,4-3-3-16,4-6 0 16,0-6-1-16,4-7-1 15,7-4-1-15,0-7-34 16,0 0-14-16,-4 3 11 16,-7 6 29-16,-10 8 9 15,-7 7 0-15,-10 8 7 16,-2 4 47-16,0 2 54 15,-2 0 8-15,-14 2-60 0,-1 16-41 16,1 5-1-16,5 4-5 16,3 1-6-1,6-1 5-15,2-5 5 0,0-5-11 16,10-4 0-16,9-3-4 16,4-2 2-16,1-2-4 15,1 1 4-15,-1 4 0 16,1 1 0-16,-5 4 3 15,-2 2 3-15,-5 5 16 16,-4 0 27-16,-9 6-7 16,0 0-18-16,0 2-12 15,-17-8-12-15,-10-2-4 0,-7-11-27 16,-4-9-23 0,-4-1 12-16,-2-4-20 0,-1-24-15 15,0-10-33-15,5-7-15 16,4-7 8-16,5-1-98 15</inkml:trace>
  <inkml:trace contextRef="#ctx0" brushRef="#br0" timeOffset="5391.97">2634 10276 582 0,'0'0'156'0,"0"0"-117"0,115-1 113 0,-57-12-64 16,-2 0-59-16,-1 2-15 15,-10 2-12-15,-14 2-2 16,-11 6-32-16,-20 1-153 16,0 0-304-16</inkml:trace>
  <inkml:trace contextRef="#ctx0" brushRef="#br0" timeOffset="6467.42">1341 11971 534 0,'0'0'107'0,"0"0"-88"0,0 0 93 0,0-105-31 16,0 82-24-16,-12 2-16 16,2 8 3-16,-6 5 17 15,-4 1-2-15,0 7-16 16,-5 0-9-16,-4 0-7 16,-2 7-5-16,0 14-21 15,-3 14-1-15,3 7-13 16,9 6 12-16,2 8 0 15,4 5-2-15,8-2-4 16,3 2-2-16,5 1 9 0,0 2-2 16,0 3 2-16,15 2 0 15,16-4-4-15,8-11 2 16,1-12 1-16,0-14 0 16,-3-14-5-16,2-14-2 15,-6 0-11-15,1-22 1 16,-5-22 7-16,-8-6 2 15,-2-2-17-15,-11 5-20 16,-6 7-18-16,-2 8-79 16,0 4-69-16,0 6-192 0</inkml:trace>
  <inkml:trace contextRef="#ctx0" brushRef="#br0" timeOffset="6763.2">1575 12256 719 0,'0'0'182'0,"0"0"-134"0,0 0 75 0,0 0-59 0,0 0-49 16,0 0-12-16,-42-4 20 16,28 5 8-16,-1 18-7 0,1 11-9 15,-1 8-15 1,4 6 5-16,1 0-3 15,8-1-4-15,2-6 0 0,0-6-1 16,12-8-7-16,9-7-11 16,8-10-14-16,0-6-18 15,0-3 5 1,0-30-29-16,-6-12-38 0,-8-12-29 16,-5-2 4-1,-8 2-121-15</inkml:trace>
  <inkml:trace contextRef="#ctx0" brushRef="#br0" timeOffset="7250.6">1751 12378 754 0,'0'0'73'16,"0"0"49"-16,22 126 34 15,-15-89-78-15,-1-12-39 16,1-4-17-16,-3-11-9 15,-2-8-9-15,-2-2-4 16,2 0-17-16,-2 0-6 16,4-18 7-16,2-15 16 15,1-8 3-15,6-5-2 16,0-1-1-16,5 10 0 16,-2 6-1-16,4 9-7 15,-3 8 8-15,2 6-4 16,0 8 0-16,-1 0 4 0,-2 12 2 15,-1 13 6 1,-4 2 4-16,-1 3-5 0,-8 1 8 16,0-4-6-16,-2-4-2 15,0-10-7-15,0-10-2 16,0-3-33-16,0-3-40 16,0-26 5-16,7-11 28 15,1 2 30-15,2 2 1 16,-1 17 7-16,-1 9 4 15,-1 10 0-15,2 0 0 16,-2 2 8-16,-1 22 14 16,-1 2-1-16,-5 2-16 15,2 2 5-15,-2-4-10 16,0-5-13-16,4-6-70 0,3-11-108 16,4-4-98-16</inkml:trace>
  <inkml:trace contextRef="#ctx0" brushRef="#br0" timeOffset="7665.37">2449 12236 573 0,'0'0'145'0,"0"0"-61"0,0 0 55 15,0 0-72-15,0 0-25 0,0 0-7 16,-121 14 6-1,101 6 2-15,4 10-1 0,3 10-21 16,2 7-1-16,9 0-15 16,2 2 4-16,0-5-9 15,17-9-7-15,14-8-6 16,9-9-12-16,5-10-23 16,5-8 7-16,-8 0 10 15,-7-12 0-15,-12-13 7 16,-8 0 5-16,-11-3 9 15,-4 1 3-15,0 6 7 16,-4 6 4-16,-16 6 13 0,0 4 22 16,-7 3-3-1,0 2-17-15,-2 0-8 0,0 7 4 16,8 11-15-16,-2 0-4 16,12 0-3-16,4-3-2 15,5-4-28-15,2-3-64 16,0-8-124-16,0 0-165 15</inkml:trace>
  <inkml:trace contextRef="#ctx0" brushRef="#br0" timeOffset="8201.87">2653 12478 636 0,'0'0'143'0,"0"0"-134"0,0 0 113 0,0 0-45 0,12 109-51 16,-8-85 13-16,0-2-1 16,-1-4 2-16,-1-5 0 15,-2-12-12-15,0-1-13 16,0 0-12-16,0-1-3 16,0-26-23-16,0-11 23 15,0-13 10-15,0 0-10 16,0 0 0-16,0 5 3 15,13 4-3-15,5 4 1 16,2 2-1-16,4 4-2 16,5 8 1-16,0 8-8 15,0 10 1-15,-6 6-1 16,-8 0 2-16,-4 2 6 0,-6 16 1 16,-3 6 18-16,-2 2-4 15,0 4 4-15,-11 3-7 16,-7-4-1-16,-2-1-4 15,0 0-5-15,0 1 7 16,5-4-6-16,1 4 0 16,3-3-2-16,9 0-3 15,2-1 3-15,0 0 0 16,0-6-5-16,13 2-3 16,7-5-5-16,5-4-2 15,2-6-4-15,1-6-4 0,3 0 6 16,3 0-1-16,-6-17-20 15,-1-6-68-15,-2-6-122 16,-7-7-90-16</inkml:trace>
  <inkml:trace contextRef="#ctx0" brushRef="#br0" timeOffset="8608.53">3235 12310 369 0,'0'0'282'0,"0"0"-170"15,0 0 43-15,0 0-79 16,0 0-49-16,0 0 0 16,-29-8 25-16,13 8-7 15,0 18-18-15,1 8 1 16,1 6-15-16,6 4 11 16,1 3-10-16,2-2-9 15,5 0-4-15,0-3 1 0,0-6-2 16,20-3 0-16,1-11-1 15,0-3-3 1,2-11 2-16,-1 0-13 0,1-4-13 16,-1-17-45-16,-2-9-51 15,-2 1-102-15,-5-1-57 16,-2 3-97-16</inkml:trace>
  <inkml:trace contextRef="#ctx0" brushRef="#br0" timeOffset="8838.54">3430 12260 693 0,'0'0'151'16,"0"0"-52"-16,0 0 38 16,0 110-69-1,0-66-25-15,0 0 3 0,0 2-13 16,0-6-8-16,0-6-10 15,0-5-15-15,0-9 0 16,0-10-41-16,0-10-96 16,12 0-174-16,1-21-154 15</inkml:trace>
  <inkml:trace contextRef="#ctx0" brushRef="#br0" timeOffset="9295.62">3723 12294 186 0,'0'0'547'15,"0"0"-451"-15,0 0 14 16,0 0 13-16,0 0-85 16,0 0-17-16,-52 0 16 15,31 16-13-15,0 13-17 16,-1 9 10-16,9 6-9 15,3 1-3-15,8-3-2 16,2-7-3-16,0-9-6 16,12-11-18-16,7-10-18 15,1-5-6-15,5 0 2 0,0-24 17 16,1-8 18-16,1-7 11 16,-5 3 2-16,-4 9-2 15,-7 6 1-15,-6 15 11 16,-5 6 16-16,2 0 26 15,-2 17 4-15,2 16 3 16,0 6-37-16,0 2-16 16,0-3 2-16,4-7-3 15,-2-3-7-15,0-10-2 16,1-8 1-16,-3-5-22 16,0-5-32-16,2 0-41 15,4-15-51-15,-2-13-46 16,-2-9-12-16,1-3-255 15</inkml:trace>
  <inkml:trace contextRef="#ctx0" brushRef="#br0" timeOffset="9487.61">3925 12404 540 0,'0'0'138'0,"0"0"-104"0,0 0 67 15,0 112-76-15,0-85-21 16,0-5 5-16,0-3-5 16,7 0 3-16,0-6 5 0,-3-7-12 15,-2-6-21 1,3 0-126-16,-1-8-202 0</inkml:trace>
  <inkml:trace contextRef="#ctx0" brushRef="#br0" timeOffset="9858.45">4300 12203 727 0,'0'0'267'0,"0"0"-241"15,0 0 111-15,0 0-70 0,0 0-56 16,-62 103-11-1,62-83-7-15,0 0-19 0,0-4 14 16,13-1-22 0,9-5 15-16,5-6-3 0,2 5 5 15,-1-3-3-15,-1 4 4 16,-2 2 14-16,-7 3-5 16,-5 0 7-16,-5 4 8 15,-8 2 40-15,0 2 18 16,0-1-35-16,-2-6-17 15,-11-9-14-15,-3-4-14 16,-1-1-24-16,-1-1 2 16,-2-1 6-16,2 3 15 15,-4-3-15-15,0 0-42 0,6-14-93 16,3-19-114 0</inkml:trace>
  <inkml:trace contextRef="#ctx0" brushRef="#br0" timeOffset="10041.95">4005 12191 722 0,'0'0'251'15,"0"0"-239"-15,0 0-24 16,0 0-11-16,0 0-181 0,0 0-198 15</inkml:trace>
  <inkml:trace contextRef="#ctx0" brushRef="#br0" timeOffset="10319.9">3524 12006 435 0,'0'0'478'0,"0"0"-458"16,0 0-18-16,0 0-4 15,0 0-56-15,0 0-326 16</inkml:trace>
  <inkml:trace contextRef="#ctx0" brushRef="#br0" timeOffset="50495.93">24843 6828 342 0,'0'0'43'0,"0"0"-37"0,0 0 68 15,0 0-8-15,0 0-38 16,0 0 12-16,0 0 25 15,0 0 12-15,-8 0 36 0,8 0-27 16,0 0-34-16,0 0-16 16,0 0-9-16,0 0-15 15,0 4-9-15,0 14 2 16,0 5-1-16,0 10 1 16,0 3 0-16,0 6 7 15,0 4 14-15,0 4-13 16,0 2 2-16,0-3 0 15,0-9-9-15,0-10 2 16,0-10-5-16,0-8 0 16,4-7 0-16,0-5-4 15,-4 0 1-15,0 0-4 0,0-5 4 16,0-17 0 0,0-8 18-16,0-4-18 0,0 0-1 15,-10 2-2-15,2 0-1 16,1-3-10-16,-2 1 0 15,4 1 2-15,5-8-25 16,0 1 22-16,0 2-3 16,0 3 8-16,2 5-6 15,8 5-4-15,-1 3 9 16,-1-1 9-16,4 2-13 16,-1 2 5-16,0 5-8 15,0 3 16-15,4 5-2 16,1 1-5-16,2 5 0 0,4 0 3 15,1 2 0-15,4 18-1 16,0 4 7-16,-4 5-1 16,0 2-1-16,-3 6 1 15,-7 3 1-15,-4 2 2 16,-6 2 5-16,-3 2 16 16,0-2 0-16,-7 0-4 15,-13-1 7-15,-5-3 2 16,-4-8-10-16,2-4-1 15,1-10-3-15,3-5-13 16,4-2-2-16,-2-5-8 16,4-2-8-16,3 0-47 0,3-2-8 15,5 1-77 1,4-2 29-16,2-1-34 0,0 0-115 16</inkml:trace>
  <inkml:trace contextRef="#ctx0" brushRef="#br0" timeOffset="50935.79">25219 6990 357 0,'0'0'243'0,"0"0"-209"0,0 0-25 0,0 0 65 16,0 0 14-16,0 0-53 0,-18 0-22 15,14 0 13-15,-3 0 14 16,-4 2-6-16,0 6-4 16,-5-2-8-16,0 4 3 15,3 2-12-15,0 4-6 16,0 1-4-16,2 6-1 15,-1-1-2-15,6 3 0 16,1-2 0-16,5 0 0 0,0-1 0 16,0-4 0-1,0 3 0-15,17 2 0 0,6-3-2 16,4-4-4-16,4-2-24 16,0-10-9-16,3-4-2 15,-8 0-2-15,-3-14 6 16,-10-6 6-16,-9-4-20 15,-4 2-50-15,0 4-137 16</inkml:trace>
  <inkml:trace contextRef="#ctx0" brushRef="#br0" timeOffset="51152.05">25136 7194 424 0,'0'0'197'0,"0"0"-182"16,0 0 27-16,0 0 11 0,0 0-34 16,0 0-19-16,-10 6-12 15,12-6 0-15,6 0 8 16,1 0-1-16,1 0-22 16,0-8-56-16,1-2-39 15,3-1-120-15</inkml:trace>
  <inkml:trace contextRef="#ctx0" brushRef="#br0" timeOffset="51703.67">25136 7194 182 0,'158'-112'370'0,"-158"112"-293"0,0 0-53 16,0 0 39-16,5 0-21 15,0 2-22-15,-1 14-1 16,1 4 44-16,-3 7 6 15,-2 1-16-15,0-3-7 16,0 0-12-16,0-1 3 16,0-8-10-16,0-2-17 15,0-7-7-15,0-5 0 16,0-2-3-16,0 0-12 16,0 0-4-16,4-21 15 15,5-8 1-15,0-6 14 16,2-8-11-16,0 1-2 15,1 1 2-15,1 6-3 16,1 7-6-16,-1 8-15 0,-3 8 2 16,4 6-11-16,-5 6 16 15,-1 0 2-15,4 10 12 16,-5 20 3-16,1 7 16 16,-3 4-6-16,-5 0 1 15,0-8-11-15,0-7 2 16,0-11-3-16,0-7-2 15,0-8-1-15,3 0-16 16,3-6-18-16,1-17 26 0,1-6 4 16,2-2 0-1,-1 9-6-15,-3 8-5 0,-2 10 7 16,-1 4 4-16,-1 0-13 16,0 15 18-16,3 13 4 15,2 5 10-15,1 2-8 16,6-1-5-16,-3-9-2 15,6-4-13-15,-3-9-105 16,3-8-75-16,0-4-91 16</inkml:trace>
  <inkml:trace contextRef="#ctx0" brushRef="#br0" timeOffset="52084.34">25832 7104 333 0,'0'0'103'0,"0"0"-66"0,0 0 72 16,0 0-12-16,0 0-49 16,0 0 8-16,-62-44 1 15,41 44-9-15,1 0-1 16,3 0-10-16,-4 14-23 16,6 6-10-16,1 3 2 15,8-4-4-15,4 4-2 16,2-7 0-16,0-3-1 15,2-2-3-15,14-7-10 16,1-3 4-16,1-1 1 16,-1 0 1-16,2 0 2 0,-2-1 5 15,-5-3 1 1,-4 4 0-16,-3 0 0 0,-1 0-4 16,-2 14 4-16,1 11 36 15,-1 6-9-15,-2-3-13 16,3-4-5-16,-1-9-7 15,-2-4-2-15,2-7-16 16,2-4-45-16,3 0-116 16,1-13 17-16,2-14-100 15</inkml:trace>
  <inkml:trace contextRef="#ctx0" brushRef="#br0" timeOffset="52172.95">25832 7104 342 0</inkml:trace>
  <inkml:trace contextRef="#ctx0" brushRef="#br0" timeOffset="52528.41">25832 7104 342 0,'29'-13'165'0,"-31"13"-92"0,0 6 18 0,2 7-7 0,0 4-18 0,0 3-8 15,0 5-7-15,6 6-8 16,3-1-6-16,-1 0-2 16,2-2-16-16,-6-6-4 15,1-6-3-15,-3-7-5 16,0-5-3-16,0-4-3 15,0 0-1-15,5-11-21 16,2-17 21-16,0-12 5 0,2-2-5 16,1 2 0-16,-4 6-1 15,1 7 0-15,-2 7-2 16,0 8-5-16,-1 8-4 16,3 4-13-16,3 0 1 15,1 4 18-15,7 17 6 16,1 2 12-16,0 5 1 15,-5 4 2-15,-5 1 3 16,-9-5 2-16,-2-2-6 16,0-6-2-16,0-6-7 15,0-3-5-15,0-7-1 16,0-4-16-16,0 0-34 16,0 0-38-16,2-4-84 15,9-13 48-15,5-4-67 16,2-2-40-16</inkml:trace>
  <inkml:trace contextRef="#ctx0" brushRef="#br0" timeOffset="52984.61">26335 7103 339 0,'0'0'180'0,"0"0"-152"0,0 0 20 0,0 0 56 16,0 0-46-16,0 0-24 15,-83-37 3-15,66 37 4 16,-1 14-8-16,1 10-14 16,3 8-4-16,5 0 5 0,7 4-1 15,2-4 2 1,0-3-3-16,0-9-14 0,15-10 2 16,8-8-6-1,1-2-8-15,5-12 8 0,-2-20 3 16,0-12 17-16,-8-12-6 15,2-15-3-15,-6-11-5 16,-1-5 0-16,-8 3-6 16,-1 11 0-16,-5 8-14 15,0 15 14-15,0 12 0 16,-5 14 0-16,-3 12 0 16,1 12 0-16,2 0 14 15,1 22-6-15,-1 20-8 16,5 11-2-16,0 5 1 0,0 2 1 15,0 1-7-15,9 10 1 16,1 1-18-16,0-4-17 16,1-10-40-16,5-12-97 15,7-11-45-15,-2-15-234 16</inkml:trace>
  <inkml:trace contextRef="#ctx0" brushRef="#br0" timeOffset="53306.14">26587 7138 220 0,'0'0'384'0,"0"0"-317"0,0 0-28 0,0 0 56 15,0 0-37-15,0 0-42 16,-115-35 10-16,101 38-4 0,5 22-14 16,0 8 11-16,4 2-2 15,5-5 1-15,0-4 7 16,0-7-9-16,2-10-15 15,17-7-1-15,3-2-7 16,0 0-7-16,0 0 14 16,1-2 5-16,-8-2 7 15,1 2-4-15,-5 2-2 16,3 0 13-16,-1 14 0 16,1 4-5-16,-2-2-11 15,-3-3 0-15,1-2-3 16,-2-3-37-16,1-6-53 15,0-2-142-15,-2 0-100 0</inkml:trace>
  <inkml:trace contextRef="#ctx0" brushRef="#br0" timeOffset="134839.35">24864 7713 34 0,'0'0'64'0,"0"0"37"0,0 0 6 16,0 0-23-16,0 0-1 15,0 0-8-15,0 0-16 16,-8-3-11-16,8 3 6 16,0 0 23-16,0 0-15 15,0 0-2-15,0 0-12 16,0 0-3-16,0 0-16 16,0 0-6-16,6 0 7 15,12 1 5-15,3 1-9 16,5 1-9-16,1-1 4 0,6 2-1 15,6 0-12-15,5 0-1 16,7-2 4 0,7 2-11-16,3-2 5 0,-2 3-5 15,-1 1 0-15,-4 1 1 16,-1 3 0-16,-1 2-1 16,1 0 2-16,-2 2 0 15,1 0-2-15,-2-4 1 16,4-2-2-16,4-1 1 15,4-6 0-15,1-1-4 16,1 0 4-16,-1 0 0 16,-1 0-3-16,-2 3 2 0,-2 0-3 15,-4 1 4-15,-3 0 0 16,-6 1-1-16,-5-1 1 16,-1-3 2-16,-5 1-2 15,-1-2 1-15,-1 0-2 16,-6 0 1-16,-1 0 0 15,-5 0-6-15,-7 0-6 16,-6 0-16-16,-4 0-31 16,-3 0-36-16,0 0-60 15,-16 4-133-15</inkml:trace>
  <inkml:trace contextRef="#ctx0" brushRef="#br0" timeOffset="197497.09">11126 11458 32 0,'0'0'31'0,"0"0"10"0,0 0 4 0,0 0-28 15,0 0-17-15,0 0 0 16,0 0 1-16,0 0-2 16,0-32 2-16,0 32 8 15,0-3 8-15,0 3-5 16,-2 0-12-16,0 0-21 16,0 0-70-16</inkml:trace>
  <inkml:trace contextRef="#ctx0" brushRef="#br0" timeOffset="198354">11078 11698 414 0,'0'0'71'0,"0"0"-49"0,0 0 77 0,0 0-36 15,0 0-45-15,0 0-10 16,0 0 9-16,2 0 17 16,0 0 15-16,0 0 0 0,-2-8 4 15,2-4-8 1,1-2-4-16,-1-6-10 0,0-2-1 15,2-3-13-15,0-4-9 16,2-5-3-16,-2-3-1 16,5-1-2-16,-5 5-2 15,6 4 0-15,-4 5 2 16,-2 8-1-16,1 5-1 16,-1 4 0-16,-4 5 0 15,2 2-1-15,-2 0-3 16,0 0-3-16,0 0-3 15,5 13 10-15,4 6 12 16,2 8 5-16,0 7-12 16,0 4 9-16,2 2-14 15,1-2 4-15,-1-6 0 0,-2-10-4 16,1-6 1 0,-6-12-1-16,-1-4-11 0,-1 0 3 15,0 0 8-15,4-14 8 16,2-16 1-16,3-12 2 15,1-2-6-15,-1 1-4 16,-5 12-2-16,0 7 1 16,-3 11-2-16,1 7-3 15,1 5-4-15,0 1 0 16,2 0 1-16,1 10-2 0,2 14 5 16,-1 7 5-1,0 6 9-15,-4 1-6 16,0 0 5-16,-3 1-7 15,-4-8-1-15,0-3 1 0,0-2 7 16,0-7-8-16,0-5-13 16,0-9-55-16,0-5-56 15,0 0-113-15,0 0-263 16</inkml:trace>
  <inkml:trace contextRef="#ctx0" brushRef="#br0" timeOffset="198986.69">11604 11432 106 0,'0'0'544'0,"0"0"-525"0,0 0-14 0,0 0 47 0,0 124-16 15,0-93-21-15,4-2-11 16,0-2 2-16,-2-3 24 16,0-4 14-16,-2-4 3 0,0-7-13 15,0 0 14-15,0-5-25 16,0-4-11-16,0 0-4 15,0 0-2-15,0-8 20 16,0-11-17 0,-4-3-5-16,-4 2-3 0,-2-2 5 15,3 2-4-15,1-4 1 16,6-2-3-16,0-5-1 16,0-6 1-16,0-1-4 15,11 3-2-15,5 8-3 16,-3 3-4-16,1 8 9 15,-4 6-4-15,-1 1 4 16,-4 9-3-16,0 0 0 16,3 0-1-16,3 0 3 15,3 0-1-15,-1 13 4 0,1 2-2 16,-1 3-2-16,-5 5 5 16,-2 1-1-16,-4 2 2 15,-2 0 0-15,0-2 0 16,-2-4 23-16,-16-3-9 15,-3-6 1-15,0-1-3 16,-2-6-12-16,5-2-26 16,3-2-48-16,8 0-86 15,7-4-56-15,0-2-261 16</inkml:trace>
  <inkml:trace contextRef="#ctx0" brushRef="#br0" timeOffset="199869.73">12013 11249 318 0,'0'0'317'0,"0"0"-288"16,0 0 2-16,-40 115 77 16,26-78-52-16,4 8-31 15,-3 5-15-15,-3 0 18 0,1-2 19 16,-2-2-3-1,7-8-12-15,-2-9-17 0,5-8-5 16,5-9-7-16,2-9-3 16,0-3-19-16,0 0-106 15,0-10-66-15,5-11 104 16,9-4-101-16,-2 2-234 16</inkml:trace>
  <inkml:trace contextRef="#ctx0" brushRef="#br0" timeOffset="200483.55">12274 11390 69 0,'0'0'576'0,"0"0"-520"0,0 0-5 16,0 0 58-1,0 0-49-15,0 0-42 16,0 29-4-16,0-2 27 0,5 1 13 16,-3 4-5-16,0 2-11 15,0 0 5-15,2-2-14 16,-1-4-16-16,-1-4-8 15,0-4-3-15,0-2-2 16,0-10 0-16,0-1-3 16,-2-7-23-16,0 0-32 15,0 0-43-15,0-8-63 16,0-11-87-16</inkml:trace>
  <inkml:trace contextRef="#ctx0" brushRef="#br0" timeOffset="200826.29">12098 11442 410 0,'0'0'142'16,"0"0"-140"-16,0 0 27 15,0 0 44-15,0 0-34 16,0 0-1-16,4-52 34 16,11 48 30-16,8 1-26 0,4 3-14 15,4 0-28 1,2 0 3-16,1 0-11 0,-5 3-22 16,-2-2-4-16,-3 2 0 15,-6-3-2-15,-4 0-22 16,-8 2-23-16,-4 0-41 15,-2 0-46-15,0 2-43 16,0 4-87-16</inkml:trace>
  <inkml:trace contextRef="#ctx0" brushRef="#br0" timeOffset="201190.69">12194 11825 547 0,'0'0'116'0,"0"0"-116"15,0 0 3-15,0 0 1 16,0 0 6-16,0 0-2 16,37-58-4-16,-23 39-2 15,-5 8 1-15,0 2 0 16,-3 6 4-16,-4 3 23 15,-2 0 2-15,0 0 10 16,3 0 1-16,2 0-25 0,1 0-16 16,3 0-1-1,-1 0-1-15,2 0-12 0,1 0-15 16,-5 0 25-16,2 0 2 16,-4 0 1-16,3 0-1 15,-1-3 1-15,3 3-4 16,0-4-10-16,2 0-74 15,-2 1-12-15,0-1-98 16,-2 4-134-16</inkml:trace>
  <inkml:trace contextRef="#ctx0" brushRef="#br0" timeOffset="201728.91">12526 11743 528 0,'0'0'266'0,"0"0"-248"0,0 0-11 16,0 0 39-16,0 0-12 15,2-119-28-15,0 85 0 16,-2 0 13-16,0 6 10 16,2-3-6-16,1 10-11 0,-3 4-9 15,2 9 8 1,-2 7-11-16,0 1 4 0,0 0-4 16,0 0-8-16,4 6 0 15,3 12 8-15,0 4 17 16,-1 2-2-16,3 2-8 15,3-2 3-15,-4-1 0 16,3-4 0-16,1-5-3 16,-1 0-7-16,2-6 0 15,1 0 1-15,-4-6-1 16,-1-2 1-16,1 0 1 16,-2 0-2-16,-1 0 0 0,1-8 14 15,0-8-1 1,-6 0 0-16,2-6 2 0,-4 0-11 15,0-1-1-15,0 9-3 16,0-1-4-16,0 5-26 16,0 1-32-16,0 2-70 15,0 1-61-15,0 2-102 16</inkml:trace>
  <inkml:trace contextRef="#ctx0" brushRef="#br0" timeOffset="202142.41">12971 11446 595 0,'0'0'143'0,"0"0"-139"0,0 0 55 0,0 0 31 15,-118 10-74-15,105 4-16 16,2-2-6-16,4 2 4 16,7-2 1-16,0-2-11 15,0 2 4-15,7 1 2 16,10-2-13-16,4 1 11 0,0 0 8 16,4 3 0-1,-5 0 0-15,3 3 1 16,-6 2 3-16,-3-2 1 0,-5 2 19 15,-7 0 15-15,-2-2-6 16,0 0 10-16,-9-1-17 16,-13-7-9-16,-5-6-2 15,-4-4-15-15,-5 0-11 16,3 0-29-16,4-4-25 16,9-16-71-16,11-2-168 15</inkml:trace>
  <inkml:trace contextRef="#ctx0" brushRef="#br0" timeOffset="202454.35">13203 11303 636 0,'0'0'110'0,"0"0"-87"0,0 0 119 0,-38 125-62 0,33-87-49 0,3 2-2 15,0-3-7-15,0-6-9 16,0-4-13-16,-3-2-2 15,5-8-43-15,0-12-72 16,0-3-111-16,0-2-136 16</inkml:trace>
  <inkml:trace contextRef="#ctx0" brushRef="#br0" timeOffset="206416.81">13669 11379 413 0,'0'0'69'0,"0"0"-45"0,0 0 63 16,0 0-43-16,0 0-28 15,0 0-7-15,0 0 6 16,0-64 18-16,0 64 25 16,0 0-2-16,-9 0-7 15,-5 13-16-15,-3 6-15 16,-1 6-14-16,0 0 3 16,0 8-2-16,2-1 3 15,5 3-5-15,3 1 5 16,0-3 4-16,6 1-5 15,2-6-1-15,0-2 0 16,0-6 0-16,2-4 2 16,12-3-6-16,-1-9-1 15,5-4-1-15,3 0 0 0,3 0 0 16,2-7-1 0,1-10 0-16,-4 1-12 0,-4 2-1 15,-3 0-33-15,-3 1-60 16,-1 1-85-16,-3 2-246 15</inkml:trace>
  <inkml:trace contextRef="#ctx0" brushRef="#br0" timeOffset="206828.06">13885 11414 244 0,'0'0'276'0,"0"0"-187"0,0 0 13 0,0 0 5 16,0 0-51-16,0 0-22 15,-71 12-9-15,55 4-9 16,3 4-5-16,-1 4 6 15,5 2-2-15,3 1 3 16,2-2 1-16,4-2-10 16,0-4 1-16,0-7 1 0,0-4-9 15,10-3-2-15,11-5-1 16,0 0-4-16,2-3-5 16,-3-13 8-16,-2-3-9 15,-2-4-4-15,-8 0-12 16,1 2-21-16,-5 3-56 15,-2 7 6-15,-2 7 8 16,0 1-41-16,0 3-19 16,0 0-180-16</inkml:trace>
  <inkml:trace contextRef="#ctx0" brushRef="#br0" timeOffset="207336.93">13985 11616 281 0,'0'0'128'0,"0"0"-25"15,0 0 40-15,0 0-46 16,0 0 6-16,0 0-20 16,11-8-35-16,-8-11 5 15,1-10-18-15,1-3-20 16,1-6-9-16,3-2-6 15,-2 4 0-15,2 8 0 16,-3 11 0-16,-2 10 0 16,-4 7 0-16,3 0-5 15,1 6-13-15,1 20 14 0,2 6 2 16,-3 4 2-16,-2-2 2 16,3-6-2-16,-5-6 0 15,2-10 0-15,-2-8 0 16,2-2 0-16,0-2-6 15,2 0-39-15,2-14 19 16,0-8 20-16,1-5 3 16,1 4-5-16,4 3 0 15,1 6 4-15,-1 7 4 16,-4 7-2-16,1 0 2 16,0 5 9-16,-2 17 5 15,-3 8-4-15,1 2-5 0,-5 0 3 16,0-3 0-16,0-6-2 15,0-5-5-15,0-7-2 16,0-7-37-16,2-4-102 16,0 0-75-16,0-9-169 15</inkml:trace>
  <inkml:trace contextRef="#ctx0" brushRef="#br0" timeOffset="207811.98">14277 11520 538 0,'0'0'163'0,"0"0"-149"0,0 0 66 0,0 0-14 16,0 104-59-16,9-91-4 16,-5-4-3-16,1-2 6 15,-5-6 0-15,0-1 11 16,0 0 7-16,0 0 24 15,0-8-13-15,0-14-27 16,0-2-7-16,-5-4-1 16,3 0-3-16,0-2 2 15,2 5 1-15,0 0-2 16,0 1-3-16,0 3-8 16,4 3-4-16,9 3 1 0,5-2 7 15,3 7 1 1,-2 2 3-16,2 8 3 0,-3 0-9 15,1 0 5-15,-3 11 6 16,-5 5 14-16,-2 6 11 16,-9-3-9-16,0 4 4 15,0-1-11-15,0 0 3 16,-13 0-11-16,-12-4 5 16,3-4-3-16,-2-7-2 15,4 2 1-15,-3-5-2 16,6-4-43-16,3 0-73 15,3 0-131-15,-1-2-313 16</inkml:trace>
  <inkml:trace contextRef="#ctx0" brushRef="#br0" timeOffset="208859.9">12456 12191 356 0,'0'0'93'0,"0"0"-47"0,0 0 75 16,0 0-36-16,0 0-25 15,0 0 9-15,23 95 7 16,-19-65-13-16,-2 6-1 15,-2 6-17-15,0 3-3 16,0 0-14-16,0-1 1 16,0-6-17-16,0-7-7 15,0-12-2-15,0-7-3 16,0-5 1-16,0-7-2 16,0 0-4-16,0 0-33 15,0-19-1-15,0-10 17 16,-2-10 1-16,0-1-12 15,-2 3-23-15,-1 2-27 0,1 5-67 16,-3 8 36-16,2 4-6 16,-1 4 55-16,-1 3-15 15,1 3-69-15</inkml:trace>
  <inkml:trace contextRef="#ctx0" brushRef="#br0" timeOffset="209000.08">12456 12191 491 0</inkml:trace>
  <inkml:trace contextRef="#ctx0" brushRef="#br0" timeOffset="209252.55">12456 12191 491 0,'-26'65'75'0,"26"-71"-65"0,0 0 44 0,0-4-21 0,5-2-30 0,5-1-3 15,9 0 1-15,2 1-1 16,8-3 2-16,-2 8-2 16,-4 1 1-16,-3 3 1 15,-5 3 8-15,-6 0-6 16,0 11 13-16,-6 7 9 16,-1 8 10-16,-2 5 0 0,0 0 2 15,-9 5 7-15,-11-3-8 16,-5-6-6-16,2-3-9 15,2-8-6-15,3-6-15 16,-1-4-2-16,4-6-3 16,-1 2-24-16,8-2-29 15,1 0-59-15,7 0 10 16,0 0-103-16,0 0-199 16</inkml:trace>
  <inkml:trace contextRef="#ctx0" brushRef="#br0" timeOffset="209699.52">12802 12472 559 0,'0'0'91'0,"0"0"-55"15,0 0 51-15,0 0-22 16,0 0-47-16,0 0-8 16,-9-118-2-16,9 80 0 15,14-4 4-15,-4 2 0 16,4 8 0-16,-1 8-2 0,-4 12 0 15,-2 8-8-15,0 4-2 16,-1 0-2-16,7 10 2 16,5 15 1-16,5 6 1 15,-4 3 6-15,0 0-1 16,-6-2-6-16,1 0-1 16,-6-3 1-16,-1-6 1 15,0-1-2-15,-3-6-11 16,-4-8-23-16,0-4-48 15,0-4 3-15,0 0 7 16,-9 0-78-16,-8-5-14 16</inkml:trace>
  <inkml:trace contextRef="#ctx0" brushRef="#br0" timeOffset="209777.04">12802 12472 410 0</inkml:trace>
  <inkml:trace contextRef="#ctx0" brushRef="#br0" timeOffset="209868.56">12802 12472 410 0,'-24'-94'170'0,"24"94"-88"0,4 0 24 0,23 0-3 0,6 0-52 16,5 0-24-16,-1-4-18 15,0-4-6-15,-6 0-3 16,-5 0-77-16,-12 4-169 16</inkml:trace>
  <inkml:trace contextRef="#ctx0" brushRef="#br0" timeOffset="213868.61">15184 10269 232 0,'0'0'3'0,"0"0"3"0,6-115-3 0,8 62-3 16,10-8-2-16,10-13-3 15,12-9-26-15,13-4-31 16,1 0-62-16</inkml:trace>
  <inkml:trace contextRef="#ctx0" brushRef="#br0" timeOffset="-212033.66">20061 11520 458 0,'0'0'236'0,"0"0"-169"16,0 0 34-16,0 0-7 15,0 0-17-15,0 0-25 0,0 0-10 16,0 0 3-16,-7-12-5 16,5 24-12-16,2 8-5 15,0 4-8-15,0 2-7 16,0 2-5-16,-4 4-1 16,-1 2 0-16,-1 3 0 15,-2-1 4-15,2-2-6 16,2-6 1-16,2-4-1 15,2-10 0-15,0-7-14 16,0-7-33-16,0 0-55 16,0-15-113-16,2-19-51 0,0-14-124 15</inkml:trace>
  <inkml:trace contextRef="#ctx0" brushRef="#br0" timeOffset="-211659.82">19936 11554 716 0,'0'0'81'0,"0"0"-61"15,0 0 56-15,0 0-23 16,0 0-46-16,0 0 0 16,74-70-7-16,-21 50 7 15,7 2-6-15,0 2-1 16,-4 8 0-16,-11 8-1 0,-11 0-7 15,-13 1 0-15,-9 22 0 16,-8 9 8 0,-4 2 3-16,0 4 8 0,-18 2-6 15,-13-4 13-15,-3 0 5 16,-3-2-2-16,-3-4 13 16,-1-5-4-16,-1-4-2 15,7-2-10-15,4-5-10 16,6-3-5-16,12-6-3 15,5-5-6-15,8 0-37 16,0 0-83-16,23-5-95 16,17-13 19-16,5-9-79 15</inkml:trace>
  <inkml:trace contextRef="#ctx0" brushRef="#br0" timeOffset="-211437.48">20411 11610 267 0,'0'0'378'16,"0"0"-324"-16,0 0-27 16,0 0 81-16,0 0-13 15,0 0-46-15,17 54-9 16,-12-28-4-16,-5 2 0 16,3 2-8-16,-1-3-17 15,-2-5-9-15,2-3-2 0,2-7-1 16,1-3-91-16,8-9-53 15,3 0-139-15,4-22-122 16</inkml:trace>
  <inkml:trace contextRef="#ctx0" brushRef="#br0" timeOffset="-211122.62">20663 11590 331 0,'0'0'400'0,"0"0"-313"16,0 0 4-16,0 0 13 15,0 0-36-15,0 0-43 16,-65 18-9-16,61-8-16 16,4-2 0-16,0 3-1 0,0-4-20 15,11 3-10 1,9 0 15-16,2 0-4 0,0 0 3 16,-4 4 11-1,-7-1 6-15,-4 2 2 0,-7 3 0 16,0 3-2-16,0 3 2 15,0-2 8-15,-15-7 3 16,-2 2-2-16,2-7-3 16,-1-6-6-16,1 0-2 15,1-4-7-15,1 0-37 16,3 0-57-16,10-12-98 16,0-15-73-16</inkml:trace>
  <inkml:trace contextRef="#ctx0" brushRef="#br0" timeOffset="-210369.34">20897 11275 546 0,'0'0'112'15,"0"0"-99"-15,0 0 40 16,2 122 15-16,0-69-26 15,0-2-14-15,1 2 6 16,-3-3-9-16,0-4 2 0,0-3-14 16,0-10-10-1,0-6 0-15,2-8-3 0,-2-2-10 16,0-12-19 0,0-5-20-16,0 0-17 0,0 0 11 15,0 0 55-15,-16-7 6 16,1 1-5-16,-1-3 9 15,3 6 8-15,4-1 7 16,2-3 0-16,4 3 4 16,1 1-1-16,2-5 1 15,0-1-5-15,0 0-13 16,0-4 3-16,12 4 2 16,15-7 5-16,6 0-2 15,3-1-9-15,1 0-4 0,-3 0-2 16,-7 7 0-1,-9 1-4-15,-7 5 0 0,-5 4 4 16,-6 0-4-16,0 0 0 16,0 0 17-16,0 13 15 15,-4 11-12-15,-9 6-13 16,-1-1-3-16,3-5-2 16,5-7 0-16,2 2 0 15,4-7-2-15,0-2 0 16,0-1 0-16,0 0 0 15,0-4 0-15,4 2 4 16,-2-5-4-16,0 2 8 16,-2-3 2-16,2-1-7 0,0 0-1 15,-2 0-2 1,5 0-7-16,-1-5 7 16,4-15 23-16,4-9-2 0,3-4-8 15,-1-3-13-15,-1 3 0 16,1 8-5-16,-5 4-4 15,2 7-5-15,-3 5 1 16,0 5-1-16,0 1-7 16,-1 3-2-16,-1 0-6 15,2 0-15-15,-2 0-12 16,3 3-9-16,-3 8-56 16,2-4-5-16,-2 4-122 0</inkml:trace>
  <inkml:trace contextRef="#ctx0" brushRef="#br0" timeOffset="-210124.83">21291 11594 585 0,'0'0'207'0,"0"0"-164"15,0 0 47-15,0 0-21 16,0 0-31-16,-29 106-22 15,29-88-4-15,0-3-2 16,0-8-5-16,0-3-1 16,0-4-4-16,2 0-3 15,1 0-63-15,6 0-100 0,-1-7-29 16,6-13-78-16</inkml:trace>
  <inkml:trace contextRef="#ctx0" brushRef="#br0" timeOffset="-209546.14">21400 11333 381 0,'0'0'181'0,"0"0"-119"16,0 0-8-16,0 0-13 16,0 0-7-16,-2 120 4 15,4-80 14-15,3-5 12 16,-3-1 3-16,2 0 3 16,-2-4-16-16,0 0-34 15,-2 1-1-15,0-1-17 16,0 1 4-16,0-4-1 15,0-5-3-15,-4-3 1 16,-7-4-1-16,5-5-2 16,-2-6 3-16,8-4-1 15,0 0-2-15,0-17-10 16,0-13-7-16,0-7 9 0,12-3 1 16,5 0 5-1,4 3-17-15,1 9 0 0,-2 5-9 16,2 4 8-16,-4 9 4 15,-2 4 2-15,0 6-7 16,-1 0 4-16,-1 0 10 16,-1 14-1-16,-5 8 6 15,-2 4-2-15,-4 0 4 16,-2 0 5-16,0-2-3 16,-6-3-2-16,-9-4 10 0,-5-3 4 15,-2 0 4 1,0-1-3-16,-1-5-12 0,8-2-3 15,3-2-6-15,10-4-83 16,2 0-199-16</inkml:trace>
  <inkml:trace contextRef="#ctx0" brushRef="#br0" timeOffset="-209251.61">21652 11687 701 0,'0'0'33'0,"0"0"-7"0,0 0 65 15,0 0-67-15,0 0-21 0,-15 122 3 16,17-97 10-16,4-4-3 16,1-7 7-16,-1-7-6 15,4-5-11-15,-1-2-3 16,3 0 0-16,5-14 11 15,-2-16 6-15,5-6-6 16,-2-4-6-16,-5 0-5 16,-2 3-7-16,-9 9-9 15,-2 6 3-15,0 11-7 16,0 9-28-16,0 2-82 16,0 0-102-16</inkml:trace>
  <inkml:trace contextRef="#ctx0" brushRef="#br0" timeOffset="-209009.53">21884 11671 580 0,'0'0'142'15,"0"0"-117"-15,0 0 88 16,0 0-41-16,-10 120-46 15,10-92-20-15,0-6 7 16,0-4-13-16,0-8-3 16,0-4-20-16,8-6-73 0,3 0-73 15,-1-11-15 1,7-25-224-16</inkml:trace>
  <inkml:trace contextRef="#ctx0" brushRef="#br0" timeOffset="-208385.33">22020 11654 137 0,'0'0'477'0,"0"0"-440"15,0 0-6-15,-36 107 18 16,36-85-42-16,11 0-5 16,7-5-1-16,-5 4-1 15,-3 1 1-15,-4 2 3 16,-6 2 5-16,0 2 22 0,0 0 10 15,-2 0-25-15,-10-2-7 16,6-8-9-16,-3-3 7 16,5-11-2-16,-8-4 8 15,3 0 8-15,-1-3-2 16,0-25-19-16,3-8-10 16,3-4 3-16,4-4 6 15,0 2 1-15,0-1 3 16,0 4 7-16,9 3 6 15,9 2 4-15,5 1-1 16,6 2 4-16,2 2-3 16,0 9-14-16,-5 9-2 15,1 7-2-15,-9 4-2 0,-1 0-8 16,-3 1 0-16,-10 15-4 16,1 4-1-16,-5 2 5 15,0-2-13-15,0 1-37 16,0-3-17-16,-5-3-10 15,-5 3 45-15,2 0 13 16,6-1 3-16,2-1 19 16,0-2 5-16,0-4 4 15,12-3-4-15,3-4-1 16,7-3 1-16,3 0 4 0,0-4 6 16,1-19-2-1,3-3 15-15,-5-6-5 16,-1 0-1-16,-8-2 8 15,-7 3 7-15,-8 0-16 0,0 3-8 16,-6 6-8-16,-13 10-17 16,-4 2-31-16,-4 9-22 15,-2 1-81-15,0 0-63 16</inkml:trace>
  <inkml:trace contextRef="#ctx0" brushRef="#br0" timeOffset="-208276.55">22182 11568 294 0,'0'0'34'0,"0"0"-25"16,0 0 28-16,0 0-37 16,0 0-63-16,0 0-82 15</inkml:trace>
  <inkml:trace contextRef="#ctx0" brushRef="#br0" timeOffset="-208110.78">21814 11325 760 0,'0'0'151'15,"0"0"-147"-15,0 0 33 16,0 0-37-16,0 0-56 16,0 0-115-16,31-56-146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AFAD-6351-082A-4243-41F3B7C99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DD9DE-9A66-82C7-37A7-A0DE859B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C333E3-A809-EB79-98C0-C877CAB0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D53E3-F955-70F4-6894-0BF621B0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D9740-FE91-C155-DB56-866193E1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283D-65FC-07E3-55C2-6CC4254B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919FC1-CA75-1904-EDA5-1751435C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8211E-EA30-B3E2-F7DA-BC3149C6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B2D6BA-DB8E-CF93-8F8F-4C99D94B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C3CC6-8454-F984-F94C-5EEF138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2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A0FF3-9C7C-1774-7F6C-FFF6E328C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46E0E3-EC55-733B-E1E7-6A24D1A4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EB4E6-5C5B-9C25-2190-543F9A7D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325B9-AC8B-51AF-F47E-65721C2A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878E-2327-AB97-223D-5CAB198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D5FD-EA9A-5408-EB33-C0C664B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07024-F03F-E02F-8019-177AD7FD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3054A-A64A-6A56-2616-252D4692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D7254-DFFB-0BC2-2302-5CD14E7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56BEE-97FD-44B6-8634-7D4089A5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D1028-8CBF-DEE6-FA83-F9364EB7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76B69-88A9-4FC7-90C2-291DF2E1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DE518-1DC1-B3EA-FC6F-74FF713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82091-27AC-609B-8D16-441D338B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99B19-53D2-D447-6EAE-BAAD285C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82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6285-C800-ADE9-1B32-BBE1F24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92774-4B54-DB31-61D0-A255FE2DD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8A60D-E16F-6020-02CD-DE1FFDEB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CFA3A-66A0-332C-DD54-347DB111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105B02-6969-64BD-5EB9-B0F121CF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831CD-E730-2803-6745-689840B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FD8C9-E26D-78FF-C343-94B3984C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3837A1-D89D-996E-9252-72FE3C94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19263-4BF0-6C0A-F2D6-EB60FD85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B7E9AC-33E8-1053-E4CB-20A3D9C3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34345D-A5B0-1F75-3328-005701CE0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E71BB1-6A67-5FA4-93DB-24AA06C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13AB46-829D-1DE3-7D29-8CAB400A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2936F8-FDAF-CF73-A170-9C910C5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E93B-F6E0-0005-EBC9-824C7124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02AB52-60C7-13D5-8AAF-9306B16D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A8A7E4-E102-ED03-3394-13D2132E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D68AA7-856B-2ABE-5B4B-745A74DA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1DFE6A-F57C-2951-FFE2-EBCB6CE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400C1B-C3C1-41B4-B089-C7473D84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4B23FB-F1DB-927B-A09D-015208E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8D662-64AB-B435-30DA-EAFAD36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93BD3-711E-FD92-59AB-2AA6B7ED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5BF27-B847-52C6-5978-9FEF0A8C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A3C54-FC3F-2BB7-67E3-332BE45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4C76A-3FC5-1EA6-4DF3-ABAC3448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20C221-31B0-1F0E-E297-DF8B5BB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96F02-5DE3-F2DC-0E96-0156CE6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868ADB-AA1E-0ACE-24A4-F36E2D9AC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422D99-3225-8BEC-2279-1B69D6B9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5C948F-AC82-2ED7-FA24-E55C6B8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797C0-0FA6-E8F6-F3DB-067B03F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6D55-40B9-8C7D-AE88-34AD52EA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AE4C21-9656-03B6-0026-4C543A1B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AC7EC-6B33-2178-A3CA-218746A5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88503-5DD1-BB46-6DB6-551151F27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6663-F3B9-437E-9E22-F13C4C3850A3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2600E-1AD3-8B74-7D35-272F8AB8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118EAC-2F00-EF15-5B63-0055C8DA9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80D3D3E-8C7B-1178-05FD-16300D88A34E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E08B75-4FD4-862B-555E-6353D2BFF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3059B-1579-1B58-72E0-D362B5EB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118CFE-092E-B2B6-09B5-29905BD9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D5D23E-9246-6EFD-4ECA-83B7BCE1178C}"/>
              </a:ext>
            </a:extLst>
          </p:cNvPr>
          <p:cNvSpPr txBox="1"/>
          <p:nvPr/>
        </p:nvSpPr>
        <p:spPr>
          <a:xfrm>
            <a:off x="211016" y="170822"/>
            <a:ext cx="411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FUNCIONAMENTO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F4F462A3-51C0-0F26-62FC-C8AB99173DB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BA07F1-D0D7-8C7C-5FBC-CC25AA15FC8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976" r="1290"/>
          <a:stretch>
            <a:fillRect/>
          </a:stretch>
        </p:blipFill>
        <p:spPr bwMode="auto">
          <a:xfrm>
            <a:off x="2462653" y="1562630"/>
            <a:ext cx="7266694" cy="428756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207370C-267C-9654-3A38-671FD3BED8F4}"/>
                  </a:ext>
                </a:extLst>
              </p14:cNvPr>
              <p14:cNvContentPartPr/>
              <p14:nvPr/>
            </p14:nvContentPartPr>
            <p14:xfrm>
              <a:off x="339120" y="2364120"/>
              <a:ext cx="9270360" cy="26661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207370C-267C-9654-3A38-671FD3BED8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760" y="2354760"/>
                <a:ext cx="9289080" cy="26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41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F00FE-7B0E-1E49-4812-80F62247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0F40F1-DF82-F3A0-87DB-5E6026A3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4B9ECBA-4322-C884-F53A-7482DC7B1197}"/>
              </a:ext>
            </a:extLst>
          </p:cNvPr>
          <p:cNvSpPr txBox="1"/>
          <p:nvPr/>
        </p:nvSpPr>
        <p:spPr>
          <a:xfrm>
            <a:off x="211016" y="170822"/>
            <a:ext cx="5889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INTRODUÇÃO 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BBD26F9B-70A3-9DA3-ACE0-5BA2815F9C1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E59B57-5081-7C71-85E0-FC157713EDA9}"/>
              </a:ext>
            </a:extLst>
          </p:cNvPr>
          <p:cNvSpPr txBox="1"/>
          <p:nvPr/>
        </p:nvSpPr>
        <p:spPr>
          <a:xfrm>
            <a:off x="211016" y="644541"/>
            <a:ext cx="117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72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OBRIGADO!</a:t>
            </a: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209B86-482B-0081-DBFA-D6F852F96612}"/>
              </a:ext>
            </a:extLst>
          </p:cNvPr>
          <p:cNvSpPr txBox="1"/>
          <p:nvPr/>
        </p:nvSpPr>
        <p:spPr>
          <a:xfrm>
            <a:off x="0" y="3599389"/>
            <a:ext cx="11726427" cy="293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CURTA ESTE CONTEÚDO!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SE INSCREVA EM NOSSO CANAL!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DEIXE O SEU COMENTÁRIO!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COMPARTILHE O CONTEÚDO!</a:t>
            </a:r>
          </a:p>
        </p:txBody>
      </p:sp>
      <p:pic>
        <p:nvPicPr>
          <p:cNvPr id="6" name="Gráfico 5" descr="Comentar com Curtir com preenchimento sólido">
            <a:extLst>
              <a:ext uri="{FF2B5EF4-FFF2-40B4-BE49-F238E27FC236}">
                <a16:creationId xmlns:a16="http://schemas.microsoft.com/office/drawing/2014/main" id="{0479C79C-176A-C97D-E932-0EAAEA750CA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495" y="3797710"/>
            <a:ext cx="719729" cy="719729"/>
          </a:xfrm>
          <a:prstGeom prst="rect">
            <a:avLst/>
          </a:prstGeom>
        </p:spPr>
      </p:pic>
      <p:pic>
        <p:nvPicPr>
          <p:cNvPr id="7" name="Gráfico 6" descr="Adicionar Comentário com preenchimento sólido">
            <a:extLst>
              <a:ext uri="{FF2B5EF4-FFF2-40B4-BE49-F238E27FC236}">
                <a16:creationId xmlns:a16="http://schemas.microsoft.com/office/drawing/2014/main" id="{910B634A-8029-5E09-1171-1B58909C70F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181" y="5195740"/>
            <a:ext cx="688930" cy="688930"/>
          </a:xfrm>
          <a:prstGeom prst="rect">
            <a:avLst/>
          </a:prstGeom>
        </p:spPr>
      </p:pic>
      <p:pic>
        <p:nvPicPr>
          <p:cNvPr id="8" name="Gráfico 7" descr="Seguir com preenchimento sólido">
            <a:extLst>
              <a:ext uri="{FF2B5EF4-FFF2-40B4-BE49-F238E27FC236}">
                <a16:creationId xmlns:a16="http://schemas.microsoft.com/office/drawing/2014/main" id="{59F3C203-5ABB-BBE2-3535-F4779F904C7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6013" y="4464629"/>
            <a:ext cx="639638" cy="639638"/>
          </a:xfrm>
          <a:prstGeom prst="rect">
            <a:avLst/>
          </a:prstGeom>
        </p:spPr>
      </p:pic>
      <p:pic>
        <p:nvPicPr>
          <p:cNvPr id="13" name="Gráfico 12" descr="Enviar com preenchimento sólido">
            <a:extLst>
              <a:ext uri="{FF2B5EF4-FFF2-40B4-BE49-F238E27FC236}">
                <a16:creationId xmlns:a16="http://schemas.microsoft.com/office/drawing/2014/main" id="{AE2DE8DD-DBCF-407D-0AE1-FDEE1BB511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5712" y="5846813"/>
            <a:ext cx="688930" cy="6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2B0742-26D6-FB90-1C34-5FF4E34A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-1598"/>
            <a:ext cx="12192000" cy="11071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003839-1E1C-E890-9A49-C84239A073A3}"/>
              </a:ext>
            </a:extLst>
          </p:cNvPr>
          <p:cNvSpPr txBox="1"/>
          <p:nvPr/>
        </p:nvSpPr>
        <p:spPr>
          <a:xfrm>
            <a:off x="211016" y="170822"/>
            <a:ext cx="5889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INTRODUÇÃO A LOGÍSTICA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07CDE2-F77F-0E7A-1DCC-AFECE215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904161"/>
              </p:ext>
            </p:extLst>
          </p:nvPr>
        </p:nvGraphicFramePr>
        <p:xfrm>
          <a:off x="211016" y="1638827"/>
          <a:ext cx="5813364" cy="445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5A0BB841-84DD-505C-CF17-75F96B4C0C48}"/>
              </a:ext>
            </a:extLst>
          </p:cNvPr>
          <p:cNvGrpSpPr/>
          <p:nvPr/>
        </p:nvGrpSpPr>
        <p:grpSpPr>
          <a:xfrm>
            <a:off x="7645400" y="1491343"/>
            <a:ext cx="3559629" cy="3363686"/>
            <a:chOff x="7217229" y="1480456"/>
            <a:chExt cx="3559629" cy="336368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55F84CE-9C7D-2C52-02AA-D99AA77E927A}"/>
                </a:ext>
              </a:extLst>
            </p:cNvPr>
            <p:cNvSpPr/>
            <p:nvPr/>
          </p:nvSpPr>
          <p:spPr>
            <a:xfrm>
              <a:off x="7217229" y="1480456"/>
              <a:ext cx="3559629" cy="33636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FBB35DF0-EB1D-609F-9B8A-52CB17DC3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31" y="1771958"/>
              <a:ext cx="2505754" cy="25057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036616C-7F1C-3BFD-BDA6-3F1B70019267}"/>
                  </a:ext>
                </a:extLst>
              </p14:cNvPr>
              <p14:cNvContentPartPr/>
              <p14:nvPr/>
            </p14:nvContentPartPr>
            <p14:xfrm>
              <a:off x="2032200" y="2932920"/>
              <a:ext cx="3764880" cy="23691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036616C-7F1C-3BFD-BDA6-3F1B700192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2840" y="2923560"/>
                <a:ext cx="3783600" cy="23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26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14341-4FA4-C327-2C6B-17C83FA4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D51345-B323-C362-11EA-04EB93FFB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529A4D-2075-7B5F-A7C8-053DD59CCDF4}"/>
              </a:ext>
            </a:extLst>
          </p:cNvPr>
          <p:cNvSpPr txBox="1"/>
          <p:nvPr/>
        </p:nvSpPr>
        <p:spPr>
          <a:xfrm>
            <a:off x="211016" y="170822"/>
            <a:ext cx="2379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CONCEITO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1E510969-F2C7-9BBA-8057-BE549DED185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DF1EE2-C602-0CFA-C7F1-C16FEE080E1D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o </a:t>
            </a:r>
            <a:r>
              <a:rPr lang="pt-BR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Supply Chain Management </a:t>
            </a:r>
            <a:r>
              <a:rPr lang="pt-BR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(CSCMP), organização internacional especializada em cadeia de suprimentos e logística, a logística corresponde ao processo de planejamento, implementação e controle do fluxo e da armazenagem eficiente de mercadorias, serviços e informações, desde o ponto de origem até o ponto de consumo, com o objetivo de atender às necessidades dos clientes. 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5603D46-2C84-A7EF-6DDC-6958ED22B788}"/>
                  </a:ext>
                </a:extLst>
              </p14:cNvPr>
              <p14:cNvContentPartPr/>
              <p14:nvPr/>
            </p14:nvContentPartPr>
            <p14:xfrm>
              <a:off x="696960" y="3211560"/>
              <a:ext cx="8745840" cy="31176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5603D46-2C84-A7EF-6DDC-6958ED22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600" y="3202200"/>
                <a:ext cx="8764560" cy="31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1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6D77E-6CD1-B55B-9E26-B61AABE9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357FB0-D761-B770-F839-ED86F219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8D4E071-482A-BC8B-7AC8-9E2D0275477A}"/>
              </a:ext>
            </a:extLst>
          </p:cNvPr>
          <p:cNvSpPr txBox="1"/>
          <p:nvPr/>
        </p:nvSpPr>
        <p:spPr>
          <a:xfrm>
            <a:off x="211016" y="170822"/>
            <a:ext cx="2266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OBJETIVO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6DB26B38-3E5F-FB0C-96EA-42414FB5D76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CB3246-32A9-D46E-0E8B-537DB9BEE1E4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logística tem como principal objetivo garantir que produtos, serviços e informações estejam disponíveis no momento adequado, no local correto, na quantidade necessária e nas condições esperadas pelos clientes. Para alcançar esse resultado, suas operações promovem a integração entre fornecedores, empresas e consumidores por meio do gerenciamento eficiente dos fluxos de materiais, informações e recursos financeiros.</a:t>
            </a:r>
            <a:endParaRPr lang="pt-B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BB143E54-FB72-4162-D6A3-4460D5292F95}"/>
                  </a:ext>
                </a:extLst>
              </p14:cNvPr>
              <p14:cNvContentPartPr/>
              <p14:nvPr/>
            </p14:nvContentPartPr>
            <p14:xfrm>
              <a:off x="619920" y="1652400"/>
              <a:ext cx="8029440" cy="28249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BB143E54-FB72-4162-D6A3-4460D5292F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560" y="1643040"/>
                <a:ext cx="8048160" cy="28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254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67F80-C841-F003-11F5-D22D776B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155042-83F1-CCAD-10A9-BF8C4091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5FC727C-2480-20D5-8C4F-2F7F8FBA1BE0}"/>
              </a:ext>
            </a:extLst>
          </p:cNvPr>
          <p:cNvSpPr txBox="1"/>
          <p:nvPr/>
        </p:nvSpPr>
        <p:spPr>
          <a:xfrm>
            <a:off x="211016" y="170822"/>
            <a:ext cx="325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IMPORTÂNCIA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53ED0283-1605-AE39-ECB0-EE00E5B74E4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002362-2CE0-BF25-1E3D-BD4D157F1DCE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pode ser observada em diferentes dimensões relacionadas ao funcionamento das empresas, ao desenvolvimento da sociedade e ao crescimento da economia. Por meio da integração entre fornecedores, organizações e consumidores, a logística promove maior eficiência operacional, competitividade e geração de valor ao longo da cadeia de suprimentos.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FA2820-A0B2-0545-875B-862447F718B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1984" r="1520"/>
          <a:stretch>
            <a:fillRect/>
          </a:stretch>
        </p:blipFill>
        <p:spPr bwMode="auto">
          <a:xfrm>
            <a:off x="301860" y="3359748"/>
            <a:ext cx="5597495" cy="3178704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A66CA32-4687-166C-103A-3462DB5C6684}"/>
                  </a:ext>
                </a:extLst>
              </p14:cNvPr>
              <p14:cNvContentPartPr/>
              <p14:nvPr/>
            </p14:nvContentPartPr>
            <p14:xfrm>
              <a:off x="6293160" y="3498480"/>
              <a:ext cx="2602080" cy="129528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A66CA32-4687-166C-103A-3462DB5C66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3800" y="3489120"/>
                <a:ext cx="2620800" cy="13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65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9B39E-8479-1AFA-C431-28DD8064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49A4B9-F288-4806-810A-0442C0E7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7955E1-0401-CC0C-F414-2F7441208D06}"/>
              </a:ext>
            </a:extLst>
          </p:cNvPr>
          <p:cNvSpPr txBox="1"/>
          <p:nvPr/>
        </p:nvSpPr>
        <p:spPr>
          <a:xfrm>
            <a:off x="211016" y="170822"/>
            <a:ext cx="325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IMPORTÂNCIA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347ECE7E-3BF8-F6DA-4788-A50E8118C40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466157-F893-CF10-DC28-2FDFD67B2B15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logística para as empresas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um ambiente empresarial cada vez mais competitivo, dinâmico e globalizado, a logística assume papel estratégico para o funcionamento das organizações e para o atendimento das exigências do mercado. Sua atuação permite coordenar operações relacionadas ao fluxo de materiais, informações e recursos financeiros, garantindo maior eficiência operacional, redução de custos e melhoria do nível de serviço ao cliente.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FC9923EB-E28F-5256-C805-9F0C090C27A7}"/>
                  </a:ext>
                </a:extLst>
              </p14:cNvPr>
              <p14:cNvContentPartPr/>
              <p14:nvPr/>
            </p14:nvContentPartPr>
            <p14:xfrm>
              <a:off x="151560" y="3628080"/>
              <a:ext cx="7860240" cy="7315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FC9923EB-E28F-5256-C805-9F0C090C2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200" y="3618720"/>
                <a:ext cx="7878960" cy="75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2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5D213-35DC-9E23-856A-F982BB85E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79E4E0-0707-AFCB-28AB-7D3576CB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CD03781-3572-5FF4-C47E-AA1A23AF44E5}"/>
              </a:ext>
            </a:extLst>
          </p:cNvPr>
          <p:cNvSpPr txBox="1"/>
          <p:nvPr/>
        </p:nvSpPr>
        <p:spPr>
          <a:xfrm>
            <a:off x="211016" y="170822"/>
            <a:ext cx="325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IMPORTÂNCIA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100A5479-E311-0121-D05A-20B1A1C4D69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E3C913-282E-5F25-8956-04C4C3C0A4B0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logística para a sociedade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logística possui elevada importância para o desenvolvimento das atividades econômicas, empresariais e sociais ao longo da história. Desde as primeiras civilizações, suas práticas contribuem para organização do armazenamento, transporte e distribuição de recursos essenciais à sobrevivência humana.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1659B07-1FB3-4F36-650B-388A1749E67F}"/>
                  </a:ext>
                </a:extLst>
              </p14:cNvPr>
              <p14:cNvContentPartPr/>
              <p14:nvPr/>
            </p14:nvContentPartPr>
            <p14:xfrm>
              <a:off x="332640" y="3038400"/>
              <a:ext cx="1230840" cy="7387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1659B07-1FB3-4F36-650B-388A1749E6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80" y="3029040"/>
                <a:ext cx="1249560" cy="7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41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F0F96-EE34-26F8-74E5-31678AAEA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080DA0-A9C5-4BA1-D9EC-B126F623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BF31B1D-89E3-0310-CC10-AC921EB59951}"/>
              </a:ext>
            </a:extLst>
          </p:cNvPr>
          <p:cNvSpPr txBox="1"/>
          <p:nvPr/>
        </p:nvSpPr>
        <p:spPr>
          <a:xfrm>
            <a:off x="211016" y="170822"/>
            <a:ext cx="325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IMPORTÂNCIA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5EB21968-F7A7-9C8A-E237-A1FFA30239A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5F6F0C-3364-22DE-1218-14C80ADB1F27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logística para a economia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logística possui importância estratégica para o funcionamento da economia nacional e internacional, pois viabiliza as operações relacionadas ao comércio, distribuição e circulação de mercadorias. No contexto brasileiro, o elevado volume de exportações e importações demonstra a dependência das atividades econômicas em relação à eficiência das operações logísticas que conectam fornecedores, empresas, mercados e consumidores.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91E6F1CB-CFAD-DB83-5B82-3DEF48237C40}"/>
                  </a:ext>
                </a:extLst>
              </p14:cNvPr>
              <p14:cNvContentPartPr/>
              <p14:nvPr/>
            </p14:nvContentPartPr>
            <p14:xfrm>
              <a:off x="376920" y="3660480"/>
              <a:ext cx="1253160" cy="9057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91E6F1CB-CFAD-DB83-5B82-3DEF48237C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560" y="3651120"/>
                <a:ext cx="1271880" cy="9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0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98C51-5AE1-1185-3358-44C8270F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327AD8-D758-9409-4775-AA6E780A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3B1138-47ED-AC3F-B8A4-CF6E4856A3AB}"/>
              </a:ext>
            </a:extLst>
          </p:cNvPr>
          <p:cNvSpPr txBox="1"/>
          <p:nvPr/>
        </p:nvSpPr>
        <p:spPr>
          <a:xfrm>
            <a:off x="211016" y="170822"/>
            <a:ext cx="411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FUNCIONAMENTO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F6275A61-300C-F865-A775-C97BE152238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EFF18E-0026-F131-204D-12517A9064E6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logística coordena diferentes atividades responsáveis pelo fluxo de produtos, informações e recursos financeiros ao longo da cadeia de suprimentos. O fluxo de informação está relacionado à troca de dados, pedidos e confirmações entre os agentes da cadeia logística. O fluxo de materiais corresponde à movimentação física de matérias-primas, mercadorias e produtos acabados. Já o fluxo financeiro envolve pagamentos, recebimentos e demais transações monetárias relacionadas às operações empresariais. </a:t>
            </a:r>
          </a:p>
        </p:txBody>
      </p:sp>
    </p:spTree>
    <p:extLst>
      <p:ext uri="{BB962C8B-B14F-4D97-AF65-F5344CB8AC3E}">
        <p14:creationId xmlns:p14="http://schemas.microsoft.com/office/powerpoint/2010/main" val="1611466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32540</TotalTime>
  <Words>495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Butta</dc:creator>
  <cp:lastModifiedBy>Filipe Butta</cp:lastModifiedBy>
  <cp:revision>119</cp:revision>
  <dcterms:created xsi:type="dcterms:W3CDTF">2023-01-06T01:26:41Z</dcterms:created>
  <dcterms:modified xsi:type="dcterms:W3CDTF">2026-06-17T19:06:16Z</dcterms:modified>
</cp:coreProperties>
</file>