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ink/ink1.xml" ContentType="application/inkml+xml"/>
  <Override PartName="/ppt/ink/ink2.xml" ContentType="application/inkml+xml"/>
  <Override PartName="/ppt/ink/ink3.xml" ContentType="application/inkml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6" r:id="rId2"/>
    <p:sldId id="301" r:id="rId3"/>
    <p:sldId id="313" r:id="rId4"/>
    <p:sldId id="440" r:id="rId5"/>
    <p:sldId id="441" r:id="rId6"/>
    <p:sldId id="328" r:id="rId7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271FF"/>
    <a:srgbClr val="4F74F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25BC32F-8A0D-4213-9D87-6B90A61ED74D}" v="11" dt="2026-06-26T19:42:05.91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850" y="6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Filipe Butta" userId="f2c564d184d975fd" providerId="LiveId" clId="{3A695F43-F451-4FBE-9F4B-2EEC60D78FF7}"/>
    <pc:docChg chg="undo custSel addSld delSld modSld">
      <pc:chgData name="Filipe Butta" userId="f2c564d184d975fd" providerId="LiveId" clId="{3A695F43-F451-4FBE-9F4B-2EEC60D78FF7}" dt="2026-06-26T19:42:05.908" v="411"/>
      <pc:docMkLst>
        <pc:docMk/>
      </pc:docMkLst>
      <pc:sldChg chg="addSp delSp modSp mod">
        <pc:chgData name="Filipe Butta" userId="f2c564d184d975fd" providerId="LiveId" clId="{3A695F43-F451-4FBE-9F4B-2EEC60D78FF7}" dt="2026-06-24T20:42:13.612" v="1" actId="931"/>
        <pc:sldMkLst>
          <pc:docMk/>
          <pc:sldMk cId="3046306593" sldId="266"/>
        </pc:sldMkLst>
        <pc:picChg chg="add mod">
          <ac:chgData name="Filipe Butta" userId="f2c564d184d975fd" providerId="LiveId" clId="{3A695F43-F451-4FBE-9F4B-2EEC60D78FF7}" dt="2026-06-24T20:42:13.612" v="1" actId="931"/>
          <ac:picMkLst>
            <pc:docMk/>
            <pc:sldMk cId="3046306593" sldId="266"/>
            <ac:picMk id="3" creationId="{2BBDDEB5-9388-305E-D979-FBA462E4696D}"/>
          </ac:picMkLst>
        </pc:picChg>
      </pc:sldChg>
      <pc:sldChg chg="addSp delSp modSp mod">
        <pc:chgData name="Filipe Butta" userId="f2c564d184d975fd" providerId="LiveId" clId="{3A695F43-F451-4FBE-9F4B-2EEC60D78FF7}" dt="2026-06-26T19:42:05.908" v="411"/>
        <pc:sldMkLst>
          <pc:docMk/>
          <pc:sldMk cId="3171261960" sldId="301"/>
        </pc:sldMkLst>
        <pc:graphicFrameChg chg="mod modGraphic">
          <ac:chgData name="Filipe Butta" userId="f2c564d184d975fd" providerId="LiveId" clId="{3A695F43-F451-4FBE-9F4B-2EEC60D78FF7}" dt="2026-06-24T20:43:46.751" v="127" actId="478"/>
          <ac:graphicFrameMkLst>
            <pc:docMk/>
            <pc:sldMk cId="3171261960" sldId="301"/>
            <ac:graphicFrameMk id="2" creationId="{9507CDE2-F77F-0E7A-1DCC-AFECE2159610}"/>
          </ac:graphicFrameMkLst>
        </pc:graphicFrameChg>
        <pc:inkChg chg="add">
          <ac:chgData name="Filipe Butta" userId="f2c564d184d975fd" providerId="LiveId" clId="{3A695F43-F451-4FBE-9F4B-2EEC60D78FF7}" dt="2026-06-26T19:42:05.908" v="411"/>
          <ac:inkMkLst>
            <pc:docMk/>
            <pc:sldMk cId="3171261960" sldId="301"/>
            <ac:inkMk id="7" creationId="{0B7D2FE1-8AD8-43BC-CB5B-8FC327DAC883}"/>
          </ac:inkMkLst>
        </pc:inkChg>
      </pc:sldChg>
      <pc:sldChg chg="addSp delSp modSp mod">
        <pc:chgData name="Filipe Butta" userId="f2c564d184d975fd" providerId="LiveId" clId="{3A695F43-F451-4FBE-9F4B-2EEC60D78FF7}" dt="2026-06-26T19:42:05.908" v="411"/>
        <pc:sldMkLst>
          <pc:docMk/>
          <pc:sldMk cId="4099182056" sldId="313"/>
        </pc:sldMkLst>
        <pc:spChg chg="mod">
          <ac:chgData name="Filipe Butta" userId="f2c564d184d975fd" providerId="LiveId" clId="{3A695F43-F451-4FBE-9F4B-2EEC60D78FF7}" dt="2026-06-25T01:47:14.827" v="410" actId="114"/>
          <ac:spMkLst>
            <pc:docMk/>
            <pc:sldMk cId="4099182056" sldId="313"/>
            <ac:spMk id="2" creationId="{29DF1EE2-C602-0CFA-C7F1-C16FEE080E1D}"/>
          </ac:spMkLst>
        </pc:spChg>
        <pc:inkChg chg="add">
          <ac:chgData name="Filipe Butta" userId="f2c564d184d975fd" providerId="LiveId" clId="{3A695F43-F451-4FBE-9F4B-2EEC60D78FF7}" dt="2026-06-26T19:42:05.908" v="411"/>
          <ac:inkMkLst>
            <pc:docMk/>
            <pc:sldMk cId="4099182056" sldId="313"/>
            <ac:inkMk id="4" creationId="{E2932158-C8FF-CC0B-5AA7-49C5A235E838}"/>
          </ac:inkMkLst>
        </pc:inkChg>
      </pc:sldChg>
      <pc:sldChg chg="modSp mod">
        <pc:chgData name="Filipe Butta" userId="f2c564d184d975fd" providerId="LiveId" clId="{3A695F43-F451-4FBE-9F4B-2EEC60D78FF7}" dt="2026-06-25T01:41:58.669" v="389" actId="20577"/>
        <pc:sldMkLst>
          <pc:docMk/>
          <pc:sldMk cId="2711540420" sldId="328"/>
        </pc:sldMkLst>
        <pc:spChg chg="mod">
          <ac:chgData name="Filipe Butta" userId="f2c564d184d975fd" providerId="LiveId" clId="{3A695F43-F451-4FBE-9F4B-2EEC60D78FF7}" dt="2026-06-25T01:41:58.669" v="389" actId="20577"/>
          <ac:spMkLst>
            <pc:docMk/>
            <pc:sldMk cId="2711540420" sldId="328"/>
            <ac:spMk id="10" creationId="{E4B9ECBA-4322-C884-F53A-7482DC7B1197}"/>
          </ac:spMkLst>
        </pc:spChg>
      </pc:sldChg>
      <pc:sldChg chg="delSp modSp add del mod">
        <pc:chgData name="Filipe Butta" userId="f2c564d184d975fd" providerId="LiveId" clId="{3A695F43-F451-4FBE-9F4B-2EEC60D78FF7}" dt="2026-06-25T01:41:36.319" v="336" actId="47"/>
        <pc:sldMkLst>
          <pc:docMk/>
          <pc:sldMk cId="2442543942" sldId="440"/>
        </pc:sldMkLst>
        <pc:spChg chg="mod">
          <ac:chgData name="Filipe Butta" userId="f2c564d184d975fd" providerId="LiveId" clId="{3A695F43-F451-4FBE-9F4B-2EEC60D78FF7}" dt="2026-06-25T01:29:32.619" v="249" actId="108"/>
          <ac:spMkLst>
            <pc:docMk/>
            <pc:sldMk cId="2442543942" sldId="440"/>
            <ac:spMk id="2" creationId="{74CB3246-32A9-D46E-0E8B-537DB9BEE1E4}"/>
          </ac:spMkLst>
        </pc:spChg>
        <pc:spChg chg="mod">
          <ac:chgData name="Filipe Butta" userId="f2c564d184d975fd" providerId="LiveId" clId="{3A695F43-F451-4FBE-9F4B-2EEC60D78FF7}" dt="2026-06-25T01:27:23.607" v="240" actId="20577"/>
          <ac:spMkLst>
            <pc:docMk/>
            <pc:sldMk cId="2442543942" sldId="440"/>
            <ac:spMk id="10" creationId="{08D4E071-482A-BC8B-7AC8-9E2D0275477A}"/>
          </ac:spMkLst>
        </pc:spChg>
        <pc:inkChg chg="del">
          <ac:chgData name="Filipe Butta" userId="f2c564d184d975fd" providerId="LiveId" clId="{3A695F43-F451-4FBE-9F4B-2EEC60D78FF7}" dt="2026-06-25T01:27:26.044" v="241" actId="478"/>
          <ac:inkMkLst>
            <pc:docMk/>
            <pc:sldMk cId="2442543942" sldId="440"/>
            <ac:inkMk id="4" creationId="{BB143E54-FB72-4162-D6A3-4460D5292F95}"/>
          </ac:inkMkLst>
        </pc:inkChg>
      </pc:sldChg>
      <pc:sldChg chg="addSp delSp modSp mod">
        <pc:chgData name="Filipe Butta" userId="f2c564d184d975fd" providerId="LiveId" clId="{3A695F43-F451-4FBE-9F4B-2EEC60D78FF7}" dt="2026-06-26T19:42:05.908" v="411"/>
        <pc:sldMkLst>
          <pc:docMk/>
          <pc:sldMk cId="3389653757" sldId="441"/>
        </pc:sldMkLst>
        <pc:spChg chg="del">
          <ac:chgData name="Filipe Butta" userId="f2c564d184d975fd" providerId="LiveId" clId="{3A695F43-F451-4FBE-9F4B-2EEC60D78FF7}" dt="2026-06-25T01:40:13.073" v="298" actId="478"/>
          <ac:spMkLst>
            <pc:docMk/>
            <pc:sldMk cId="3389653757" sldId="441"/>
            <ac:spMk id="2" creationId="{E5002362-2CE0-BF25-1E3D-BD4D157F1DCE}"/>
          </ac:spMkLst>
        </pc:spChg>
        <pc:spChg chg="mod">
          <ac:chgData name="Filipe Butta" userId="f2c564d184d975fd" providerId="LiveId" clId="{3A695F43-F451-4FBE-9F4B-2EEC60D78FF7}" dt="2026-06-25T01:39:38.692" v="294" actId="20577"/>
          <ac:spMkLst>
            <pc:docMk/>
            <pc:sldMk cId="3389653757" sldId="441"/>
            <ac:spMk id="10" creationId="{25FC727C-2480-20D5-8C4F-2F7F8FBA1BE0}"/>
          </ac:spMkLst>
        </pc:spChg>
        <pc:picChg chg="del">
          <ac:chgData name="Filipe Butta" userId="f2c564d184d975fd" providerId="LiveId" clId="{3A695F43-F451-4FBE-9F4B-2EEC60D78FF7}" dt="2026-06-25T01:40:11.662" v="297" actId="478"/>
          <ac:picMkLst>
            <pc:docMk/>
            <pc:sldMk cId="3389653757" sldId="441"/>
            <ac:picMk id="4" creationId="{36FA2820-A0B2-0545-875B-862447F718B2}"/>
          </ac:picMkLst>
        </pc:picChg>
        <pc:picChg chg="add mod">
          <ac:chgData name="Filipe Butta" userId="f2c564d184d975fd" providerId="LiveId" clId="{3A695F43-F451-4FBE-9F4B-2EEC60D78FF7}" dt="2026-06-25T01:40:19.646" v="302" actId="14100"/>
          <ac:picMkLst>
            <pc:docMk/>
            <pc:sldMk cId="3389653757" sldId="441"/>
            <ac:picMk id="6" creationId="{18E46B17-7832-31F6-CABA-BB543FA64C1F}"/>
          </ac:picMkLst>
        </pc:picChg>
        <pc:inkChg chg="add">
          <ac:chgData name="Filipe Butta" userId="f2c564d184d975fd" providerId="LiveId" clId="{3A695F43-F451-4FBE-9F4B-2EEC60D78FF7}" dt="2026-06-26T19:42:05.908" v="411"/>
          <ac:inkMkLst>
            <pc:docMk/>
            <pc:sldMk cId="3389653757" sldId="441"/>
            <ac:inkMk id="2" creationId="{E258D41F-D002-B262-E775-8684F71A1DEE}"/>
          </ac:inkMkLst>
        </pc:inkChg>
        <pc:inkChg chg="del">
          <ac:chgData name="Filipe Butta" userId="f2c564d184d975fd" providerId="LiveId" clId="{3A695F43-F451-4FBE-9F4B-2EEC60D78FF7}" dt="2026-06-25T01:40:15.400" v="300" actId="478"/>
          <ac:inkMkLst>
            <pc:docMk/>
            <pc:sldMk cId="3389653757" sldId="441"/>
            <ac:inkMk id="5" creationId="{EA66CA32-4687-166C-103A-3462DB5C6684}"/>
          </ac:inkMkLst>
        </pc:inkChg>
      </pc:sldChg>
      <pc:sldChg chg="add del">
        <pc:chgData name="Filipe Butta" userId="f2c564d184d975fd" providerId="LiveId" clId="{3A695F43-F451-4FBE-9F4B-2EEC60D78FF7}" dt="2026-06-25T01:41:39.869" v="337" actId="47"/>
        <pc:sldMkLst>
          <pc:docMk/>
          <pc:sldMk cId="186024537" sldId="442"/>
        </pc:sldMkLst>
      </pc:sldChg>
      <pc:sldChg chg="add del">
        <pc:chgData name="Filipe Butta" userId="f2c564d184d975fd" providerId="LiveId" clId="{3A695F43-F451-4FBE-9F4B-2EEC60D78FF7}" dt="2026-06-25T01:41:41.065" v="338" actId="47"/>
        <pc:sldMkLst>
          <pc:docMk/>
          <pc:sldMk cId="4255411872" sldId="443"/>
        </pc:sldMkLst>
      </pc:sldChg>
      <pc:sldChg chg="add del">
        <pc:chgData name="Filipe Butta" userId="f2c564d184d975fd" providerId="LiveId" clId="{3A695F43-F451-4FBE-9F4B-2EEC60D78FF7}" dt="2026-06-25T01:41:42.188" v="339" actId="47"/>
        <pc:sldMkLst>
          <pc:docMk/>
          <pc:sldMk cId="3212101971" sldId="444"/>
        </pc:sldMkLst>
      </pc:sldChg>
      <pc:sldChg chg="add del">
        <pc:chgData name="Filipe Butta" userId="f2c564d184d975fd" providerId="LiveId" clId="{3A695F43-F451-4FBE-9F4B-2EEC60D78FF7}" dt="2026-06-25T01:41:43.864" v="340" actId="47"/>
        <pc:sldMkLst>
          <pc:docMk/>
          <pc:sldMk cId="1611466698" sldId="445"/>
        </pc:sldMkLst>
      </pc:sldChg>
      <pc:sldChg chg="add del">
        <pc:chgData name="Filipe Butta" userId="f2c564d184d975fd" providerId="LiveId" clId="{3A695F43-F451-4FBE-9F4B-2EEC60D78FF7}" dt="2026-06-25T01:41:44.795" v="341" actId="47"/>
        <pc:sldMkLst>
          <pc:docMk/>
          <pc:sldMk cId="1731415123" sldId="446"/>
        </pc:sldMkLst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1C2C120-FEDA-4B09-A9C7-8F32582472E5}" type="doc">
      <dgm:prSet loTypeId="urn:microsoft.com/office/officeart/2005/8/layout/bProcess3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t-BR"/>
        </a:p>
      </dgm:t>
    </dgm:pt>
    <dgm:pt modelId="{5124702E-31F9-42EE-B959-A30227A24147}">
      <dgm:prSet phldrT="[Texto]"/>
      <dgm:spPr/>
      <dgm:t>
        <a:bodyPr/>
        <a:lstStyle/>
        <a:p>
          <a:r>
            <a:rPr lang="pt-BR" b="1" dirty="0"/>
            <a:t>Conceito cadeia de suprimentos</a:t>
          </a:r>
        </a:p>
      </dgm:t>
    </dgm:pt>
    <dgm:pt modelId="{B2CC6E92-40AF-4CD3-906B-7FAE27E6505E}" type="parTrans" cxnId="{6564D3B1-CE74-48FE-9ABA-257737E7CDEE}">
      <dgm:prSet/>
      <dgm:spPr/>
      <dgm:t>
        <a:bodyPr/>
        <a:lstStyle/>
        <a:p>
          <a:endParaRPr lang="pt-BR" b="1"/>
        </a:p>
      </dgm:t>
    </dgm:pt>
    <dgm:pt modelId="{E7AB4876-C5D6-4E6B-9005-E9814D804A15}" type="sibTrans" cxnId="{6564D3B1-CE74-48FE-9ABA-257737E7CDEE}">
      <dgm:prSet/>
      <dgm:spPr>
        <a:ln w="38100">
          <a:solidFill>
            <a:schemeClr val="accent1"/>
          </a:solidFill>
        </a:ln>
      </dgm:spPr>
      <dgm:t>
        <a:bodyPr/>
        <a:lstStyle/>
        <a:p>
          <a:endParaRPr lang="pt-BR" b="1"/>
        </a:p>
      </dgm:t>
    </dgm:pt>
    <dgm:pt modelId="{891B0B4D-1912-4068-8146-4252409CAEDC}">
      <dgm:prSet phldrT="[Texto]"/>
      <dgm:spPr/>
      <dgm:t>
        <a:bodyPr/>
        <a:lstStyle/>
        <a:p>
          <a:r>
            <a:rPr lang="pt-BR" b="1" dirty="0"/>
            <a:t>Diferença entre logística e a cadeia de suprimentos</a:t>
          </a:r>
        </a:p>
      </dgm:t>
    </dgm:pt>
    <dgm:pt modelId="{D9A2AE5D-A47A-4374-8D52-19AE631C990D}" type="parTrans" cxnId="{1234815E-AFBA-4BAC-BB17-F7A243270C42}">
      <dgm:prSet/>
      <dgm:spPr/>
      <dgm:t>
        <a:bodyPr/>
        <a:lstStyle/>
        <a:p>
          <a:endParaRPr lang="pt-BR" b="1"/>
        </a:p>
      </dgm:t>
    </dgm:pt>
    <dgm:pt modelId="{D654E89C-CB9C-4CC4-8372-F27CFCCD1F99}" type="sibTrans" cxnId="{1234815E-AFBA-4BAC-BB17-F7A243270C42}">
      <dgm:prSet/>
      <dgm:spPr>
        <a:ln w="38100">
          <a:solidFill>
            <a:schemeClr val="accent1"/>
          </a:solidFill>
        </a:ln>
      </dgm:spPr>
      <dgm:t>
        <a:bodyPr/>
        <a:lstStyle/>
        <a:p>
          <a:endParaRPr lang="pt-BR" b="1"/>
        </a:p>
      </dgm:t>
    </dgm:pt>
    <dgm:pt modelId="{472A7928-7F57-41AA-9C80-D7EADD597A7B}">
      <dgm:prSet phldrT="[Texto]"/>
      <dgm:spPr/>
      <dgm:t>
        <a:bodyPr/>
        <a:lstStyle/>
        <a:p>
          <a:r>
            <a:rPr lang="pt-BR" b="1" dirty="0"/>
            <a:t>Processos e atividades da cadeia de suprimentos</a:t>
          </a:r>
        </a:p>
      </dgm:t>
    </dgm:pt>
    <dgm:pt modelId="{6DBF742E-B719-476E-8A2B-DEDE7B9F5852}" type="parTrans" cxnId="{6285DDB8-BD28-41B9-B027-980B585BF353}">
      <dgm:prSet/>
      <dgm:spPr/>
      <dgm:t>
        <a:bodyPr/>
        <a:lstStyle/>
        <a:p>
          <a:endParaRPr lang="pt-BR" b="1"/>
        </a:p>
      </dgm:t>
    </dgm:pt>
    <dgm:pt modelId="{611A16B3-219D-4879-9D27-AA25174CA967}" type="sibTrans" cxnId="{6285DDB8-BD28-41B9-B027-980B585BF353}">
      <dgm:prSet/>
      <dgm:spPr>
        <a:ln w="38100">
          <a:solidFill>
            <a:schemeClr val="accent1"/>
          </a:solidFill>
        </a:ln>
      </dgm:spPr>
      <dgm:t>
        <a:bodyPr/>
        <a:lstStyle/>
        <a:p>
          <a:endParaRPr lang="pt-BR" b="1"/>
        </a:p>
      </dgm:t>
    </dgm:pt>
    <dgm:pt modelId="{E6915B55-440A-424C-8C93-5123F1F39226}" type="pres">
      <dgm:prSet presAssocID="{41C2C120-FEDA-4B09-A9C7-8F32582472E5}" presName="Name0" presStyleCnt="0">
        <dgm:presLayoutVars>
          <dgm:dir/>
          <dgm:resizeHandles val="exact"/>
        </dgm:presLayoutVars>
      </dgm:prSet>
      <dgm:spPr/>
    </dgm:pt>
    <dgm:pt modelId="{16998640-322C-4F85-A67C-B18D69FAB7E7}" type="pres">
      <dgm:prSet presAssocID="{5124702E-31F9-42EE-B959-A30227A24147}" presName="node" presStyleLbl="node1" presStyleIdx="0" presStyleCnt="3">
        <dgm:presLayoutVars>
          <dgm:bulletEnabled val="1"/>
        </dgm:presLayoutVars>
      </dgm:prSet>
      <dgm:spPr/>
    </dgm:pt>
    <dgm:pt modelId="{7D6ED838-70F3-4BA5-B49E-DE2776A24EB3}" type="pres">
      <dgm:prSet presAssocID="{E7AB4876-C5D6-4E6B-9005-E9814D804A15}" presName="sibTrans" presStyleLbl="sibTrans1D1" presStyleIdx="0" presStyleCnt="2"/>
      <dgm:spPr/>
    </dgm:pt>
    <dgm:pt modelId="{7F4CE118-580F-4653-8FF7-3567B37241DF}" type="pres">
      <dgm:prSet presAssocID="{E7AB4876-C5D6-4E6B-9005-E9814D804A15}" presName="connectorText" presStyleLbl="sibTrans1D1" presStyleIdx="0" presStyleCnt="2"/>
      <dgm:spPr/>
    </dgm:pt>
    <dgm:pt modelId="{DCE30B80-4DFF-41CA-A0E1-8C54B49B2575}" type="pres">
      <dgm:prSet presAssocID="{891B0B4D-1912-4068-8146-4252409CAEDC}" presName="node" presStyleLbl="node1" presStyleIdx="1" presStyleCnt="3">
        <dgm:presLayoutVars>
          <dgm:bulletEnabled val="1"/>
        </dgm:presLayoutVars>
      </dgm:prSet>
      <dgm:spPr/>
    </dgm:pt>
    <dgm:pt modelId="{39D7BFB4-E02D-4A9E-8D64-C427D085E407}" type="pres">
      <dgm:prSet presAssocID="{D654E89C-CB9C-4CC4-8372-F27CFCCD1F99}" presName="sibTrans" presStyleLbl="sibTrans1D1" presStyleIdx="1" presStyleCnt="2"/>
      <dgm:spPr/>
    </dgm:pt>
    <dgm:pt modelId="{C669D6D8-68DC-42A9-8085-69A5B7043DD4}" type="pres">
      <dgm:prSet presAssocID="{D654E89C-CB9C-4CC4-8372-F27CFCCD1F99}" presName="connectorText" presStyleLbl="sibTrans1D1" presStyleIdx="1" presStyleCnt="2"/>
      <dgm:spPr/>
    </dgm:pt>
    <dgm:pt modelId="{02475E19-FCF1-4254-9729-C8E9EF0BC37F}" type="pres">
      <dgm:prSet presAssocID="{472A7928-7F57-41AA-9C80-D7EADD597A7B}" presName="node" presStyleLbl="node1" presStyleIdx="2" presStyleCnt="3">
        <dgm:presLayoutVars>
          <dgm:bulletEnabled val="1"/>
        </dgm:presLayoutVars>
      </dgm:prSet>
      <dgm:spPr/>
    </dgm:pt>
  </dgm:ptLst>
  <dgm:cxnLst>
    <dgm:cxn modelId="{FAC3C607-66C6-4821-B642-7F1AC3EF5867}" type="presOf" srcId="{E7AB4876-C5D6-4E6B-9005-E9814D804A15}" destId="{7D6ED838-70F3-4BA5-B49E-DE2776A24EB3}" srcOrd="0" destOrd="0" presId="urn:microsoft.com/office/officeart/2005/8/layout/bProcess3"/>
    <dgm:cxn modelId="{1234815E-AFBA-4BAC-BB17-F7A243270C42}" srcId="{41C2C120-FEDA-4B09-A9C7-8F32582472E5}" destId="{891B0B4D-1912-4068-8146-4252409CAEDC}" srcOrd="1" destOrd="0" parTransId="{D9A2AE5D-A47A-4374-8D52-19AE631C990D}" sibTransId="{D654E89C-CB9C-4CC4-8372-F27CFCCD1F99}"/>
    <dgm:cxn modelId="{B282E345-6516-4A38-BFF8-AD0B7078F4C1}" type="presOf" srcId="{472A7928-7F57-41AA-9C80-D7EADD597A7B}" destId="{02475E19-FCF1-4254-9729-C8E9EF0BC37F}" srcOrd="0" destOrd="0" presId="urn:microsoft.com/office/officeart/2005/8/layout/bProcess3"/>
    <dgm:cxn modelId="{7390CD73-7871-467C-B1F5-4477F5571D74}" type="presOf" srcId="{E7AB4876-C5D6-4E6B-9005-E9814D804A15}" destId="{7F4CE118-580F-4653-8FF7-3567B37241DF}" srcOrd="1" destOrd="0" presId="urn:microsoft.com/office/officeart/2005/8/layout/bProcess3"/>
    <dgm:cxn modelId="{D075FD80-35C6-4412-B58C-D7FF001DD9DC}" type="presOf" srcId="{D654E89C-CB9C-4CC4-8372-F27CFCCD1F99}" destId="{C669D6D8-68DC-42A9-8085-69A5B7043DD4}" srcOrd="1" destOrd="0" presId="urn:microsoft.com/office/officeart/2005/8/layout/bProcess3"/>
    <dgm:cxn modelId="{A75A83AE-1039-4456-88B2-179F470AE437}" type="presOf" srcId="{41C2C120-FEDA-4B09-A9C7-8F32582472E5}" destId="{E6915B55-440A-424C-8C93-5123F1F39226}" srcOrd="0" destOrd="0" presId="urn:microsoft.com/office/officeart/2005/8/layout/bProcess3"/>
    <dgm:cxn modelId="{6564D3B1-CE74-48FE-9ABA-257737E7CDEE}" srcId="{41C2C120-FEDA-4B09-A9C7-8F32582472E5}" destId="{5124702E-31F9-42EE-B959-A30227A24147}" srcOrd="0" destOrd="0" parTransId="{B2CC6E92-40AF-4CD3-906B-7FAE27E6505E}" sibTransId="{E7AB4876-C5D6-4E6B-9005-E9814D804A15}"/>
    <dgm:cxn modelId="{6285DDB8-BD28-41B9-B027-980B585BF353}" srcId="{41C2C120-FEDA-4B09-A9C7-8F32582472E5}" destId="{472A7928-7F57-41AA-9C80-D7EADD597A7B}" srcOrd="2" destOrd="0" parTransId="{6DBF742E-B719-476E-8A2B-DEDE7B9F5852}" sibTransId="{611A16B3-219D-4879-9D27-AA25174CA967}"/>
    <dgm:cxn modelId="{55A070B9-BAC2-4210-A694-6C5BA8E762CE}" type="presOf" srcId="{D654E89C-CB9C-4CC4-8372-F27CFCCD1F99}" destId="{39D7BFB4-E02D-4A9E-8D64-C427D085E407}" srcOrd="0" destOrd="0" presId="urn:microsoft.com/office/officeart/2005/8/layout/bProcess3"/>
    <dgm:cxn modelId="{4E05CCC2-77F4-457B-AEF5-5570FB065398}" type="presOf" srcId="{5124702E-31F9-42EE-B959-A30227A24147}" destId="{16998640-322C-4F85-A67C-B18D69FAB7E7}" srcOrd="0" destOrd="0" presId="urn:microsoft.com/office/officeart/2005/8/layout/bProcess3"/>
    <dgm:cxn modelId="{10FDE5DF-00DC-49BA-86C0-067713E351F7}" type="presOf" srcId="{891B0B4D-1912-4068-8146-4252409CAEDC}" destId="{DCE30B80-4DFF-41CA-A0E1-8C54B49B2575}" srcOrd="0" destOrd="0" presId="urn:microsoft.com/office/officeart/2005/8/layout/bProcess3"/>
    <dgm:cxn modelId="{3A6A5412-B42E-41DA-BD94-6D835113CC29}" type="presParOf" srcId="{E6915B55-440A-424C-8C93-5123F1F39226}" destId="{16998640-322C-4F85-A67C-B18D69FAB7E7}" srcOrd="0" destOrd="0" presId="urn:microsoft.com/office/officeart/2005/8/layout/bProcess3"/>
    <dgm:cxn modelId="{25A14DBF-A8DE-4285-85A4-FBC3D61FB0C1}" type="presParOf" srcId="{E6915B55-440A-424C-8C93-5123F1F39226}" destId="{7D6ED838-70F3-4BA5-B49E-DE2776A24EB3}" srcOrd="1" destOrd="0" presId="urn:microsoft.com/office/officeart/2005/8/layout/bProcess3"/>
    <dgm:cxn modelId="{298F3EAE-3FEC-4BAC-AEC3-973D768E77AE}" type="presParOf" srcId="{7D6ED838-70F3-4BA5-B49E-DE2776A24EB3}" destId="{7F4CE118-580F-4653-8FF7-3567B37241DF}" srcOrd="0" destOrd="0" presId="urn:microsoft.com/office/officeart/2005/8/layout/bProcess3"/>
    <dgm:cxn modelId="{342EADA3-B8F6-4554-8881-FAB74AF9FC7B}" type="presParOf" srcId="{E6915B55-440A-424C-8C93-5123F1F39226}" destId="{DCE30B80-4DFF-41CA-A0E1-8C54B49B2575}" srcOrd="2" destOrd="0" presId="urn:microsoft.com/office/officeart/2005/8/layout/bProcess3"/>
    <dgm:cxn modelId="{B5E0173D-AD3A-4EB6-834E-33B353421573}" type="presParOf" srcId="{E6915B55-440A-424C-8C93-5123F1F39226}" destId="{39D7BFB4-E02D-4A9E-8D64-C427D085E407}" srcOrd="3" destOrd="0" presId="urn:microsoft.com/office/officeart/2005/8/layout/bProcess3"/>
    <dgm:cxn modelId="{D7EECB67-A478-44EF-B5C8-63351F6D54C8}" type="presParOf" srcId="{39D7BFB4-E02D-4A9E-8D64-C427D085E407}" destId="{C669D6D8-68DC-42A9-8085-69A5B7043DD4}" srcOrd="0" destOrd="0" presId="urn:microsoft.com/office/officeart/2005/8/layout/bProcess3"/>
    <dgm:cxn modelId="{9FEE71A3-9F17-472E-B2C1-12D880B59636}" type="presParOf" srcId="{E6915B55-440A-424C-8C93-5123F1F39226}" destId="{02475E19-FCF1-4254-9729-C8E9EF0BC37F}" srcOrd="4" destOrd="0" presId="urn:microsoft.com/office/officeart/2005/8/layout/bProcess3"/>
  </dgm:cxnLst>
  <dgm:bg/>
  <dgm:whole>
    <a:ln w="38100"/>
  </dgm:whole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6ED838-70F3-4BA5-B49E-DE2776A24EB3}">
      <dsp:nvSpPr>
        <dsp:cNvPr id="0" name=""/>
        <dsp:cNvSpPr/>
      </dsp:nvSpPr>
      <dsp:spPr>
        <a:xfrm>
          <a:off x="2605215" y="1098398"/>
          <a:ext cx="568732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568732" y="45720"/>
              </a:lnTo>
            </a:path>
          </a:pathLst>
        </a:custGeom>
        <a:noFill/>
        <a:ln w="38100" cap="flat" cmpd="sng" algn="ctr">
          <a:solidFill>
            <a:schemeClr val="accent1"/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t-BR" sz="500" b="1" kern="1200"/>
        </a:p>
      </dsp:txBody>
      <dsp:txXfrm>
        <a:off x="2874598" y="1141121"/>
        <a:ext cx="29966" cy="5993"/>
      </dsp:txXfrm>
    </dsp:sp>
    <dsp:sp modelId="{16998640-322C-4F85-A67C-B18D69FAB7E7}">
      <dsp:nvSpPr>
        <dsp:cNvPr id="0" name=""/>
        <dsp:cNvSpPr/>
      </dsp:nvSpPr>
      <dsp:spPr>
        <a:xfrm>
          <a:off x="1220" y="362379"/>
          <a:ext cx="2605794" cy="156347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464" tIns="156464" rIns="156464" bIns="156464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2200" b="1" kern="1200" dirty="0"/>
            <a:t>Conceito cadeia de suprimentos</a:t>
          </a:r>
        </a:p>
      </dsp:txBody>
      <dsp:txXfrm>
        <a:off x="1220" y="362379"/>
        <a:ext cx="2605794" cy="1563476"/>
      </dsp:txXfrm>
    </dsp:sp>
    <dsp:sp modelId="{39D7BFB4-E02D-4A9E-8D64-C427D085E407}">
      <dsp:nvSpPr>
        <dsp:cNvPr id="0" name=""/>
        <dsp:cNvSpPr/>
      </dsp:nvSpPr>
      <dsp:spPr>
        <a:xfrm>
          <a:off x="1304118" y="1924056"/>
          <a:ext cx="3205127" cy="568732"/>
        </a:xfrm>
        <a:custGeom>
          <a:avLst/>
          <a:gdLst/>
          <a:ahLst/>
          <a:cxnLst/>
          <a:rect l="0" t="0" r="0" b="0"/>
          <a:pathLst>
            <a:path>
              <a:moveTo>
                <a:pt x="3205127" y="0"/>
              </a:moveTo>
              <a:lnTo>
                <a:pt x="3205127" y="301466"/>
              </a:lnTo>
              <a:lnTo>
                <a:pt x="0" y="301466"/>
              </a:lnTo>
              <a:lnTo>
                <a:pt x="0" y="568732"/>
              </a:lnTo>
            </a:path>
          </a:pathLst>
        </a:custGeom>
        <a:noFill/>
        <a:ln w="38100" cap="flat" cmpd="sng" algn="ctr">
          <a:solidFill>
            <a:schemeClr val="accent1"/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t-BR" sz="500" b="1" kern="1200"/>
        </a:p>
      </dsp:txBody>
      <dsp:txXfrm>
        <a:off x="2825164" y="2205426"/>
        <a:ext cx="163034" cy="5993"/>
      </dsp:txXfrm>
    </dsp:sp>
    <dsp:sp modelId="{DCE30B80-4DFF-41CA-A0E1-8C54B49B2575}">
      <dsp:nvSpPr>
        <dsp:cNvPr id="0" name=""/>
        <dsp:cNvSpPr/>
      </dsp:nvSpPr>
      <dsp:spPr>
        <a:xfrm>
          <a:off x="3206348" y="362379"/>
          <a:ext cx="2605794" cy="156347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464" tIns="156464" rIns="156464" bIns="156464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2200" b="1" kern="1200" dirty="0"/>
            <a:t>Diferença entre logística e a cadeia de suprimentos</a:t>
          </a:r>
        </a:p>
      </dsp:txBody>
      <dsp:txXfrm>
        <a:off x="3206348" y="362379"/>
        <a:ext cx="2605794" cy="1563476"/>
      </dsp:txXfrm>
    </dsp:sp>
    <dsp:sp modelId="{02475E19-FCF1-4254-9729-C8E9EF0BC37F}">
      <dsp:nvSpPr>
        <dsp:cNvPr id="0" name=""/>
        <dsp:cNvSpPr/>
      </dsp:nvSpPr>
      <dsp:spPr>
        <a:xfrm>
          <a:off x="1220" y="2525189"/>
          <a:ext cx="2605794" cy="156347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464" tIns="156464" rIns="156464" bIns="156464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2200" b="1" kern="1200" dirty="0"/>
            <a:t>Processos e atividades da cadeia de suprimentos</a:t>
          </a:r>
        </a:p>
      </dsp:txBody>
      <dsp:txXfrm>
        <a:off x="1220" y="2525189"/>
        <a:ext cx="2605794" cy="156347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bProcess3">
  <dgm:title val=""/>
  <dgm:desc val=""/>
  <dgm:catLst>
    <dgm:cat type="process" pri="18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self" func="var" arg="dir" op="equ" val="norm">
        <dgm:alg type="snake">
          <dgm:param type="grDir" val="tL"/>
          <dgm:param type="flowDir" val="row"/>
          <dgm:param type="contDir" val="sameDir"/>
          <dgm:param type="bkpt" val="endCnv"/>
        </dgm:alg>
      </dgm:if>
      <dgm:else name="Name3">
        <dgm:alg type="snake">
          <dgm:param type="grDir" val="tR"/>
          <dgm:param type="flowDir" val="row"/>
          <dgm:param type="contDir" val="same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23"/>
      <dgm:constr type="sp" refType="w" refFor="ch" refForName="sibTrans" op="equ"/>
      <dgm:constr type="userB" for="des" forName="connectorText" refType="sp"/>
      <dgm:constr type="primFontSz" for="ch" ptType="node" op="equ" val="65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 fact="0.6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choose name="Name4">
            <dgm:if name="Name5" axis="self" func="var" arg="dir" op="equ" val="norm">
              <dgm:alg type="conn">
                <dgm:param type="connRout" val="bend"/>
                <dgm:param type="dim" val="1D"/>
                <dgm:param type="begPts" val="midR bCtr"/>
                <dgm:param type="endPts" val="midL tCtr"/>
              </dgm:alg>
            </dgm:if>
            <dgm:else name="Name6">
              <dgm:alg type="conn">
                <dgm:param type="connRout" val="bend"/>
                <dgm:param type="dim" val="1D"/>
                <dgm:param type="begPts" val="midL bCtr"/>
                <dgm:param type="endPts" val="midR tCt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 val="-0.05"/>
            <dgm:constr type="endPad" val="0.9"/>
            <dgm:constr type="userA" for="ch" ref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userA"/>
              <dgm:constr type="userB"/>
              <dgm:constr type="w" refType="userA" fact="0.05"/>
              <dgm:constr type="h" refType="userB" fact="0.01"/>
              <dgm:constr type="lMarg" val="1"/>
              <dgm:constr type="rMarg" val="1"/>
              <dgm:constr type="tMarg"/>
              <dgm:constr type="bMarg"/>
            </dgm:constrLst>
            <dgm:ruleLst>
              <dgm:rule type="w" val="NaN" fact="0.6" max="NaN"/>
              <dgm:rule type="h" val="NaN" fact="0.6" max="NaN"/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2047" units="deg"/>
          <inkml:channel name="T" type="integer" max="2.14748E9" units="dev"/>
        </inkml:traceFormat>
        <inkml:channelProperties>
          <inkml:channelProperty channel="X" name="resolution" value="2155.72363" units="1/cm"/>
          <inkml:channelProperty channel="Y" name="resolution" value="3449.15796" units="1/cm"/>
          <inkml:channelProperty channel="F" name="resolution" value="5.68611" units="1/deg"/>
          <inkml:channelProperty channel="T" name="resolution" value="1" units="1/dev"/>
        </inkml:channelProperties>
      </inkml:inkSource>
      <inkml:timestamp xml:id="ts0" timeString="2026-06-26T19:25:03.729"/>
    </inkml:context>
    <inkml:brush xml:id="br0">
      <inkml:brushProperty name="width" value="0.05292" units="cm"/>
      <inkml:brushProperty name="height" value="0.05292" units="cm"/>
      <inkml:brushProperty name="color" value="#FFFFFF"/>
    </inkml:brush>
  </inkml:definitions>
  <inkml:trace contextRef="#ctx0" brushRef="#br0">6682 9124 311 0,'0'0'73'0,"0"0"-66"0,0 0 57 15,0 0 8-15,0 0-34 16,0 0-13-16,0 0-15 15,0-23 7-15,0 22 3 16,0-2 15-16,0 3 8 16,0 0 11-16,0 0-5 0,0 0-16 15,4 13-15 1,7 10 2-16,9 12 13 0,3 1-7 16,3 0-13-1,1-4-11-15,-1-3 5 0,-1-4-3 16,-3-7-1-16,1-4 1 15,-6-5-3-15,-1-6-1 16,-1-3 0-16,4-19 0 16,0-36 16-16,8-29 30 15,-2-15-26-15,-5-2-12 16,-1 7-4-16,0 8-4 16,1 12 0-16,-3 12 3 15,2 16-10-15,-6 16 5 16,-4 16-9-16,-5 9-33 0,-1 5-52 15,-3 0-154 1,0 0-301-16</inkml:trace>
  <inkml:trace contextRef="#ctx0" brushRef="#br0" timeOffset="13384.55">15890 9169 120 0,'0'0'283'0,"0"0"-244"16,0 0-19-16,0 0 59 15,0 0-11-15,0 0-40 16,0 0-16-16,-4-1-12 15,4 1 4-15,0 0 5 16,0 0 2-16,0 0 4 16,0 0 12-16,0 4 6 15,0 10 14-15,2 4-8 0,4 8-2 16,1 4-10 0,0 0-1-16,4 0-12 0,0-6 1 15,3-4-6 1,1-10-5-16,3-3 1 0,5-7-2 15,0 0 6-15,9-27 10 16,3-23 6-16,6-20-8 16,-3-13-5-16,-3-2-7 15,-4 0-1-15,-2 13-2 16,-2 12-2-16,-4 16 0 16,-2 15 0-16,-2 16 0 15,-3 13-7-15,-1 0-6 0,-2 19 7 16,-2 14-5-1,-8 1-27-15,-3 6-48 0,0-3-120 16,-21 0-152-16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2047" units="deg"/>
          <inkml:channel name="T" type="integer" max="2.14748E9" units="dev"/>
        </inkml:traceFormat>
        <inkml:channelProperties>
          <inkml:channelProperty channel="X" name="resolution" value="2155.72363" units="1/cm"/>
          <inkml:channelProperty channel="Y" name="resolution" value="3449.15796" units="1/cm"/>
          <inkml:channelProperty channel="F" name="resolution" value="5.68611" units="1/deg"/>
          <inkml:channelProperty channel="T" name="resolution" value="1" units="1/dev"/>
        </inkml:channelProperties>
      </inkml:inkSource>
      <inkml:timestamp xml:id="ts0" timeString="2026-06-26T19:26:27.817"/>
    </inkml:context>
    <inkml:brush xml:id="br0">
      <inkml:brushProperty name="width" value="0.05292" units="cm"/>
      <inkml:brushProperty name="height" value="0.05292" units="cm"/>
      <inkml:brushProperty name="color" value="#FFFFFF"/>
    </inkml:brush>
  </inkml:definitions>
  <inkml:trace contextRef="#ctx0" brushRef="#br0">1739 9926 307 0,'0'0'198'0,"0"0"-179"16,0 0 59-16,0 0-7 16,0 0-32-16,0 0 13 15,0 0 35-15,8-52-23 16,-8 47-20-16,0-1-5 15,0 0 2-15,0-4-14 16,0-1-3-16,0-6-3 16,0-2-6-16,0-3-2 15,0 4-3-15,-3-3 2 16,-8 6 4-16,-4 0-1 0,-4 1-15 16,2 1 4-1,-1 7 0-15,-3 6-2 0,4 0-4 16,-1 0-7-16,3 0 7 15,-1 15-12-15,-1 7 2 16,3 8 1-16,-2 10 11 16,5 9 0-16,0 6 10 15,2 7-10-15,5 1 2 16,4 5-1-16,0 1-1 16,0 3 6-16,4-2-5 15,14-2-1-15,4-8 0 0,7-8-2 16,2-11 2-1,0-16-5-15,1-9 1 0,-3-10-4 16,-5-6 6 0,-2 0-10-16,-2-17 11 0,-1-13 2 15,-9-7 5-15,-1 3 1 16,-7 2-7-16,-2-2-10 16,0-3-57-16,0 8-68 15,0-1-104-15,0 12-99 16</inkml:trace>
  <inkml:trace contextRef="#ctx0" brushRef="#br0" timeOffset="546.23">1929 10193 391 0,'0'0'226'0,"0"0"-206"0,0 0 65 0,0 0 3 15,0 0-65-15,0 0-2 16,0-37 19-16,0 35 13 16,0 2-7-16,-2 0 7 15,-7 0-9-15,-2 0-19 16,-3 0-25-16,-1 17 0 15,-1 6-8-15,1 8 4 0,6 5-1 16,2 4 4-16,7 4 0 16,0-2 0-16,0-4 0 15,0-6-6-15,11-8 5 16,4-10-21-16,8-8-4 16,-1-6-23-16,5 0 1 15,-1-26 33-15,-5-8 11 16,-5-4-5-16,-8 3 10 15,-3 4 2-15,-3 11 1 16,-2 10 0-16,0 8 22 16,0 2 6-16,0 0 22 0,0 0-38 15,0 10-14 1,0 7-1-16,2 2 15 0,2 1-10 16,2 2 1-16,0 0 2 15,-2 8-4-15,1 0-2 16,1 1-2-16,1-2-4 15,0-8-75-15,0-9-33 16,-1-11-123-16,-4-1-171 16</inkml:trace>
  <inkml:trace contextRef="#ctx0" brushRef="#br0" timeOffset="1142.68">2274 10182 235 0,'0'0'279'0,"0"0"-223"0,0 0 43 16,0 0-20-16,0 0-49 15,0 0-7-15,-24-18 31 16,13 18 4-16,-3 0-33 16,-1 17-17-16,-1 9-2 15,1 7 4-15,3 6 8 0,6 6-18 16,3-4 0 0,3-1 5-16,0-6-5 0,3-8 1 15,17-10-2-15,3-10-7 16,2-6-9-16,0-2 7 15,0-28 5-15,0-13 10 16,-10-18-4-16,-4-6 2 16,-6-5 9-16,-5 0-8 15,0 2 9-15,0 0 7 16,-9 8-3-16,4 7 2 16,0 9-3-16,1 15 0 15,0 10-1-15,2 11 1 16,2 6-11-16,0 4 4 15,0 0-9-15,0 8-11 16,0 20 6-16,0 12 5 0,8 12 6 16,4-1 8-16,-3 9-5 15,-1 4 1-15,-6 2-6 16,3 6 5-16,-3-5-9 16,0-5-1-16,8-8-15 15,-4-12-46-15,12-11-54 16,2-14-105-16,0-15-126 15</inkml:trace>
  <inkml:trace contextRef="#ctx0" brushRef="#br0" timeOffset="1613.78">2640 10132 292 0,'0'0'402'0,"0"0"-390"0,0 0 67 0,0 0 46 0,0 0-98 16,0 0-21-16,-47 0 17 15,36 0 8-15,-1 8 2 16,-1 8-8-16,2 6-13 16,-2 4 2-16,2 8-12 15,6 3 5-15,5 1-4 16,0 2 2-16,0 0-5 15,18-4-2-15,4-6-7 0,3-8-10 16,4-12-12 0,-2-6-22-16,0-4 7 0,-4 0-10 15,-4-19-37 1,-4-10 25-16,-8 1 42 0,-7 0 11 16,0 5 13-16,0 4 2 15,-9 7 11-15,-6 6 16 16,-2 4 4-16,2 2 20 15,1 0 17-15,1 14-41 16,-5 4-11-16,3 2 7 16,1 2-5-16,3-4-9 15,3-4 0-15,4-2-9 0,1-6-12 16,3-4-87-16,0-2-95 16,0 0-103-16</inkml:trace>
  <inkml:trace contextRef="#ctx0" brushRef="#br0" timeOffset="1859.01">2840 10203 392 0,'0'0'364'0,"0"0"-320"0,0 0 81 0,0 0-25 16,-9 104-64-16,7-74-19 0,2-2 6 16,-2-2-5-16,2 1-10 15,0-8-8-15,0 1-8 16,0-3-46-16,0-8-59 16,0-5-154-16,7-4-304 15</inkml:trace>
  <inkml:trace contextRef="#ctx0" brushRef="#br0" timeOffset="2330.91">3108 10132 239 0,'0'0'374'16,"0"0"-357"-16,0 0 72 16,0 0 48-16,0 0-105 15,0 0-18-15,0 0 10 16,-65 94-1-16,57-63-11 16,4-1-2-16,2 4-7 15,2-4 3-15,0-7-4 16,0-8-2-16,0-7 0 15,6-6-7-15,9-2 0 16,1 0-3-16,1-12-1 0,1-16-5 16,-5-2 3-16,1 2 8 15,-5 3-5-15,-1 7 6 16,-3 11 4-16,-3 3 0 16,-2 4 11-16,2 0 12 15,3 0-6-15,0 22 0 16,1 8 20-16,1 5-6 15,-3 5-9-15,2-5-3 16,0-3-5-16,0-4-10 16,3-8-4-16,3-8-36 15,-2-6-53-15,3-6-132 0,-1-6-93 16</inkml:trace>
  <inkml:trace contextRef="#ctx0" brushRef="#br0" timeOffset="2582.73">2807 9896 528 0,'0'0'0'0,"0"0"-63"0,0 0 1 0</inkml:trace>
  <inkml:trace contextRef="#ctx0" brushRef="#br0" timeOffset="3503.45">3513 10257 347 0,'0'0'273'0,"0"0"-228"0,0 0 71 0,0 0-40 16,0 0-55-16,0 0-2 16,0 0 25-16,0 0 16 15,4 0 0-15,3 0 5 16,5 0-24-16,3 1-16 16,3 3-4-16,-1-1-3 15,6-3 2-15,-3 0-13 16,-3 0 3-16,0 0 2 15,-5 0-7-15,-2 0 5 16,-1 2-4-16,-1-2 7 16,-1 0-12-16,-2 0 2 0,-1 2-3 15,-1-2 0 1,-3 0 0-16,0 0-9 0,0 0-18 16,0 5-33-1,0-3-83-15,-3 6-138 0,-15 2-370 16</inkml:trace>
  <inkml:trace contextRef="#ctx0" brushRef="#br0" timeOffset="3780.61">3520 10462 343 0,'0'0'293'0,"0"0"-273"16,0 0 124-16,0 0-6 16,0 0-75-16,0 0-11 15,122 9-10-15,-99-6-12 16,-1-1-4-16,-5-2-11 16,2 0-8-16,-4 0 6 15,-3 3-11-15,-4-3-4 16,-3 0-9-16,-3 0-83 15,-2 0-109-15,0 0-342 16</inkml:trace>
  <inkml:trace contextRef="#ctx0" brushRef="#br0" timeOffset="5563.06">4600 10000 86 0,'0'0'94'0,"0"0"-71"15,0 0 45-15,0 0-7 16,0 0-21-16,0 0-14 15,0 0-2-15,60 20 4 0,-52-20-4 16,-4 0-4-16,-2 0 0 16,-2 2 10-16,2-2 1 15,-2 0 12-15,0 0 4 16,0 0 9-16,0 0 33 16,0 0 0-16,0 0-22 15,0 0 0-15,0 0 1 16,0 0-16-16,-11 0-12 15,-11 0-25-15,-3 0-3 16,1 0-12-16,-1 12 4 16,3 3-8-16,2 0 0 15,4 3 0-15,3 0 1 16,4-4 2-16,7 0 0 0,2-2-6 16,0-2-2-16,11-4-24 15,16-2 2-15,4-2-24 16,4 0 17-16,1 5 9 15,-1 3 4-15,-6 8-9 16,-4 5 19-16,-7 9 5 16,-5 5 10-16,-6 3 7 15,-7 0-7-15,0-6 9 16,0-2 8-16,-11-7 16 16,-14-11-3-16,-4-3 9 15,-6-11-11-15,-3 0-11 16,1 0-12-16,0-13 11 15,11-2-10-15,4 1-6 16,6 1-49-16,7-1-48 0,7-9-91 16,2-1-87-16</inkml:trace>
  <inkml:trace contextRef="#ctx0" brushRef="#br0" timeOffset="5862.98">4932 10066 611 0,'0'0'207'0,"0"0"-205"16,0 0 91-16,0 0-2 0,0 112-61 15,0-69-17-15,0 5 14 16,2 0 2-16,-2 0-9 16,0-6-8-16,0-6-9 15,0-5-3-15,0-6-5 16,0-9-47-16,0-10-68 16,3-6-135-16,6-6-187 15</inkml:trace>
  <inkml:trace contextRef="#ctx0" brushRef="#br0" timeOffset="6249.08">5171 10078 193 0,'0'0'626'15,"0"0"-608"-15,0 0 26 16,0 0 90-16,0 0-102 15,0 0-32-15,-60 50-2 16,60-41-6-16,0-2-8 16,4 3-10-16,12 3 18 15,-1-2 5-15,3 5 6 16,0 2-5-16,2 4 2 0,-5 2-2 16,3 5 0-1,-7-3 1-15,-1-5-1 0,-8 2 2 16,0-1 0-16,-2-2 1 15,0 0 10-15,-4 2 5 16,-14-4 0-16,-3-2 0 16,2-4-12-16,1-4 2 15,0-6-6-15,4-2-2 16,-1 0-10-16,-1-23-7 16,3-14-66-16,4-7-95 15,9-2-15-15,0 4-243 16</inkml:trace>
  <inkml:trace contextRef="#ctx0" brushRef="#br0" timeOffset="7112.21">5414 9681 427 0,'0'0'190'0,"0"0"-162"16,0 0 75-16,0 0 27 16,0 0-84-16,0 0-16 15,19 126-13-15,-11-68 20 16,-4 7-10-16,0 5 0 0,1 4-5 16,-1 2-7-16,0 0-7 15,2 1-2-15,-2-9-6 16,-2-13-12-16,2-12-17 15,-1-17-27-15,-1-12-7 16,-2-10-62-16,2-4 1 16,-2-7-6-16,0-20 31 15,0-7 71-15,0 1-6 16,0-4-11-16,0 5 45 16,0 4 2-16,6 1-1 15,6 6 15-15,-1-2 31 16,5 4 21-16,1-2-2 15,4 5-38-15,0 3-10 0,4 0-2 16,2 7-8 0,-2 4-2-16,-1 2-6 0,1 0-5 15,-6 0 5-15,4 0 7 16,-5 6-5-16,-3 1-1 16,-4-3-2-16,-4-3-11 15,-2-1-8-15,-5 0 10 16,0 0 10-16,0 0 3 15,0 0 51-15,0 0 2 16,0 0 35-16,0 0-2 16,0 0-24-16,0 0-5 15,0 3-8-15,-10 3-23 16,-5 1-14-16,-5 4-6 0,0 1-1 16,0 6 0-1,-3 7-5-15,4 12 2 0,1 1-4 16,5 2-1-16,3-2 3 15,8-8-14-15,2-2 3 16,0-2-7-16,20-4-27 16,9-4 19-16,9-10-16 15,4-8-8-15,5 0-23 16,-5-21-29-16,-8-10 42 16,-12 3 23-16,-15 4 17 15,-7 2 9-15,0 10 8 16,-7 4 20-16,-15 4 17 0,-7 4 17 15,-3 0 9 1,1 0-13-16,3 0-32 0,1 8 0 16,5 7-18-16,1-1-7 15,8 1 3-15,5-1-2 16,2 2-8-16,6-2-60 16,0-6-73-16,6-8-156 15</inkml:trace>
  <inkml:trace contextRef="#ctx0" brushRef="#br0" timeOffset="7662.2">5953 10326 554 0,'0'0'283'0,"0"0"-275"0,0 0 65 0,18 123 33 0,-5-104-78 16,3-2-21-16,-3-3 16 15,-1-4-3-15,-6 0-4 16,1-4-2-16,-5-2-6 16,-2-4-5-16,2 0-3 15,-2 0-36-15,2-23 9 16,-2-8 27-16,2-9 3 16,2-2 10-16,0 6-12 15,4 8 5-15,-1 8-5 16,3 4-2-16,4 4-2 15,-3 5-9-15,1 2 11 0,1 5-19 16,0 0 20 0,3 2 1-16,-3 20 6 0,1 2-1 15,-3 2 4-15,-5-4 0 16,2-8-7-16,-6-8-1 16,0-4-2-16,-2-2 0 15,0 0-19-15,0-18-23 16,4-10 21-16,5-2 21 15,3 3-4-15,-2 12-4 16,1 7-3-16,3 8 6 16,-1 0 1-16,3 14 4 15,-3 14 6-15,1 6 6 0,-5 0-1 16,-3 0 2-16,-2-7 0 16,-2-4-2-1,-2-7-7-15,0-8-4 0,5-8-37 16,4 0-115-16,4-16-199 15,3-16-85-15</inkml:trace>
  <inkml:trace contextRef="#ctx0" brushRef="#br0" timeOffset="8016.37">6515 10172 606 0,'0'0'91'0,"0"0"-55"15,0 0 144-15,0 0-125 0,0 0-25 16,0 0 1-16,-60 77-2 16,48-50-5-16,3 8 1 15,5-1-9-15,4 0-8 16,0-1-8-16,0-8-2 16,2-7-5-16,13-10-30 15,3-8-17-15,3 0 2 16,-2-12 13-16,2-13 21 15,-6-2 16-15,-4 3 2 16,-2 6 0-16,-2 8 8 16,-7 8-4-16,2 2 30 15,0 2 9-15,8 22-22 0,0 10 4 16,6 6-8 0,-1 0-5-16,4-6-6 15,-6-6-6-15,3-10-8 16,-1-14-76-16,-9-4-191 0</inkml:trace>
  <inkml:trace contextRef="#ctx0" brushRef="#br0" timeOffset="9545.69">7689 10244 436 0,'0'0'222'0,"0"0"-210"15,0 0 62-15,0 0 33 16,0 0-60-16,0 0-20 16,0 0 4-16,-47-54-5 15,22 39 0-15,1 2 7 16,-7 4-9-16,-3 2 6 0,-2 7-5 16,1 0-13-16,6 4-7 15,4 21 1-15,8 4-2 16,5 10 2-16,8-1-4 15,4 0-2-15,0-6 0 16,2-7-1-16,18-6-3 16,5-9 1-16,4-10-9 15,0 0-9-15,2-8 16 16,-4-26 5-16,-3-10 2 16,-6-13-2-16,-5-11 5 15,-6-6 5-15,-2-6-9 16,-5-3 1-16,0 6 0 15,0 7 4-15,0 11 10 16,-10 15-11-16,1 12 9 0,1 14-11 16,3 12 6-16,3 6-5 15,2 0-4-15,0 2-8 16,0 27 8-16,0 20 5 16,0 16-1-16,7 11-4 15,10 3-1-15,1 4-17 16,5-5-18-16,-2-9-23 15,4-10-23-15,0-11-108 16,0-15-74-16,4-17-209 16</inkml:trace>
  <inkml:trace contextRef="#ctx0" brushRef="#br0" timeOffset="9893.92">7958 10171 474 0,'0'0'237'0,"0"0"-226"0,0 0 117 16,0 0 6-16,0 0-86 16,0 0-21-16,-80-11 9 15,66 29-9-15,1 11-6 16,-1 7-14-16,6 9-6 16,6 4 1-16,2-1-2 15,0-4 0-15,13-8-3 16,11-10-18-16,7-14-32 0,8-12-7 15,1 0 4 1,-5-20-25-16,-6-14-23 0,-10-2 50 16,-13 4 22-16,-6 4 29 15,-2 9 3-15,-23 4 23 16,-4 7 60-16,-2 8 13 16,0 0-51-16,4 4-20 15,2 10-6-15,8 0-19 16,3-2-26-16,8-2-123 15,6-10-80-15</inkml:trace>
  <inkml:trace contextRef="#ctx0" brushRef="#br0" timeOffset="10393.79">8934 10168 414 0,'0'0'151'0,"0"0"-44"0,0 0 31 15,0 0-46-15,0 0-35 16,0 0-11-16,-118-18-4 15,89 30-3-15,5 13-6 16,-1 9-15-16,5 6-18 16,7 6 7-16,9 2-3 15,4-2-7-15,0-6 3 0,10-6-1 16,17-8-10-16,4-8-28 16,5-8-18-16,-1-10-13 15,-3 0-86-15,-6-11 5 16,-10-14-114-16</inkml:trace>
  <inkml:trace contextRef="#ctx0" brushRef="#br0" timeOffset="10550.97">8765 10376 372 0,'0'0'232'0,"0"0"-149"16,0 0 56-16,0 0-56 15,0 0-83-15,0 0 0 16,-20 17-44-16,40-17-21 0,9-12 9 15,4-8-14 1,5-9-65-16,-2 2-115 0</inkml:trace>
  <inkml:trace contextRef="#ctx0" brushRef="#br0" timeOffset="10877.17">9048 9681 350 0,'0'0'56'0,"0"0"36"0,0 0 77 15,0 0-67 1,0 0-26-16,0 0 16 0,-2 40-25 16,2 4-3-16,0 9-13 15,0 9-8-15,0 2-5 16,2-1-14-16,0 0 3 15,0-2-20-15,0-4 2 16,-2 4-7-16,3-3-2 16,-3-6-1-16,2-6-14 15,0-14-8-15,2-7-37 16,4-12-41-16,0-7-17 16,-1-6-93-16,1 0 86 15,0-6-57-15,0-18-157 16</inkml:trace>
  <inkml:trace contextRef="#ctx0" brushRef="#br0" timeOffset="11189.49">9275 10164 461 0,'0'0'175'15,"0"0"-56"-15,0 0 58 16,0 0-106-16,0 0-46 15,0 0-3-15,-96 57 24 16,83-29-21-16,4 4-16 0,4 2 7 16,5 4-11-1,0 2 2-15,2-4-2 0,17-2-5 16,0-12-2 0,6-8-10-16,-3-10-22 0,3-4 6 15,-6 0 19-15,0-6 1 16,-6-15-3-16,-4-6-6 15,-4-7 5-15,-3-2-28 16,-2-2-10-16,0 6-72 16,0 7-16-16,0 8-83 15,0 11-189-15</inkml:trace>
  <inkml:trace contextRef="#ctx0" brushRef="#br0" timeOffset="11593.24">9531 10182 319 0,'0'0'316'15,"0"0"-226"-15,0 0 75 16,0 0-85-16,0 0-46 16,0 0-10-16,-22-6-6 15,10 6-7-15,4 8 6 16,1 4-5-16,3-1-12 15,4 7-4-15,0-3-7 16,0 3-19-16,0 0-22 16,13-3-21-16,12-1-54 0,4 2 33 15,4-3 37 1,0 4 4-16,-4 1 23 0,-4 4 30 16,-8 2 1-16,-3 0 31 15,-5 0 28-15,-9 0 25 16,0-2 25-16,0-3-13 15,-17-8-51-15,-8 0-13 16,-6-5-9-16,-3-5-24 16,-2-1 0-16,0 0-33 15,3 0-42-15,6-4-163 16,1-6-190-16</inkml:trace>
  <inkml:trace contextRef="#ctx0" brushRef="#br0" timeOffset="12747.94">10946 10104 375 0,'0'0'248'0,"0"0"-174"16,0 0 90-16,0 0-62 16,0 0-55-16,0 0-24 15,-16-20 13-15,10 18 4 0,-4 0 11 16,0 2-3-16,-5 0-3 16,-6 0-21-16,-1 2-9 15,-3 17-4-15,3 11-3 16,4 3-6-16,3 6 0 15,7 7 1-15,6-1-2 16,2 2-1-16,0-6-3 16,12-5-3-16,12-11-16 15,7-9-10-15,5-7-19 16,4-9-22-16,2 0 2 16,-1-25-17-16,-5-11-117 15,-10-3-16-15,-13 2-163 16</inkml:trace>
  <inkml:trace contextRef="#ctx0" brushRef="#br0" timeOffset="12915.87">10926 10215 364 0,'0'0'223'15,"0"0"-157"-15,0 0 62 16,0 0 30-16,0 0-90 16,0 0-16-16,-85 10-17 15,79 12-16-15,-1-2 0 16,2 1-18-16,1 2-1 15,4-9-78-15,0-2-77 16,0-8-145-16</inkml:trace>
  <inkml:trace contextRef="#ctx0" brushRef="#br0" timeOffset="13362.81">11178 10171 666 0,'0'0'134'16,"0"0"-75"-16,0 0 67 16,4 132-39-16,0-97-62 0,6-2 14 15,-4-5-5 1,-1-8-12-16,-3-8-6 0,0-8-11 15,-2-4-5-15,0 0-20 16,2-6-10-16,-2-24 10 16,2-16 19-1,3-6-5-15,2-2-3 0,2 3-9 16,2 9 0-16,0 10-4 16,0 6 6-16,-2 10 6 15,-1 8-2-15,2 8 0 16,1 0 11-16,5 0 1 15,1 24 0-15,1 8 19 16,-5 11-4-16,-1 7 4 16,-8 0-7-16,-1 0-1 15,-3-8 0-15,0-10-5 0,0-15-6 16,2-14-46-16,0-3-48 16,0-14-195-16,0-22-107 15</inkml:trace>
  <inkml:trace contextRef="#ctx0" brushRef="#br0" timeOffset="14034.91">11474 9537 508 0,'0'0'82'0,"0"0"-13"0,0 0 36 0,7 128-33 16,-1-67-47-16,1 9 5 16,-1 6 5-16,4 3-10 15,-6 2 1-15,3-1-5 16,-3-2-2-16,-2-10-14 16,3-5-5-16,0-16-19 15,1-20-30-15,-4-13-70 16,3-14 7-16,-5 0-3 15,0-4 47-15,0-19 48 16,0-6 20-16,0-3 5 16,-9-1 16-16,0 7 5 15,4 7 1-15,3 5-9 16,0 6 8-16,2 4 8 0,0 2-11 16,0-1-17-16,0 2 0 15,0-3 11-15,12-3 4 16,5 0 0-16,5-2-8 15,3 1-10-15,1 0 3 16,3 0-4-16,-2 1 0 16,-2 3 1-16,-9 1 2 15,-3 3 3-15,-5 0 31 16,2 8 37-16,-4 14-12 16,-3 10-21-16,1 7-8 15,-4 2-12-15,2 2-4 0,-2-3-4 16,2-4-2-16,0-8-4 15,0-10-2-15,3-6-6 16,-2-9-1-16,-1-3-8 16,2 0-12-16,5-13 9 15,0-23 11 1,5-14 7-16,-4-8-6 0,1 1 0 16,3 10-1-16,-3 11-5 15,-1 11 3-15,-2 11-5 16,-4 8-12-16,1 4-19 15,1 2-51-15,6 0-133 16,-3 0-96-16</inkml:trace>
  <inkml:trace contextRef="#ctx0" brushRef="#br0" timeOffset="14412.58">12105 10122 685 0,'0'0'113'0,"0"0"-65"0,0 0 100 15,0 0-95-15,0 0-39 16,0 0 3-16,-105 86-6 16,96-41-11-16,9 3 4 15,0 2-3-15,0-4 1 0,16-8-2 16,8-11-3-1,8-15-38-15,3-12-16 0,-2 0-16 16,-1-29-22-16,-10-4 32 16,-9-3 16-16,-11 3 34 15,-2 5 13-15,-4 7 19 16,-23 6 19-16,-4 11 73 16,-2 4-23-16,-1 0-44 15,5 18-21-15,4 6-7 16,10 2-16-16,8 0-29 15,5-6-91-15,2-8-153 16</inkml:trace>
  <inkml:trace contextRef="#ctx0" brushRef="#br0" timeOffset="15194.7">12354 9762 307 0,'0'0'70'0,"0"0"21"0,0 0 37 15,0 0-29-15,0 0-10 16,0 0 16-16,4-6-35 16,1 19-11-16,-2 7-12 15,3 10-5-15,-1 8-2 16,-5 9-5-16,0 8-5 16,0 10-8-16,0 5-5 15,0 4-3-15,0-2 0 16,0-5-3-16,0-11-9 15,0-12-2-15,-3-8 0 16,1-8-13-16,2-4-26 16,0-6-47-16,0-7-41 15,0-10-168-15,9-1-43 0</inkml:trace>
  <inkml:trace contextRef="#ctx0" brushRef="#br0" timeOffset="15613.1">12526 10146 604 0,'0'0'52'16,"0"0"22"-16,0 0 97 16,0 0-93-16,0 0-32 15,0 0-2-15,-23-2-6 0,15 18-11 16,-6 11-9-16,1 8-12 15,-1 4-2-15,5 5-2 16,7-4-1 0,2-3-2-16,0-7 0 0,2-16-31 15,21-8-16-15,4-6-2 16,2-3 14-16,4-31 9 16,-2-6-2-16,-2-6-38 15,-7 6-4-15,-6 15 35 16,-7 13 33-16,-3 12 3 15,-4 0 3-15,1 21 100 16,4 13-35-16,-1 5-45 16,1 3-12-16,1-11-1 15,2-6-6-15,1-10-4 0,1-7-9 16,-4-8-78 0,1 0-71-16,-3-8-107 0</inkml:trace>
  <inkml:trace contextRef="#ctx0" brushRef="#br0" timeOffset="16031.92">13065 10137 615 0,'0'0'135'0,"0"0"-67"0,0 0 93 15,0 0-83 1,0 0-46-16,-116-11-16 0,98 35-16 16,2 7 10-16,10 5 1 15,4 4-6-15,2 0 1 16,0-5-6-16,20 2 0 16,5-9-19-16,3 0-20 15,-1-4 10-15,-3-2-7 16,-1 2 18-16,-8 2 5 15,-3 3 10-15,-6-1 3 16,-1 1 5-16,-5 1 4 16,0-4 7-16,0-1 7 15,0-4-1-15,-16 0 3 16,-4-7-10-16,0-2 1 0,-2-6-7 16,-3-6-3-16,5 0-6 15,5 0-7-15,1 0-25 16,5-13-53-16,7-12-24 15,2-7-89-15,2-7-77 16</inkml:trace>
  <inkml:trace contextRef="#ctx0" brushRef="#br0" timeOffset="16394.93">13274 10146 702 0,'0'0'78'0,"0"0"-19"16,0 0 114-16,0 0-103 16,0 0-52-16,-106 111-7 15,98-80-2-15,6 2-8 16,2-7 5-16,0-4-6 16,2-6-1-16,12-8-6 15,1-6 1-15,6-2-3 16,3-2-4-16,-2-23 0 15,1-5 3-15,-5 1-4 16,-3 4 6-16,-5 15 4 16,-2 3 4-16,-3 7 0 15,3 0 2-15,2 2 1 0,-2 16 15 16,3 6-3 0,-1-3-1-16,-2-2-6 0,1-5-4 15,-3-5-4-15,-1-4-7 16,0 1-49-16,-3-6-97 15,0 0-170-15</inkml:trace>
  <inkml:trace contextRef="#ctx0" brushRef="#br0" timeOffset="16849.39">13640 10140 693 0,'0'0'45'0,"0"0"67"16,0 0 23-16,0 0-103 16,0 0-15-16,0 0 18 15,-94-16-6-15,72 20 2 16,1 24-3-16,4 9-12 16,8 2-15-16,7 8 8 15,2-2-6-15,2-8-2 16,18-5-2-16,7-10-5 15,0-16-2-15,-1-6 0 16,1 0 0-16,0-28 3 16,-5-16 5-16,-4-12 0 15,-3-12 2-15,-3-7 1 16,-8-3-2-16,-4-4 17 0,0 1 1 16,0 5 1-16,-16 12 1 15,-1 14-8-15,-1 13-5 16,5 17-6-16,4 11 0 15,4 9-2-15,0 0-3 16,3 26-16-16,2 20-2 16,0 12-18-16,0 10-10 15,14 7-39-15,1 0-26 16,1 0-83-16,2-8-44 16,-2-14-211-16</inkml:trace>
  <inkml:trace contextRef="#ctx0" brushRef="#br0" timeOffset="17170.23">13976 10110 656 0,'0'0'282'0,"0"0"-268"0,0 0 130 0,-120 14-31 16,95 11-94-16,3 7-15 15,4 4-1-15,7 5-1 16,8 4 6-16,3-1 12 16,0-6-7-16,0-8-3 15,10-10-3-15,12-14-7 0,7-6-3 16,4-4 0 0,6-34 2-16,-4-6 1 0,-8-4-1 15,-8 3-1-15,-9 9-6 16,-10 6-18-16,0 9 11 15,0 6-29-15,-5 8-47 16,-6 4-47-16,2 3-162 16</inkml:trace>
  <inkml:trace contextRef="#ctx0" brushRef="#br0" timeOffset="17517.83">14201 10094 768 0,'0'0'120'16,"0"0"-12"-16,0 0 38 15,0 0-117-15,0 0-23 16,0 0-6-16,-62 44-2 16,62-32-9-16,0 5 2 15,11 0-9-15,11 3 3 16,5 2-6-16,0 1-13 15,0 2 6-15,-3 0 17 16,-2 5 10-16,-8 6 1 16,-6 0 12-16,-8-2 46 0,0-6 6 15,0-8-12 1,-8-8-32-16,-10-10-18 0,-3-2-2 16,0 0 0-16,-4-8 0 15,-4-6-3-15,0 4-17 16,0 7-59-16,4 3-77 15,8 0-335-15</inkml:trace>
  <inkml:trace contextRef="#ctx0" brushRef="#br0" timeOffset="28711.73">1575 11089 282 0,'0'0'120'0,"0"0"-70"15,0 0 10-15,0 0-20 0,0 0-4 16,0 0 12-1,0 0 11-15,0 0 15 0,4-7-13 16,-4 7 0-16,0 0-10 16,0 0-2-16,0 0-7 15,0 0 6-15,0 0-2 16,-4 0-34-16,-9 0 4 16,-3 0-11-16,-2 0 3 15,-2 0-2-15,0 0-6 16,0 5 3-16,-5 5 4 15,3 4 4-15,-1 1-11 16,4 6 0-16,5 1 0 16,3 2-1-16,5 1 6 15,4-2-8-15,2-5 3 16,0-2-1-16,0-6-3 0,10-2-20 16,11 0-4-16,0-3-8 15,4 1 11-15,4 0 6 16,-2 5 3-16,0 3 2 15,2 7 0-15,-2 2-10 16,-4 8 2-16,-2 1-2 16,-3 2 20-16,-7 0 1 15,-5-2 3-15,-4-4 5 16,-2 0 10-16,0 0 12 16,-2 0 1-16,-15-3 10 0,-8-5-18 15,-2-5 16 1,-2-4 5-16,-2-5-18 0,-2-5-6 15,0-1 0-15,1 0-6 16,6 0-8-16,3-1-3 16,8-5-5-16,3-5-25 15,6-7-75-15,6-5-42 16,0-8-142-16,0 3-88 16</inkml:trace>
  <inkml:trace contextRef="#ctx0" brushRef="#br0" timeOffset="29192.75">1805 11446 519 0,'0'0'104'0,"0"0"-82"0,0 0 52 16,0 0-36-16,0 0-16 15,0 0 45-15,0 12 22 0,0-4-21 16,0 6-6-16,-4 3-25 15,0 6-5-15,2 4-15 16,2 4-1-16,0 3-12 16,0 2-4-16,16 0-4 15,9-6-2-15,4-5-17 16,-1-10-17-16,1-7-4 16,-2-8 11-16,-9 0 1 15,-1-5 15-15,-9-21 8 16,-4-9 9-16,-4-5 3 15,0 2-3-15,0 3 0 16,0 3-8-16,-12 7-56 16,1 5-89-16,1 7-48 15,2 9-211-15</inkml:trace>
  <inkml:trace contextRef="#ctx0" brushRef="#br0" timeOffset="29711.02">2107 11676 544 0,'0'0'92'0,"0"0"-46"0,22 111 41 15,-13-65-27-15,-2 2-46 16,0 2 5-16,-3-2 3 15,-4-2 4 1,0-7 1-16,0-14 0 0,0-8-2 16,0-9-13-16,0-8-11 15,0 0-1-15,-4 0-9 16,-7-25-33-16,-1-12 42 16,-1-7 6-16,6-13-6 15,1-5-4-15,3-11 4 16,3 0 11-16,0-3-11 15,0 2-7-15,12 5-10 16,3 9-16-16,-1 10 26 0,1 12 0 16,-4 13 3-1,1 11-11-15,-1 6 14 0,-3 8-22 16,6 0-14 0,3 18 21-16,6 13 16 0,-1 7 0 15,-1 5 6-15,-8 4 9 16,-11-3 6-16,-2-4 24 15,0-6-10-15,-23-8-2 16,2-8-14-16,-4-3 11 16,-2-9-30-16,3-5-15 15,-3-1-15-15,0 0-49 16,3-22-94-16,8-6-99 16</inkml:trace>
  <inkml:trace contextRef="#ctx0" brushRef="#br0" timeOffset="30129.54">2377 11490 247 0,'0'0'462'0,"0"0"-448"0,0 0 60 16,0 0 37-16,11 122-80 15,-4-95-24-15,2-4 10 16,-3-1 3-16,-2-3-9 16,2-8 16-16,-4-4-14 15,0-6-10-15,-2-1-3 16,2 0-7-16,-2 0-15 0,2-15-16 16,5-14 38-1,-3-9 22-15,2-2-6 0,2 2-6 16,-2 9 1-16,3 4-7 15,-2 7 1-15,-2 6-5 16,1 2 3-16,1 4-3 16,-1 0-7-16,6 1-10 15,-1 1-13-15,0 1 0 16,0 1 5-16,0 2-16 16,-2 0-38-16,-3 0-18 0,-3 16-59 15,0 0-253 1</inkml:trace>
  <inkml:trace contextRef="#ctx0" brushRef="#br0" timeOffset="30395.05">2659 11428 631 0,'0'0'199'0,"0"0"-123"0,0 0 57 0,0 0-42 15,6 140-66-15,-4-102-5 0,2 0-10 16,1-6-1 0,1-8-9-16,-2-7-17 0,-2-8-2 15,1-9-63-15,-3 0-56 16,0-15-173-16</inkml:trace>
  <inkml:trace contextRef="#ctx0" brushRef="#br0" timeOffset="30910.67">2852 11568 369 0,'0'0'457'0,"0"0"-439"15,0 0 53-15,26 106 24 16,-15-87-73-16,-2-5-15 16,-2-7 8-16,-3 0-13 15,-1-6 3-15,-3-1-2 16,0 0-3-16,0 0-17 16,0-4-18-16,0-18 9 15,0-10 24-15,0-1 2 16,0-2-9-16,6 1-16 15,7 6-3-15,6 2 9 16,-4 7 9-16,1 4 10 16,-3 11 0-16,1 4 0 15,-1 0 8-15,1 14-8 16,-4 12 10-16,1 3 7 16,-4 0 12-16,-2-3-6 0,-3-6 4 15,0-6-9-15,-2-8-14 16,2-3-4-16,-2-3-26 15,3 0-35-15,-1-25-43 16,4-4 71-16,3-3 22 16,5 7-6-16,-1 9-15 15,1 7 25-15,-4 9 5 16,4 0-10-16,-1 21 12 16,0 4 12-16,-3 4 4 15,-4 1 0-15,-4-3 21 16,1-2-30-16,-3-2-7 0,0-8-59 15,2-8-107-15,0-7-170 16</inkml:trace>
  <inkml:trace contextRef="#ctx0" brushRef="#br0" timeOffset="31346.88">3361 11450 398 0,'0'0'189'0,"0"0"-175"0,0 0 69 15,0 0-22-15,0 0-49 16,0 0 20-16,-53 9 24 0,40 16-4 16,2 7-25-16,-1 8-6 15,6 1-7-15,6 1-2 16,0-7 2-16,2-2-14 15,18-7-22-15,7-8 19 16,7-11-55-16,-3-7-53 16,2-1 7-16,-2-23-16 15,-6-6 1-15,-10-1 29 16,-11 2 50-16,-4 2 22 16,0 7 18-16,-19 7 90 15,-8 4 32-15,-2 9-17 0,2 0-42 16,5 4-11-1,4 15-8-15,4 8 1 0,8 2-42 16,6 1 50-16,0-5-53 16,0-2 3-16,0-10-11 15,4-9-11-15,10-4-128 16,1-9-50-16,4-23-49 16</inkml:trace>
  <inkml:trace contextRef="#ctx0" brushRef="#br0" timeOffset="31675.92">3502 11572 254 0,'0'0'245'16,"0"0"-168"-16,0 0 29 0,0 0-9 15,0 0-55 1,0 0-15-16,63 82-3 0,-61-82-7 16,-2 0-17-16,2 0-25 15,2-10 12-15,3-20 13 16,2-8 2-16,4-4-2 15,0 2-5-15,3 10-1 16,-1 12 4-16,2 12 1 16,1 6 1-16,-3 4 0 15,3 26 21-15,-3 10 3 16,-4 2 3-16,-1-1 0 16,-6-1-5-16,2-10-1 0,-3-7-13 15,-1-10-2 1,-2-9-6-16,0-4-17 0,0-3-97 15,0-30-95 1,0-16 43-16,0-9-24 0</inkml:trace>
  <inkml:trace contextRef="#ctx0" brushRef="#br0" timeOffset="32285.5">3845 10896 198 0,'0'0'389'0,"0"0"-340"0,0 161 40 0,5-96 19 0,1 6-63 16,4 4-25-16,-4-4 0 15,-2-2 3-15,1-5-10 16,-1-10 3-16,-2-12 0 16,0-13-10-16,1-10-6 15,-1-13-14-15,-2-6-25 16,3 0-114-16,-3-10-4 16,2-8 108-16,2-2 49 15,3 4 7-15,4 4 0 0,5 3 0 16,8-4 1-1,2-3-4-15,9-2-4 0,0-6-24 16,1 2-71-16,-5 0-2 16,-7 6 36-16,-8 4 20 15,-10 5 41-15,-1 3 4 16,-5 4 54-16,0 0 78 16,0 0 12-16,0 0-40 15,-3 0-15-15,-12 0-25 16,-7 0-14-16,-3 3-14 15,-1 12-25-15,3 3-5 16,3 5-7-16,5 5-3 16,7-1-6-16,4 4 4 15,4-3 2-15,0-4 7 16,0-4-7-16,8-6-22 0,11-6 8 16,10-8-21-16,6 0 1 15,4-8-8-15,-1-17-23 16,-3-4-15-16,-6-3 15 15,-8 4-22-15,-8 2-86 16</inkml:trace>
  <inkml:trace contextRef="#ctx0" brushRef="#br0" timeOffset="32626.11">4236 11364 449 0,'0'0'139'0,"0"0"-107"0,0 0 32 0,0 0-59 0,0 0 1 16,0 0-6-16,31 70-14 16,-16-62-26-16,1 0 35 15,1 0 0-15,-1 2 5 16,-1 4 7-16,4 1 0 16,-4 4 28-16,1-1-4 15,1 2-19-15,-5-4-6 16,-4-2 11-16,1-2 2 15,-7-4 24-15,0 0-6 16,-2 0 9-16,0 3-5 0,0 1-12 16,-10 1-6-1,-11-1 11-15,-3 1-7 0,-2-4-18 16,-3-1-6 0,-5-3-3-16,5-5-29 0,2 0-58 15,5 0-79-15,11-19-166 16</inkml:trace>
  <inkml:trace contextRef="#ctx0" brushRef="#br0" timeOffset="32943.15">4654 11478 524 0,'0'0'178'0,"0"0"-86"0,0 0 72 0,0 0-94 16,0 0-26-16,0 0-20 15,40 6-13-15,-24-1-11 16,-1-1-2-16,3-1-37 15,-7-3-34-15,-2 0-22 16,-2 0-64-16,-7 0-4 16,0 0-89-16</inkml:trace>
  <inkml:trace contextRef="#ctx0" brushRef="#br0" timeOffset="33172.37">4610 11726 520 0,'0'0'97'16,"0"0"-36"-16,0 0 120 0,0 0-119 15,0 0-21 1,118-15-2-16,-94 12-21 0,-2 2-9 15,-1-3-9-15,-6 4-2 16,-7-5-63-16,-8 3-184 16</inkml:trace>
  <inkml:trace contextRef="#ctx0" brushRef="#br0" timeOffset="35234.07">5866 11560 369 0,'0'0'155'0,"0"0"-145"0,0 0 78 15,0 0 6-15,0 0-45 16,0 0-10-16,0 0-3 16,-36 23 2-16,36-16-4 15,0 4 4-15,0 6-5 0,0-1 0 16,0 8 4-16,0 8-14 16,2 3 2-16,6 9-9 15,-2 2-2 1,1-2-3-16,-1 0-2 0,1-6-3 15,-2-4-5-15,-3-1 7 16,0-10-7-16,-2-7-1 16,0-5 2-16,0-10 0 15,0-1-2-15,0 0-17 16,0-16-7-16,0-18 24 16,-12-17 8-16,-1-8-6 15,3-7 1-15,0-2-2 16,1 1-2-16,5 3 3 0,-2 2-4 15,6 6-1 1,0 2 2-16,0 8-8 0,0 6-12 16,10 7 1-16,3 13 0 15,3 9-10-15,3 6 3 16,0 5 6-16,6 0 9 16,0 21 11-16,-1 7 1 15,-4 6 1-15,-6 2 1 16,-8 0 0-16,-6 2 4 15,0 1 7-15,0-8 1 16,-14-4-5-16,-5-6 9 16,-4-5 3-16,-4-6-11 15,-4-1-10-15,2-6-14 16,4-3-15-16,10 0-29 0,9-10-126 16,6-12-61-16,0-2-111 15</inkml:trace>
  <inkml:trace contextRef="#ctx0" brushRef="#br0" timeOffset="35594.74">6089 11456 696 0,'0'0'38'0,"0"0"-11"0,0 0 153 0,0 0-101 15,0 0-54-15,15 104-9 0,-8-92 8 16,0-1 10-16,0-1-7 16,-3-3-7-16,0-3-3 15,-2 0-5-15,1-4-3 16,-1 0-9-16,-2 0-14 16,5-19-3-16,1-16 17 15,3-7 12-15,2 0-7 16,1 6-2-16,-2 5-1 15,4 7-1-15,-3 7 0 16,0 5-2-16,1 5-2 16,-4 7-20-16,-1 0-18 15,5 0-29-15,-2 0 1 0,5 13-126 16,-3-4-128-16</inkml:trace>
  <inkml:trace contextRef="#ctx0" brushRef="#br0" timeOffset="35920.98">6436 11418 761 0,'0'0'79'0,"0"0"-55"16,0 0 97-16,0 0-59 16,0 0-44-16,0 0-2 15,-62 26 18-15,51-11-4 16,-1 10-6-16,4 3-12 15,4 6-1-15,4 3-10 16,0-8 0-16,0-2-1 0,19-12-6 16,1-5 4-16,7-7 1 15,2-3-4-15,-4-3-9 16,-3-21 14-16,-6-10-3 16,-10-4 3-16,-4-4 8 15,-2 2-7-15,0 5 2 16,0 10-3-16,-6 8-12 15,-5 9-30-15,7 4-33 16,1 3-71-16,3 1-140 16</inkml:trace>
  <inkml:trace contextRef="#ctx0" brushRef="#br0" timeOffset="36295.04">6669 11423 174 0,'0'0'256'0,"0"0"-147"16,0 0 45-16,0 0-2 16,0 0-71-16,0 0-33 15,15 67 0-15,-7-35-9 16,4 0-12-16,-1 1 2 15,-3-8-8-15,2-4-1 16,-3-10-9-16,-1-7-6 0,0-4-5 16,4 0-7-16,1-5 7 15,0-26 5-15,3-13 27 16,-1-12-6-16,-3 0-8 16,0 8-7-16,-4 9-6 15,-1 20-3-15,-3 11-1 16,-2 5 0-16,0 3-1 15,2 0-22-15,0 0-46 16,8 0-84-16,-2 7-157 16,3 4-357-16</inkml:trace>
  <inkml:trace contextRef="#ctx0" brushRef="#br0" timeOffset="36726.91">7125 11401 680 0,'0'0'65'16,"0"0"-2"-16,0 0 90 16,0 0-71-16,0 0-41 15,0 0 4-15,-61-7 10 16,46 7-11-16,1 0-19 16,1 9-8-16,0 10-5 15,2 5 4-15,0 6-14 16,7 6-2-16,4-1 0 15,0 5 0-15,0-7-3 16,17-3-4-16,10-4-28 0,4-9-16 16,2-10-26-1,3-7-20-15,-7 0 33 0,-2-16 31 16,-7-8-27-16,-11-2 21 16,-5 2 26-16,-4-3 5 15,0 4 8-15,-11 3 0 16,-5 6 30-16,1 6 36 15,-3 6-6-15,-2 2 6 16,0 0-16-16,-1 12-6 16,2 7-30-16,3 0-14 15,5-1-7-15,5-5-23 16,6-2-78-16,0-7-112 16,0-4-108-16</inkml:trace>
  <inkml:trace contextRef="#ctx0" brushRef="#br0" timeOffset="37266.76">7305 11524 681 0,'0'0'165'0,"0"0"-163"16,0 0 83-16,0 120 8 15,4-97-73-15,2-7-14 0,-2-9 11 16,-2-1 14-1,-2-4-5-15,0-2-7 0,0 0-4 16,0 0-9-16,0-2-6 16,0-20-5-16,5-12 5 15,-1-9 7-15,4 2-2 16,-3-3-3-16,4 6-1 16,0 4 3-16,2 2-3 15,1 7-1-15,3 1-3 16,3 2 3-16,1 3 0 15,4 2-2-15,-7 8 3 16,-3 6-6-16,-7 3 7 0,-3 0-2 16,0 0 4-1,-3 12 10-15,0 6 0 0,0 6-1 16,0 1-5-16,0 1-2 16,-12 3-4-16,-1 1 2 15,1-1-1-15,4 1-2 16,5-2 2-16,1 0-3 15,2-3 0-15,0-2 0 16,0-2 0-16,11-2-2 16,9-3-2-16,5 1 4 15,8-3-6-15,3-6 2 16,8-2-12-16,3-6-3 16,-3 0 1-16,2-3-10 15,-9-13-33-15,-8-4-46 16,-14-2-158-16,-9 3-451 0</inkml:trace>
  <inkml:trace contextRef="#ctx0" brushRef="#br0" timeOffset="38627.99">8769 11444 546 0,'0'0'158'0,"0"0"-155"0,0 0 45 16,0 0 45-16,0 0-75 15,0 0-9-15,-120-7-5 16,102 7 11-16,3 0 10 16,-1 13 14-16,3 5-6 15,1 8-8-15,1 4 6 16,2 0-14-16,5 3-6 16,4 0-6-16,0 0-2 15,0-2-3-15,22-4 0 16,5-7 0-16,4-8-1 15,2-8 0-15,0-4-6 16,-1 0 2-16,-6-22-4 16,-3-13 0-16,-5-7 9 0,-9-5 0 15,-7 8 5-15,-2 5 1 16,0 9 0-16,0 15-5 16,-13 6-2-16,-1 4-24 15,-1 0-109-15,1 0-295 16</inkml:trace>
  <inkml:trace contextRef="#ctx0" brushRef="#br0" timeOffset="39443.11">9558 11489 170 0,'0'0'315'0,"0"0"-256"0,0 0 69 16,0 0 6-16,0 0-49 0,0 0-28 16,-18-38 13-16,2 24-4 15,1 3-12-15,-5-1-6 16,2 4-8-16,-6 2-25 15,1 2-5-15,5 4-10 16,1 0-1-16,3 0 1 16,3 16 10-16,5 9-10 15,1 10 4-15,5 7-6 16,0 0 4-16,5-1 2 16,17-5-4-16,2-11-1 15,3-9-8-15,0-12-19 16,-1-4-7-16,-1 0 1 15,-5-16 10-15,0-13-6 16,-4-7 25-16,-1 1-1 16,-1 7 6-16,-7 12 3 0,-3 10-3 15,-2 6-5-15,0 0 5 16,2 18 34-16,-1 16 10 16,-1 10-31-16,0 4-4 15,-2 7 5-15,0 1-10 16,0 3 4-16,0-2 3 15,0-3-6-15,0-10-5 16,0-10-3-16,0-16-18 16,0-14-117-16,7-4-130 15,4-23-112-15</inkml:trace>
  <inkml:trace contextRef="#ctx0" brushRef="#br0" timeOffset="39774.42">9788 11436 377 0,'0'0'248'0,"0"0"-204"0,0 0 107 16,0 0-9-16,0 0-97 16,0 0-13-16,-38 88-2 15,38-54 1-15,0 1-2 16,0-4-16-16,0 1-2 15,11-1-3-15,7-10-2 16,1-3-4-16,2-4-2 0,3-10-1 16,2-4-10-1,3 0 3-15,6-16 1 0,-4-14-3 16,-3-4 10-16,-3-2-2 16,-11 1 2-16,-6 2-12 15,-8 10-10-15,0 4-8 16,0 7-49-16,0 3-100 15,0 6-120-15</inkml:trace>
  <inkml:trace contextRef="#ctx0" brushRef="#br0" timeOffset="40160.71">10224 11459 580 0,'0'0'208'0,"0"0"-116"15,0 0 36-15,0 0-65 16,0 0-55-16,0 0 14 16,-2-1 16-16,-5 1 10 15,-6 0-27-15,-5 18 6 16,0 7-19-16,3 11-8 16,5-1-2-16,10 5-4 15,0-4-29-15,3-1-11 16,23-11-14-16,8-10 7 15,7-10-5-15,0-4-26 0,-3-8-11 16,-9-20 22-16,-8-1 41 16,-15 0 13-16,-6-1 6 15,-4 9 13 1,-23 1 42-16,-6 7 13 0,-1 12 40 16,3 1-22-16,2 4-51 15,6 20-2-15,6 2-2 16,3 2-7-16,10-3-11 15,4-6-35-15,0-7-120 16,6-9-175-16</inkml:trace>
  <inkml:trace contextRef="#ctx0" brushRef="#br0" timeOffset="40785.08">11084 11369 398 0,'0'0'237'0,"0"0"-138"0,0 0 82 15,0 0-79-15,0 0-50 16,0 0 5-16,-87-4-3 15,62 11-29-15,4 13-19 16,-2 6 18-16,7 6-18 16,3 7 7-16,11 5-13 15,2-3 2-15,0 3-2 16,7-9-1-16,15-7-3 0,7-11-51 16,5-8-61-1,-1-9 2-15,2-4-58 0,-6-25 45 16,-4-5-46-16,-8-5 12 15,-11 6-71-15,-6 8 157 16,0 6 75-16,-6 7 190 16,-9 8 27-16,-1 4-78 15,-1 0-30-15,-1 0-7 16,0 4-6-16,-2 12-48 16,-3 0-9-16,6 2-15 15,-1-2-10-15,7-4-8 16,5-5-6-16,3 0-25 15,3-5-152-15,0-2-169 16</inkml:trace>
  <inkml:trace contextRef="#ctx0" brushRef="#br0" timeOffset="41028.47">11047 11061 599 0,'0'0'118'0,"0"0"-118"0,-3-103 91 16,3 63-40-16,13 0-32 15,3 8-14-15,-3 6 6 0,-4 12-11 16,-5 9-26-16,-4 5-87 15,0 11-102-15</inkml:trace>
  <inkml:trace contextRef="#ctx0" brushRef="#br0" timeOffset="42226.32">11922 11403 500 0,'0'0'173'0,"0"0"-156"0,0 0 56 16,0 0 7-16,0 0-59 15,0 0-12-15,0 0 10 16,0 11 27-16,0 5 11 16,4 5 1-16,3 8-4 15,0 5 5-15,-1 3-28 16,-1 6-14-16,3-4-7 16,2-5-8-16,1-7 0 15,-5-9-1-15,1-9 0 16,-5-5-1-16,1-4-4 15,-1 0-20-15,0-17-15 16,-2-15 39-16,3-10 4 16,-3-3 6-16,4-1-6 0,0 0-4 15,5 11-4-15,5 5 3 16,1 7-19-16,3 10 7 16,-3 4-11-16,6 9-5 15,-3 0 12-15,-1 3 17 16,1 23 5-16,-5 8 5 15,-3 9-10-15,-6 1 10 16,-2-3-7-16,-2-1 8 16,0-5-2-16,0-7 2 15,0-11-11-15,0-7-3 16,0-7-41-16,0-3-91 16,2-4-152-16</inkml:trace>
  <inkml:trace contextRef="#ctx0" brushRef="#br0" timeOffset="42622.23">12421 11401 797 0,'0'0'49'0,"0"0"-5"0,0 0 84 15,0 0-66-15,0 0-44 16,0 0 9-16,-36 0 10 15,25 7-15-15,-3 7-13 16,2 8 4-16,-7 8 1 0,2 6-13 16,3 5 0-16,8 4 1 15,6-2-2-15,0-4 0 16,6-5-5-16,19-12-30 16,10-9-30-16,1-13-20 15,2 0 4-15,-4-25 41 16,-10-3-10-16,-11 1 14 15,-10-1 13-15,-3 7 23 16,0 7 8-16,-21 6 14 16,-5 6 30-16,2 2 0 15,-1 0-16-15,4 2-35 16,6 12 5-16,1 0-6 0,8-1-6 16,6-6-97-16,0-7-102 15,0 0-194-15</inkml:trace>
  <inkml:trace contextRef="#ctx0" brushRef="#br0" timeOffset="42983.04">12773 11447 675 0,'0'0'103'0,"0"0"-48"0,0 0 66 16,0 0-51-16,0 0-28 15,0 0 14 1,-58-25 16-16,42 25-34 0,-1 18-22 16,-4 10 13-16,-1 7-23 15,5 5-1-15,1-3-4 16,11-1-1-16,5-4-10 15,0-2 0-15,0-1-1 16,19-5 1-16,5-8-1 16,2-6-6-16,5-10-17 15,0 0-23-15,6-10-8 16,1-23-22-16,-5-5-57 16,-4-1 19-16,-6-2-89 0</inkml:trace>
  <inkml:trace contextRef="#ctx0" brushRef="#br0" timeOffset="43411.55">13102 11373 628 0,'0'0'93'0,"0"0"7"16,0 0 62-16,0 0-89 15,0 0-40-15,0 0 7 0,-131 35-24 16,106-15 5-16,2 8-10 16,2 2 1-1,-1 4 3-15,7 2-2 0,3-2-11 16,8-4 0-16,4-2-2 16,0-5-10-16,24-10-63 15,12-8-40-15,9-5 10 16,1 0 36-16,1-22 14 15,-9-2-24-15,-9-3 11 16,-16 1 14-16,-11 4-47 16,-2 4-1-16,-15 7-1 15,-18 6 1-15,-6 5 100 16,-1 0 49-16,1 0 12 0,5 12 7 16,9-2 5-1,15-2 24-15,4-6-8 0,6-2-64 16,0 0-25-16,16 0-23 15,13-6-13-15,3-8-85 16,1-2-245-16</inkml:trace>
  <inkml:trace contextRef="#ctx0" brushRef="#br0" timeOffset="43767.05">13347 11350 545 0,'0'0'248'0,"0"0"-233"15,0 0 114-15,0 0-12 16,0 0-83 0,0 0-32-16,-71 26 12 0,71-19-14 15,0 6 0-15,0 0-2 16,7 6 2-16,7 0 0 16,-1 2-2-16,5 1-13 15,-3 0-9-15,1 0-4 16,1-2 5-16,-5 0 19 15,-3 0 4-15,-7-2 2 16,-2 1 14-16,0-6 12 16,0-1-4-16,-6-4-7 15,-11-1 6-15,-4-2-4 16,-4-3 0-16,-2 1-3 16,0-3-12-16,3 0-4 0,4 0-6 15,6 0-23-15,6 0-42 16,6-3-75-16,2-13-194 15</inkml:trace>
  <inkml:trace contextRef="#ctx0" brushRef="#br0" timeOffset="44127.51">13655 11346 257 0,'0'0'440'15,"0"0"-413"-15,0 0 102 0,0 0 5 16,-113 23-103-16,88-5-18 16,7 3 10-16,7-1-10 15,7-2-10-15,4-2 2 16,0-2-5-16,2 0-4 16,18-3 2-16,4 0-3 15,3 1-4-15,2 1 0 16,-2 0 1-16,-2 3-1 15,-6 1 8-15,-5 1 0 16,-5 1 2-16,-7 1 2 16,-2 0 14-16,0 1-3 15,-20-6-6-15,-6-4-6 16,-8-6-2-16,5-5-14 16,2 0-22-16,5-1-39 15,9-17-132-15,8-1-146 0</inkml:trace>
  <inkml:trace contextRef="#ctx0" brushRef="#br0" timeOffset="44552.42">13823 11442 441 0,'0'0'197'16,"0"0"-170"-16,0 0 102 15,0 0-48-15,0 0-63 16,0 0-2-16,-7-14 31 16,-7 14 15-16,-3 2-18 0,1 19-11 15,-1 10-21-15,5 3-10 16,8 0 0-16,4-4-4 16,0-6-13-16,0-4-18 15,12-5 6-15,5-10-3 16,1-5 7-16,-1 0-13 15,1-1-8-15,-5-20-5 16,3 0 30-16,-5 3 11 16,-4-3 5-16,-1 3 3 15,2 4 0-15,-4 4 12 16,4 6 11-16,-1 4 11 0,5 4 23 16,1 22-12-1,3 8-13-15,-3 6-20 0,-3-4-2 16,2-3-9-16,-1-8-1 15,3-8-53-15,-1-14-167 16,-9-3-325-16</inkml:trace>
  <inkml:trace contextRef="#ctx0" brushRef="#br0" timeOffset="45093">14087 11547 459 0,'0'0'226'0,"0"0"-216"0,0 0 101 0,0 0-21 0,21 117-79 16,-19-103-1-16,-2-5 1 16,0-7-1-16,0-2-2 15,0 0 12-15,0 0 15 16,0-17-24-16,0-9-5 15,-5-8-2-15,5-6-1 16,0-4-3-16,0-4 2 16,0 4-1-16,0 2-1 15,7 4 0-15,5 1 0 16,1 7 0-16,3 6 0 0,-3 8 0 16,2 10-8-1,1 6 2-15,-5 0-7 0,0 10 13 16,-4 15 7-16,-5 4-2 15,-2 6-5-15,0 1 2 16,0-5-1-16,-7 0 3 16,-6-3-4-16,-3-2 4 15,0 0-1-15,6-3-3 16,-1-6 2-16,6-1 10 16,2-3-10-16,3-2-2 15,0 1 0-15,0 0-2 16,8 1 2-16,7 0 3 15,1 1-2-15,3 5 8 16,2-2-3-16,-1 1 8 0,0-2-7 16,0-6-7-16,3-10-11 15,-4 0-57-15,4-11-124 16,-5-19-43 0</inkml:trace>
  <inkml:trace contextRef="#ctx0" brushRef="#br0" timeOffset="45313.96">14460 11416 566 0,'0'0'179'0,"0"0"-114"0,0 0 78 0,11 108-81 16,-7-81-43-16,-2 0-10 15,1-4-5-15,1-2-4 16,0-4-29-16,4-3-87 16,0-7-154-16,3-5-357 15</inkml:trace>
  <inkml:trace contextRef="#ctx0" brushRef="#br0" timeOffset="45627.58">14723 11403 606 0,'0'0'53'0,"0"0"29"16,0 0 79-16,0 0-100 16,0 0-22-16,0 0-6 15,-123 91 1-15,114-59-3 16,7 4-11-16,2-2 3 15,0 1-14-15,13-6-7 16,10-6 0-16,6-6-4 16,2-6-1-16,4-11 0 15,1 0-9-15,-3-24-5 16,-6-13-6-16,-7-3 0 16,-11-4-12-16,-9 0 7 0,0 2-45 15,-22 2-141-15,-14 1-179 16</inkml:trace>
  <inkml:trace contextRef="#ctx0" brushRef="#br0" timeOffset="45799.67">14406 11193 648 0,'0'0'311'16,"0"0"-297"-16,0 0 40 0,0 0-2 15,0 0-52-15,0 0-108 16,-11 42-390 0</inkml:trace>
  <inkml:trace contextRef="#ctx0" brushRef="#br0" timeOffset="46344.89">13925 11162 623 0,'0'0'124'0,"0"0"-96"0,0 0 80 15,0 0-60-15,0 0-18 16,0 0 0-16,43-101 7 16,-28 71-17-16,1 3-10 15,-5 10-10-15,-9 6-11 16,-2 11-91-16,-13 11-304 16</inkml:trace>
  <inkml:trace contextRef="#ctx0" brushRef="#br0" timeOffset="80551.03">8047 13451 255 0,'0'0'89'0,"0"0"-57"16,0 0 35-16,0 0-22 16,0 0-33-16,0 0 8 15,0 0 29-15,0 0 14 16,0 0-7-16,0 0 0 16,0 0 16-16,0 0-20 0,0 0-12 15,0 0-16 1,0 0-2-16,0 0-3 0,0 0 3 15,0 0 2-15,0 0 5 16,0 0 8-16,0 0-2 16,0 2 16-16,0 0-11 15,0 4-14-15,0 4-11 16,0 10-2-16,0 5-9 16,0 8-3-16,0 4 0 15,0 3-1-15,0 2 0 16,0-5 1-16,2 4 6 15,-2-4-3-15,5-6-4 16,2-1 2-16,2-4-1 16,-3 0-1-16,-2 0 1 0,2-2 3 15,-2-6-1-15,-2-2-1 16,-2-6 5-16,2-3 0 16,-2-6-2-16,0-1-5 15,0 0 2-15,0 0-5 16,0 0-1-16,0-5-5 15,0-16 9-15,0-10 2 16,0-2 2-16,0-7 1 16,0 2-4-16,0-3-1 15,-6-8 1-15,0 0-2 16,2-5-9-16,-2 3 7 16,4 0-4-16,-1 1 5 15,3 6-7-15,-2 4 9 0,2 8-5 16,0 6 5-1,0 4 0-15,0 2-3 0,0 3 3 16,0 5 0 0,0 5-2-16,0 3 4 0,0 4-2 15,0 0 1-15,0 0 1 16,0 0 1-16,0 0-3 16,0 0-1-16,0 0 0 15,0 0 0-15,0 0-3 16,9 0 3-16,5 0 2 15,1 0 3-15,7 0-1 16,3-7-2-16,4 4 0 0,-3-4 1 16,3 3 0-1,-2 3-1-15,-5-2-1 0,3 3 2 16,-8 0-2-16,0-2 1 16,-7 2-1-16,0 0 0 15,-6 0 0-15,1 0 1 16,-5 0-1-16,0 0-6 15,0-1-13-15,0 1-22 16,0 0-56-16,0 0-65 16,-14 0-186-16</inkml:trace>
  <inkml:trace contextRef="#ctx0" brushRef="#br0" timeOffset="80913.17">8061 13608 255 0,'0'0'338'0,"0"0"-294"0,0 0 18 16,0 0 82-16,0 0-71 16,0 0-43-16,84 6-8 0,-59-6 17 15,-1 0-5 1,-1 0-17-16,-8 0-6 0,-3 0-4 16,-6 0-4-16,-4 0-3 15,-2 0-15-15,0 0-35 16,0 0-47-16,0 0-121 15,0 0-169-15</inkml:trace>
  <inkml:trace contextRef="#ctx0" brushRef="#br0" timeOffset="81421.72">8406 13696 465 0,'0'0'96'0,"0"0"-40"16,0 0 34-16,0 0-17 15,0 0-39-15,0 0 18 16,0-19 31-16,0 15-14 0,0 3-16 16,0-2-4-1,0 2-1-15,-4 1-13 0,-8 0-19 16,3 0-1-16,-1 0-10 16,-4 0 7-16,3 0-12 15,2 4-5-15,0 11-8 16,2 6 12-16,3 5-1 15,4 2-3-15,0 1 5 16,0 0 2-16,4-5-2 16,12-2-2-16,-1-8-4 15,1-3-13-15,-1-4 2 16,-1-7-6-16,-1 0 8 16,3 0-4-16,-3-4 18 15,0-10 1-15,-3-2 1 16,-6-4 0-16,1 2 0 0,-5-2-2 15,0-2-8-15,0 0-71 16,0 1-123-16,0 7-153 16</inkml:trace>
  <inkml:trace contextRef="#ctx0" brushRef="#br0" timeOffset="81561.11">8406 13696 435 0</inkml:trace>
  <inkml:trace contextRef="#ctx0" brushRef="#br0" timeOffset="81817.78">8406 13696 435 0,'138'-5'231'0,"-138"5"-205"0,0 0 44 0,3 8 13 0,1 11-48 16,0 4 5-16,3 8 13 15,-1 3-5-15,1-1-1 16,0-6-1-16,-2-3-20 15,-3-4-2-15,2-6-14 16,-2-5 1-16,-2-6-7 16,0-3-4-16,2 0-12 15,-2 0 3-15,0-18 1 16,3-11 8-16,1-13 12 16,3-3-8-16,2 1 0 15,4 8-3-15,-1 5 0 16,1 8-1-16,1 5 0 15,1 4-9-15,-1 5-6 0,-1 9-12 16,-5 0-26-16,-1 0-11 16,-2 0-40-16,-5 10-125 15,0 3-268-15</inkml:trace>
  <inkml:trace contextRef="#ctx0" brushRef="#br0" timeOffset="82342.44">8811 13687 630 0,'0'0'143'0,"0"0"-68"0,0 0 44 16,0 0-57-16,0 0-34 16,0 0-9-16,42 110 25 15,-34-81-9-15,-2-1-8 16,-6 1 1-16,0-4-13 16,0 1-4-16,0-8-8 15,0-8-3-15,0-8-10 16,0-2-31-16,0 0-17 0,0-14 23 15,0-14 35-15,0-16 8 16,0-4-7-16,7 2 4 16,-1 2-5-1,8 6-2-15,-1 5 1 0,3 5-10 16,1 6-4-16,4 8-4 16,-3 11 10-16,1 3 1 15,2 1-7-15,-6 28 0 16,1 7 15-16,-9 1 15 15,-3 5 4-15,-4-3 8 16,0-5-1-16,0-8-9 16,0-6-5-16,0-6-12 0,0-3-7 15,-4-4-49 1,-1-7-49-16,3 0-162 0,0 0-146 16</inkml:trace>
  <inkml:trace contextRef="#ctx0" brushRef="#br0" timeOffset="82829.89">9266 13629 307 0,'0'0'161'0,"0"0"-104"0,0 0 75 0,0 0-48 16,0 0-15-16,0 0-4 16,0-18-1-16,-2 18-10 15,-2 0-4-15,-4 0 4 16,-3 12-7-16,-1 9-31 16,-7 7-16-16,6 3 0 15,6 6 0-15,5-3-5 16,2 0 5-16,0-1-5 15,7 0 2-15,15-3-13 16,7-10-15-16,6-8-12 0,8-12-19 16,-1 0-22-1,0-26-39-15,-5-7 51 0,-16-8 26 16,-11 2-2-16,-10 8-28 16,-8 6 19-16,-20 10 49 15,-8 9 8-15,0 6 22 16,3 0 37-16,6 6 2 15,6 15-31-15,2 4 9 16,9-3-10-16,2-2-1 16,6-8-28-16,2-5-2 15,0-7-83-15,0 0-291 16</inkml:trace>
  <inkml:trace contextRef="#ctx0" brushRef="#br0" timeOffset="84231.69">9781 13644 307 0,'0'0'270'0,"0"0"-168"16,0 0 33-16,0 0-41 15,0 0-54-15,0 0-17 0,0 0 8 16,-5 0-3-1,-2 0-13-15,-1 0 8 0,-1 0-6 16,-5 0 0-16,1 0 1 16,-1 0 0-16,1 6-5 15,-3 3-10-15,3 4 1 16,0 2-2-16,-1 3-4 16,4 7 6-16,3 1 4 15,2 4-2-15,5 8 1 16,0-2 3-16,0 4-10 15,22-4 3-15,7-6-3 16,3-10-5-16,1-9 2 0,0-6-12 16,-1-5-12-1,-3 0-2-15,-5-16-23 0,-1-4 2 16,-8-2-36-16,-3 2-109 16,-6 6-124-16</inkml:trace>
  <inkml:trace contextRef="#ctx0" brushRef="#br0" timeOffset="84701.87">10085 13727 174 0,'0'0'510'15,"0"0"-476"1,0 0 81-16,0 0-9 0,0 0-82 15,0 0-16-15,-8-19 24 16,8 19-2-16,-2 0-17 16,2 0 3-16,0 0 2 15,0 0-9-15,0 0-2 16,0 0-2-16,0 0-3 16,0 0-1-16,0 0 1 15,0 0-1-15,0 0 3 16,0 0-3-16,0 0 2 15,0 0-1-15,0 0 0 16,0 0 0-16,-2 0 6 16,-3 0 1-16,-1 0-2 0,-4 0-6 15,-1-3 3 1,-2 3-2-16,-1 0 1 0,-1 0 6 16,-3 3-9-16,3 11-3 15,1 3-7-15,1 6 6 16,1 4 4-16,6 4 2 15,-1 5-1-15,7-1 0 16,0 2-1-16,0-3-4 16,5-13 4-16,15-7-60 15,5-13-54-15,8-1-152 16,3-12-123-16</inkml:trace>
  <inkml:trace contextRef="#ctx0" brushRef="#br0" timeOffset="84869.66">10050 13830 648 0,'0'0'207'0,"0"0"-183"15,0 0 107-15,0 0-53 16,0 0-78-16,0 0-19 16,-86 70-56-16,86-70-171 15,15-2-187-15</inkml:trace>
  <inkml:trace contextRef="#ctx0" brushRef="#br0" timeOffset="85348.61">10334 13684 233 0,'0'0'432'15,"0"0"-376"-15,0 0 130 16,0 0-60-16,0 0-76 16,0 0-20-16,-128 28-23 15,117 0-4-15,2 4 0 16,7 4 2-16,2-4-4 16,0 0-1-16,7-8-1 15,8-10-2-15,5-6-9 16,1-8 12-16,-2 0 0 0,4-28 2 15,-5-16 2-15,-3-6 12 16,-3-7 2-16,-10-9 3 16,-2-4 9-16,0-8-6 15,0-4-12-15,-12 5-5 16,1 12-6-16,1 15 0 16,0 17 3-16,3 13 2 15,3 12-2-15,2 8 2 16,2 0 4-16,0 10-10 15,0 20-15-15,0 17 9 0,0 9 5 16,9 8-1 0,7 10-8-16,-1 1 6 0,-1 2-6 15,-6-9-9-15,3-10-36 16,-2-11-39-16,3-15-86 16,-2-13-144-16</inkml:trace>
  <inkml:trace contextRef="#ctx0" brushRef="#br0" timeOffset="85639.42">10523 13691 638 0,'0'0'200'0,"0"0"-131"0,0 0 83 15,0 0-63-15,0 0-53 16,0 0-8-16,-110 49-20 0,100-15 2 15,5 0 4-15,5-1-3 16,0-2-2-16,0-7-9 16,11-4 0-16,7-9-3 15,4-10-3-15,3-1-11 16,-1-6-16-16,-3-22 15 16,-6-2 4-16,-7-4 3 15,-8-2-22-15,0 4-48 16,0 6-125-16,0 8-111 15</inkml:trace>
  <inkml:trace contextRef="#ctx0" brushRef="#br0" timeOffset="85937.85">10523 13691 630 0,'120'133'120'15,"-109"-110"3"-15,0 7 39 16,3-3-90-16,-3-1-35 15,-1-4 2-15,0-3-17 16,-6-10-13-16,1-6-4 16,-5-3-4-16,0 0-1 15,0 0-7-15,0-21 4 16,0-17 3-16,0-6 6 16,0-3-2-16,0 4 0 15,6 2-3-15,8 8 0 16,1 4-1-16,6 10-4 0,-4 9-7 15,3 7-27-15,-2 3-21 16,0 0-30-16,-2 7-44 16,-3 3-117-16,-5-2-308 15</inkml:trace>
  <inkml:trace contextRef="#ctx0" brushRef="#br0" timeOffset="86310.3">10999 13644 625 0,'0'0'56'16,"0"0"85"0,0 0 8-16,0 0-94 0,0 0-25 15,0 0 27 1,-93 24-36-16,82-2-12 0,5 8 4 16,2 2-2-16,4 2-7 15,0-2-3-15,4-4-1 16,11-4-8-16,5-8-19 15,2-8-27-15,2-8-19 16,-1 0-10-16,-5-3-18 16,-7-10 11-16,-9-1 44 15,-2 0 35-15,0 4 11 16,-20 3 0-16,-4 0 5 16,-1 5 21-16,3 2 4 15,1 0 18-15,8 0 23 0,5 0-1 16,2 0-26-16,6 0-33 15,0 0-11-15,0 0-34 16,14-4-81 0,13-10-25-16,9-8-68 0,1-2-56 15</inkml:trace>
  <inkml:trace contextRef="#ctx0" brushRef="#br0" timeOffset="86350.9">10999 13644 162 0</inkml:trace>
  <inkml:trace contextRef="#ctx0" brushRef="#br0" timeOffset="86603.68">10999 13644 162 0,'145'15'155'0,"-145"-16"-44"0,0-2 78 0,0 1-48 0,0 2 0 15,-8 0-38-15,-2 0-31 16,2 0-8-16,-3 2-25 0,1 12-20 16,6 1-17-1,2-2-4-15,2-1-9 16,0 5-28-16,4-7-19 0,16 1 7 16,3 2 9-16,-4-1 30 15,4 5 12-15,-3 0 0 16,-2 1 0-16,-4-1 29 15,-6 0 31-15,-6 2 13 16,-2-6-6-16,0 1-24 16,-22 0-12-16,-7-5-6 15,0-3-20-15,-5-6-5 16,1 0-9-16,2-11-25 16,0-11-107-16,-1 2-153 0</inkml:trace>
  <inkml:trace contextRef="#ctx0" brushRef="#br0" timeOffset="88098.11">13742 13211 339 0,'0'0'249'0,"0"0"-162"16,0 0 54-16,0 0-18 16,0 0-71-16,0 0-5 15,0 0 6-15,0 0 13 16,0 0-1-16,-2 0-14 15,-15 0-14-15,-6 0-14 16,-2 0-13-16,1 0-5 16,2 0-5-16,4 0-5 15,2 1 1-15,7 3-5 0,3 1 5 16,1-1-4-16,3-1 1 16,0 5 2-16,-2 4-3 15,4 5 8-15,-3 7-1 16,3 6 1-16,0 10-7 15,0 4 6-15,0 6-1 16,0 5 0-16,0 1 2 16,-9-1-3-16,-2-1 3 15,-3-5-7-15,-1-9-1 16,-1-8-1-16,1-10-6 16,-1-5 5-16,7-10 7 0,1-1-6 15,3-5 7-15,5-1-1 16,0 0 2-16,0 0-10 15,0 0-20-15,9 3 13 16,6-1 18-16,1 2 1 16,-3 4 1-16,3 0-2 15,-3-2 2-15,1 2-1 16,3 0 0-16,4-2-1 16,6 0 1-16,4-4-1 15,2 0 6-15,3-2 0 16,-3 0 6-16,-2 0-7 15,-4 0-2-15,-7-4 1 16,-5-2-1-16,-1 0-3 16,-5-2-2-16,-3 0-2 0,-3-2-20 15,1-2-52 1,-2-4-143-16,0 0-56 0,-2 0-211 16</inkml:trace>
  <inkml:trace contextRef="#ctx0" brushRef="#br0" timeOffset="88327.09">13611 13633 389 0,'0'0'297'0,"0"0"-264"0,0 0 20 15,0 0 47-15,0 0-80 16,0 0-12-16,87-50-8 16,-62 40-1-16,-4 1-80 15,-5-2-82-15,-5 5-273 16</inkml:trace>
  <inkml:trace contextRef="#ctx0" brushRef="#br0" timeOffset="89009.53">14016 13609 608 0,'0'0'240'16,"0"0"-218"-16,0 0 94 15,0 0-48-15,0 0-48 16,33 123 5-16,-24-95 14 16,1-5 11-16,-8-4-18 15,0-3 6-15,0-6-11 16,-2-4-9-16,0-6-17 16,0 0-1-16,0 0-14 0,0 0-11 15,0-18 25 1,0-9 5-16,0-9-2 0,0 1-1 15,0-1-2 1,0 1-4-16,11 3 2 0,5 4-6 16,-1 6-2-16,-1 10 3 15,-5 8 2-15,2 4 3 16,0 6-2-16,0 22 4 16,3 12 0-16,-1 5 8 15,-4-4-5-15,-5-4 0 16,1-7 4-16,-3-6-1 15,0-10 1-15,-2-8-7 16,0-2 0-16,3-4-11 16,-3 0-14-16,0-14-21 0,0-16 31 15,2-6 10-15,4-3-2 16,8 6-5-16,-1 2 6 16,2 12-12-1,1 8 9-15,0 11 3 0,2 0-1 16,2 15 7-16,-1 11 1 15,2 4 10-15,-3-3 3 16,-7 0 0-16,-3-7 9 16,-1-6-12-16,-4-6-1 15,-1-3-10-15,0-5-2 16,-2 0-51-16,0 0-33 16,0-15-85-16,0-4-16 15,0 4-50-15,0 3-118 0</inkml:trace>
  <inkml:trace contextRef="#ctx0" brushRef="#br0" timeOffset="89676.1">14560 13626 199 0,'0'0'156'0,"0"0"-96"0,0 0 50 0,0 0-31 16,0 0-14-16,0 0-8 15,0 46 31-15,0-34 5 16,4 7-28-16,-1 8-15 16,1 9 0-16,-2 6-1 15,0 8-6-15,-2 4-12 16,0 0-9-16,0-4 4 16,0-4-12-16,0-7-2 15,0-12-11-15,0-10 0 16,0-9 5-16,0-8-12 0,0 0-12 15,0-6-18-15,0-22 29 16,-4-8 7-16,-5-13 4 16,1-1-4-16,-2-4 6 15,4-4-6-15,1 2 5 16,1-2-5-16,2 2-19 16,2 1-1-16,0 11-1 15,0 6-1-15,0 12 5 16,2 12 3-16,11 8 8 15,5 6-9-15,4 0-19 16,2 10 8-16,3 13 10 16,-4 0 11-16,-1 4 5 0,-4-2 0 15,-10 3 6-15,-2 3 22 16,-6 1 8-16,0-1-14 16,0 3 6-16,-17-3-8 15,-7-5 0-15,2-2 0 16,-2-10-8-16,1-8-12 15,3-6-15-15,0 0-44 16,4-14-62-16,7-16-149 16,5-2-156-16</inkml:trace>
  <inkml:trace contextRef="#ctx0" brushRef="#br0" timeOffset="90016.23">14803 13703 771 0,'0'0'30'0,"0"0"78"0,0 0 15 0,0 0-89 16,0 0-25-16,0 0 4 16,0 0 4-16,22 81 4 15,-22-81-7-15,0 0-5 16,0-12 0-16,0-14 1 15,2-6-6-15,5-9 1 16,2 5-2-16,4 2-3 16,1 4 0-16,-1 4 0 0,3 0 1 15,1 4 0-15,-1 6-1 16,-1 2-2 0,-1 10-4-16,-3 4-6 0,-2 0-7 15,2 4-24-15,-4 14-17 16,-1 3-86-16,-1-6-210 15</inkml:trace>
  <inkml:trace contextRef="#ctx0" brushRef="#br0" timeOffset="90419.79">15200 13535 432 0,'0'0'277'0,"0"0"-267"15,0 0 150-15,0 0-56 16,0 0-66-16,0 0-4 16,-72-38 23-16,57 40-11 15,-3 22-19-15,5 11-1 16,1 4-20-16,8 4 3 16,4 1-9-16,0-2 1 15,6-10-7-15,17-7-4 16,1-12-34-16,5-9-16 15,0-4 9-15,-4 0 7 16,-6-17 18-16,-5-4 3 16,-12-1 13-16,-2 0 0 0,0 3-9 15,-16 4-2-15,-10 4 21 16,-6 7 3-16,3 4 15 16,3 0 1-16,6 0 0 15,11 0 0-15,4 3-19 16,5-2-8-16,0-1-38 15,5 0-63-15,15 0 1 16,7-9-21-16,0-8-88 16</inkml:trace>
  <inkml:trace contextRef="#ctx0" brushRef="#br0" timeOffset="90752.99">15398 13553 337 0,'0'0'309'0,"0"0"-170"16,0 0 38-16,0 0-100 15,0 0-54-15,0 0-12 16,-71 6 2-16,61 4-1 16,8-2 5-16,2 6-17 15,0 0-16-15,10 3 8 16,9-2-5-16,4 1-12 16,-1-1 11-16,-3-1 14 15,2 3-1-15,-8 4 1 16,-1 5 7-16,-6 2 14 15,-6 4 9-15,0-8 13 16,-2-2-8-16,-18-6-9 0,-2-7-9 16,-3-9-8-1,-4 0-9-15,2-5-9 0,5-20-16 16,5 2-21 0,7-5-31-16,10 4-63 0,0 1-72 15,14 4-38-15,15 3-132 16</inkml:trace>
  <inkml:trace contextRef="#ctx0" brushRef="#br0" timeOffset="91093.33">15661 13602 343 0,'0'0'226'16,"0"0"-103"-16,0 0 57 0,0 0-93 15,0 0-49-15,0 0 6 16,-51 53-21-1,32-22-3-15,6 1 3 0,2-1-8 16,6 0 0-16,5-3-6 16,0-8-9-16,0-7 0 15,8-7-8-15,9-6-17 16,3 0-10-16,2-14 13 16,3-13 11-16,-3 4-1 15,-4 2 11-15,-5 11 0 16,-2 7 1-16,-1 3 12 15,1 7 28-15,5 17-3 16,1 4-15-16,1-2-15 16,-1-6-7-16,2-4-4 0,-6-8-21 15,0-6-44-15,-4-2-143 16,-7-8-285-16</inkml:trace>
  <inkml:trace contextRef="#ctx0" brushRef="#br0" timeOffset="92513.96">18332 13208 460 0,'0'0'91'0,"0"0"20"0,0 0-10 15,0 0-20-15,0 0-33 16,0 0-12-16,0 0-11 15,0-67 7-15,0 62 16 16,0 3 34-16,-15 2-6 0,-8 0-26 16,-4 6-25-16,-2 12-16 15,-2 2-4-15,2 6-5 16,4 4 0-16,4 7-9 16,3 3-3-16,5 8 1 15,3 4 9-15,8 6 0 16,2 0 0-16,0 2-1 15,0-3 0-15,20-10-3 16,7-6-2-16,6-13-3 16,12-12 4-16,4-8 0 15,5-8-1-15,2 0 7 16,-10-18 2-16,-4-12 0 16,-11-4-1-16,-11 0 0 0,-11-1-19 15,-9 5-38-15,0 2-33 16,-13 6-194-16</inkml:trace>
  <inkml:trace contextRef="#ctx0" brushRef="#br0" timeOffset="92864.34">18708 13066 505 0,'0'0'236'0,"0"0"-172"16,0 0 76-16,0 0-52 16,-13 141-34-16,11-82-13 15,2 8-7-15,0 3 0 16,0 2-13-16,0-6-1 15,11-4-6-15,3-12-4 16,-3-9-2-16,-3-9-5 16,-3-14-2-16,-2-6-1 15,-1-10-6-15,-2-2-30 16,0 0-65-16,0-6-34 0,0-12-55 16,0-4-5-16,0 4-216 15</inkml:trace>
  <inkml:trace contextRef="#ctx0" brushRef="#br0" timeOffset="93144.84">18936 13435 724 0,'0'0'168'15,"0"0"-91"1,0 0 61-16,0 102-56 0,-2-70-55 16,0 4-4-16,2-1-1 15,0-6-5-15,0-2 3 16,0-7-8-16,0-10-10 16,0-2-2-16,0-3-13 15,0-5-33-15,2 0-82 16,11-3-96-16,3-21-4 15,-1-4-69-15</inkml:trace>
  <inkml:trace contextRef="#ctx0" brushRef="#br0" timeOffset="94005.72">19246 13503 403 0,'0'0'222'0,"0"0"-131"0,0 0 76 0,0 0-72 15,0 0-41-15,0 0 0 16,0-52 24-16,0 52-22 16,-3 0-9-16,-10 0-24 15,-3 0-10-15,-2 10 1 16,3 14-4-16,1 6-3 16,3 8-6-16,7-2-1 15,4 1-1-15,0-1 0 16,0-4 0-16,15 0 1 15,6-9-2-15,1-2 1 16,5-7 0-16,-1-8-11 0,3-6-19 16,2 0-21-16,0-14-36 15,-8-16-19-15,-7-2 16 16,-10 0-38-16,-6-4 26 16,0 8-15-16,-10 3-43 15,-11 9 70-15,-1 8 33 16,4 8 46-16,0 0 12 15,3 0 71-15,1 10 57 16,3 7 20-16,0 1-33 16,4 1-30-16,1 0 1 15,1 2-40-15,1-3-23 16,-1 0-6-16,3 0-5 16,-1-4-10-16,1-8-2 15,2-4-6-15,0-2-51 0,0-2-149 16,0-23-104-16</inkml:trace>
  <inkml:trace contextRef="#ctx0" brushRef="#br0" timeOffset="94111">19246 13503 679 0</inkml:trace>
  <inkml:trace contextRef="#ctx0" brushRef="#br0" timeOffset="94387.86">19246 13503 679 0,'160'138'122'0,"-154"-103"18"0,4-3 5 0,-1-4-60 0,-3-4-44 15,3-8-9-15,-4-3-10 16,-3-11-16-16,0-2-6 16,-2 0-9-16,2-2-7 15,3-25 15-15,-3-13-2 16,2-14-1-16,1-12-27 16,-1-3-13-16,3 8 2 15,2 14-2-15,4 21 34 16,-4 16 9-16,7 10 2 15,0 0 0-15,3 30 13 16,4 15 1-16,-1 5-2 16,-5 5-4-16,0-6 8 15,-7-3 13-15,0-7 7 16,-4-6-1-16,-1-11-14 16,-5-8-13-16,0-12-9 15,0-2-11-15,0-6-93 0,0-26-61 16,0-14-96-16,0-11-80 15</inkml:trace>
  <inkml:trace contextRef="#ctx0" brushRef="#br0" timeOffset="95086.04">19736 12879 449 0,'0'0'76'0,"0"0"13"0,-2 133 16 15,2-69-29-15,0 6-11 16,0 9-1-16,0 1-14 16,0 4-2-16,0-4-6 15,0-6-10-15,4-14-22 16,-2-16 1-16,3-14-11 15,-3-13-5-15,0-14-14 16,-2-3-6-16,0-3-58 16,0-22 16-16,0-3-3 15,0-2 34-15,6 1 4 16,6-1 15-16,3 1 17 16,3 3 5-16,3 1-4 15,0 6 1-15,6 3-2 0,2 1 1 16,2 7 2-16,5-1-3 15,-3 3 1-15,-2 2 0 16,-4 0-1-16,-8-2-1 16,-9 2 1-16,-3-2 0 15,-5 0-5-15,-2 1 5 16,0 0 16-16,0-2 33 16,-13 7 24-16,-12 0-2 15,-6 0-26-15,-2 25-26 0,2 6-3 16,4 8-16-1,7 5 0-15,6 4-1 0,10 0 2 16,4-2-1-16,0-3 1 16,2-7-1-16,19-7-2 15,6-4 2 1,4-19-4-16,4-6-12 0,5 0-28 16,-2-28 13-16,-3-8-12 15,-12-4 0-15,-12-1 10 16,-11 3 14-16,0 10-11 15,-20 10 14-15,-9 12 16 16,-6 6 14-16,-3 10 3 16,1 20-8-16,6 8-9 15,8 0-2-15,4-1 1 16,6-7-15-16,2-11-169 0</inkml:trace>
  <inkml:trace contextRef="#ctx0" brushRef="#br0" timeOffset="95404.15">18896 13178 957 0,'0'0'51'0,"0"0"-51"15,0 0-5-15,0 0-243 16</inkml:trace>
  <inkml:trace contextRef="#ctx0" brushRef="#br0" timeOffset="100098">14558 14361 41 0,'0'0'22'0,"0"0"-6"0,0 0 96 0,0 0-59 16,0 0 5-16,0 0 30 16,0 0 7-16,-2 16 9 15,2-11-24-15,0-4-23 16,0 2 9-16,0 1-15 16,0 2-15-16,0-3-10 15,2 6 2-15,0-2 1 16,0 5-1-16,0 1 22 15,1 0-3-15,-1 6-5 16,-2-2-4-16,2 2-1 16,-2-1-20-16,0 2-13 15,0-4 2-15,0 2-4 0,0-2 3 16,0 4-1-16,2-2 4 16,-2 0-6-16,0 4 4 15,0 0 0-15,0 0-4 16,0 3-1-16,0-2 4 15,0 0-5-15,0-1 1 16,0 0 1-16,0 2 1 16,0 0 4-16,0 0-7 15,0-7 0-15,0 2-1 16,0 2 1-16,0 2 0 16,0 0 1-16,0-4 1 15,0 1-2-15,0-2 1 16,0 4-1-16,0-4 1 0,0 0-1 15,0 0-3-15,0 0 3 16,0 0 2 0,0 4 0-16,0-3-1 0,0 3-1 15,0-8 0-15,4-2-1 16,1 2 0-16,-2-4-1 16,1 2 2-16,-4 2 0 15,2-4 3-15,-2 5-1 16,0 4-2-16,0 0 0 15,0-2-2-15,0 1 7 16,0-2-9-16,2-2 4 16,-2 0-1-16,0-8 0 0,0 3 1 15,0 1 4 1,0 1-4-16,0-3 2 0,0 6-2 16,0 0-3-16,0 3 3 15,0-7 0-15,0-2 1 16,0-7-2-16,0-1-3 15,0 0-15-15,0 0-2 16,0 0-2-16,0 0 13 16,0 0-3-16,3 0 5 15,3 0-22-15,-2-5-41 16,-4-12-140-16,0 3-255 16</inkml:trace>
  <inkml:trace contextRef="#ctx0" brushRef="#br0" timeOffset="101658.34">14525 15011 597 0,'0'0'90'0,"0"0"-84"0,0 0 56 16,0 0-28-16,0 0-34 15,0 0 0-15,0 1 0 0,0 2 22 16,0-3 39-16,0 1 27 16,0 4-18-1,0-5-20-15,0 4-10 0,0-4-18 16,0 0-14-16,0 0-5 15,-6 0 5-15,0 0 11 16,-7 0 0-16,-5 0 2 16,-2 0-12-16,-4 0-5 15,-3 0-4-15,0 2 1 16,0-2-1-16,0 0 0 16,6 0 0-16,-2 0 3 15,3 0-2-15,-3 0 0 0,4-2 1 16,-4-2 1-1,3 4 0-15,0-5-3 0,0 4 0 16,-1-2 3 0,2 3-2-16,-3 0-1 0,-1 0 2 15,-1 0 0-15,0 0-1 16,-3 3 0-16,4-2 1 16,4 4-2-16,-2-5 0 15,3 0 0-15,1 0 1 16,-1 0 0-16,2 0-1 15,0 0 0-15,3 0 0 16,-3 0 1-16,3 0-1 16,2 0 0-16,-2 0 0 15,0 0 0-15,-3 0 3 0,-3 0-3 16,0 0 1-16,-4 0 0 16,1 4 0-16,0 0 0 15,-2 0 2 1,-1 2-3-16,-2-2 1 0,2 0-1 15,2 1 0-15,0-3 1 16,1-1-1-16,6-1 0 16,-2 0 4-16,5 0-4 15,-1 0-1-15,6 0 1 16,-3 0-2-16,-1 0 2 16,1 0 0-16,-5 0-2 15,-1 0 2-15,-3 0 0 16,2 0-1-16,2 3 0 0,6 4-2 15,0-6-2-15,3 4 3 16,1-3 2-16,2 0-1 16,-1-2-1-16,1 2 2 15,1-2 1-15,1 0 0 16,0 0 0-16,-3 2-2 16,3 2-1-16,-2-4-1 15,2 4-8-15,2-2 6 16,0 2 2-16,0 5 2 15,0-6 1-15,0 7 2 16,0-2-2-16,0 6 0 16,0 3 0-16,0 2 2 0,0 7 0 15,0 2-3 1,0 7 4-16,0-6-3 0,0 6 1 16,0-1-1-1,0-3 2-15,0 2 0 0,-3-3 2 16,1-7-2-16,0-6-2 15,0 1 5-15,-1-3-3 16,1-4 1-16,2 3 0 16,-2-5-2-16,2 1 5 15,0-2-5-15,0 0-2 16,0 2-2-16,0-6 3 16,0 1-2-16,0-5 1 15,0 5-14-15,0-5-18 16,0 0-17-16,0 0-23 15,7-23-67-15,8-4-137 0,5-5-174 16</inkml:trace>
  <inkml:trace contextRef="#ctx0" brushRef="#br0" timeOffset="103128.71">14567 15049 223 0,'0'0'165'0,"0"0"-134"16,0 0 16-16,0 0 33 15,0 0-27-15,0 0-8 16,0 0-4-16,4-2 14 16,2 2 11-16,2 0 9 15,-2 0-8-15,5 0-26 16,3 0-15-16,3 0-15 15,4 0-2-15,3 0-2 0,2 0-2 16,1 0 4-16,2 0 7 16,-2 0-5-16,0 0 4 15,0 0 4-15,2 0 12 16,0-4-11-16,0 4 0 16,-2 0-13-16,2 0-3 15,4 0 1-15,-2 0-4 16,0 0 11-16,1 0-1 15,-3 0 1-15,-3 0-4 16,0 0 0-16,1 0-5 0,-2 0-1 16,0 0 0-1,2 0-1-15,-4 0-1 0,2 0 1 16,2 0-1-16,0 0 1 16,2 0 1-16,0 0-1 15,0 0-1-15,0 0 2 16,2-4-2-16,0 2 0 15,-2-4 0-15,-2 2 0 16,-1 2 1-16,-4-2-1 16,-1 4 0-16,-4 0 0 15,1 0 3-15,1 0-3 16,-2 0 0-16,1 0 4 16,-1 0-5-16,2 0 2 15,-4 0-1-15,1 0 0 16,-1 0-1-16,3 0 1 15,0 0 1-15,2 4-1 0,0-4 2 16,1 0-3-16,-2 4 1 16,1-4 0-16,0 0 0 15,-2 0-1-15,0 0-4 16,-3 0 2-16,-1 0 1 16,1 0 2-16,-2 0-1 15,3 0 3-15,-3 0-4 16,3 0 4-16,-7 0-3 15,1 0 3-15,-4 0-2 16,-2 0 0-16,-1 0 1 16,-3 0-3-16,0 2 4 0,0 4 3 15,0 4 3 1,0 4-5-16,0 2 3 0,0 4-5 16,0 2 0-1,0 5-1-15,0-10 0 0,0 10 2 16,0 1-1-16,0-3 1 15,0 8-2-15,0-7 0 16,4 1 0-16,0-4 1 16,1-1 0-16,-3-5 1 15,1-4-2-15,-3-7-1 16,2-2-3-16,2-4-4 16,-4 0-15-16,2 0-35 15,1 0-96-15,-3-18-118 16,0 1-242-16</inkml:trace>
  <inkml:trace contextRef="#ctx0" brushRef="#br0" timeOffset="107179.98">12381 15958 495 0,'0'0'46'0,"0"0"19"16,0 0 23-16,0 0-72 15,0 0-8-15,0 0 8 16,0 0 29-16,0-39 18 0,0 33 5 16,0 2-7-1,-7-6-20-15,1 3-8 16,-4-2-11-16,0 3-14 0,1 2 4 15,-5 0-3-15,3 4 2 16,-3 0 14-16,-1 0-6 16,-1 4-3-16,1 15-16 15,1 2-10-15,1 2 10 16,0 9 0-16,4 4 3 16,0 8 3-16,5 1-4 15,4 4 0-15,0 3 2 16,0-2 2-16,0-6-6 0,6-2-2 15,10-4 2 1,-1-9 2-16,4-8-2 0,0-2-4 16,3-9-10-16,3-2 14 15,-2-8 1-15,-2 0 0 16,-2-4 0-16,-4-10 0 16,-4-5-1-16,-4 2 0 15,-3-1-2-15,-2-4-7 16,-2 4-12-16,0-1-20 15,0 1-25-15,0 2-59 16,0 6-114-16,0 1-196 16</inkml:trace>
  <inkml:trace contextRef="#ctx0" brushRef="#br0" timeOffset="107533.66">12548 16214 692 0,'0'0'44'0,"0"0"24"15,0 0 70-15,0 0-99 16,0 0-26-16,0 0 30 16,-24-2 9-16,16 4-7 15,-2 14-21-15,-1 4-15 16,-1 6-8-16,6 0 0 15,-1 1-1-15,5 0 1 0,2-4-2 16,0-1 2-16,0-5-2 16,4-2 0-16,9-7-6 15,5-8-12-15,1 0 10 16,2 0-12-16,2-18 3 16,-1-8 2-16,-2-6 4 15,-6 0-12-15,-6 5-15 16,-8 1-64-16,0 8-80 15,0 8-119-15</inkml:trace>
  <inkml:trace contextRef="#ctx0" brushRef="#br0" timeOffset="108211.22">12738 16200 558 0,'0'0'71'0,"0"0"6"0,0 0 11 16,0 0-38-16,0 0 17 0,0 0 2 16,4 67-10-16,0-36-19 15,1 0-6-15,-5 1-10 16,2-5-5-16,-2-4-1 16,0-7-4-16,0-10-5 15,0-2-9-15,0-4-5 16,0 0-45-16,0 0 1 15,0-19 7-15,0-2 42 16,0-8 6-16,0-5 2 16,0 2-8-16,6 6 5 15,4-2-5-15,-1 10 2 16,-1 6-2-16,-3 8 0 16,2 4-2-16,-1 0 2 15,5 4 2-15,0 18 8 0,3 0 5 16,-5 4-1-16,-1-3-7 15,0-4 6-15,-6-6-4 16,2-9 0-16,-2-3-9 16,0-1-17-16,1 0-15 15,-1-5-13-15,4-14 31 16,2 1 14-16,0 0-2 16,1 3 2-16,-3 9-2 15,4 1-6-15,-4 5 0 16,1 0-5-16,-1 14 13 15,4 8 0-15,-3 4 4 0,-3 2 6 16,-2 3-10 0,-2-9-4-16,0-4-65 0,0-8-164 15,0-6-98-15</inkml:trace>
  <inkml:trace contextRef="#ctx0" brushRef="#br0" timeOffset="108677.13">13098 16504 493 0,'0'0'180'0,"0"0"-179"0,10 107 46 15,-6-81 29-15,-2-8-63 16,0-8-6-16,-2-6 37 16,0-4 22-16,0 0-14 15,0-6-39-15,0-20-10 16,-8-10 5-16,-8-9-7 16,0 1 5-16,3-1-6 15,4 5 4-15,5 0-3 16,1 0 0-16,3-1 4 15,0 6-5-15,0-6-5 16,3 11 5-16,10 4-1 16,0 8 1-16,-2 12 0 0,0 6-11 15,1 0 8-15,1 0 3 16,1 23 3-16,-4 8 11 16,1-1-6-16,-4 7 1 15,-7-2-1-15,0-7 6 16,0 3 2-16,0-9-2 15,-18-4-2-15,-2-5-12 16,-5-8-40-16,-1-5-51 16,4 0-160-16,1-22-198 15</inkml:trace>
  <inkml:trace contextRef="#ctx0" brushRef="#br0" timeOffset="109018.3">13241 16271 666 0,'0'0'64'0,"0"0"-60"0,0 0 122 16,0 0-75-16,0 0-43 15,40 100-3-15,-34-92 3 16,-3-4 0-16,2-4-7 15,-5 0-1-15,2-4-22 0,-2-14 22 16,0-14 12 0,2-7-3-16,0-1 0 0,5 4-1 15,1 8-6-15,2 10-2 16,-1 10 2-16,-3 4-2 16,0 4-8-16,2 0-26 15,-4 4-25-15,3 10-25 16,-3 2-57-16,0-6-247 15</inkml:trace>
  <inkml:trace contextRef="#ctx0" brushRef="#br0" timeOffset="109377.11">13451 16152 266 0,'0'0'368'16,"0"0"-345"-16,0 0 60 15,0 0 50-15,0 0-86 16,0 0-16-16,-58 29 2 16,47-6-14-16,1 3-9 15,4-2 10-15,4 2 5 16,2-4-14-16,0-7-1 16,0-8-7-16,2-2-3 15,8-5-2-15,7 0-2 16,0-17-2-16,3-11 6 15,1-6 0-15,-4 2-5 16,-5 14 5-16,-6 4 0 0,-2 14 2 16,-4 0-1-16,0 0 28 15,3 14-7-15,-1 9-22 16,2-2-1-16,0-3-28 16,6-9-51-16,-1-9-128 15,-1 0-32-15,2-19-92 16</inkml:trace>
  <inkml:trace contextRef="#ctx0" brushRef="#br0" timeOffset="109470.88">13451 16152 359 0</inkml:trace>
  <inkml:trace contextRef="#ctx0" brushRef="#br0" timeOffset="109678.03">13451 16152 359 0,'151'-73'325'0,"-151"74"-265"0,-2 11 92 0,-10-2-58 0,4 2-58 0,1 3-17 0,1-2-2 16,6-3-10-16,0 2-7 15,0-3-4-15,0-3-14 16,2 1 9-16,11-3 1 16,5 2 6-16,-1 2 2 15,2 2 1-15,-2 6 0 16,-3 2 4-16,-6 5 26 16,-6 4 12-16,-2-1 11 15,0-7-21-15,-12-1-7 16,-11-11-26-16,-2-7-5 15,1 0-26-15,-2 0-55 16,1-17-130-16,7-5-238 0</inkml:trace>
  <inkml:trace contextRef="#ctx0" brushRef="#br0" timeOffset="111516.97">14266 15955 81 0,'0'0'12'0,"0"0"15"0,0 0 32 16,0 0-27-16,0 0-25 16,0 0-1-16,0 0 30 15,-29 0 54-15,29 0 48 16,0 0 11-16,0 0-28 16,0 0 29-16,0 0-52 15,0 8-18-15,0 5-37 16,0 7-24-16,0 6-13 15,2 4-2-15,7 5 7 16,2 2 7-16,0 7-6 16,-1-2 3-16,-2-4-10 0,1-6 3 15,-3-10-7 1,0-3-1-16,-4-10 1 0,-2-5 1 16,0-4-2-16,0 0-18 15,0 0 7-15,0-13 1 16,0-14 10-16,-8-9 1 15,-5-12 0-15,-3-6 2 16,3 4-2-16,5-4-1 16,3 6 0-16,3-2 0 15,2-2 0-15,0 5-1 16,0 7 1-16,0 10-7 16,0 16-10-16,0 5 12 0,2 9-3 15,5 0-4 1,4 0-10-16,7 9-1 15,4 5 15-15,4 12 1 16,-3-4 0-16,-3 6 2 0,-9 3-1 16,-7 0 6-16,-4 0 0 15,0 1 6-15,0-5 8 16,-17 3-2-16,-3-11-5 16,-1-2-7-16,0-12-16 15,0-5-22-15,1 0-60 16,5-4-130-16,6-14-249 15</inkml:trace>
  <inkml:trace contextRef="#ctx0" brushRef="#br0" timeOffset="111893">14424 16120 659 0,'0'0'74'0,"0"0"-63"0,0 0 111 0,0 0-57 15,31 124-44-15,-22-95 4 16,0 0 5-16,-2-7 6 16,-1-8-6-16,-1-5-12 15,-3-9-14-15,-2 0-4 0,3 0-11 16,1-17-19-16,0-11 28 15,1-12 2-15,-3-4 19 16,-2 5-10-16,0 10-2 16,0 8 4-16,0 8-7 15,0 7-1-15,0 2-3 16,0-4-24-16,8 2-9 16,4-2-6-16,-3 3-3 15,-1 0-14-15,-2-3-59 16,-2 4-28-16,-4 0-186 15</inkml:trace>
  <inkml:trace contextRef="#ctx0" brushRef="#br0" timeOffset="112216.83">14658 16036 110 0,'0'0'594'0,"0"0"-554"15,0 0 35-15,0 0 43 16,0 0-84-16,0 0-27 16,-27 80 0-16,25-50 9 15,2 1-4-15,0 0 4 0,0 1 7 16,2-5-13 0,9-14-10-16,5-5 0 15,2-8-6-15,-1 0-3 16,4-12-22-16,-4-24 10 0,-5-4 21 15,-6-6 8-15,-6 8-4 16,0 9-4-16,0 12-11 16,0 3 2-16,-8 6-29 15,0 3-73-15,4 5-52 16,-2 0-195-16</inkml:trace>
  <inkml:trace contextRef="#ctx0" brushRef="#br0" timeOffset="112653.47">14883 16034 548 0,'0'0'119'16,"0"0"-65"-16,0 0 97 15,0 0-80-15,0 0-54 16,0 0 4-16,-73 50 6 15,64-14-22-15,4 8 0 16,5-8 15-16,0 0-5 16,3-10-6-16,16-12-9 15,4-10-7-15,-3-4 5 16,0 0-11-16,-2-18 1 16,-5-14 12-16,-5-12 2 15,0-6 11-15,-6-6 3 16,-2-6 11-16,0-7 2 15,0-3-10-15,-16 1-9 0,1 2-9 16,1 11 1-16,1 16-2 16,6 16-1-16,0 12-7 15,5 14 6-15,0 0-1 16,0 0-11-16,2 21-30 16,0 12 11-16,0 15-4 15,0 7 5-15,0 2-12 16,9 7-71-16,-2-2 1 15,1-1-34-15,3-7-21 16</inkml:trace>
  <inkml:trace contextRef="#ctx0" brushRef="#br0" timeOffset="112986.68">15126 16293 560 0,'0'0'491'0,"0"0"-454"0,0 0 56 16,0 0-7-16,0 0-86 16,0 0-55-16,-9 9-77 15,11-21-281-15</inkml:trace>
  <inkml:trace contextRef="#ctx0" brushRef="#br0" timeOffset="115247.38">16002 15875 423 0,'0'0'72'0,"0"0"-11"16,0 0 15-16,0 0-45 15,0 0-7-15,0 0 21 16,0 0 6-16,-2-2 1 16,2 2 10-16,0 0-7 15,0 0-14-15,0 0-5 16,0 14-17-16,0 8 2 15,2 6-11-15,7 7 4 16,1 1-4-16,4 4-6 16,-1-4 2-16,3 4-6 0,-1 0 6 15,1-12 9-15,0-2 0 16,-6-10 1-16,2-10-16 16,-3-2 0-16,1-4-5 15,0-4 5-15,1-26 3 16,1-7 4-16,-6-20 6 15,1-7 12-15,-7-12-8 16,0-2-12-16,0 5-1 16,0 7-3-16,0 19 1 15,-3 12-1-15,-1 19 2 16,2 10-2-16,0 6 2 16,2 0-3-16,0 0-34 0,-2 0-42 15,-1 6-61-15,0 12-211 16</inkml:trace>
  <inkml:trace contextRef="#ctx0" brushRef="#br0" timeOffset="115717.18">16401 15859 401 0,'0'0'306'0,"0"0"-281"0,0 0 28 0,0 0 71 0,0 0-81 16,0 0-36-16,-39 10 11 15,31 4 19-15,-1 12-11 16,-1 7-20-16,4 5 1 15,1 4-5-15,5-6 2 16,0-1-3-16,0-4 3 16,9-5-4-16,9-8-8 15,1-7-2-15,4-11-9 16,2 0-21-16,0 0 9 0,-1-19 3 16,-4-4-3-1,-6-2-3-15,-10-3 15 0,-4 2 13 16,0 5 6-16,-4 10 1 15,-12 7 11-15,-2 4 31 16,-4 0-6-16,-3 26-37 16,3 0-1-16,4 6-3 15,8-7-25-15,0-6-21 16,8-5-30-16,-2-5-113 16</inkml:trace>
  <inkml:trace contextRef="#ctx0" brushRef="#br0" timeOffset="116128.89">16534 16070 528 0,'0'0'162'15,"0"0"-158"-15,0 0 24 16,0 0 42-16,0 0-54 15,0 0 7-15,44 111 34 16,-42-100-14-16,1-7-15 16,-3-4-13-16,0 0-15 15,3-6-20-15,1-20 11 16,2-9 9-16,3-7-2 16,3 3 2-16,3 7 2 0,3 6-2 15,-1 8 1-15,0 9 2 16,-5 1-2-16,2 8 8 15,-1 0 6-15,-2 3 5 16,3 12-5-16,-5 10-3 16,-1 3 4-16,-2 8 4 15,-4 4-2-15,-2-6-8 16,0-2-10-16,0-14-1 16,0-10-66-16,4-8-169 15,0-4-189-15</inkml:trace>
  <inkml:trace contextRef="#ctx0" brushRef="#br0" timeOffset="116692.92">16964 15968 442 0,'0'0'203'0,"0"0"-127"0,0 0 69 0,0 0-51 0,0 0-65 16,0 0 0-16,0 0 1 15,-29 0-9-15,18 0-1 16,-5 4 6 0,-2 14 4-16,3 5-22 0,2 12-8 15,6 1-6-15,7 0 5 16,0 4-1-16,7-10 2 16,15-10 0-16,7-4 0 15,-5-12-10-15,3-4 3 16,-4-7-13-16,-6-30 19 15,-1-18 1-15,-9-10 7 16,-5-8-7-16,-2-5 2 16,0 0 2-16,-21 2 0 0,0 14-4 15,-4 8 2-15,2 20-1 16,3 11 5-16,5 15-1 16,4 8-3-16,6 0-2 15,5 4-14-15,0 23-21 16,0 7 10-16,0 6 2 15,7 6 10-15,6-2-1 16,0 0 3-16,-1 2-19 16,-1-2-20-16,-5-4-110 15,2-3-128-15</inkml:trace>
  <inkml:trace contextRef="#ctx0" brushRef="#br0" timeOffset="117130.8">17178 15990 475 0,'0'0'235'0,"0"0"-223"0,0 0 84 0,0 0-11 16,0 0-67-16,0 0-9 15,-38 6 15-15,29 6 9 16,2-2 12-16,1 6-8 16,-1 2-16-16,5 6-2 0,2 6-16 15,0 0-2-15,0 2 5 16,0-6-6-16,11-8-12 16,6-7-16-16,2-11-9 15,1 0 7-15,-3-5-11 16,-1-21 9-16,-1-2 32 15,-3-2 2-15,-3 2-1 16,-3 9 0-16,-1 8 3 16,-3 9 1-16,3 2 34 15,2 13 32-15,3 16-43 16,6 5-20-16,-1 2-8 16,6-12 0-16,-2-4-30 0,0-10-47 15,-3-10-143-15,-8 0-182 16</inkml:trace>
  <inkml:trace contextRef="#ctx0" brushRef="#br0" timeOffset="117468.75">17396 15968 403 0,'0'0'300'16,"0"0"-263"-16,0 0 70 15,0 0-11-15,0 0-82 16,0 0-14-16,0 0-6 16,-62 75 6-16,62-60 5 0,0-3-1 15,0 2-4-15,4-6-1 16,15 6 0-16,4-6-5 16,2 2-22-1,0 0-6-15,-3 2 14 0,-4 2 20 16,-2 0 3-16,-3 4 18 15,-7 0 20-15,-1 2 2 16,-5-2-6-16,0-4-17 16,-18 0-2-16,-7-6-18 15,-6-4-10-15,0-4-7 16,-4 0-8-16,3 0-123 16,1 0-203-16</inkml:trace>
  <inkml:trace contextRef="#ctx0" brushRef="#br0" timeOffset="120389">14538 13112 228 0,'0'0'36'0,"0"0"14"0,0 0 25 15,0 0-30-15,0 0-26 16,0 0-5-16,0 0-14 16,0 0-5-16,-5 0-23 15,5 0-10-15,-2 0-16 16,2 0-46-16</inkml:trace>
  <inkml:trace contextRef="#ctx0" brushRef="#br0" timeOffset="120642.08">14538 13112 302 0</inkml:trace>
  <inkml:trace contextRef="#ctx0" brushRef="#br0" timeOffset="121286.56">14538 13112 302 0,'8'29'173'0,"-8"-29"-104"0,0 0 38 0,0 0-37 0,0 0-46 15,0-1 18-15,0 0 43 16,0-2-22-16,0-3-20 16,0-2-4-16,0-4 13 15,0-4-22-15,0-2 2 16,2-2-7-16,-2 3-13 15,3-2-3-15,-3 2-5 16,3 4-2-16,-3-1 1 16,0 2 1-16,0 0 3 15,0 0 5-15,0 0 5 16,0-2-11-16,0-3-6 0,0 3 1 16,0 0-2-1,0 1 2-15,0-2-1 0,0 2 0 16,0 0 2-16,0 4-2 15,0-1 1-15,0-1 0 16,0-1-1-16,0 3 0 16,0-3 0-16,0-3 0 15,0 3 1-15,0-4-2 16,0 4 2-16,0 0-3 16,0-1 2-16,0 5 0 15,0-3-4-15,-3 3 2 16,0 0-3-16,1 2-6 15,2 2 3-15,0-1 8 16,0 4-1-16,-2-4-1 0,2 3 2 16,0-3 2-16,0-1-2 15,0-2-3-15,0 2-9 16,0-2 3-16,0-1 0 16,0 3 8-16,0 1-1 15,0-1 1-15,0 2 0 16,0 0-2-16,0 0 2 15,0-2 1-15,0 2-3 16,0-1-6-16,0 4 1 16,0-1 0-16,0 2 8 15,0 0-2-15,0 0 1 16,0 0-2-16,0 3-10 16,-2 13 0-16,0 1-1 0,2 0 4 15,0-2-8-15,0-1 2 16,-2-2-4-16,2-3-12 15,-3-2-62-15,-1-3-81 16,0-2-146-16</inkml:trace>
  <inkml:trace contextRef="#ctx0" brushRef="#br0" timeOffset="123649.6">13954 12300 377 0,'0'0'42'0,"0"0"47"0,0 0 45 0,0 0-69 15,0 0-32 1,0 0 3-16,0 0 13 0,8 0-1 16,-5-6-8-16,-3-8 0 15,5-6-18-15,-3-4-1 16,5-6-8-16,-3-4-6 15,2-2-4-15,-1-3 0 16,2 4-3-16,-5 4 2 16,3 9-2-16,-3 10 2 15,-2 6-2-15,2 4 2 16,-2 2-1-16,0 0-2 16,2 0-9-16,2 0-2 15,5 6 10-15,3 11 2 16,-2 2 9-16,2 6-8 15,-3 1 5-15,0 1-2 16,-5 0 1-16,2-4 13 0,-3-9-1 16,0-3-12-16,-1-9-4 15,-2-2-1-15,2 0-16 16,0 0-16-16,0-22 24 16,3-13 8-16,1-7-1 15,0-6 0-15,6 2-6 16,1 8 3-16,-1 12-12 15,-1 12 16-15,-3 14-3 16,2 0-7-16,-4 10-2 16,3 16 12-16,0 6 14 15,-4 4-6-15,-1 3 12 0,-2-1 2 16,-2-1-5 0,0-1 6-16,0-5-7 0,0-5-7 15,3-11-2 1,-1-3-7-16,0-7-12 0,0-5-58 15,0 0-128-15,-2-17-212 16</inkml:trace>
  <inkml:trace contextRef="#ctx0" brushRef="#br0" timeOffset="124128.17">14421 12102 63 0,'0'0'237'0,"0"0"-160"0,0 0 53 15,0 0 29-15,0 0-71 16,0 0-3-16,7 0-5 16,-7 0-19-16,0 0-19 15,0 0-7-15,0 0-1 16,0 0 0-16,-11 0-7 15,-2 6-8-15,-3 9-8 16,1 12-5-16,1 1-6 16,3 0-1-16,3 2 0 0,8-4-3 15,0-4 3 1,0-9 0-16,0-4-4 16,8-9 0-16,7 0-19 0,4-4 6 15,1-18 5-15,-3-6 12 16,2 0-4-16,-6 1 1 15,-7 10-3-15,-1 6 2 16,-5 11 5-16,0 0 0 16,5 11 10-16,-1 15 3 15,5 4-3-15,-1 0-6 16,2-5 4-16,-2-4-8 16,1-9-3-16,1-8-16 15,-6-4-69-15,-2-10-164 16,-2-17-137-16</inkml:trace>
  <inkml:trace contextRef="#ctx0" brushRef="#br0" timeOffset="124737.01">14585 12152 395 0,'0'0'71'0,"0"0"-9"15,0 0 39-15,0 0-56 16,0 0-24-16,0 0-4 15,31 0 23-15,-27 0 32 0,1 16 26 16,-3 3-24-16,0 8-22 16,0 3-12-1,0 2-15-15,0-2-12 0,3-3-8 16,0-10 2-16,-1-5-5 16,1-6 0-16,-3-6-4 15,0 0 1-15,0-6-8 16,2-22-1-16,-1-9 10 15,1-7 0-15,1-3-1 16,-3 3 3-16,3 10-1 16,-1 9-1-16,-2 15-3 15,0 8 1-15,0 2-13 16,-2 0-29-16,7 0-2 0,-3 5-40 16,4 2-110-1,-4-1-195-15</inkml:trace>
  <inkml:trace contextRef="#ctx0" brushRef="#br0" timeOffset="125466.78">14865 11833 499 0,'0'0'201'16,"0"0"-190"-16,0 0 105 0,0 0-43 16,0 118-47-1,5-68-13-15,1 2 20 0,3 4 0 16,-5 1-3-16,4-3 16 15,-4 0-18-15,-2-8 1 16,0-10-17-16,3-9-8 16,-1-14-4-16,-2-9-23 15,-2-4-21-15,0 0-28 16,0-19 40-16,0-6 28 16,0 2 4-16,0-4 0 0,0 5 1 15,0-4 9-15,8-4-8 16,11-7 3-16,3-2 0 15,5-5-4-15,0-2 0 16,0 0 3-16,-7 6-4 16,-2 13 2-16,-10 11-2 15,-5 8 4-15,-1 8 0 16,-2 0 4-16,0 1 28 16,0 22-16-16,0 7-16 15,-9 5-4-15,-7 0 0 16,1 2 0-16,-3-5 0 15,0-9-2-15,2-5-3 16,1-4-7-16,1-3-8 0,3-1 5 16,3-2 13-16,4-1 1 15,0 2 1-15,4-1 1 16,0 2 2-16,0 1 5 16,0 4 4-16,10-1 7 15,1 1 0-15,3 2 5 16,-1-1-3-16,2 0-11 15,-1-2 7-15,6 0 6 16,0-8-9-16,2-2-14 16,3-4-2-16,-4 0-1 15,2-12-24-15,-3-14-30 16,0-2-44-16,-4-1-192 0,-8 6-227 16</inkml:trace>
  <inkml:trace contextRef="#ctx0" brushRef="#br0" timeOffset="125841.04">15228 12122 572 0,'0'0'144'0,"0"0"-110"0,0 0 144 16,0 0-87-16,0 0-56 15,0 0-1-15,-94 30-13 16,81-2-12-16,3 4 0 15,2 2-7-15,8-2 2 16,0-2-2-16,0-5 3 0,14-6-5 16,9-9-9-16,0-8-8 15,6-2-18-15,-2-8 1 16,0-18 18-16,-6-2-9 16,-6 2-9-16,-9 3-5 15,-6 6 2-15,0 3 4 16,-2 8 15-16,-13 4 18 15,-3 2 7-15,0 0 11 16,-4 2 12-16,-1 12-7 16,4 2-1-16,-2 0-1 15,5-2-10-15,3-6-11 0,5-6-11 16,0-2-102-16,6 0-225 16</inkml:trace>
  <inkml:trace contextRef="#ctx0" brushRef="#br0" timeOffset="126514.74">15308 11797 191 0,'0'0'503'0,"0"0"-480"0,0 0 38 15,0 112 74-15,0-68-92 16,0 4-31-16,3 7 7 15,1 1 10-15,0 0 7 16,2-2-1-16,-2-8 4 16,2-8-10-16,1-10-26 15,-3-8-3-15,4-12-35 16,-6-8-43-16,0 0-45 0,-2-4-59 16,0-14 98-16,0 0 42 15,0 2 35-15,0 1 7 16,0 8 20-16,0-1 19 15,0 2 7-15,0 0-2 16,0-2 5-16,0-2 9 16,4-2-3-16,11-2-12 15,1 0-7-15,-1-1 1 16,-3 6-19-16,-1 0-6 16,-2 4-8-16,-2-1-4 0,2 0-2 15,-3 0-16 1,1 3 12-16,-3 3 5 15,-2 0 1-15,1 0 1 0,2 11 19 16,-1 4-4-16,0 3 13 16,3 3 4-16,-3 1 2 15,1-3-1-15,-3 0-21 16,3-7 1-16,-3-5-14 16,2-4-6-16,-2-3-24 15,-2 0-49-15,0 0-28 16,0-3-145-16,0-10-253 15</inkml:trace>
  <inkml:trace contextRef="#ctx0" brushRef="#br0" timeOffset="126895.68">15585 12119 803 0,'0'0'58'0,"0"0"27"0,0 0 35 16,0 0-85-16,29 121-30 16,-21-95 6-16,-1-3 9 15,3-8-1-15,-6-3 1 16,0-8-5-16,0-4-15 16,-1 0-9-16,1-10-39 15,1-16 37-15,2-5 3 16,1 0-12-16,1 0 8 0,1 6 4 15,0 3 8-15,1 10-1 16,-1 8 0-16,-2 4-1 16,3 0-3-16,-1 4 5 15,1 11 1-15,-5 7 4 16,0 0-5-16,0 3 7 16,-2-1-5-16,-4-2-1 15,0-4-1-15,0-4-54 16,0-6-126-16,0-6-183 15</inkml:trace>
  <inkml:trace contextRef="#ctx0" brushRef="#br0" timeOffset="127363.3">15899 12119 389 0,'0'0'231'15,"0"0"-219"-15,0 0 94 16,0 0-4-16,0 0-82 16,0 0-6-16,-80 39 0 15,76-17-3-15,1 0-4 16,3 0 14-16,0-6-11 16,3-6-4-16,12-4-6 15,3-6-2-15,-1 0-19 16,2-9-20-16,-4-8 21 15,-6-4-3-15,-2 3 6 0,-3 5 6 16,-4 4 11-16,0 4 0 16,0 5 4-16,0 0 22 15,0 2 18-15,0 22-6 16,0 10-31-16,0 2 11 16,7 1 0-16,3 3-11 15,4-3 2-15,1-1-7 16,-1-3 2-16,-1 1 7 15,-1-3 1-15,-5 2 5 16,-5-5-2-16,-2-4 4 16,0-6-6-16,0-7-4 15,-9-6-9-15,-9-5-6 0,-5 0-11 16,-4-12-27-16,-1-20-46 16,-6-7-77-16,1-2-238 15</inkml:trace>
  <inkml:trace contextRef="#ctx0" brushRef="#br0" timeOffset="127579.57">15442 11941 734 0,'0'0'29'0,"0"0"-28"0,0 0-2 15,0 0-45-15,0 0-218 0</inkml:trace>
  <inkml:trace contextRef="#ctx0" brushRef="#br0" timeOffset="137582.29">11438 13730 228 0,'0'0'266'0,"0"0"-232"0,0 0 42 15,0 0 22-15,0 0-44 0,0 0-15 16,0 0 13-16,-4 0 4 16,4 0-12-16,0 0 6 15,-2 0 1-15,2 0 2 16,0 0-14-16,0 0-13 15,0 0-7-15,0 0-12 16,0 0 1-16,0 0-4 16,0 0 0-16,8 0 3 15,4 0 11-15,-3 2 5 16,-3 2-1-16,1-1-1 16,0-2-4-16,2 3-6 15,-1-2-10-15,4-1-2 16,-1 1 4-16,3 1-6 15,-6-3 4-15,-3 0-3 16,-1 0-5-16,-4 0-10 0,2 1-24 16,-2 2-36-1,0 1-70-15,2-2-110 0,3-2-80 16</inkml:trace>
  <inkml:trace contextRef="#ctx0" brushRef="#br0" timeOffset="137915.07">11701 13749 216 0,'0'0'144'0,"0"0"-129"0,0 0 106 15,0 0-16-15,0 0-21 16,0 0-12-16,0 0 41 15,61 0-29-15,-57 0-18 16,-2 0-3-16,0 0 0 16,0 0-25-16,3 0-23 15,4 0-7-15,4 0-2 16,3 0-5-16,-1 0 0 16,1-5 1-16,-5 2-2 15,0-2 0-15,-6 3-17 0,2 2-43 16,-3-2-74-1,0 0-130-15,1-2-177 0</inkml:trace>
  <inkml:trace contextRef="#ctx0" brushRef="#br0" timeOffset="138169.57">12096 13708 363 0,'0'0'300'0,"0"0"-282"16,0 0 57-16,0 0 76 15,0 0-95-15,0 0-27 0,54 0 3 16,-44 0-2 0,-3 0-12-16,-1 0-3 0,2 0-4 15,-4 0-8-15,0 0 0 16,-1 0-3-16,1 0 0 15,-2 0-18-15,2 0-50 16,6 0-89-16,-1 0-150 16</inkml:trace>
  <inkml:trace contextRef="#ctx0" brushRef="#br0" timeOffset="138425.85">12425 13691 563 0,'0'0'85'0,"0"0"-6"16,0 0 116-16,0 0-109 15,0 0-38-15,0 0 3 16,36-1-24-16,-23 1-21 16,-2 0-2-16,3 0-4 15,-1 0 2-15,-1 0-2 16,-4 0-6-16,-1 0-16 15,-1 0-43-15,0 0-39 16,2 0-116-16,-1 0-105 16</inkml:trace>
  <inkml:trace contextRef="#ctx0" brushRef="#br0" timeOffset="138629.76">12630 13712 218 0,'0'0'251'16,"0"0"-165"-16,0 0 1 15,0 0-6-15,0 0-9 16,0 0 3-16,25 0-14 16,-14 0-20-16,1 0-16 15,-2 0-9-15,1 0-9 16,3 0-6-16,-3 0-2 16,-3 0-5-16,4 0-37 15,-5 0-50-15,1 0-55 16,-3 0-43-16,2 0-156 15</inkml:trace>
  <inkml:trace contextRef="#ctx0" brushRef="#br0" timeOffset="138840.95">12855 13727 706 0,'0'0'30'0,"0"0"-28"16,0 0 51-16,0 0-38 15,0 0-12-15,0 0-1 16,72 9-2-16,-63-9 2 16,-3 0-4-16,4 0-1 15,-6 0-74-15,5 0-9 0,4-4-77 16,5-2-63-16</inkml:trace>
  <inkml:trace contextRef="#ctx0" brushRef="#br0" timeOffset="140143.31">16175 13640 554 0,'0'0'246'0,"0"0"-203"0,0 0-9 16,0 0 19-16,0 0-42 16,0 0-10-16,0 0 5 15,29 0 13-15,-17 1-5 16,-4 2-3-16,3-1 0 0,-4-1-10 16,5-1 3-1,-6 0-4-15,0 0-31 16,1 0-80-16,-2 0-162 0</inkml:trace>
  <inkml:trace contextRef="#ctx0" brushRef="#br0" timeOffset="140375.68">16416 13650 620 0,'0'0'192'0,"0"0"-179"15,0 0 59 1,0 0 15-16,0 0-54 16,0 0-16-16,75 3-1 0,-65-3-2 15,-4 0-8-15,3 0 4 16,1 0-10-16,-2 0-10 16,-1-6-23-16,3 5-72 15,0-4-178-15,-1 5-303 16</inkml:trace>
  <inkml:trace contextRef="#ctx0" brushRef="#br0" timeOffset="140588.21">16757 13618 769 0,'0'0'148'16,"0"0"-83"-16,0 0 68 0,0 0-41 15,0 0-66-15,0 0-23 16,10 0-1-16,0 0-1 15,1 0 1 1,0 0-2-16,-2 0-9 0,2 0-24 16,-2 0-45-16,2 0-38 15,0-3-125-15,1-3-73 16</inkml:trace>
  <inkml:trace contextRef="#ctx0" brushRef="#br0" timeOffset="140779.94">16956 13623 435 0,'0'0'89'16,"0"0"36"-16,0 0 10 0,0 0-20 16,0 0-41-1,0 0-16-15,44 14-16 0,-38-14 14 16,6 0-24-16,1 0-20 16,0 0-11-16,5 0-1 15,0 0-9-15,-3 0-62 16,1-1-52-16,-5-2-144 15,0-1-236-15</inkml:trace>
  <inkml:trace contextRef="#ctx0" brushRef="#br0" timeOffset="140977.63">17294 13609 671 0,'0'0'274'0,"0"0"-262"0,0 0 6 16,0 0 24-1,0 0-25-15,0 0-16 0,17 0 3 16,-8 0-4-16,5 0 0 16,1 0-17-16,3 0-48 15,1 0-90-15,-4 0-2 16,1 0-100-16</inkml:trace>
  <inkml:trace contextRef="#ctx0" brushRef="#br0" timeOffset="141159.48">17499 13626 160 0,'0'0'152'0,"0"0"-88"0,0 0 56 16,0 0-26-16,0 0-34 16,0 0-18-16,53 36-16 15,-40-36-18-15,-1 0 2 16,1 0-9-16,1-4 1 16,-6-8-2-16,1 2 0 15,-5 0-5-15,1 2-4 16,-2 4-17-16,-1 1-24 15,5 1-97-15,-3 2-141 16</inkml:trace>
  <inkml:trace contextRef="#ctx0" brushRef="#br0" timeOffset="141359.81">17868 13541 250 0,'0'0'494'0,"0"0"-422"15,0 0 27-15,0 0-10 16,0 0-69-16,0 0-20 16,14 0-8-16,-9 0-5 15,-1 0-51-15,-4 0-91 16,0 0-98-16</inkml:trace>
  <inkml:trace contextRef="#ctx0" brushRef="#br0" timeOffset="173661.02">8963 14373 220 0,'0'0'61'0,"0"0"-18"0,0 0 28 16,0 0 2-16,0 0-13 15,0 0 13-15,0 0-10 16,-2 0-9-16,2 0 1 16,0 0 5-16,0 0-16 15,0 0 5-15,0 0-1 0,0 0-2 16,0 0 13 0,0 0-19-16,0 0-11 0,0 0-9 15,0 4 8-15,0-2-8 16,0 5-3-16,0 3 2 15,0-3-4-15,0 8 0 16,0 3-4-16,0-5-5 16,0 6-1-16,0-1-2 15,0-1 0-15,0 2 6 16,0-1-5-16,0 2 4 16,0 4-1-16,0-2-2 15,0 1-1-15,0-2 0 16,0-3-4-16,0 0 2 15,0 0 0-15,0 0 0 16,0 3 0-16,0-3 1 0,0 1 1 16,0 2-4-16,0 2 2 15,0 0-2-15,0-2 1 16,0 4 0-16,0 0-1 16,0 2 1-16,0-6 0 15,0 2-1-15,0-4 2 16,2-6-1-16,0 1-1 15,0-2-3-15,3-1 3 16,-3 2 0-16,0 5 0 16,1 2 0-16,-3 7 4 15,0-4-4-15,0 4 0 16,0-5 1-16,2-4-1 0,0-1 0 16,-2-6-1-16,3 3 1 15,-3-2 1-15,2-1 0 16,0 2 1-16,-2-5-2 15,2 0 0-15,-2 1 0 16,2-5 0-16,-2 0-1 16,0-4-1-16,0 0 2 15,0 0 3-15,0 0-2 16,0 0 2-16,0 0-3 16,0 0 0-16,0 0 0 15,0 0 0-15,0 0-3 16,0 0-2-16,0 0-12 15,0-3-21-15,-4-7-37 0,-10-4-184 16,-3 6-311-16</inkml:trace>
  <inkml:trace contextRef="#ctx0" brushRef="#br0" timeOffset="175379.16">9048 15310 160 0,'0'0'18'0,"0"0"-4"0,0 0 0 16,0 0-9-1,0 0 4-15,0 0 42 0,2 6 10 16,-2-6-2-16,2 4 5 15,0 0 12-15,-2 2-21 16,0 1-26-16,0-3-13 16,0 1-4-16,0-1-7 15,3-2-4-15,-1 6 1 16,-2-8 2-16,2 6 11 16,-2 2 21-16,0-3-5 15,0 3 18-15,0 5-9 16,0-3-7-16,0 3-21 15,0-3-5-15,0 1-4 0,0 3 0 16,0-6 3 0,0 3 4-16,0-2 1 0,0 3-10 15,0-2 5-15,0 3 4 16,0 0 2-16,0 0 0 16,0 1-1-16,0-4-2 15,0-1-4-15,0-2-4 16,0-1 1-16,0-1-2 15,0-1 0-15,2 0 0 16,-2 1 3-16,0-1-3 0,0-1 0 16,0-3 0-1,0 0 1-15,0 0-1 0,0 0-5 16,0 0-23-16,0-13-10 16,0-5-25-16,0 2-75 15,0-3-111-15</inkml:trace>
  <inkml:trace contextRef="#ctx0" brushRef="#br0" timeOffset="176016.39">9036 15243 200 0,'0'0'118'0,"0"0"-10"0,0 0 20 0,0 0-40 0,0 0-30 16,0 0-14-16,0-9-10 16,0 9-19-16,0 6-8 15,0 8-1-15,0 8 12 16,0-5 12-16,0 6-5 15,0 2 9-15,0-2-6 16,0 4 0-16,0 0-10 16,0-5 0-16,0-4-7 0,0 4-7 15,0-8 0 1,0 4-4-16,0-1 4 16,0-2-3-16,0 2 3 15,0 1-4-15,0-4 5 0,0 4 4 16,0-5 4-16,0 4-3 15,0-3-2-15,0-7 7 16,0 4-8-16,0-5 4 16,0 2-3-16,0-4-2 15,0 0-3-15,0-4-1 16,0 0 1-16,0 0-2 16,0 0-1-16,0 0 0 15,0 0 0-15,0 0 1 0,0 0-1 16,0 0-1-1,0 0 1-15,0 0 1 0,0 0 1 16,0 0-3 0,0 0 1-16,0-4-7 0,0-19-2 15,0-8 9-15,0-8-2 16,0 3-13-16,0 4-8 16,0 4 7-16,0 6-1 15,0 6-9-15,-4-2-12 16,-5 2-49-16,-2 4-113 15,2 0-264-15</inkml:trace>
  <inkml:trace contextRef="#ctx0" brushRef="#br0" timeOffset="177253.78">9019 15155 292 0,'0'0'38'0,"0"0"21"0,0 0 38 15,0 0-55-15,0 0 5 16,0 0 51-16,6-18-18 15,-6 18 18-15,0 0-19 0,0 0-18 16,0 0-12 0,0 0-7-16,-4 0-26 0,-5 4-13 15,-2-4 3 1,-2 0-6-16,-3 0 16 0,-2 0 9 16,-4 0-11-16,-3 0-10 15,-2 0 4-15,-2 0-7 16,0 0 5-16,1 0-9 15,1 0 5-15,0 0-2 16,-2 0 1-16,0 6 0 16,2 1 1-16,1-2 3 15,1-1-5-15,1-4 1 16,2 2 1-16,-5 2-1 16,0-4 0-16,-4 3 0 15,0-2 0-15,-1 3-1 16,1 1-1-16,4-1 1 15,0-4 5-15,1 1-5 16,2-1 0-16,-3 0 0 16,0 0 0-16,0 0-1 15,3 0-5-15,4 0 5 0,0 0-2 16,4 0-2-16,-2 0 5 16,0 0-6-16,1 0 1 15,1 0-2-15,-1 0-3 16,3 0 3-16,-1 0-3 15,1 0 5-15,1 0-3 16,-1 0-3-16,1 0-1 16,2 0 7-16,-3 0 2 15,1 3-1-15,1 3 2 0,2 2 1 16,-1-7-4 0,1 6 4-16,2-1-1 15,-1 2-2-15,2-7 4 0,0 6-5 16,1-1 5-16,1 0 0 15,-1 6 2-15,-1 0-1 16,0 5 3-16,0 4-4 16,3 1 1-16,-2 0-1 15,3 5 0-15,-1-6 1 16,-1 2-1-16,3 0 0 16,-3 8 0-16,3-4 5 15,0 3-4-15,-4 7 10 16,3-3-5-16,-3 2-4 0,1 0 2 15,2-1 3 1,-1 2-5-16,0-3 5 0,-3 2 0 16,3 1-6-16,0 3 6 15,1-5 1-15,3-3-4 16,0-2-1-16,0 3 0 16,0-7 3-16,0-2-1 15,0-4 7-15,-3-6-5 16,1-4 2-16,0-6-8 15,2-4 9-15,0 0-8 16,0 0 14-16,0 0-10 16,0 0-6-16,0-12-8 15,0-7 8-15,0-4 2 16,0-10-2-16,0 4-9 16,0-7-12-16,0-9-35 0,-6-3-62 15,-3 4-126-15,3 2-178 16</inkml:trace>
  <inkml:trace contextRef="#ctx0" brushRef="#br0" timeOffset="178328.75">8863 15083 360 0,'0'0'230'0,"0"0"-196"0,0 0 31 15,0 0-21 1,0 0-38-16,0 0-5 0,13-8 1 15,-11 6 32-15,0 2 20 16,4 0 10-16,0 0-15 16,5 0-1-16,5 0-15 15,-1 2-10-15,3 2-10 16,4 0-3-16,0-4-1 16,5 0-6-16,0 0 8 15,0 0-1-15,0 0 13 16,-4 0-9-16,0 0 9 15,0 0-12-15,1-6 0 0,-2 2-6 16,5 0 4-16,2 0-1 16,0-3-5-16,6-2 8 15,1 3-2-15,-3-2-1 16,4 4-1-16,-8 0 0 16,-6 2-7-16,2-2 1 15,-5 4-2-15,5-5 2 16,-1 4-1-16,-2 1 1 15,3-3 1-15,-2 3-2 16,-2 0 0-16,2 0-3 16,-1 0 3-16,1 0 0 0,1 0 0 15,0 0-1 1,1 0 5-16,0 0-5 0,-4 0 1 16,2 0 0-1,-3 0 1-15,3-1-1 0,-4 1-1 16,4 0 1-16,-1 0 1 15,-4 0-1-15,0 0 0 16,-3 0-1-16,1 0 1 16,-3 10 2-16,-1 0 14 15,1 6-5-15,-3-2-6 16,2 0-3-16,-1 0-2 16,-2 2 2-16,2-6 0 15,-2 2-1-15,0 2-1 0,-2 4 4 16,-3 5 7-1,-1 0 5-15,-3 6-2 16,0-1-1-16,0-3-5 0,0 4-5 16,0-4-1-1,0 2-1-15,-3 5 1 16,-3-5-2-16,-4 4 0 0,4-3 0 16,2 2 0-16,-1-2 0 15,5-1 0-15,0-5 0 16,0-4 2-16,0-6-2 15,0-2-8-15,0-6 7 16,0-4-30-16,0 0-10 16,0 0-47-16,0-10-89 15,0-6-95-15,0-2-184 0</inkml:trace>
  <inkml:trace contextRef="#ctx0" brushRef="#br0" timeOffset="180126.47">6916 16437 232 0,'0'0'149'0,"0"0"-98"0,0 0 30 0,0 0-19 16,0 0 7-16,0 0 4 16,0 0 12-16,8-46-21 15,-8 38-15-15,0-7-2 16,0 3-1-16,0-1-3 15,0-1 4-15,0 2-12 16,-4-3-6-16,-8 7-16 16,-1 2-8-16,0 2 6 15,0 4 2-15,-6 0-13 16,0 4-9-16,-4 19 8 0,3 4 2 16,3 9 3-16,1 5-3 15,5 3 1-15,4 1 0 16,5-1-2-16,2 1 1 15,0 4 4-15,0-4-5 16,11 4 0-16,7-5 0 16,2-8 0-16,-2-10-1 15,1-8-5-15,2-8 5 16,-1-6-28-16,3-4-32 16,-4-4-39-16,4-29-31 15,-6-2-126-15,1-4-270 16</inkml:trace>
  <inkml:trace contextRef="#ctx0" brushRef="#br0" timeOffset="180443.92">7064 16585 692 0,'0'0'158'0,"0"0"-99"0,0 0 52 15,0 0-79-15,0 0-19 16,0 0 25-16,0 8 24 16,-10 0-19-16,-3-3-5 15,-1 12-12-15,-1 6-16 0,3 4-7 16,1 5 4-16,7 3-7 16,4 1 1-16,0-8-4 15,0-6 0-15,13-6-5 16,9-15-19-16,-1-1-17 15,2 0-26-15,0-17 12 16,-7-11-4-16,-1-2-68 16,-8-7-44-16,-5 10-11 15,-2 9-75-15</inkml:trace>
  <inkml:trace contextRef="#ctx0" brushRef="#br0" timeOffset="180937.53">7064 16585 607 0,'145'92'291'16,"-140"-70"-225"-16,1 1 79 15,4 4-69-15,1 0-54 16,-5-1-1-16,4-2-3 16,-6-7-9-16,-2 0-4 15,-2-11-1-15,0-2-1 16,2-4-2-16,-2 0-1 15,0 0-7-15,0-22-19 16,0-10 5-16,2-8 9 16,7 4-14-16,3 0 11 15,3 9 4-15,-3 13 7 16,-1 2 1-16,-5 12 3 0,-4 0 0 16,5 0 7-1,0 0 6-15,2 14 4 0,-1-2-2 16,-1 3 0-16,0-3-4 15,0-11-7-15,-3 3-3 16,-4-4-1-16,2 0-11 16,-2 0-27-16,5 0-11 15,-1 0 12-15,5-10 22 16,0 3 13-16,-2 7 2 16,3 0 0-16,4 0 0 15,-1 7 12-15,1 21 19 16,-3 7-3-16,1 5-22 15,-8 0 6-15,0-8-12 0,-2-6 0 16,1-12-63 0,-1-10-78-16,-2-4-237 0</inkml:trace>
  <inkml:trace contextRef="#ctx0" brushRef="#br0" timeOffset="181346.19">7644 16973 391 0,'0'0'299'0,"0"0"-265"0,0 0 92 0,22 106-38 16,-19-93-76-16,1-7-4 16,-2-2 7-16,-2-4 10 15,0 0-3-15,0-10 34 16,-11-20-16-16,-3-9-16 15,-3-11-12-15,1-9-1 16,5-3-8-16,0 0-3 16,6 3 0-16,5 9 0 15,0 2-15-15,0 13-1 16,12 8-2-16,5 10-4 16,6 6-5-16,1 7 3 15,8 4 13-15,-8 0 11 16,3 4 1-16,-7 18 6 15,-11 6-3-15,-2 6 15 0,-7 4 0 16,0 1 4-16,-7-7-6 16,-20 0 3-16,-2-10-20 15,-6-4-11-15,4-10-33 16,4-8-70-16,6 0-146 16,11-4-187-16</inkml:trace>
  <inkml:trace contextRef="#ctx0" brushRef="#br0" timeOffset="181659.8">7818 16713 835 0,'0'0'82'0,"0"0"-22"0,0 0 54 0,0 0-89 15,38 107-20-15,-32-101-5 16,-2-6 1-16,-4 0 4 16,0 0-4-16,0-14 9 15,0-22-2-15,0-4 0 16,0-13-5-16,0 12-3 16,10 5-4-16,-1 17-13 15,1 7-6-15,4 8-22 16,-3 0 4-16,3 4-23 15,-3 0-108-15,-3 0-53 0</inkml:trace>
  <inkml:trace contextRef="#ctx0" brushRef="#br0" timeOffset="181976.75">8057 16527 280 0,'0'0'647'16,"0"0"-595"-16,0 0 65 15,0 0-49-15,0 0-65 16,0 0-3-16,-70 115-9 16,61-84 9-16,3 1 2 15,4-1 0-15,2-9 2 0,0-8-1 16,0-6-3-16,0-4-1 16,0-4-12-16,10-4-28 15,11-22 12-15,0-6 18 16,0 2 5-16,-5 11 6 15,-8 5-1-15,-3 14 1 16,-1 0 5-16,0 0 28 16,4 4 12-16,0 10-22 15,1 1-22-15,3-8-1 16,-4-1-54-16,-1-6-93 16,-1 0-183-16,-1 0-296 15</inkml:trace>
  <inkml:trace contextRef="#ctx0" brushRef="#br0" timeOffset="182351.13">8267 16543 750 0,'0'0'122'0,"0"0"-19"16,0 0-16-16,0 0-67 15,0 0-18-15,0 0 5 16,-84 90-7-16,80-60 0 15,4-6 0-15,0 2 2 16,0-8 1-16,0-6-3 16,0-9-5-16,9-3-10 15,6 0-3-15,1-10 1 16,1-22 17-16,-1-9 10 0,-3-11-3 16,-3-5 13-16,-4-10 6 15,-6-5-2-15,0-10-8 16,0 7-9-16,0 7-6 15,-4 20 1-15,-2 18-2 16,0 16 1-16,4 8 6 16,2 6 12-16,0 6 31 15,-2 27-50-15,2 15-10 16,0 7-33-16,0 4-41 16,0-5-56-16,0-4-165 15</inkml:trace>
  <inkml:trace contextRef="#ctx0" brushRef="#br0" timeOffset="182657.61">8442 16565 529 0,'0'0'156'0,"0"0"-54"15,0 0 22-15,0 0-60 16,0 0-8-16,0 0 17 15,-27-4-12-15,14 22-22 16,-1 4-7-16,5 6-25 0,3 2 4 16,6 3-5-1,0-7-6-15,0-8-6 0,6-5 6 16,8-8-15-16,3-5-12 16,2 0-10-16,0-18 10 15,4-14 11-15,-5-3-3 16,-7-1-13-16,-5 8-17 15,-6 2-34-15,0 8-94 16,0 11-88-16</inkml:trace>
  <inkml:trace contextRef="#ctx0" brushRef="#br0" timeOffset="182944.16">8442 16565 662 0</inkml:trace>
  <inkml:trace contextRef="#ctx0" brushRef="#br0" timeOffset="183147.35">8442 16565 662 0,'162'62'138'0,"-157"-52"-56"0,4 4 7 0,-1 4-54 0,1 5-20 16,-4 3 24-1,-2 2-10-15,-1 2-1 0,-2-4-13 16,0-8-3-16,0-12-12 15,0-6-1-15,0 0-22 16,0-14-30-16,0-18 12 16,0-12 22-16,4-6 17 15,0 6-5-15,5 8 7 16,-3 9 0-16,4 4 7 16,-1 15 1-16,-1-5-8 15,2 9 0-15,1 4-34 0,-1 0-83 16,2 0-185-1</inkml:trace>
  <inkml:trace contextRef="#ctx0" brushRef="#br0" timeOffset="183377.57">8845 16512 600 0,'0'0'268'16,"0"0"-248"-16,0 0 71 15,0 0-61-15,0 0-30 16,0 0 0-16,-76 75 9 16,60-39 0-16,8 0 2 15,3 1-3-15,5-2-8 0,0-4 0 16,0-9-25 0,15-8-76-16,6-14-120 15,1 0-56-15,0-26-145 0</inkml:trace>
  <inkml:trace contextRef="#ctx0" brushRef="#br0" timeOffset="183499.16">8857 16646 309 0,'0'0'178'16,"0"0"-64"-16,0 0-22 15,0 0-36-15,0 0 21 16,0 0-19-16,-85 27-58 16,85-23-23-16,0-4-88 15,6 0-52-15,10-4-147 16</inkml:trace>
  <inkml:trace contextRef="#ctx0" brushRef="#br0" timeOffset="183768.64">8857 16646 635 0,'44'-142'160'16,"-44"144"-27"-16,2 9-48 16,-2 7-77-16,4 1-2 15,3-2-6-15,0-3 0 16,4 2-21-16,0-2-2 15,0-6 10-15,0 2 0 16,-2-1 8-16,3 0 10 16,-2-1-2-16,1 6-2 15,1 5 19-15,-4 2 4 16,-1 2 12-16,-5 3 23 0,-2 2-1 16,0-2-16-1,-13-8-10-15,-12-4-32 0,-4-10-17 16,-4-4-34-16,4-4-95 15,2-10-182-15</inkml:trace>
  <inkml:trace contextRef="#ctx0" brushRef="#br0" timeOffset="187439.86">9649 16018 159 0,'0'0'85'16,"0"0"-80"-16,0 0-5 0,0 0 3 16,0 0-3-16,0 0-15 15,0 0 15-15,0 0 62 16,0 0 24-16,0 0 12 16,0 0-7-16,-2 0 9 15,0 0 1-15,-1 0-5 16,3 0-38-16,0 0-25 15,0 4-25-15,0-4 1 16,0 0-8-16,0 4 4 0,0 6 17 16,0 6 1-16,0 2 17 15,3 4-9-15,3 2-4 16,6 6-21-16,-1-2-2 16,3 6 3-16,-4-6-7 15,3 7 1-15,-1-8 0 16,-3-1 3-16,-1-7 7 15,-3-11-9-15,-2-3-2 16,-1-5-8-16,2 0-18 16,3-13 13-16,1-18 13 15,4-10 28-15,1-12 24 16,-2 3-36-16,-2 2-3 0,0 7-5 16,-2 5-4-1,1 5 5-15,-3 0-9 0,0 5-2 16,-5 7 2-16,0-2-1 15,0 11 1-15,0 1-17 16,0 0-37-16,0 9-49 16,2 0-40-16,-2 0-54 15,0 11-112-15</inkml:trace>
  <inkml:trace contextRef="#ctx0" brushRef="#br0" timeOffset="187862.99">10054 16026 538 0,'0'0'204'0,"0"0"-192"0,0 0 15 15,0 0 69-15,0 0-68 16,0 0-18-16,0 0 16 15,-2 0 12-15,-6 0-3 16,-3 0-7-16,-1 0 12 16,-1 4-7-16,0 9-33 15,-1 10-1-15,1 3 1 16,4 6 4-16,2 4-1 16,7-2 1-16,0-2-4 0,0-6 0 15,0-2 0-15,16-10-4 16,6-2 0-16,2-12-35 15,3 0-21-15,2-4 4 16,-4-23 4-16,-8-4-13 16,-5-5 47-16,-12 5-11 15,0 8 15-15,0 7 9 16,-10 11-2-16,-9 5 6 16,-1 0-76-16,5 5-72 15,-1 13-71-15</inkml:trace>
  <inkml:trace contextRef="#ctx0" brushRef="#br0" timeOffset="188249.31">10151 16131 509 0,'0'0'216'0,"0"0"-205"16,0 0 150-16,0 0-42 15,15 105-82-15,-11-93-20 16,1-2 0-16,-3-6-6 16,-2-4-7-16,0 0-4 15,0 0-17-15,5-10 2 16,2-12 15-16,-1-4 5 0,5-4 10 16,-2 6-14-1,2 5-1-15,0 8 0 0,-3 7-5 16,0 4-9-16,-4 0 10 15,3 0 4-15,3 8 5 16,-2 5 5-16,-1 6 27 16,-1-1-15-16,-2 0-11 15,2-6-10-15,-4-2 6 16,0-1-7-16,-2-9-6 16,0 0-2-16,0 0-59 15,0-5-67-15,0-17-169 16,0-1-121-16</inkml:trace>
  <inkml:trace contextRef="#ctx0" brushRef="#br0" timeOffset="188765.76">10451 16066 191 0,'0'0'148'0,"0"0"-104"16,0 0 94-16,0 0 10 15,0 0-44-15,0 0-11 16,0 0-14-16,0 4-20 16,-9 5-31-16,1 5-26 15,-4 13 3-15,6-1 15 0,3 5-20 16,3-4 0-16,0-13 0 15,0-2 0-15,5-12-15 16,11 0-3-16,1-12 13 16,1-16-7-16,0-12 12 15,-2-4 6-15,-8-6-2 16,-3 2 16-16,-5-6-5 16,0-4 10-16,0 4-10 15,-9 5-9-15,-4 5 16 16,3 11-6-16,2 12-16 15,3 13 9-15,3 8-1 16,0 0 2-16,2 14-1 0,0 24 0 16,0 12-3-1,0 9-5-15,11-5 0 0,1 2 0 16,1-2 0-16,-5 0-2 16,0-4-5-16,0 2-96 15,-1-10-40-15,1-4-93 16,4-15-68-16</inkml:trace>
  <inkml:trace contextRef="#ctx0" brushRef="#br0" timeOffset="189159.42">10690 16048 552 0,'0'0'204'0,"0"0"-199"0,0 0 63 15,0 0 35-15,0 0-85 16,0 0-1-16,-32 18 30 16,24-8-11-16,-4 6-16 15,3-2 4-15,3 4-14 16,0-5-10-16,6 2-3 16,0-3-3-16,0-2 6 15,0-3-20-15,2-2-4 16,6-5 5-16,-1 0-4 0,2 0 17 15,-2 0 5 1,1 0-11-16,-1 0 12 16,-3 0 2-16,2 0 0 0,0 0-1 15,3 0 8-15,1 10 8 16,2 2 3-16,1-6-14 16,1-2-3-16,-3-4-3 15,2 0-5-15,-1 0-14 16,-2-10-24-16,2-17-37 15,-1 6-93-15,-2-3-69 16,-3 8-226-16</inkml:trace>
  <inkml:trace contextRef="#ctx0" brushRef="#br0" timeOffset="189483.68">10895 15972 465 0,'0'0'197'0,"0"0"-133"15,0 0 93-15,0 0-73 16,0 0-44-16,0 0 3 16,-20 50 24-16,13-46-33 15,3 4-16-15,2-5-18 16,2 8-1-16,0-5-19 16,0 6-35-16,13-4 0 15,5 2 10-15,1-2 12 16,-1 2 32-16,-5 2 1 15,-1 5 2-15,-5 2 29 16,-5-1 10-16,-2 4 5 16,0-4-2-16,0 0-27 0,-11-8-12 15,-9-2-5-15,-3-4-60 16,2-4-54-16,0 0-146 16,5-18-237-16</inkml:trace>
  <inkml:trace contextRef="#ctx0" brushRef="#br0" timeOffset="194812.04">11232 16080 123 0,'0'0'278'0,"0"0"-234"0,0 0 42 15,0 0 5-15,0 0-50 16,0 0-8-16,0 0-5 0,0 0 15 15,-3 0-17-15,3 0 3 16,-5 0 22-16,3 0 5 16,0 0 5-16,2 0-4 15,0 0-4-15,0 0-30 16,0 0-13-16,0 0-10 16,0 0 4-16,0 0-4 15,0 0 9-15,0 0 15 16,0-4 5-16,0-2-9 15,0 2-8-15,9 0-5 16,0-6-4-16,4 6-1 16,3-7-2-16,-1 8 3 15,-1-1-1-15,3-4 0 16,-1 4-1-16,-1-1-1 16,2 4 0-16,-2 1 0 0,-1 0 3 15,1 0-3-15,3 0 2 16,-3 0-1-16,3 0-1 15,-5 0 2-15,3 0-2 16,-3 0 0-16,1 4 1 16,-3 2-2-16,3-2 2 15,-1 0-1-15,0 2 1 16,1-2 1-16,-1 4-2 16,-4-8 1-16,2 4-1 15,-5-4 0-15,-1 2 0 16,2 0 0-16,-5-2 0 15,3 0 0-15,-1 2 1 16,-2 2 0-16,2 0 2 0,3 0-1 16,-3 0 4-16,2 1-2 15,-4 0 0-15,0-5-2 16,-2 0 0-16,0 0-1 16,0 0-1-16,0 0 0 15,0 0-4-15,0 0-12 16,0 0-9-16,0 0-13 15,0 0-5-15,2 0-1 16,-2 0-17-16,2 0-36 16,0-5-119-16,0-4-122 15</inkml:trace>
  <inkml:trace contextRef="#ctx0" brushRef="#br0" timeOffset="195435.88">11791 15972 63 0,'0'0'116'0,"0"0"-109"15,0 0 86-15,0 0 30 16,0 0-23-16,0 0 16 0,22 1-5 15,-22 2 5 1,0 1-9-16,0-3-44 0,0 4-8 16,0-1-13-16,0-1-19 15,0 0-9-15,2 0 0 16,3 2 7-16,3 3-2 16,-1 2-3-16,4-2-1 15,0 2-9-15,0 2-5 16,3-2-1-16,-3-2-2 15,1 1 2-15,-4-4 3 16,1 3-3-16,-1-4 0 16,0 2 6-16,-6-2-6 15,0-4 0-15,-2 0-1 16,0 0 0-16,0 0 2 16,0 0 7-16,0 0-1 15,0 0 13-15,0 4-8 16,0-2-11-16,-4 6 2 0,-8 1-1 15,1-2-2-15,-5 3 1 16,5 0-1-16,-1 2 0 16,-2-6 1-16,3 1 1 15,-1 2-2-15,-1 1-1 16,7-2-1-16,-4-2 2 16,6 3-1-16,-1-9 1 15,3 3-1-15,2-3 0 0,0 0-2 16,0 0-9-1,0 0-17-15,0 0-25 0,0 0-18 16,0-3-51 0,0-10-144-16,0 7-192 0</inkml:trace>
  <inkml:trace contextRef="#ctx0" brushRef="#br0" timeOffset="196456.14">11234 15909 289 0,'0'0'140'0,"0"0"-139"0,0 0 69 16,0 0 6-16,0 0-45 16,0 0 26-16,-29 4 5 15,24-2 9-15,-2 2-7 16,-2 0-15-16,1 0-9 16,-1 0-26-16,-1 5 1 15,0 0-4-15,1 0 13 16,-3 5-10-16,1 0-10 15,5 4 4-15,-4 0-1 16,4 3-4-16,2-2-2 0,-1-1 3 16,3 0-4-16,0-2 3 15,2-1-1-15,0-7-2 16,0 5 1-16,0-9-1 16,0 2 1-16,0-2 1 15,4-4 1-15,-2 0-2 16,5 0-1-16,5 4 2 15,3-4-2-15,3 0 1 16,-1 0-1-16,-1 0 0 16,-3 0 2-16,-1 0-1 15,-10 0 0-15,2 0 0 16,-1 0 14-16,1 0-1 16,7 0 2-16,1 5-9 15,0-5-6-15,7 0 0 0,-9 0-2 16,-3 0-1-16,-1 0 2 15,-6 0 3-15,0 0 0 16,0 0 4-16,0 0 0 16,0 0-1-16,0 0-6 15,0 1-31-15,0 6-51 16,-6 4-257-16</inkml:trace>
  <inkml:trace contextRef="#ctx0" brushRef="#br0" timeOffset="-164551.77">11224 13383 261 0,'0'0'75'0,"0"0"-29"0,0 0 55 15,0 0-38-15,0 0-26 16,0 0 16-16,0 0-5 15,5 0-8-15,-5 0 1 16,3 0 13-16,-3 0-2 0,2 2-6 16,-2-2-7-16,0 0 0 15,2 0-9-15,0 0-9 16,0 0-2-16,2 0-1 16,-1 0 3-16,3 0 0 15,-1 0 0-15,2 0-2 16,1 0 2-16,3-8-11 15,5 0-6-15,-3 0 6 16,3-1-3-16,-3 2 4 16,1-1 0-16,-1-1-4 15,-1 2-1-15,1-2-1 16,-2 2-5-16,3-1 1 16,-1-2 1-16,0-2-2 15,3-1 1-15,0 4 2 16,-6-1 2-16,1 1-1 15,1 2 4-15,-1-2-2 0,0-1 5 16,0-2-11-16,2-1 1 16,3-2 0-16,-1 1-1 15,2 0 1-15,-2 2 1 16,-1 0-1-16,-2 2-1 16,-1 0 1-16,5-2 0 15,-1 0-1-15,4 2 1 16,-1-2-1-16,1 2 0 15,0-2 0-15,1 2 3 16,-3-2-3-16,1 2 1 0,0 0-1 16,-2 0 2-1,-1 0-2-15,1 2 1 0,-1-3 0 16,1 4 0-16,-1-1-1 16,3-1 0-16,0 2 0 15,0-1 0-15,0 0 1 16,-1-2-1-16,2 2 0 15,0-1 1-15,-1 4-3 16,3-2 2-16,-4 4 0 16,1-2 0-16,3-1 1 15,-2 0 0-15,1 1 0 16,0 1 3-16,0-3 1 16,-4 1-1-16,-1 2-4 15,2 0 1-15,-5 1-1 16,1-2 0-16,3 1 0 0,1 2 0 15,-2-2 0-15,3 0 1 16,-3 2-2-16,3 0 0 16,-3 2 1-16,1 0 0 15,-3 0 0-15,1 0 0 16,1 0 0-16,-4 0 1 16,3 0 1-16,-1 0-2 15,-1 0 1-15,3 0-1 16,-3 0 1-16,3 0-1 15,1 0 0-15,-1 0 0 16,3 0 0-16,-3 0 0 16,4 0 0-16,-2 0-1 0,-1 4 1 15,-1-2 0-15,-1 3 0 16,1-4 1-16,1 1-1 16,-1 2 0-16,3 1-1 15,0-2 1-15,-2 1 3 16,4 0-3-16,-5 2 1 15,6-2 0-15,-4 3 2 16,-1-2-3-16,-1 0 4 16,-1 1-1-16,1 0 3 15,1 0-2-15,-1 2-2 16,-1-1 2-16,-3 1 0 16,2 2 1-16,3-1 0 15,2 1-4-15,0-3 2 0,0 4 1 16,-3-1 2-1,1-2-3-15,-1-1 0 0,-3 0 1 16,1 1 1-16,0 0 2 16,-4 0-4-16,0 4 9 15,0-4-12-15,-2 0 1 16,-3-2 1-16,1-2-2 16,-1-2-2-16,-4-2 2 15,2 0-9-15,-2 0 1 16,0 0-1-16,0 0-1 15,0 0 4-15,0 0-10 16,0 0-2-16,0 0-20 16,0 0-19-16,0 0-70 0,-13-2-148 15,-3-16-302-15</inkml:trace>
  <inkml:trace contextRef="#ctx0" brushRef="#br0" timeOffset="-163936.77">13218 12852 547 0,'0'0'157'0,"0"0"-85"0,0 0 72 0,0 0-75 15,0 0-54 1,0 0-3-16,19 1 28 0,-11 7 7 16,1 3 6-16,1-1-3 15,-4 2-15-15,0 2-11 16,3 1 2-16,-1 2-7 16,2 1-7-16,1 0-6 15,-1 0-3-15,1-2 2 16,-3-2-3-16,2-2 3 15,-4-4 0-15,1 0 2 16,-5-2 8-16,2 0-6 0,0 0-1 16,-1-4-1-16,0 2-3 15,-1-2 2-15,-2 0 4 16,0 1 0-16,0-2 0 16,0 1-4-16,0 1 1 15,0 2-2-15,0 1-4 16,-8 2 1-16,-2 2 1 15,-3-1-1-15,-3 0 0 16,1 1 1-16,-6-2 3 16,1 2-6-16,0-3 0 15,-2-1 1-15,4 0-1 16,-2-3-1-16,4 1 0 0,1 0 1 16,1-2 1-1,5 0 2-15,5 0-5 0,2-2 2 16,2 0-11-1,0 0 3-15,0 0-21 0,0 0-17 16,0 0-18-16,6 0-45 16,12 0-167-16,2 0-418 15</inkml:trace>
  <inkml:trace contextRef="#ctx0" brushRef="#br0" timeOffset="-161850.33">15776 13339 579 0,'0'0'95'0,"0"0"-70"0,0 0 25 16,0 0 29-16,0 0-9 16,0 0-18-16,0 0 1 15,129-55-11-15,-111 42 6 16,5 0-2-16,-4-2-2 16,4-1-5-16,0 1-13 15,1-1 1-15,0-2-11 16,5-2 4-16,2-2 1 15,0 0-10-15,1-2-3 0,-1 0-6 16,-4-1 1 0,2 2-3-16,-3 1 1 0,1 0 0 15,0 1 3-15,0 5 0 16,-2 2-2-16,-4 3 2 16,2 1-4-16,-1 2 0 15,2-3 0-15,1 1 0 16,-3 2 1-16,1 1-1 15,-6-1 0-15,1 1 0 16,3 1-1-16,-2 2 1 16,4-1 0-16,-3-2 3 15,0 1-3-15,0 0 0 0,3-1-3 16,-2 2 3 0,0-3 0-16,-1 2 2 0,-3 2-2 15,-1-2 0-15,2 4 0 16,-2-3 0-16,-1 4 0 15,1-3 0-15,-3 2-1 16,1 1 1-16,-1-1 0 16,1 2 1-16,-2 0-1 15,4 0 0-15,2 0-1 16,-4 0 1-16,-1 0-1 16,0 0 0-16,-2 0 0 15,0 0 1-15,-2 0 0 16,3 3 1-16,-4-1 2 15,5 1-3-15,1-2 2 0,1-1 0 16,1 0 0-16,-1 1 1 16,1 4-2-16,0-3 0 15,-3 4 0-15,0-2 2 16,3 0 1-16,0 2 0 16,0-2 2-16,-1 2-4 15,3 2 1-15,-1 0-1 16,4 1 1-16,-1-1-2 15,-3-1 2-15,2 3 1 16,-1 1 6-16,-5-2-1 16,-2 1-2-16,-2-2 0 15,-2 3-6-15,1-1 2 16,3 0-2-16,-1-2 1 0,0 2-2 16,-3-4 4-16,0 1-2 15,2 2 2-15,0 1-3 16,-1 0 5-16,4-1 1 15,-1 2-3-15,-3-3-1 16,2 2 1-16,-4-4-2 16,1 1-2-16,-3-4 0 15,-2-3 1-15,-2 3-2 16,0-3 1-16,0 0-5 16,3 0-3-16,-3 0-4 15,0 0-7-15,0 0-11 16,0-9-21-16,-13-1-52 15,-2 2-141-15,-6 4-267 16</inkml:trace>
  <inkml:trace contextRef="#ctx0" brushRef="#br0" timeOffset="-161230.83">17642 12896 696 0,'0'0'80'0,"0"0"10"0,0 0 5 0,0 0-42 15,0 0-27-15,0 0 1 16,41 51 6-16,-27-39 6 16,-3-1 15-16,0 3-10 15,1-2-10-15,-1 4-6 16,-1 0-11-16,0-3 5 16,-1 4-13-16,-1-1-3 15,0 0-4-15,-2 0 1 16,-2-2 1-16,1 0-1 15,1-2 1-15,-1 0 1 16,0-2-5-16,-1-4 6 0,-2-2-3 16,0-4-2-16,-2 0 0 15,0 0 0-15,0 0 2 16,0 0 6-16,0 0 5 16,0 0 3-16,-11 0-10 15,-4 0-3-15,-4 0 0 16,2 0-1-16,1 0-3 15,-1 0 0-15,-1 0 0 16,0 5 0-16,-2 1-3 16,-3-1 3-16,1 4 0 15,2-4 0-15,2-1 0 16,7 0-4-16,3-2-4 0,2 1-3 16,2-2-11-16,2 5-23 15,-2 0-39-15,-3 7-128 16,1 5-291-16</inkml:trace>
  <inkml:trace contextRef="#ctx0" brushRef="#br0" timeOffset="-149965.29">17947 14161 207 0,'0'0'226'0,"0"0"-176"0,0 0 26 15,0 0 10-15,0 0-51 0,0 0-23 16,0 0 0-16,0 0 7 16,-27 20 27-16,23-20 19 15,-4 2 9-15,2 0-15 16,-3 0-21-16,0 2-1 16,0-2-5-16,0 0-6 15,-2 2-1-15,0 2-4 16,0 0 4-16,-2 2-8 15,-1 4 1-15,-1-2-3 16,-3 7-3-16,-1-4-1 16,0 1 2-16,-3 0-3 15,-1 2 2-15,-1-2-2 16,0 0-1-16,-3 2 3 0,0 2-3 16,0-4-1-16,0 3-1 15,0-3-6-15,1 0 2 16,-3-1 6-16,0 2-9 15,-4-2 7-15,2 0 5 16,-3 0 1-16,3 0-6 16,0-1 8-16,0 0-14 15,0 0 7-15,0-2-6 16,-2 2 0-16,7-6-2 16,-3 0 2-16,3-1-1 15,-3 1 0-15,2-1 1 16,-2-1-2-16,0 0 2 15,0-4-2-15,0 4 2 16,-3-4-2-16,1 2 0 0,-2 2 0 16,-3-2 0-16,3-2 0 15,0 0 0-15,-3 0-1 16,3 0 1-16,-1 0 0 16,0 0-3-16,5 0 2 15,0 0-4-15,5-8 2 16,0 0 3-16,-5-1-2 15,0 3 3-15,-2-2-4 16,-1-1 6-16,-1 1-3 16,2 0 0-16,2 2 1 15,2-5-1-15,7 4-1 0,2-1 0 16,4 2 0-16,1-2-2 16,-3-2 3-16,3-2 0 15,0 2 0-15,0 2-1 16,4-5 0-16,0 7 1 15,2-1 0-15,2 1 0 16,-1 2 0-16,2-2 1 16,-1 3 0-16,1 2-1 15,-1 1 0-15,3 0-1 16,-3-3 1-16,1 3-2 16,2-1 1-16,-2-2 0 15,-1 2-2-15,-1-2 2 16,0 2 1-16,0 1 0 15,2 0 0-15,-1-5 1 0,3 4-1 16,2 1 0-16,-2-3 0 16,2 3-1-16,-2-2-1 15,2 2-2-15,0-1-6 16,0-2 0-16,0 0-4 16,0-7-11-16,0 1-17 15,0-3-22-15,0 2-32 16,0 2-18-16,0 2-35 15,2 4-69-15,0 2-113 16</inkml:trace>
  <inkml:trace contextRef="#ctx0" brushRef="#br0" timeOffset="-149449.83">15801 14464 306 0,'0'0'388'0,"0"0"-315"0,0 0 12 15,0 0 2-15,0 0-53 16,0 0-17-16,-42-68-6 0,40 40 2 16,2-3 11-16,0 2 7 15,0 2-3-15,0 5-3 16,0 6 3-16,0 4-9 16,0 3-8-16,0 6-7 15,0 0 1-15,0 1-5 16,0 2-6-16,0 0 0 15,2 0 2-15,11 0 1 16,3 0 3-16,1 0 11 16,6 11-7-16,1 3-1 15,3-4 3-15,-1 2-5 16,1-7 6-16,-2 4-7 0,-5-9 5 16,-7 0 4-16,-1 0-3 15,-6 0-6-15,-3 0 3 16,-1 0-3-16,-2 0 0 15,0 0-55-15,0-6-134 16,-21-5-490-16</inkml:trace>
  <inkml:trace contextRef="#ctx0" brushRef="#br0" timeOffset="-147213.53">13548 14177 516 0,'0'0'40'0,"0"0"-4"0,0 0 68 0,0 0-60 16,0 0-26-16,0 0 15 15,0 0 27-15,-22-8-2 16,20 8-14-16,-3 0-3 16,1 0 11-16,-2 0-10 15,-4 0-15-15,1 8-6 16,1-2-1-16,-4 2 4 16,3 0 4-16,1 1-6 0,-1-1-7 15,0 1-4 1,-2 1 2-16,2 0-5 0,-5 3-5 15,1-2-1-15,-3 1-1 16,5 4 1-16,-3-8 0 16,2 3-2-16,-1 2 4 15,-6-1 0-15,-1 5 5 16,1-2-1-16,-4 2-1 16,-2-4 0-16,3 3-2 15,0-3 1-15,0-2-4 16,-5 1-2-16,0-1 0 15,0-1 0-15,0 0-2 16,3 0 2-16,-2 2 3 0,-1-2 5 16,2 0-6-1,-4 1-2-15,4-3 1 0,-1 3 0 16,-1-3 1-16,1 0-1 16,1-2 2-16,-2 0-2 15,0-1 2-15,-2 1-3 16,0 3 4-16,-2-1-4 15,2-2 0-15,1 3 0 16,-1-2 1-16,2 1 0 16,0-2 0-16,2-2-2 15,3 0 4-15,-2 2-3 16,-1-2 1-16,-4 0-1 0,0 3 2 16,0-6-1-1,2 2 0-15,-2-2 1 0,3 1 3 16,1-2-3-1,1 0-1-15,-3 0 0 0,0 0 1 16,3 0-2-16,-1 0 0 16,3 0 1-16,2 0-1 15,-3 0 0-15,1-2 2 16,0-3-2-16,-2-2 3 16,-1 3-3-16,2-6 0 15,2 2-1-15,0-3 0 16,1 1-5-16,3-3 6 15,1 3 0-15,-2-3 3 16,2 4-3-16,1-5-3 16,1 2 0-16,1-3 3 0,3 6-5 15,0-7 3-15,-1 4-1 16,3 2 3-16,-2 0 0 16,1 1 1-16,1 4-2 15,0-1 1-15,2 2 0 16,1 0-4-16,1 1 4 15,2 1-3-15,-2-4 3 16,2 5 0-16,-1-4 0 16,1 1 1-16,-1 4-1 15,3-1 0-15,0 1 0 16,0 0-1-16,0 0-2 16,0 0-10-16,0 0-6 0,0 0-3 15,0 0-8 1,0-6-38-16,0-1-49 0,0-1-57 15,12 1-99-15,-1 1-114 16</inkml:trace>
  <inkml:trace contextRef="#ctx0" brushRef="#br0" timeOffset="-146498.02">11311 14534 409 0,'0'0'158'0,"0"0"-86"0,0 0 8 0,0 0 21 0,0 0-30 16,0 0-14-1,-17-22-1-15,17 9-12 0,0 3-11 16,-2-7-12-16,-4-2-1 15,2-2-6-15,-2-2 1 16,-3 1-8-16,0 3-4 16,-2-2-1-16,0 6-2 15,4-1 2-15,2 8-1 16,3 2 2-16,0 1 4 16,2 1 4-16,-2 0-6 15,2 2-2-15,0 2-3 16,0 0-4-16,0 0 2 15,0 0 1-15,0 0-1 16,0 0 4-16,0 0-4 16,6 0 3-16,12-2-1 0,1-2 2 15,0 2 3-15,-5 2-4 16,-3-4-1-16,3 4 0 16,-1 0 0-16,-3 0 2 15,9 0 3-15,-4 0 0 16,-1 0 0-16,1 0-5 15,-1 0 0-15,1 0 0 16,1 0 4-16,-3 0-3 16,1 0-2-16,-8 0 2 15,1 0-2-15,-1 0 1 16,-2 0-7-16,2 0-25 16,-4 0-38-16,0 0-33 15,0 4-48-15,2 0-37 0,-4 6-63 16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2047" units="deg"/>
          <inkml:channel name="T" type="integer" max="2.14748E9" units="dev"/>
        </inkml:traceFormat>
        <inkml:channelProperties>
          <inkml:channelProperty channel="X" name="resolution" value="2155.72363" units="1/cm"/>
          <inkml:channelProperty channel="Y" name="resolution" value="3449.15796" units="1/cm"/>
          <inkml:channelProperty channel="F" name="resolution" value="5.68611" units="1/deg"/>
          <inkml:channelProperty channel="T" name="resolution" value="1" units="1/dev"/>
        </inkml:channelProperties>
      </inkml:inkSource>
      <inkml:timestamp xml:id="ts0" timeString="2026-06-26T19:35:10.103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10590 8247 138 0,'0'0'135'0,"0"0"-84"16,0 0 28-16,0 0-10 15,0 0-39-15,0 0-13 16,0 0-5-16,0-2 9 16,0 2 10-16,0 0 4 15,0 0-4-15,0 0 6 16,0 0-6-16,0 0 14 15,0 0-3-15,0 0 6 0,0 0-11 16,0 0-9-16,0 0-10 16,0 0-7-16,0 0-3 15,0 0-2-15,0 0 1 16,0 0-2-16,0 0 3 16,0 0-2-16,0 0 0 15,0 0-5-15,0 4-1 16,0 4 3-16,0 4 13 15,4 1 11-15,5 1-6 16,0 0-10-16,0 0-2 16,2-2-7-16,-2-1 0 15,2-2 1-15,-5-3 0 16,1-2-2-16,0-4-1 16,2 0-2-16,0 0 1 0,5 0 1 15,3-20 8-15,3-13 14 16,5-8 8-16,-3-7-1 15,2-2-11-15,-1 0-5 16,-4 1-6-16,2 5-7 16,-3 7 1-16,-3 10-1 15,-1 7 0-15,-6 5-2 16,-1 8 2-16,-5 3-1 16,0 4-1-16,-2 0-4 15,0 0-6-15,0 0-18 16,0 0-18-16,0 4-55 0,0 6-107 15,-8-1-281-15</inkml:trace>
  <inkml:trace contextRef="#ctx0" brushRef="#br0" timeOffset="9810.09">10547 8841 199 0,'0'0'72'0,"0"0"-32"16,0 0 2-16,0 0-6 15,0 0-29-15,0 0-3 16,0 0-1-16,7-3 7 16,-3 3 25-16,-1 0 25 0,1 0 4 15,-2 0-8-15,-2 0-11 16,0 0-4-16,0 0 16 16,0 0-4-16,2 0-14 15,3 3-19-15,-1 9-2 16,1 0-7-16,2-1-5 15,1 6 0-15,1-3-3 16,1 0 1-16,0 0 2 16,-1-2 2-16,1-4-6 15,-2-1 1-15,1-3-1 0,5-4-2 16,1 0-3 0,5 0 2-16,5-17 1 15,-6-8 15-15,2-4 11 16,-8-1-20-16,-2 3 5 15,-4 6-3-15,-3 3 0 16,1 6-4-16,-1 0-3 0,-2-2-1 16,3 2 0-16,-3 0-2 15,1 4-37-15,-3 8-39 16,2 0-112-16,-2 0-186 16</inkml:trace>
  <inkml:trace contextRef="#ctx0" brushRef="#br0" timeOffset="51384.36">12167 9571 134 0,'0'0'136'0,"0"0"-70"0,0 0 24 16,0 0-36-16,0 0-20 16,0 0-14-16,0 0-7 15,20-39 2-15,-15 28 8 16,-1 1-2-16,-2 2 7 15,-2 2 2-15,0-1-8 16,0 2-4-16,0 1-4 16,0 2 0-16,0-1-2 15,0 3-10-15,0 0 12 16,2-1-6-16,-2 1 8 16,2 0-4-16,1 0 3 0,1 0-5 15,3 0 6 1,4 0 7-16,2 0 1 0,3 0-15 15,2 4 5-15,0-1-10 16,0 2 5-16,-3-4 2 16,1-1-5-16,1 0-2 15,4 0 1-15,1-13 12 16,2-13 0-16,5-13-3 16,0-4 12-16,0-8-20 15,-4 1 1-15,-5 6-7 16,-9 6 0-16,-2 14-19 15,-9 15-36-15,0 9-52 16,0 33-128-16,-20 21-153 0</inkml:trace>
  <inkml:trace contextRef="#ctx0" brushRef="#br0" timeOffset="88458.46">10184 10131 347 0,'0'0'54'0,"0"0"-31"16,0 0 32-16,0 0-25 15,0 0-21-15,0 0-5 16,0 0-1-16,7 0 26 16,-7 0 38-16,0 0-2 0,0 0-20 15,0 0 10 1,0 0-12-16,0 0-13 0,0 0-18 15,0 1-9-15,0 7 1 16,0 5 2-16,2 2-6 16,4 4 13-16,-1-6-13 15,2 2 1-15,0-5 0 16,1-6-1-16,1-1-7 16,1-3 4-16,2 0 3 15,1 0 9-15,6-14 5 16,-1-11 4-16,1-10-11 15,4-6 4-15,-1-6-6 0,0-3-1 16,1 2 0-16,-3 4-4 16,-3 6 0-16,-5 10 0 15,-6 12 0-15,-6 10-1 16,0 6 0-16,0 0-45 16,0 3-73-16,0 17-86 15,0 9-141-15</inkml:trace>
  <inkml:trace contextRef="#ctx0" brushRef="#br0" timeOffset="125923.67">9112 11855 263 0,'0'0'277'0,"0"0"-223"0,0 0 27 16,0 0 2-16,0 0-48 16,0 0-12-16,0 0 14 15,-33-14 19-15,31 14-9 16,0-2 3-16,-4 0-13 16,0-1 9-16,2 2-9 15,-3-1-9-15,1-1-14 16,-6 0-1-16,3 0-11 15,-1 0 1-15,-2 0-2 16,1-1 7-16,-2 3 6 16,-1-1-1-16,-1-2-7 15,-1 0-5-15,1-3 0 16,-1 4 0-16,1-1 6 16,-4 0-6-16,1 2 1 0,1 2-1 15,-1 0 13-15,0 0-4 16,0 0-6-16,3 0 3 15,-1 0 1-15,1 0-7 16,-1 0 1-16,1 0-2 16,1 0 4-16,-1 0-2 15,1-5 2-15,3 4-4 16,-3 1 1-16,1-3 0 16,-3 3-1-16,3 0 0 15,-2-1 2-15,-3 1-2 16,0-2 0-16,-4 0 0 15,2 2 0-15,1-2 0 16,2-1 0-16,-1 2-3 0,3-2 5 16,-1 3-2-1,-2-4 0-15,0 3 0 0,-2-5-1 16,0 3-1-16,0-1 1 16,0 1 1-16,2 0 0 15,0 0 0-15,1 0 0 16,1 1 0-16,3 2 3 15,-3-4-5-15,-2 3 4 16,0-2-4-16,1-1 5 16,-3 4-3-16,1 0 1 15,0-2-2-15,1 1-2 16,-3-3 1-16,2 0 2 0,1-1-4 16,-2 1 4-1,2 0 0-15,-2 1 0 0,2 0-1 16,-2 2 0-16,5-1 1 15,-3 2 0-15,3 0-2 16,-2 0-3-16,-1 0 5 16,1 0-1-16,-3 0 4 15,0-3-3-15,0 1 0 16,-3 0 0-16,6 0-2 16,-3 1 3-16,1-2-2 15,2 2 1-15,-1-2-2 16,-2-1 2-16,4 2 0 15,1 0-1-15,-3 0 1 16,2 1-2-16,-1 1-1 0,-2-3 2 16,0 3-1-16,-1-2 1 15,-1 2 0-15,0 0 1 16,-4 0 0-16,0 0 0 16,0 0 0-16,4 0 1 15,-2 0-2-15,1 0 1 16,1 0-1-16,0 0 1 15,0 0 1-15,3-2 0 16,1 2-1-16,3 0-1 16,-1 0 1-16,4 0-1 15,2 0 3-15,-4 0-3 16,1 0 1-16,-1 0-3 16,-2 0-7-16,1 8 6 0,-1 0 3 15,3 1 1-15,-1-2-1 16,1-1 3-16,1 3 2 15,1-4-4-15,-4 5 0 16,5 0-1-16,-2-2-1 16,4 0-1-16,0-2 6 15,1 2-3-15,0 1 0 16,-1 1-1-16,0-1 1 16,0 6 0-16,1-1-2 15,-1 2-1-15,3-3 2 16,-1 2 1-16,2 0-1 15,-1-3-1-15,4 3 2 16,-2-3 1-16,0-1-1 0,2-4-2 16,0-3 1-1,0 0 1-15,0 2-1 0,0 4 0 16,0 0 1-16,0 1 0 16,0-1-1-16,0 3 0 15,0-1 0-15,2 1 0 16,7-2-3-16,0 1 2 15,4-2 0-15,1-1 0 16,1-1-2-16,3-1 4 16,-3 0-2-16,4-2 3 15,-4 1-2-15,3-2 1 16,1 0-3-16,2 1 3 16,1-4 0-16,1 2 0 0,-1 0 0 15,-2-3 0-15,-2 3 0 16,-3-3 2-16,4 2-2 15,-4-1 1-15,3 2-1 16,-3-3 0-16,3 4 0 16,-1-3 0-16,4 4 0 15,-3-1 0-15,-3-3 5 16,3 2-4-16,0-2 2 16,2 2-2-16,-5 1 2 15,3 2-2-15,-5-3-1 16,1 3 0-16,1-3 0 15,-3-1 0-15,1 2 1 16,-1-3-1-16,-1 2 0 16,2-2 0-16,-2 4 0 0,2-5 1 15,1 2-1-15,1 0 0 16,1 0-1-16,2 0 1 16,0-1 1-16,1-1 0 15,2 0-2-15,-3 0 2 16,1 3-1-16,4-3 0 15,-3 0-4-15,4 1 4 16,-4 2-1-16,1-1 1 16,-2 2 0-16,-1-2 2 15,1-1-2-15,0 2 1 16,-3-1-1-16,1-1 0 16,2 2 0-16,-2-1-2 0,3-2 2 15,-1 2 1-15,0-2-1 16,-1 0 1-16,-1 2-1 15,2 0 0-15,-3-2 2 16,3 2-2-16,-3-2 0 16,2 2 1-16,0 0-1 15,-1-2 0-15,1 2 1 16,3 0-1-16,-2 0 1 16,4 2-2-16,-1 0 1 15,3 2 0-15,1-2 0 0,3 2 0 16,0-2 0-1,0-2 1-15,-2 2-2 16,-3-2 2-16,-1-2-4 16,-4 2 4-16,2-2-1 0,-6 2 3 15,3-2-2-15,0 4-1 16,0-2 1-16,2-2 2 16,3 2-2-16,-2-2 6 15,4 3-7-15,0-3 1 16,-3 1 1-16,0-1-2 15,0 0 0-15,-1 0 1 16,-4 0-1-16,1 0 0 16,-3 0 0-16,-1 0 2 15,-1 0-3-15,1 0 1 16,-1 0-1-16,5 0 1 16,-3 0 0-16,6 0 0 15,-2-6-1-15,-1 0 1 0,3-2 0 16,-6-3 2-16,1 5-2 15,-3-2 0-15,1-3 4 16,-3 3 0-16,-1-3 2 16,0-1 0-16,-4 1-2 15,3-3-2-15,-2 0-1 16,-3 2 2-16,-4-5-2 16,0 6 0-16,0-5-1 15,0 1-3-15,-15-1 0 16,-8 3-5-16,2-2 2 15,0 5 6-15,1-2-3 16,3 0 3-16,3 2 0 0,3-2-3 16,2 1 3-16,-3-1 3 15,2-3-3-15,-2 5 0 16,1 0 0-16,3 3 0 16,-1 4 6-16,-1-2-3 15,-1 2 3-15,1 1-5 16,-2 2 0-16,1 0-1 15,-3 0 0-15,-1 0-3 16,1 0-7-16,1 0 0 16,5 0-9-16,-2 0-21 15,4 0-36-15,1 0-33 16,3 0-59-16,2 0-108 16</inkml:trace>
  <inkml:trace contextRef="#ctx0" brushRef="#br0" timeOffset="149949.26">11387 12669 403 0,'0'0'60'0,"0"0"-34"0,0 0 34 16,0 0-2-16,0 0-33 16,0 0-16-16,0 0-2 15,20-30-5-15,-13 22 6 16,2 2-1-16,-3-3 5 15,1 4-11-15,0-1 5 16,0 0-5-16,1-4 0 16,3-7 0-16,3-2-1 15,3-12 0-15,4-5-2 0,3-7-5 16,5-4-39-16,3 3-19 16,-1 8-65-16,-4 11-95 15</inkml:trace>
</inkml:ink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163AFAD-6351-082A-4243-41F3B7C99A4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F03DD9DE-9A66-82C7-37A7-A0DE859B156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91C333E3-A809-EB79-98C0-C877CAB032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796663-F3B9-437E-9E22-F13C4C3850A3}" type="datetimeFigureOut">
              <a:rPr lang="pt-BR" smtClean="0"/>
              <a:t>26/06/2026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BBFD53E3-F955-70F4-6894-0BF621B067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AA2D9740-FE91-C155-DB56-866193E162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A4BDC-4BCE-4E0C-B63F-9EF137EAFBB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655062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FFC283D-65FC-07E3-55C2-6CC4254BAB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35919FC1-CA75-1904-EDA5-1751435C163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C238211E-EA30-B3E2-F7DA-BC3149C6DE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796663-F3B9-437E-9E22-F13C4C3850A3}" type="datetimeFigureOut">
              <a:rPr lang="pt-BR" smtClean="0"/>
              <a:t>26/06/2026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79B2D6BA-DB8E-CF93-8F8F-4C99D94B51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333C3CC6-8454-F984-F94C-5EEF1383E1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A4BDC-4BCE-4E0C-B63F-9EF137EAFBB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872184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DC0A0FF3-9C7C-1774-7F6C-FFF6E328CD2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B446E0E3-EC55-733B-E1E7-6A24D1A4A04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342EB4E6-5C5B-9C25-2190-543F9A7D01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796663-F3B9-437E-9E22-F13C4C3850A3}" type="datetimeFigureOut">
              <a:rPr lang="pt-BR" smtClean="0"/>
              <a:t>26/06/2026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00A325B9-AC8B-51AF-F47E-65721C2AB3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BE1B878E-2327-AB97-223D-5CAB1982A5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A4BDC-4BCE-4E0C-B63F-9EF137EAFBB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977299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0AED5FD-EA9A-5408-EB33-C0C664B557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B0207024-F03F-E02F-8019-177AD7FD4F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A6D3054A-A64A-6A56-2616-252D4692F2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796663-F3B9-437E-9E22-F13C4C3850A3}" type="datetimeFigureOut">
              <a:rPr lang="pt-BR" smtClean="0"/>
              <a:t>26/06/2026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54BD7254-DFFB-0BC2-2302-5CD14E7338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F4756BEE-97FD-44B6-8634-7D4089A57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A4BDC-4BCE-4E0C-B63F-9EF137EAFBB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607836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8CD1028-8CBF-DEE6-FA83-F9364EB7CD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13776B69-88A9-4FC7-90C2-291DF2E1B4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2EEDE518-1DC1-B3EA-FC6F-74FF713116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796663-F3B9-437E-9E22-F13C4C3850A3}" type="datetimeFigureOut">
              <a:rPr lang="pt-BR" smtClean="0"/>
              <a:t>26/06/2026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9ED82091-27AC-609B-8D16-441D338BFD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35699B19-53D2-D447-6EAE-BAAD285C5E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A4BDC-4BCE-4E0C-B63F-9EF137EAFBB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738231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0626285-C800-ADE9-1B32-BBE1F24D58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E5592774-4B54-DB31-61D0-A255FE2DDB3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22B8A60D-E16F-6020-02CD-DE1FFDEB5C4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BA6CFA3A-66A0-332C-DD54-347DB111A4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796663-F3B9-437E-9E22-F13C4C3850A3}" type="datetimeFigureOut">
              <a:rPr lang="pt-BR" smtClean="0"/>
              <a:t>26/06/2026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F6105B02-6969-64BD-5EB9-B0F121CFF6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ECB831CD-E730-2803-6745-689840BF8E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A4BDC-4BCE-4E0C-B63F-9EF137EAFBB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725759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FFFD8C9-E26D-78FF-C343-94B3984CF5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543837A1-D89D-996E-9252-72FE3C9495E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D2819263-4BF0-6C0A-F2D6-EB60FD85A2A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ACB7E9AC-33E8-1053-E4CB-20A3D9C3A0C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A634345D-A5B0-1F75-3328-005701CE067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C7E71BB1-6A67-5FA4-93DB-24AA06CC82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796663-F3B9-437E-9E22-F13C4C3850A3}" type="datetimeFigureOut">
              <a:rPr lang="pt-BR" smtClean="0"/>
              <a:t>26/06/2026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B413AB46-829D-1DE3-7D29-8CAB400AA1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402936F8-FDAF-CF73-A170-9C910C5AB1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A4BDC-4BCE-4E0C-B63F-9EF137EAFBB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395338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B6CE93B-F6E0-0005-EBC9-824C7124EE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1902AB52-60C7-13D5-8AAF-9306B16D85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796663-F3B9-437E-9E22-F13C4C3850A3}" type="datetimeFigureOut">
              <a:rPr lang="pt-BR" smtClean="0"/>
              <a:t>26/06/2026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47A8A7E4-E102-ED03-3394-13D2132E35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C7D68AA7-856B-2ABE-5B4B-745A74DAD5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A4BDC-4BCE-4E0C-B63F-9EF137EAFBB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024586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E31DFE6A-F57C-2951-FFE2-EBCB6CEE96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796663-F3B9-437E-9E22-F13C4C3850A3}" type="datetimeFigureOut">
              <a:rPr lang="pt-BR" smtClean="0"/>
              <a:t>26/06/2026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81400C1B-C3C1-41B4-B089-C7473D846C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784B23FB-F1DB-927B-A09D-015208E669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A4BDC-4BCE-4E0C-B63F-9EF137EAFBB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910360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1F8D662-64AB-B435-30DA-EAFAD36BE3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20F93BD3-711E-FD92-59AB-2AA6B7EDA5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1165BF27-B847-52C6-5978-9FEF0A8C953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348A3C54-FC3F-2BB7-67E3-332BE455E0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796663-F3B9-437E-9E22-F13C4C3850A3}" type="datetimeFigureOut">
              <a:rPr lang="pt-BR" smtClean="0"/>
              <a:t>26/06/2026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14C4C76A-3FC5-1EA6-4DF3-ABAC344876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1E20C221-31B0-1F0E-E297-DF8B5BBEBE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A4BDC-4BCE-4E0C-B63F-9EF137EAFBB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247964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A996F02-5DE3-F2DC-0E96-0156CE64C1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37868ADB-AA1E-0ACE-24A4-F36E2D9AC22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FB422D99-3225-8BEC-2279-1B69D6B9C06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665C948F-AC82-2ED7-FA24-E55C6B890F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796663-F3B9-437E-9E22-F13C4C3850A3}" type="datetimeFigureOut">
              <a:rPr lang="pt-BR" smtClean="0"/>
              <a:t>26/06/2026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243797C0-0FA6-E8F6-F3DB-067B03F29B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F6916D55-40B9-8C7D-AE88-34AD52EA73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A4BDC-4BCE-4E0C-B63F-9EF137EAFBB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783215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9FAE4C21-9656-03B6-0026-4C543A1BE5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AE2AC7EC-6B33-2178-A3CA-218746A595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05688503-5DD1-BB46-6DB6-551151F27F5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796663-F3B9-437E-9E22-F13C4C3850A3}" type="datetimeFigureOut">
              <a:rPr lang="pt-BR" smtClean="0"/>
              <a:t>26/06/2026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2212600E-1AD3-8B74-7D35-272F8AB87F1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D3118EAC-2F00-EF15-5B63-0055C8DA954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9A4BDC-4BCE-4E0C-B63F-9EF137EAFBB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519969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10" Type="http://schemas.openxmlformats.org/officeDocument/2006/relationships/image" Target="../media/image4.png"/><Relationship Id="rId4" Type="http://schemas.openxmlformats.org/officeDocument/2006/relationships/diagramLayout" Target="../diagrams/layout1.xml"/><Relationship Id="rId9" Type="http://schemas.openxmlformats.org/officeDocument/2006/relationships/customXml" Target="../ink/ink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customXml" Target="../ink/ink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customXml" Target="../ink/ink3.xml"/><Relationship Id="rId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7" Type="http://schemas.openxmlformats.org/officeDocument/2006/relationships/image" Target="../media/image12.sv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svg"/><Relationship Id="rId5" Type="http://schemas.openxmlformats.org/officeDocument/2006/relationships/image" Target="../media/image10.svg"/><Relationship Id="rId4" Type="http://schemas.openxmlformats.org/officeDocument/2006/relationships/image" Target="../media/image9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aixaDeTexto 9">
            <a:extLst>
              <a:ext uri="{FF2B5EF4-FFF2-40B4-BE49-F238E27FC236}">
                <a16:creationId xmlns:a16="http://schemas.microsoft.com/office/drawing/2014/main" id="{380D3D3E-8C7B-1178-05FD-16300D88A34E}"/>
              </a:ext>
            </a:extLst>
          </p:cNvPr>
          <p:cNvSpPr txBox="1"/>
          <p:nvPr/>
        </p:nvSpPr>
        <p:spPr>
          <a:xfrm>
            <a:off x="211016" y="170822"/>
            <a:ext cx="687598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4000" b="1" dirty="0">
                <a:solidFill>
                  <a:schemeClr val="bg1"/>
                </a:solidFill>
              </a:rPr>
              <a:t>DEVOLUÇÃO DE MERCADORIAS</a:t>
            </a:r>
          </a:p>
        </p:txBody>
      </p:sp>
      <p:pic>
        <p:nvPicPr>
          <p:cNvPr id="3" name="Imagem 2">
            <a:extLst>
              <a:ext uri="{FF2B5EF4-FFF2-40B4-BE49-F238E27FC236}">
                <a16:creationId xmlns:a16="http://schemas.microsoft.com/office/drawing/2014/main" id="{2BBDDEB5-9388-305E-D979-FBA462E4696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63065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>
            <a:extLst>
              <a:ext uri="{FF2B5EF4-FFF2-40B4-BE49-F238E27FC236}">
                <a16:creationId xmlns:a16="http://schemas.microsoft.com/office/drawing/2014/main" id="{5B2B0742-26D6-FB90-1C34-5FF4E34AC9C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3832"/>
          <a:stretch/>
        </p:blipFill>
        <p:spPr>
          <a:xfrm>
            <a:off x="0" y="-1598"/>
            <a:ext cx="12192000" cy="1107192"/>
          </a:xfrm>
          <a:prstGeom prst="rect">
            <a:avLst/>
          </a:prstGeom>
        </p:spPr>
      </p:pic>
      <p:sp>
        <p:nvSpPr>
          <p:cNvPr id="5" name="CaixaDeTexto 4">
            <a:extLst>
              <a:ext uri="{FF2B5EF4-FFF2-40B4-BE49-F238E27FC236}">
                <a16:creationId xmlns:a16="http://schemas.microsoft.com/office/drawing/2014/main" id="{DC003839-1E1C-E890-9A49-C84239A073A3}"/>
              </a:ext>
            </a:extLst>
          </p:cNvPr>
          <p:cNvSpPr txBox="1"/>
          <p:nvPr/>
        </p:nvSpPr>
        <p:spPr>
          <a:xfrm>
            <a:off x="211016" y="170822"/>
            <a:ext cx="588936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4000" b="1" dirty="0">
                <a:solidFill>
                  <a:schemeClr val="bg1"/>
                </a:solidFill>
              </a:rPr>
              <a:t>INTRODUÇÃO A LOGÍSTICA</a:t>
            </a:r>
          </a:p>
        </p:txBody>
      </p:sp>
      <p:graphicFrame>
        <p:nvGraphicFramePr>
          <p:cNvPr id="2" name="Diagrama 1">
            <a:extLst>
              <a:ext uri="{FF2B5EF4-FFF2-40B4-BE49-F238E27FC236}">
                <a16:creationId xmlns:a16="http://schemas.microsoft.com/office/drawing/2014/main" id="{9507CDE2-F77F-0E7A-1DCC-AFECE215961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080622842"/>
              </p:ext>
            </p:extLst>
          </p:nvPr>
        </p:nvGraphicFramePr>
        <p:xfrm>
          <a:off x="211016" y="1638827"/>
          <a:ext cx="5813364" cy="445104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pSp>
        <p:nvGrpSpPr>
          <p:cNvPr id="8" name="Agrupar 7">
            <a:extLst>
              <a:ext uri="{FF2B5EF4-FFF2-40B4-BE49-F238E27FC236}">
                <a16:creationId xmlns:a16="http://schemas.microsoft.com/office/drawing/2014/main" id="{5A0BB841-84DD-505C-CF17-75F96B4C0C48}"/>
              </a:ext>
            </a:extLst>
          </p:cNvPr>
          <p:cNvGrpSpPr/>
          <p:nvPr/>
        </p:nvGrpSpPr>
        <p:grpSpPr>
          <a:xfrm>
            <a:off x="7645400" y="1491343"/>
            <a:ext cx="3559629" cy="3363686"/>
            <a:chOff x="7217229" y="1480456"/>
            <a:chExt cx="3559629" cy="3363686"/>
          </a:xfrm>
        </p:grpSpPr>
        <p:sp>
          <p:nvSpPr>
            <p:cNvPr id="6" name="Elipse 5">
              <a:extLst>
                <a:ext uri="{FF2B5EF4-FFF2-40B4-BE49-F238E27FC236}">
                  <a16:creationId xmlns:a16="http://schemas.microsoft.com/office/drawing/2014/main" id="{055F84CE-9C7D-2C52-02AA-D99AA77E927A}"/>
                </a:ext>
              </a:extLst>
            </p:cNvPr>
            <p:cNvSpPr/>
            <p:nvPr/>
          </p:nvSpPr>
          <p:spPr>
            <a:xfrm>
              <a:off x="7217229" y="1480456"/>
              <a:ext cx="3559629" cy="3363686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pic>
          <p:nvPicPr>
            <p:cNvPr id="4" name="Imagem 3" descr="Logotipo&#10;&#10;Descrição gerada automaticamente">
              <a:extLst>
                <a:ext uri="{FF2B5EF4-FFF2-40B4-BE49-F238E27FC236}">
                  <a16:creationId xmlns:a16="http://schemas.microsoft.com/office/drawing/2014/main" id="{FBB35DF0-EB1D-609F-9B8A-52CB17DC3FDD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760731" y="1771958"/>
              <a:ext cx="2505754" cy="2505754"/>
            </a:xfrm>
            <a:prstGeom prst="rect">
              <a:avLst/>
            </a:prstGeom>
          </p:spPr>
        </p:pic>
      </p:grpSp>
      <mc:AlternateContent xmlns:mc="http://schemas.openxmlformats.org/markup-compatibility/2006">
        <mc:Choice xmlns:p14="http://schemas.microsoft.com/office/powerpoint/2010/main" Requires="p14">
          <p:contentPart p14:bwMode="auto" r:id="rId9">
            <p14:nvContentPartPr>
              <p14:cNvPr id="7" name="Tinta 6">
                <a:extLst>
                  <a:ext uri="{FF2B5EF4-FFF2-40B4-BE49-F238E27FC236}">
                    <a16:creationId xmlns:a16="http://schemas.microsoft.com/office/drawing/2014/main" id="{0B7D2FE1-8AD8-43BC-CB5B-8FC327DAC883}"/>
                  </a:ext>
                </a:extLst>
              </p14:cNvPr>
              <p14:cNvContentPartPr/>
              <p14:nvPr/>
            </p14:nvContentPartPr>
            <p14:xfrm>
              <a:off x="2405520" y="3096360"/>
              <a:ext cx="3503160" cy="281160"/>
            </p14:xfrm>
          </p:contentPart>
        </mc:Choice>
        <mc:Fallback>
          <p:pic>
            <p:nvPicPr>
              <p:cNvPr id="7" name="Tinta 6">
                <a:extLst>
                  <a:ext uri="{FF2B5EF4-FFF2-40B4-BE49-F238E27FC236}">
                    <a16:creationId xmlns:a16="http://schemas.microsoft.com/office/drawing/2014/main" id="{0B7D2FE1-8AD8-43BC-CB5B-8FC327DAC883}"/>
                  </a:ext>
                </a:extLst>
              </p:cNvPr>
              <p:cNvPicPr/>
              <p:nvPr/>
            </p:nvPicPr>
            <p:blipFill>
              <a:blip r:embed="rId10"/>
              <a:stretch>
                <a:fillRect/>
              </a:stretch>
            </p:blipFill>
            <p:spPr>
              <a:xfrm>
                <a:off x="2396160" y="3087000"/>
                <a:ext cx="3521880" cy="29988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1712619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3314341-4FA4-C327-2C6B-17C83FA495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>
            <a:extLst>
              <a:ext uri="{FF2B5EF4-FFF2-40B4-BE49-F238E27FC236}">
                <a16:creationId xmlns:a16="http://schemas.microsoft.com/office/drawing/2014/main" id="{4AD51345-B323-C362-11EA-04EB93FFBF0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3832"/>
          <a:stretch/>
        </p:blipFill>
        <p:spPr>
          <a:xfrm>
            <a:off x="0" y="0"/>
            <a:ext cx="12192000" cy="1107192"/>
          </a:xfrm>
          <a:prstGeom prst="rect">
            <a:avLst/>
          </a:prstGeom>
        </p:spPr>
      </p:pic>
      <p:sp>
        <p:nvSpPr>
          <p:cNvPr id="10" name="CaixaDeTexto 9">
            <a:extLst>
              <a:ext uri="{FF2B5EF4-FFF2-40B4-BE49-F238E27FC236}">
                <a16:creationId xmlns:a16="http://schemas.microsoft.com/office/drawing/2014/main" id="{4E529A4D-2075-7B5F-A7C8-053DD59CCDF4}"/>
              </a:ext>
            </a:extLst>
          </p:cNvPr>
          <p:cNvSpPr txBox="1"/>
          <p:nvPr/>
        </p:nvSpPr>
        <p:spPr>
          <a:xfrm>
            <a:off x="211016" y="170822"/>
            <a:ext cx="237924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4000" b="1" dirty="0">
                <a:solidFill>
                  <a:schemeClr val="bg1"/>
                </a:solidFill>
              </a:rPr>
              <a:t>CONCEITO</a:t>
            </a:r>
          </a:p>
        </p:txBody>
      </p:sp>
      <p:pic>
        <p:nvPicPr>
          <p:cNvPr id="11" name="Gráfico 10" descr="Baixar com preenchimento sólido">
            <a:extLst>
              <a:ext uri="{FF2B5EF4-FFF2-40B4-BE49-F238E27FC236}">
                <a16:creationId xmlns:a16="http://schemas.microsoft.com/office/drawing/2014/main" id="{1E510969-F2C7-9BBA-8057-BE549DED1857}"/>
              </a:ext>
            </a:extLst>
          </p:cNvPr>
          <p:cNvPicPr>
            <a:picLocks noChangeAspect="1"/>
          </p:cNvPicPr>
          <p:nvPr/>
        </p:nvPicPr>
        <p:blipFill>
          <a:blip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907124" y="1351583"/>
            <a:ext cx="707887" cy="707887"/>
          </a:xfrm>
          <a:prstGeom prst="rect">
            <a:avLst/>
          </a:prstGeom>
        </p:spPr>
      </p:pic>
      <p:sp>
        <p:nvSpPr>
          <p:cNvPr id="2" name="CaixaDeTexto 1">
            <a:extLst>
              <a:ext uri="{FF2B5EF4-FFF2-40B4-BE49-F238E27FC236}">
                <a16:creationId xmlns:a16="http://schemas.microsoft.com/office/drawing/2014/main" id="{29DF1EE2-C602-0CFA-C7F1-C16FEE080E1D}"/>
              </a:ext>
            </a:extLst>
          </p:cNvPr>
          <p:cNvSpPr txBox="1"/>
          <p:nvPr/>
        </p:nvSpPr>
        <p:spPr>
          <a:xfrm>
            <a:off x="211016" y="1351583"/>
            <a:ext cx="11769968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pt-BR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cadeia de suprimentos (</a:t>
            </a:r>
            <a:r>
              <a:rPr lang="pt-BR" sz="2400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supply chain</a:t>
            </a:r>
            <a:r>
              <a:rPr lang="pt-BR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corresponde à rede integrada de organizações, pessoas, processos, recursos e tecnologias envolvidas nos fluxos de materiais, informações e recursos financeiros, desde os fornecedores de matérias-primas até o consumidor final. Seu objetivo é coordenar essas atividades de forma integrada, agregando valor ao cliente e aumentando a eficiência e a competitividade de toda a cadeia 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4">
            <p14:nvContentPartPr>
              <p14:cNvPr id="4" name="Tinta 3">
                <a:extLst>
                  <a:ext uri="{FF2B5EF4-FFF2-40B4-BE49-F238E27FC236}">
                    <a16:creationId xmlns:a16="http://schemas.microsoft.com/office/drawing/2014/main" id="{E2932158-C8FF-CC0B-5AA7-49C5A235E838}"/>
                  </a:ext>
                </a:extLst>
              </p14:cNvPr>
              <p14:cNvContentPartPr/>
              <p14:nvPr/>
            </p14:nvContentPartPr>
            <p14:xfrm>
              <a:off x="479520" y="3433320"/>
              <a:ext cx="6778080" cy="2723760"/>
            </p14:xfrm>
          </p:contentPart>
        </mc:Choice>
        <mc:Fallback>
          <p:pic>
            <p:nvPicPr>
              <p:cNvPr id="4" name="Tinta 3">
                <a:extLst>
                  <a:ext uri="{FF2B5EF4-FFF2-40B4-BE49-F238E27FC236}">
                    <a16:creationId xmlns:a16="http://schemas.microsoft.com/office/drawing/2014/main" id="{E2932158-C8FF-CC0B-5AA7-49C5A235E838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470160" y="3423960"/>
                <a:ext cx="6796800" cy="274248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40991820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3E6D77E-6CD1-B55B-9E26-B61AABE92CB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>
            <a:extLst>
              <a:ext uri="{FF2B5EF4-FFF2-40B4-BE49-F238E27FC236}">
                <a16:creationId xmlns:a16="http://schemas.microsoft.com/office/drawing/2014/main" id="{B9357FB0-D761-B770-F839-ED86F21915B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3832"/>
          <a:stretch/>
        </p:blipFill>
        <p:spPr>
          <a:xfrm>
            <a:off x="0" y="0"/>
            <a:ext cx="12192000" cy="1107192"/>
          </a:xfrm>
          <a:prstGeom prst="rect">
            <a:avLst/>
          </a:prstGeom>
        </p:spPr>
      </p:pic>
      <p:sp>
        <p:nvSpPr>
          <p:cNvPr id="10" name="CaixaDeTexto 9">
            <a:extLst>
              <a:ext uri="{FF2B5EF4-FFF2-40B4-BE49-F238E27FC236}">
                <a16:creationId xmlns:a16="http://schemas.microsoft.com/office/drawing/2014/main" id="{08D4E071-482A-BC8B-7AC8-9E2D0275477A}"/>
              </a:ext>
            </a:extLst>
          </p:cNvPr>
          <p:cNvSpPr txBox="1"/>
          <p:nvPr/>
        </p:nvSpPr>
        <p:spPr>
          <a:xfrm>
            <a:off x="211016" y="170822"/>
            <a:ext cx="844276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4000" b="1" dirty="0">
                <a:solidFill>
                  <a:schemeClr val="bg1"/>
                </a:solidFill>
              </a:rPr>
              <a:t>LOGÍSTICA ≠ CADEIA DE SUPRIMENTOS</a:t>
            </a:r>
          </a:p>
        </p:txBody>
      </p:sp>
      <p:pic>
        <p:nvPicPr>
          <p:cNvPr id="11" name="Gráfico 10" descr="Baixar com preenchimento sólido">
            <a:extLst>
              <a:ext uri="{FF2B5EF4-FFF2-40B4-BE49-F238E27FC236}">
                <a16:creationId xmlns:a16="http://schemas.microsoft.com/office/drawing/2014/main" id="{6DB26B38-3E5F-FB0C-96EA-42414FB5D761}"/>
              </a:ext>
            </a:extLst>
          </p:cNvPr>
          <p:cNvPicPr>
            <a:picLocks noChangeAspect="1"/>
          </p:cNvPicPr>
          <p:nvPr/>
        </p:nvPicPr>
        <p:blipFill>
          <a:blip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907124" y="1351583"/>
            <a:ext cx="707887" cy="707887"/>
          </a:xfrm>
          <a:prstGeom prst="rect">
            <a:avLst/>
          </a:prstGeom>
        </p:spPr>
      </p:pic>
      <p:sp>
        <p:nvSpPr>
          <p:cNvPr id="2" name="CaixaDeTexto 1">
            <a:extLst>
              <a:ext uri="{FF2B5EF4-FFF2-40B4-BE49-F238E27FC236}">
                <a16:creationId xmlns:a16="http://schemas.microsoft.com/office/drawing/2014/main" id="{74CB3246-32A9-D46E-0E8B-537DB9BEE1E4}"/>
              </a:ext>
            </a:extLst>
          </p:cNvPr>
          <p:cNvSpPr txBox="1"/>
          <p:nvPr/>
        </p:nvSpPr>
        <p:spPr>
          <a:xfrm>
            <a:off x="211016" y="1263974"/>
            <a:ext cx="11769968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pt-BR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Embora muitas vezes seja confundida com a logística, a cadeia de suprimentos possui escopo mais amplo, abrangendo processos relacionados à aquisição de matérias-primas, produção, armazenagem, transporte, distribuição e atendimento ao cliente. Nesse contexto, a logística atua como parte integrante da cadeia de suprimentos, sendo responsável pelo planejamento, movimentação e controle das operações logísticas ao longo desse fluxo.</a:t>
            </a:r>
          </a:p>
          <a:p>
            <a:pPr algn="just"/>
            <a:endParaRPr lang="pt-BR" sz="2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425439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6067F80-C841-F003-11F5-D22D776B6ED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>
            <a:extLst>
              <a:ext uri="{FF2B5EF4-FFF2-40B4-BE49-F238E27FC236}">
                <a16:creationId xmlns:a16="http://schemas.microsoft.com/office/drawing/2014/main" id="{CB155042-83F1-CCAD-10A9-BF8C4091B26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3832"/>
          <a:stretch/>
        </p:blipFill>
        <p:spPr>
          <a:xfrm>
            <a:off x="0" y="0"/>
            <a:ext cx="12192000" cy="1107192"/>
          </a:xfrm>
          <a:prstGeom prst="rect">
            <a:avLst/>
          </a:prstGeom>
        </p:spPr>
      </p:pic>
      <p:sp>
        <p:nvSpPr>
          <p:cNvPr id="10" name="CaixaDeTexto 9">
            <a:extLst>
              <a:ext uri="{FF2B5EF4-FFF2-40B4-BE49-F238E27FC236}">
                <a16:creationId xmlns:a16="http://schemas.microsoft.com/office/drawing/2014/main" id="{25FC727C-2480-20D5-8C4F-2F7F8FBA1BE0}"/>
              </a:ext>
            </a:extLst>
          </p:cNvPr>
          <p:cNvSpPr txBox="1"/>
          <p:nvPr/>
        </p:nvSpPr>
        <p:spPr>
          <a:xfrm>
            <a:off x="211016" y="170822"/>
            <a:ext cx="580498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4000" b="1" dirty="0">
                <a:solidFill>
                  <a:schemeClr val="bg1"/>
                </a:solidFill>
              </a:rPr>
              <a:t>PROCESSOS E ATIVIDADES</a:t>
            </a:r>
          </a:p>
        </p:txBody>
      </p:sp>
      <p:pic>
        <p:nvPicPr>
          <p:cNvPr id="11" name="Gráfico 10" descr="Baixar com preenchimento sólido">
            <a:extLst>
              <a:ext uri="{FF2B5EF4-FFF2-40B4-BE49-F238E27FC236}">
                <a16:creationId xmlns:a16="http://schemas.microsoft.com/office/drawing/2014/main" id="{53ED0283-1605-AE39-ECB0-EE00E5B74E4D}"/>
              </a:ext>
            </a:extLst>
          </p:cNvPr>
          <p:cNvPicPr>
            <a:picLocks noChangeAspect="1"/>
          </p:cNvPicPr>
          <p:nvPr/>
        </p:nvPicPr>
        <p:blipFill>
          <a:blip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907124" y="1351583"/>
            <a:ext cx="707887" cy="707887"/>
          </a:xfrm>
          <a:prstGeom prst="rect">
            <a:avLst/>
          </a:prstGeom>
        </p:spPr>
      </p:pic>
      <p:pic>
        <p:nvPicPr>
          <p:cNvPr id="6" name="Imagem 5">
            <a:extLst>
              <a:ext uri="{FF2B5EF4-FFF2-40B4-BE49-F238E27FC236}">
                <a16:creationId xmlns:a16="http://schemas.microsoft.com/office/drawing/2014/main" id="{18E46B17-7832-31F6-CABA-BB543FA64C1F}"/>
              </a:ext>
            </a:extLst>
          </p:cNvPr>
          <p:cNvPicPr>
            <a:picLocks/>
          </p:cNvPicPr>
          <p:nvPr/>
        </p:nvPicPr>
        <p:blipFill rotWithShape="1">
          <a:blip r:embed="rId4"/>
          <a:srcRect l="470" t="946" r="518" b="1003"/>
          <a:stretch>
            <a:fillRect/>
          </a:stretch>
        </p:blipFill>
        <p:spPr bwMode="auto">
          <a:xfrm>
            <a:off x="211016" y="1351583"/>
            <a:ext cx="7517139" cy="4488778"/>
          </a:xfrm>
          <a:prstGeom prst="rect">
            <a:avLst/>
          </a:prstGeom>
          <a:ln w="9525" cap="flat" cmpd="sng" algn="ctr">
            <a:solidFill>
              <a:sysClr val="windowText" lastClr="000000"/>
            </a:solidFill>
            <a:prstDash val="solid"/>
            <a:round/>
            <a:headEnd type="none" w="med" len="med"/>
            <a:tailEnd type="none" w="med" len="med"/>
            <a:extLst>
              <a:ext uri="{C807C97D-BFC1-408E-A445-0C87EB9F89A2}">
                <ask:lineSketchStyleProps xmlns:ask="http://schemas.microsoft.com/office/drawing/2018/sketchyshapes" sd="0">
                  <a:custGeom>
                    <a:avLst/>
                    <a:gdLst/>
                    <a:ahLst/>
                    <a:cxnLst/>
                    <a:rect l="0" t="0" r="0" b="0"/>
                    <a:pathLst/>
                  </a:custGeom>
                  <ask:type/>
                </ask:lineSketchStyleProps>
              </a:ext>
            </a:extLst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mc:AlternateContent xmlns:mc="http://schemas.openxmlformats.org/markup-compatibility/2006">
        <mc:Choice xmlns:p14="http://schemas.microsoft.com/office/powerpoint/2010/main" Requires="p14">
          <p:contentPart p14:bwMode="auto" r:id="rId5">
            <p14:nvContentPartPr>
              <p14:cNvPr id="2" name="Tinta 1">
                <a:extLst>
                  <a:ext uri="{FF2B5EF4-FFF2-40B4-BE49-F238E27FC236}">
                    <a16:creationId xmlns:a16="http://schemas.microsoft.com/office/drawing/2014/main" id="{E258D41F-D002-B262-E775-8684F71A1DEE}"/>
                  </a:ext>
                </a:extLst>
              </p14:cNvPr>
              <p14:cNvContentPartPr/>
              <p14:nvPr/>
            </p14:nvContentPartPr>
            <p14:xfrm>
              <a:off x="2484000" y="2851560"/>
              <a:ext cx="2044080" cy="1709640"/>
            </p14:xfrm>
          </p:contentPart>
        </mc:Choice>
        <mc:Fallback>
          <p:pic>
            <p:nvPicPr>
              <p:cNvPr id="2" name="Tinta 1">
                <a:extLst>
                  <a:ext uri="{FF2B5EF4-FFF2-40B4-BE49-F238E27FC236}">
                    <a16:creationId xmlns:a16="http://schemas.microsoft.com/office/drawing/2014/main" id="{E258D41F-D002-B262-E775-8684F71A1DEE}"/>
                  </a:ext>
                </a:extLst>
              </p:cNvPr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2474640" y="2842200"/>
                <a:ext cx="2062800" cy="172836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3896537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FCF00FE-7B0E-1E49-4812-80F6224721F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>
            <a:extLst>
              <a:ext uri="{FF2B5EF4-FFF2-40B4-BE49-F238E27FC236}">
                <a16:creationId xmlns:a16="http://schemas.microsoft.com/office/drawing/2014/main" id="{210F40F1-DF82-F3A0-87DB-5E6026A3726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3832"/>
          <a:stretch/>
        </p:blipFill>
        <p:spPr>
          <a:xfrm>
            <a:off x="0" y="0"/>
            <a:ext cx="12192000" cy="1107192"/>
          </a:xfrm>
          <a:prstGeom prst="rect">
            <a:avLst/>
          </a:prstGeom>
        </p:spPr>
      </p:pic>
      <p:sp>
        <p:nvSpPr>
          <p:cNvPr id="10" name="CaixaDeTexto 9">
            <a:extLst>
              <a:ext uri="{FF2B5EF4-FFF2-40B4-BE49-F238E27FC236}">
                <a16:creationId xmlns:a16="http://schemas.microsoft.com/office/drawing/2014/main" id="{E4B9ECBA-4322-C884-F53A-7482DC7B1197}"/>
              </a:ext>
            </a:extLst>
          </p:cNvPr>
          <p:cNvSpPr txBox="1"/>
          <p:nvPr/>
        </p:nvSpPr>
        <p:spPr>
          <a:xfrm>
            <a:off x="211016" y="170822"/>
            <a:ext cx="573169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4000" b="1" dirty="0">
                <a:solidFill>
                  <a:schemeClr val="bg1"/>
                </a:solidFill>
              </a:rPr>
              <a:t>CADEIA DE SUPRIMENTOS</a:t>
            </a:r>
          </a:p>
        </p:txBody>
      </p:sp>
      <p:pic>
        <p:nvPicPr>
          <p:cNvPr id="11" name="Gráfico 10" descr="Baixar com preenchimento sólido">
            <a:extLst>
              <a:ext uri="{FF2B5EF4-FFF2-40B4-BE49-F238E27FC236}">
                <a16:creationId xmlns:a16="http://schemas.microsoft.com/office/drawing/2014/main" id="{BBD26F9B-70A3-9DA3-ACE0-5BA2815F9C1D}"/>
              </a:ext>
            </a:extLst>
          </p:cNvPr>
          <p:cNvPicPr>
            <a:picLocks noChangeAspect="1"/>
          </p:cNvPicPr>
          <p:nvPr/>
        </p:nvPicPr>
        <p:blipFill>
          <a:blip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907124" y="1351583"/>
            <a:ext cx="707887" cy="707887"/>
          </a:xfrm>
          <a:prstGeom prst="rect">
            <a:avLst/>
          </a:prstGeom>
        </p:spPr>
      </p:pic>
      <p:sp>
        <p:nvSpPr>
          <p:cNvPr id="4" name="CaixaDeTexto 3">
            <a:extLst>
              <a:ext uri="{FF2B5EF4-FFF2-40B4-BE49-F238E27FC236}">
                <a16:creationId xmlns:a16="http://schemas.microsoft.com/office/drawing/2014/main" id="{93E59B57-5081-7C71-85E0-FC157713EDA9}"/>
              </a:ext>
            </a:extLst>
          </p:cNvPr>
          <p:cNvSpPr txBox="1"/>
          <p:nvPr/>
        </p:nvSpPr>
        <p:spPr>
          <a:xfrm>
            <a:off x="211016" y="644541"/>
            <a:ext cx="11726427" cy="30469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endParaRPr lang="pt-BR" sz="7200" b="1" i="0" dirty="0">
              <a:solidFill>
                <a:srgbClr val="393939"/>
              </a:solidFill>
              <a:effectLst/>
              <a:latin typeface="Arial" panose="020B0604020202020204" pitchFamily="34" charset="0"/>
            </a:endParaRPr>
          </a:p>
          <a:p>
            <a:pPr algn="ctr"/>
            <a:r>
              <a:rPr lang="pt-BR" sz="72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OBRIGADO!</a:t>
            </a:r>
          </a:p>
          <a:p>
            <a:pPr algn="just"/>
            <a:endParaRPr lang="pt-BR" sz="2400" b="1" i="0" dirty="0">
              <a:solidFill>
                <a:srgbClr val="393939"/>
              </a:solidFill>
              <a:effectLst/>
              <a:latin typeface="Arial" panose="020B0604020202020204" pitchFamily="34" charset="0"/>
            </a:endParaRPr>
          </a:p>
          <a:p>
            <a:pPr algn="just"/>
            <a:endParaRPr lang="pt-BR" sz="2400" b="1" i="0" dirty="0">
              <a:solidFill>
                <a:srgbClr val="393939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A8209B86-482B-0081-DBFA-D6F852F96612}"/>
              </a:ext>
            </a:extLst>
          </p:cNvPr>
          <p:cNvSpPr txBox="1"/>
          <p:nvPr/>
        </p:nvSpPr>
        <p:spPr>
          <a:xfrm>
            <a:off x="0" y="3599389"/>
            <a:ext cx="11726427" cy="29323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 algn="just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pt-BR" sz="2400" dirty="0">
                <a:solidFill>
                  <a:schemeClr val="bg1"/>
                </a:solidFill>
                <a:latin typeface="Arial" panose="020B0604020202020204" pitchFamily="34" charset="0"/>
              </a:rPr>
              <a:t>CURTA ESTE CONTEÚDO!</a:t>
            </a:r>
          </a:p>
          <a:p>
            <a:pPr marL="342900" indent="-342900" algn="just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pt-BR" sz="2400" dirty="0">
                <a:solidFill>
                  <a:schemeClr val="bg1"/>
                </a:solidFill>
                <a:latin typeface="Arial" panose="020B0604020202020204" pitchFamily="34" charset="0"/>
              </a:rPr>
              <a:t>SE INSCREVA EM NOSSO CANAL!</a:t>
            </a:r>
          </a:p>
          <a:p>
            <a:pPr marL="342900" indent="-342900" algn="just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pt-BR" sz="2400" dirty="0">
                <a:solidFill>
                  <a:schemeClr val="bg1"/>
                </a:solidFill>
                <a:latin typeface="Arial" panose="020B0604020202020204" pitchFamily="34" charset="0"/>
              </a:rPr>
              <a:t>DEIXE O SEU COMENTÁRIO!</a:t>
            </a:r>
          </a:p>
          <a:p>
            <a:pPr marL="342900" indent="-342900" algn="just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pt-BR" sz="2400" dirty="0">
                <a:solidFill>
                  <a:schemeClr val="bg1"/>
                </a:solidFill>
                <a:latin typeface="Arial" panose="020B0604020202020204" pitchFamily="34" charset="0"/>
              </a:rPr>
              <a:t>COMPARTILHE O CONTEÚDO!</a:t>
            </a:r>
          </a:p>
        </p:txBody>
      </p:sp>
      <p:pic>
        <p:nvPicPr>
          <p:cNvPr id="6" name="Gráfico 5" descr="Comentar com Curtir com preenchimento sólido">
            <a:extLst>
              <a:ext uri="{FF2B5EF4-FFF2-40B4-BE49-F238E27FC236}">
                <a16:creationId xmlns:a16="http://schemas.microsoft.com/office/drawing/2014/main" id="{0479C79C-176A-C97D-E932-0EAAEA750CA9}"/>
              </a:ext>
            </a:extLst>
          </p:cNvPr>
          <p:cNvPicPr>
            <a:picLocks noChangeAspect="1"/>
          </p:cNvPicPr>
          <p:nvPr/>
        </p:nvPicPr>
        <p:blipFill>
          <a:blip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5363495" y="3797710"/>
            <a:ext cx="719729" cy="719729"/>
          </a:xfrm>
          <a:prstGeom prst="rect">
            <a:avLst/>
          </a:prstGeom>
        </p:spPr>
      </p:pic>
      <p:pic>
        <p:nvPicPr>
          <p:cNvPr id="7" name="Gráfico 6" descr="Adicionar Comentário com preenchimento sólido">
            <a:extLst>
              <a:ext uri="{FF2B5EF4-FFF2-40B4-BE49-F238E27FC236}">
                <a16:creationId xmlns:a16="http://schemas.microsoft.com/office/drawing/2014/main" id="{910B634A-8029-5E09-1171-1B58909C70F3}"/>
              </a:ext>
            </a:extLst>
          </p:cNvPr>
          <p:cNvPicPr>
            <a:picLocks noChangeAspect="1"/>
          </p:cNvPicPr>
          <p:nvPr/>
        </p:nvPicPr>
        <p:blipFill>
          <a:blip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5356181" y="5195740"/>
            <a:ext cx="688930" cy="688930"/>
          </a:xfrm>
          <a:prstGeom prst="rect">
            <a:avLst/>
          </a:prstGeom>
        </p:spPr>
      </p:pic>
      <p:pic>
        <p:nvPicPr>
          <p:cNvPr id="8" name="Gráfico 7" descr="Seguir com preenchimento sólido">
            <a:extLst>
              <a:ext uri="{FF2B5EF4-FFF2-40B4-BE49-F238E27FC236}">
                <a16:creationId xmlns:a16="http://schemas.microsoft.com/office/drawing/2014/main" id="{59F3C203-5ABB-BBE2-3535-F4779F904C7A}"/>
              </a:ext>
            </a:extLst>
          </p:cNvPr>
          <p:cNvPicPr>
            <a:picLocks noChangeAspect="1"/>
          </p:cNvPicPr>
          <p:nvPr/>
        </p:nvPicPr>
        <p:blipFill>
          <a:blip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5406013" y="4464629"/>
            <a:ext cx="639638" cy="639638"/>
          </a:xfrm>
          <a:prstGeom prst="rect">
            <a:avLst/>
          </a:prstGeom>
        </p:spPr>
      </p:pic>
      <p:pic>
        <p:nvPicPr>
          <p:cNvPr id="13" name="Gráfico 12" descr="Enviar com preenchimento sólido">
            <a:extLst>
              <a:ext uri="{FF2B5EF4-FFF2-40B4-BE49-F238E27FC236}">
                <a16:creationId xmlns:a16="http://schemas.microsoft.com/office/drawing/2014/main" id="{AE2DE8DD-DBCF-407D-0AE1-FDEE1BB51199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5375712" y="5846813"/>
            <a:ext cx="688930" cy="6889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154042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32957</TotalTime>
  <Words>194</Words>
  <Application>Microsoft Office PowerPoint</Application>
  <PresentationFormat>Widescreen</PresentationFormat>
  <Paragraphs>17</Paragraphs>
  <Slides>6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Filipe Butta</dc:creator>
  <cp:lastModifiedBy>Filipe Butta</cp:lastModifiedBy>
  <cp:revision>120</cp:revision>
  <dcterms:created xsi:type="dcterms:W3CDTF">2023-01-06T01:26:41Z</dcterms:created>
  <dcterms:modified xsi:type="dcterms:W3CDTF">2026-06-26T19:42:06Z</dcterms:modified>
</cp:coreProperties>
</file>