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450" r:id="rId3"/>
    <p:sldId id="301" r:id="rId4"/>
    <p:sldId id="313" r:id="rId5"/>
    <p:sldId id="442" r:id="rId6"/>
    <p:sldId id="440" r:id="rId7"/>
    <p:sldId id="443" r:id="rId8"/>
    <p:sldId id="444" r:id="rId9"/>
    <p:sldId id="445" r:id="rId10"/>
    <p:sldId id="446" r:id="rId11"/>
    <p:sldId id="448" r:id="rId12"/>
    <p:sldId id="449" r:id="rId13"/>
    <p:sldId id="328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71FF"/>
    <a:srgbClr val="4F74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3BF354-63AC-43B3-828F-77EC6B7E23A5}" v="12" dt="2026-07-06T21:32:35.8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lipe Butta" userId="f2c564d184d975fd" providerId="LiveId" clId="{3A695F43-F451-4FBE-9F4B-2EEC60D78FF7}"/>
    <pc:docChg chg="undo custSel addSld delSld modSld sldOrd">
      <pc:chgData name="Filipe Butta" userId="f2c564d184d975fd" providerId="LiveId" clId="{3A695F43-F451-4FBE-9F4B-2EEC60D78FF7}" dt="2026-07-06T21:32:35.893" v="344"/>
      <pc:docMkLst>
        <pc:docMk/>
      </pc:docMkLst>
      <pc:sldChg chg="addSp delSp modSp mod">
        <pc:chgData name="Filipe Butta" userId="f2c564d184d975fd" providerId="LiveId" clId="{3A695F43-F451-4FBE-9F4B-2EEC60D78FF7}" dt="2026-07-06T17:47:51.337" v="2" actId="931"/>
        <pc:sldMkLst>
          <pc:docMk/>
          <pc:sldMk cId="3046306593" sldId="266"/>
        </pc:sldMkLst>
        <pc:picChg chg="del">
          <ac:chgData name="Filipe Butta" userId="f2c564d184d975fd" providerId="LiveId" clId="{3A695F43-F451-4FBE-9F4B-2EEC60D78FF7}" dt="2026-07-06T17:47:44.926" v="1" actId="478"/>
          <ac:picMkLst>
            <pc:docMk/>
            <pc:sldMk cId="3046306593" sldId="266"/>
            <ac:picMk id="3" creationId="{2BBDDEB5-9388-305E-D979-FBA462E4696D}"/>
          </ac:picMkLst>
        </pc:picChg>
        <pc:picChg chg="add mod">
          <ac:chgData name="Filipe Butta" userId="f2c564d184d975fd" providerId="LiveId" clId="{3A695F43-F451-4FBE-9F4B-2EEC60D78FF7}" dt="2026-07-06T17:47:51.337" v="2" actId="931"/>
          <ac:picMkLst>
            <pc:docMk/>
            <pc:sldMk cId="3046306593" sldId="266"/>
            <ac:picMk id="4" creationId="{FEC8F2A0-DC14-DFE6-C0E2-9F98D05FEA7D}"/>
          </ac:picMkLst>
        </pc:picChg>
      </pc:sldChg>
      <pc:sldChg chg="delSp modSp mod">
        <pc:chgData name="Filipe Butta" userId="f2c564d184d975fd" providerId="LiveId" clId="{3A695F43-F451-4FBE-9F4B-2EEC60D78FF7}" dt="2026-07-06T17:48:38.190" v="123" actId="20577"/>
        <pc:sldMkLst>
          <pc:docMk/>
          <pc:sldMk cId="3171261960" sldId="301"/>
        </pc:sldMkLst>
        <pc:graphicFrameChg chg="modGraphic">
          <ac:chgData name="Filipe Butta" userId="f2c564d184d975fd" providerId="LiveId" clId="{3A695F43-F451-4FBE-9F4B-2EEC60D78FF7}" dt="2026-07-06T17:48:38.190" v="123" actId="20577"/>
          <ac:graphicFrameMkLst>
            <pc:docMk/>
            <pc:sldMk cId="3171261960" sldId="301"/>
            <ac:graphicFrameMk id="2" creationId="{9507CDE2-F77F-0E7A-1DCC-AFECE2159610}"/>
          </ac:graphicFrameMkLst>
        </pc:graphicFrameChg>
        <pc:inkChg chg="del">
          <ac:chgData name="Filipe Butta" userId="f2c564d184d975fd" providerId="LiveId" clId="{3A695F43-F451-4FBE-9F4B-2EEC60D78FF7}" dt="2026-07-06T17:47:40.737" v="0" actId="478"/>
          <ac:inkMkLst>
            <pc:docMk/>
            <pc:sldMk cId="3171261960" sldId="301"/>
            <ac:inkMk id="7" creationId="{0B7D2FE1-8AD8-43BC-CB5B-8FC327DAC883}"/>
          </ac:inkMkLst>
        </pc:inkChg>
      </pc:sldChg>
      <pc:sldChg chg="addSp delSp modSp mod">
        <pc:chgData name="Filipe Butta" userId="f2c564d184d975fd" providerId="LiveId" clId="{3A695F43-F451-4FBE-9F4B-2EEC60D78FF7}" dt="2026-07-06T21:32:35.893" v="344"/>
        <pc:sldMkLst>
          <pc:docMk/>
          <pc:sldMk cId="4099182056" sldId="313"/>
        </pc:sldMkLst>
        <pc:spChg chg="mod">
          <ac:chgData name="Filipe Butta" userId="f2c564d184d975fd" providerId="LiveId" clId="{3A695F43-F451-4FBE-9F4B-2EEC60D78FF7}" dt="2026-07-06T17:49:27.711" v="167" actId="123"/>
          <ac:spMkLst>
            <pc:docMk/>
            <pc:sldMk cId="4099182056" sldId="313"/>
            <ac:spMk id="2" creationId="{29DF1EE2-C602-0CFA-C7F1-C16FEE080E1D}"/>
          </ac:spMkLst>
        </pc:spChg>
        <pc:spChg chg="mod">
          <ac:chgData name="Filipe Butta" userId="f2c564d184d975fd" providerId="LiveId" clId="{3A695F43-F451-4FBE-9F4B-2EEC60D78FF7}" dt="2026-07-06T17:50:08.762" v="178" actId="2711"/>
          <ac:spMkLst>
            <pc:docMk/>
            <pc:sldMk cId="4099182056" sldId="313"/>
            <ac:spMk id="10" creationId="{4E529A4D-2075-7B5F-A7C8-053DD59CCDF4}"/>
          </ac:spMkLst>
        </pc:spChg>
        <pc:inkChg chg="del">
          <ac:chgData name="Filipe Butta" userId="f2c564d184d975fd" providerId="LiveId" clId="{3A695F43-F451-4FBE-9F4B-2EEC60D78FF7}" dt="2026-07-06T17:48:49.387" v="124" actId="478"/>
          <ac:inkMkLst>
            <pc:docMk/>
            <pc:sldMk cId="4099182056" sldId="313"/>
            <ac:inkMk id="4" creationId="{E2932158-C8FF-CC0B-5AA7-49C5A235E838}"/>
          </ac:inkMkLst>
        </pc:inkChg>
        <pc:inkChg chg="add">
          <ac:chgData name="Filipe Butta" userId="f2c564d184d975fd" providerId="LiveId" clId="{3A695F43-F451-4FBE-9F4B-2EEC60D78FF7}" dt="2026-07-06T21:32:35.893" v="344"/>
          <ac:inkMkLst>
            <pc:docMk/>
            <pc:sldMk cId="4099182056" sldId="313"/>
            <ac:inkMk id="5" creationId="{9CE5C100-B185-1F3B-2F02-A15E99993452}"/>
          </ac:inkMkLst>
        </pc:inkChg>
      </pc:sldChg>
      <pc:sldChg chg="modSp mod">
        <pc:chgData name="Filipe Butta" userId="f2c564d184d975fd" providerId="LiveId" clId="{3A695F43-F451-4FBE-9F4B-2EEC60D78FF7}" dt="2026-07-06T18:01:02.915" v="331" actId="20577"/>
        <pc:sldMkLst>
          <pc:docMk/>
          <pc:sldMk cId="2711540420" sldId="328"/>
        </pc:sldMkLst>
        <pc:spChg chg="mod">
          <ac:chgData name="Filipe Butta" userId="f2c564d184d975fd" providerId="LiveId" clId="{3A695F43-F451-4FBE-9F4B-2EEC60D78FF7}" dt="2026-07-06T18:01:02.915" v="331" actId="20577"/>
          <ac:spMkLst>
            <pc:docMk/>
            <pc:sldMk cId="2711540420" sldId="328"/>
            <ac:spMk id="10" creationId="{E4B9ECBA-4322-C884-F53A-7482DC7B1197}"/>
          </ac:spMkLst>
        </pc:spChg>
      </pc:sldChg>
      <pc:sldChg chg="addSp modSp mod">
        <pc:chgData name="Filipe Butta" userId="f2c564d184d975fd" providerId="LiveId" clId="{3A695F43-F451-4FBE-9F4B-2EEC60D78FF7}" dt="2026-07-06T21:32:35.893" v="344"/>
        <pc:sldMkLst>
          <pc:docMk/>
          <pc:sldMk cId="2442543942" sldId="440"/>
        </pc:sldMkLst>
        <pc:spChg chg="mod">
          <ac:chgData name="Filipe Butta" userId="f2c564d184d975fd" providerId="LiveId" clId="{3A695F43-F451-4FBE-9F4B-2EEC60D78FF7}" dt="2026-07-06T17:56:49.467" v="214" actId="20577"/>
          <ac:spMkLst>
            <pc:docMk/>
            <pc:sldMk cId="2442543942" sldId="440"/>
            <ac:spMk id="2" creationId="{74CB3246-32A9-D46E-0E8B-537DB9BEE1E4}"/>
          </ac:spMkLst>
        </pc:spChg>
        <pc:spChg chg="mod">
          <ac:chgData name="Filipe Butta" userId="f2c564d184d975fd" providerId="LiveId" clId="{3A695F43-F451-4FBE-9F4B-2EEC60D78FF7}" dt="2026-07-06T17:50:20.689" v="205" actId="20577"/>
          <ac:spMkLst>
            <pc:docMk/>
            <pc:sldMk cId="2442543942" sldId="440"/>
            <ac:spMk id="10" creationId="{08D4E071-482A-BC8B-7AC8-9E2D0275477A}"/>
          </ac:spMkLst>
        </pc:spChg>
        <pc:inkChg chg="add">
          <ac:chgData name="Filipe Butta" userId="f2c564d184d975fd" providerId="LiveId" clId="{3A695F43-F451-4FBE-9F4B-2EEC60D78FF7}" dt="2026-07-06T21:32:35.893" v="344"/>
          <ac:inkMkLst>
            <pc:docMk/>
            <pc:sldMk cId="2442543942" sldId="440"/>
            <ac:inkMk id="4" creationId="{6D0B3816-7F1B-8A04-354C-9A798AE4C32F}"/>
          </ac:inkMkLst>
        </pc:inkChg>
      </pc:sldChg>
      <pc:sldChg chg="del">
        <pc:chgData name="Filipe Butta" userId="f2c564d184d975fd" providerId="LiveId" clId="{3A695F43-F451-4FBE-9F4B-2EEC60D78FF7}" dt="2026-07-06T20:06:53.955" v="332" actId="47"/>
        <pc:sldMkLst>
          <pc:docMk/>
          <pc:sldMk cId="3389653757" sldId="441"/>
        </pc:sldMkLst>
      </pc:sldChg>
      <pc:sldChg chg="addSp delSp modSp add mod setBg">
        <pc:chgData name="Filipe Butta" userId="f2c564d184d975fd" providerId="LiveId" clId="{3A695F43-F451-4FBE-9F4B-2EEC60D78FF7}" dt="2026-07-06T21:32:35.893" v="344"/>
        <pc:sldMkLst>
          <pc:docMk/>
          <pc:sldMk cId="3848224628" sldId="442"/>
        </pc:sldMkLst>
        <pc:spChg chg="del">
          <ac:chgData name="Filipe Butta" userId="f2c564d184d975fd" providerId="LiveId" clId="{3A695F43-F451-4FBE-9F4B-2EEC60D78FF7}" dt="2026-07-06T17:49:34.255" v="169" actId="478"/>
          <ac:spMkLst>
            <pc:docMk/>
            <pc:sldMk cId="3848224628" sldId="442"/>
            <ac:spMk id="2" creationId="{CFDC4324-5F1D-2449-CCA9-09C88A42BE74}"/>
          </ac:spMkLst>
        </pc:spChg>
        <pc:spChg chg="mod">
          <ac:chgData name="Filipe Butta" userId="f2c564d184d975fd" providerId="LiveId" clId="{3A695F43-F451-4FBE-9F4B-2EEC60D78FF7}" dt="2026-07-06T20:52:43.827" v="343" actId="26606"/>
          <ac:spMkLst>
            <pc:docMk/>
            <pc:sldMk cId="3848224628" sldId="442"/>
            <ac:spMk id="10" creationId="{CEE909DA-90BE-4A93-A4A2-D275AE6B595A}"/>
          </ac:spMkLst>
        </pc:spChg>
        <pc:spChg chg="add del">
          <ac:chgData name="Filipe Butta" userId="f2c564d184d975fd" providerId="LiveId" clId="{3A695F43-F451-4FBE-9F4B-2EEC60D78FF7}" dt="2026-07-06T20:52:43.827" v="343" actId="26606"/>
          <ac:spMkLst>
            <pc:docMk/>
            <pc:sldMk cId="3848224628" sldId="442"/>
            <ac:spMk id="16" creationId="{FB5B0058-AF13-4859-B429-4EDDE2A26F7F}"/>
          </ac:spMkLst>
        </pc:spChg>
        <pc:spChg chg="add del">
          <ac:chgData name="Filipe Butta" userId="f2c564d184d975fd" providerId="LiveId" clId="{3A695F43-F451-4FBE-9F4B-2EEC60D78FF7}" dt="2026-07-06T20:52:43.827" v="343" actId="26606"/>
          <ac:spMkLst>
            <pc:docMk/>
            <pc:sldMk cId="3848224628" sldId="442"/>
            <ac:spMk id="18" creationId="{0277405F-0B4F-4418-B773-1B38814125B6}"/>
          </ac:spMkLst>
        </pc:spChg>
        <pc:picChg chg="ord">
          <ac:chgData name="Filipe Butta" userId="f2c564d184d975fd" providerId="LiveId" clId="{3A695F43-F451-4FBE-9F4B-2EEC60D78FF7}" dt="2026-07-06T20:52:43.827" v="343" actId="26606"/>
          <ac:picMkLst>
            <pc:docMk/>
            <pc:sldMk cId="3848224628" sldId="442"/>
            <ac:picMk id="3" creationId="{24A11B1B-D4F1-7AEC-C66A-B6374E20E409}"/>
          </ac:picMkLst>
        </pc:picChg>
        <pc:picChg chg="add mod">
          <ac:chgData name="Filipe Butta" userId="f2c564d184d975fd" providerId="LiveId" clId="{3A695F43-F451-4FBE-9F4B-2EEC60D78FF7}" dt="2026-07-06T20:52:43.827" v="343" actId="26606"/>
          <ac:picMkLst>
            <pc:docMk/>
            <pc:sldMk cId="3848224628" sldId="442"/>
            <ac:picMk id="4" creationId="{7AABADCF-7257-75F3-509A-14471F1D825C}"/>
          </ac:picMkLst>
        </pc:picChg>
        <pc:picChg chg="mod">
          <ac:chgData name="Filipe Butta" userId="f2c564d184d975fd" providerId="LiveId" clId="{3A695F43-F451-4FBE-9F4B-2EEC60D78FF7}" dt="2026-07-06T20:52:43.827" v="343" actId="26606"/>
          <ac:picMkLst>
            <pc:docMk/>
            <pc:sldMk cId="3848224628" sldId="442"/>
            <ac:picMk id="11" creationId="{8BCCB55B-09E8-E02A-17DC-ECED93302B08}"/>
          </ac:picMkLst>
        </pc:picChg>
        <pc:inkChg chg="add">
          <ac:chgData name="Filipe Butta" userId="f2c564d184d975fd" providerId="LiveId" clId="{3A695F43-F451-4FBE-9F4B-2EEC60D78FF7}" dt="2026-07-06T21:32:35.893" v="344"/>
          <ac:inkMkLst>
            <pc:docMk/>
            <pc:sldMk cId="3848224628" sldId="442"/>
            <ac:inkMk id="5" creationId="{E8FE3EB5-921C-2EC7-6096-9B958D9FE818}"/>
          </ac:inkMkLst>
        </pc:inkChg>
      </pc:sldChg>
      <pc:sldChg chg="addSp modSp add mod">
        <pc:chgData name="Filipe Butta" userId="f2c564d184d975fd" providerId="LiveId" clId="{3A695F43-F451-4FBE-9F4B-2EEC60D78FF7}" dt="2026-07-06T21:32:35.893" v="344"/>
        <pc:sldMkLst>
          <pc:docMk/>
          <pc:sldMk cId="479342593" sldId="443"/>
        </pc:sldMkLst>
        <pc:spChg chg="mod">
          <ac:chgData name="Filipe Butta" userId="f2c564d184d975fd" providerId="LiveId" clId="{3A695F43-F451-4FBE-9F4B-2EEC60D78FF7}" dt="2026-07-06T17:57:50.859" v="248" actId="207"/>
          <ac:spMkLst>
            <pc:docMk/>
            <pc:sldMk cId="479342593" sldId="443"/>
            <ac:spMk id="2" creationId="{E21A2121-49FC-83A3-69E7-8A3A5BF8EF3F}"/>
          </ac:spMkLst>
        </pc:spChg>
        <pc:spChg chg="mod">
          <ac:chgData name="Filipe Butta" userId="f2c564d184d975fd" providerId="LiveId" clId="{3A695F43-F451-4FBE-9F4B-2EEC60D78FF7}" dt="2026-07-06T17:57:14.844" v="244" actId="20577"/>
          <ac:spMkLst>
            <pc:docMk/>
            <pc:sldMk cId="479342593" sldId="443"/>
            <ac:spMk id="10" creationId="{90DEAAC1-2076-6792-E300-72F53F657929}"/>
          </ac:spMkLst>
        </pc:spChg>
        <pc:inkChg chg="add">
          <ac:chgData name="Filipe Butta" userId="f2c564d184d975fd" providerId="LiveId" clId="{3A695F43-F451-4FBE-9F4B-2EEC60D78FF7}" dt="2026-07-06T21:32:35.893" v="344"/>
          <ac:inkMkLst>
            <pc:docMk/>
            <pc:sldMk cId="479342593" sldId="443"/>
            <ac:inkMk id="4" creationId="{E40B457D-EE50-2297-F3EC-E63551CBDD68}"/>
          </ac:inkMkLst>
        </pc:inkChg>
      </pc:sldChg>
      <pc:sldChg chg="addSp delSp modSp add mod">
        <pc:chgData name="Filipe Butta" userId="f2c564d184d975fd" providerId="LiveId" clId="{3A695F43-F451-4FBE-9F4B-2EEC60D78FF7}" dt="2026-07-06T17:58:10.150" v="253" actId="1076"/>
        <pc:sldMkLst>
          <pc:docMk/>
          <pc:sldMk cId="3178096694" sldId="444"/>
        </pc:sldMkLst>
        <pc:spChg chg="del">
          <ac:chgData name="Filipe Butta" userId="f2c564d184d975fd" providerId="LiveId" clId="{3A695F43-F451-4FBE-9F4B-2EEC60D78FF7}" dt="2026-07-06T17:58:04.673" v="250" actId="478"/>
          <ac:spMkLst>
            <pc:docMk/>
            <pc:sldMk cId="3178096694" sldId="444"/>
            <ac:spMk id="2" creationId="{451DA5F5-474F-E046-222B-D9646579B168}"/>
          </ac:spMkLst>
        </pc:spChg>
        <pc:picChg chg="add mod">
          <ac:chgData name="Filipe Butta" userId="f2c564d184d975fd" providerId="LiveId" clId="{3A695F43-F451-4FBE-9F4B-2EEC60D78FF7}" dt="2026-07-06T17:58:10.150" v="253" actId="1076"/>
          <ac:picMkLst>
            <pc:docMk/>
            <pc:sldMk cId="3178096694" sldId="444"/>
            <ac:picMk id="4" creationId="{1EC25A76-069C-D5B5-8712-E66E64A99A01}"/>
          </ac:picMkLst>
        </pc:picChg>
      </pc:sldChg>
      <pc:sldChg chg="addSp modSp add mod ord">
        <pc:chgData name="Filipe Butta" userId="f2c564d184d975fd" providerId="LiveId" clId="{3A695F43-F451-4FBE-9F4B-2EEC60D78FF7}" dt="2026-07-06T21:32:35.893" v="344"/>
        <pc:sldMkLst>
          <pc:docMk/>
          <pc:sldMk cId="218936538" sldId="445"/>
        </pc:sldMkLst>
        <pc:spChg chg="mod">
          <ac:chgData name="Filipe Butta" userId="f2c564d184d975fd" providerId="LiveId" clId="{3A695F43-F451-4FBE-9F4B-2EEC60D78FF7}" dt="2026-07-06T17:58:42.049" v="261" actId="207"/>
          <ac:spMkLst>
            <pc:docMk/>
            <pc:sldMk cId="218936538" sldId="445"/>
            <ac:spMk id="2" creationId="{0F1B87B0-55F9-29AF-F916-8F558C059D2D}"/>
          </ac:spMkLst>
        </pc:spChg>
        <pc:inkChg chg="add">
          <ac:chgData name="Filipe Butta" userId="f2c564d184d975fd" providerId="LiveId" clId="{3A695F43-F451-4FBE-9F4B-2EEC60D78FF7}" dt="2026-07-06T21:32:35.893" v="344"/>
          <ac:inkMkLst>
            <pc:docMk/>
            <pc:sldMk cId="218936538" sldId="445"/>
            <ac:inkMk id="4" creationId="{CFAA23DD-9137-7ABC-21C4-0BE06721DD40}"/>
          </ac:inkMkLst>
        </pc:inkChg>
      </pc:sldChg>
      <pc:sldChg chg="addSp modSp add mod">
        <pc:chgData name="Filipe Butta" userId="f2c564d184d975fd" providerId="LiveId" clId="{3A695F43-F451-4FBE-9F4B-2EEC60D78FF7}" dt="2026-07-06T21:32:35.893" v="344"/>
        <pc:sldMkLst>
          <pc:docMk/>
          <pc:sldMk cId="445707255" sldId="446"/>
        </pc:sldMkLst>
        <pc:spChg chg="mod">
          <ac:chgData name="Filipe Butta" userId="f2c564d184d975fd" providerId="LiveId" clId="{3A695F43-F451-4FBE-9F4B-2EEC60D78FF7}" dt="2026-07-06T17:59:34.393" v="266" actId="207"/>
          <ac:spMkLst>
            <pc:docMk/>
            <pc:sldMk cId="445707255" sldId="446"/>
            <ac:spMk id="2" creationId="{4E9DE65C-97E5-5BC3-1F43-0630959DD1D9}"/>
          </ac:spMkLst>
        </pc:spChg>
        <pc:inkChg chg="add">
          <ac:chgData name="Filipe Butta" userId="f2c564d184d975fd" providerId="LiveId" clId="{3A695F43-F451-4FBE-9F4B-2EEC60D78FF7}" dt="2026-07-06T21:32:35.893" v="344"/>
          <ac:inkMkLst>
            <pc:docMk/>
            <pc:sldMk cId="445707255" sldId="446"/>
            <ac:inkMk id="4" creationId="{58B2E51A-31E3-8858-D7CE-E6DF1F3BE665}"/>
          </ac:inkMkLst>
        </pc:inkChg>
      </pc:sldChg>
      <pc:sldChg chg="modSp add del mod">
        <pc:chgData name="Filipe Butta" userId="f2c564d184d975fd" providerId="LiveId" clId="{3A695F43-F451-4FBE-9F4B-2EEC60D78FF7}" dt="2026-07-06T18:00:55.091" v="310" actId="47"/>
        <pc:sldMkLst>
          <pc:docMk/>
          <pc:sldMk cId="1256183856" sldId="447"/>
        </pc:sldMkLst>
        <pc:spChg chg="mod">
          <ac:chgData name="Filipe Butta" userId="f2c564d184d975fd" providerId="LiveId" clId="{3A695F43-F451-4FBE-9F4B-2EEC60D78FF7}" dt="2026-07-06T18:00:09.072" v="303" actId="123"/>
          <ac:spMkLst>
            <pc:docMk/>
            <pc:sldMk cId="1256183856" sldId="447"/>
            <ac:spMk id="2" creationId="{B2F00A78-038B-24F7-69A0-D345AC5E06CC}"/>
          </ac:spMkLst>
        </pc:spChg>
        <pc:spChg chg="mod">
          <ac:chgData name="Filipe Butta" userId="f2c564d184d975fd" providerId="LiveId" clId="{3A695F43-F451-4FBE-9F4B-2EEC60D78FF7}" dt="2026-07-06T17:59:52.693" v="298" actId="20577"/>
          <ac:spMkLst>
            <pc:docMk/>
            <pc:sldMk cId="1256183856" sldId="447"/>
            <ac:spMk id="10" creationId="{F1629A09-40AC-29E2-D7BE-349F5811978B}"/>
          </ac:spMkLst>
        </pc:spChg>
      </pc:sldChg>
      <pc:sldChg chg="addSp modSp add mod">
        <pc:chgData name="Filipe Butta" userId="f2c564d184d975fd" providerId="LiveId" clId="{3A695F43-F451-4FBE-9F4B-2EEC60D78FF7}" dt="2026-07-06T21:32:35.893" v="344"/>
        <pc:sldMkLst>
          <pc:docMk/>
          <pc:sldMk cId="2056617300" sldId="448"/>
        </pc:sldMkLst>
        <pc:spChg chg="mod">
          <ac:chgData name="Filipe Butta" userId="f2c564d184d975fd" providerId="LiveId" clId="{3A695F43-F451-4FBE-9F4B-2EEC60D78FF7}" dt="2026-07-06T20:07:33.050" v="338" actId="123"/>
          <ac:spMkLst>
            <pc:docMk/>
            <pc:sldMk cId="2056617300" sldId="448"/>
            <ac:spMk id="2" creationId="{02F099DF-0A5F-A33C-3D16-C15424E820B2}"/>
          </ac:spMkLst>
        </pc:spChg>
        <pc:inkChg chg="add">
          <ac:chgData name="Filipe Butta" userId="f2c564d184d975fd" providerId="LiveId" clId="{3A695F43-F451-4FBE-9F4B-2EEC60D78FF7}" dt="2026-07-06T21:32:35.893" v="344"/>
          <ac:inkMkLst>
            <pc:docMk/>
            <pc:sldMk cId="2056617300" sldId="448"/>
            <ac:inkMk id="4" creationId="{9CDEA482-B9A9-8631-8729-3BD53C0CAEF7}"/>
          </ac:inkMkLst>
        </pc:inkChg>
      </pc:sldChg>
      <pc:sldChg chg="addSp add">
        <pc:chgData name="Filipe Butta" userId="f2c564d184d975fd" providerId="LiveId" clId="{3A695F43-F451-4FBE-9F4B-2EEC60D78FF7}" dt="2026-07-06T21:32:35.893" v="344"/>
        <pc:sldMkLst>
          <pc:docMk/>
          <pc:sldMk cId="292119979" sldId="449"/>
        </pc:sldMkLst>
        <pc:inkChg chg="add">
          <ac:chgData name="Filipe Butta" userId="f2c564d184d975fd" providerId="LiveId" clId="{3A695F43-F451-4FBE-9F4B-2EEC60D78FF7}" dt="2026-07-06T21:32:35.893" v="344"/>
          <ac:inkMkLst>
            <pc:docMk/>
            <pc:sldMk cId="292119979" sldId="449"/>
            <ac:inkMk id="4" creationId="{323A0B6F-0C9A-030E-3510-D12D3E59AD15}"/>
          </ac:inkMkLst>
        </pc:inkChg>
      </pc:sldChg>
      <pc:sldChg chg="addSp delSp modSp add mod">
        <pc:chgData name="Filipe Butta" userId="f2c564d184d975fd" providerId="LiveId" clId="{3A695F43-F451-4FBE-9F4B-2EEC60D78FF7}" dt="2026-07-06T20:52:34.803" v="341" actId="931"/>
        <pc:sldMkLst>
          <pc:docMk/>
          <pc:sldMk cId="217384934" sldId="450"/>
        </pc:sldMkLst>
        <pc:picChg chg="add mod">
          <ac:chgData name="Filipe Butta" userId="f2c564d184d975fd" providerId="LiveId" clId="{3A695F43-F451-4FBE-9F4B-2EEC60D78FF7}" dt="2026-07-06T20:52:34.803" v="341" actId="931"/>
          <ac:picMkLst>
            <pc:docMk/>
            <pc:sldMk cId="217384934" sldId="450"/>
            <ac:picMk id="3" creationId="{F798593F-FC37-2518-6413-9A359B1A65B9}"/>
          </ac:picMkLst>
        </pc:picChg>
        <pc:picChg chg="del">
          <ac:chgData name="Filipe Butta" userId="f2c564d184d975fd" providerId="LiveId" clId="{3A695F43-F451-4FBE-9F4B-2EEC60D78FF7}" dt="2026-07-06T20:52:30.588" v="340" actId="478"/>
          <ac:picMkLst>
            <pc:docMk/>
            <pc:sldMk cId="217384934" sldId="450"/>
            <ac:picMk id="4" creationId="{2D7F6A19-33E3-D6D6-5E88-BC4B079037CA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C2C120-FEDA-4B09-A9C7-8F32582472E5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124702E-31F9-42EE-B959-A30227A24147}">
      <dgm:prSet phldrT="[Texto]"/>
      <dgm:spPr/>
      <dgm:t>
        <a:bodyPr/>
        <a:lstStyle/>
        <a:p>
          <a:r>
            <a:rPr lang="pt-BR" b="1" dirty="0"/>
            <a:t>Papel da logística na antiguidade</a:t>
          </a:r>
        </a:p>
      </dgm:t>
    </dgm:pt>
    <dgm:pt modelId="{B2CC6E92-40AF-4CD3-906B-7FAE27E6505E}" type="parTrans" cxnId="{6564D3B1-CE74-48FE-9ABA-257737E7CDEE}">
      <dgm:prSet/>
      <dgm:spPr/>
      <dgm:t>
        <a:bodyPr/>
        <a:lstStyle/>
        <a:p>
          <a:endParaRPr lang="pt-BR" b="1"/>
        </a:p>
      </dgm:t>
    </dgm:pt>
    <dgm:pt modelId="{E7AB4876-C5D6-4E6B-9005-E9814D804A15}" type="sibTrans" cxnId="{6564D3B1-CE74-48FE-9ABA-257737E7CDEE}">
      <dgm:prSet/>
      <dgm:spPr>
        <a:ln w="38100">
          <a:solidFill>
            <a:schemeClr val="accent1"/>
          </a:solidFill>
        </a:ln>
      </dgm:spPr>
      <dgm:t>
        <a:bodyPr/>
        <a:lstStyle/>
        <a:p>
          <a:endParaRPr lang="pt-BR" b="1"/>
        </a:p>
      </dgm:t>
    </dgm:pt>
    <dgm:pt modelId="{891B0B4D-1912-4068-8146-4252409CAEDC}">
      <dgm:prSet phldrT="[Texto]"/>
      <dgm:spPr/>
      <dgm:t>
        <a:bodyPr/>
        <a:lstStyle/>
        <a:p>
          <a:r>
            <a:rPr lang="pt-BR" b="1" dirty="0"/>
            <a:t>Origem da palavra logística</a:t>
          </a:r>
        </a:p>
      </dgm:t>
    </dgm:pt>
    <dgm:pt modelId="{D9A2AE5D-A47A-4374-8D52-19AE631C990D}" type="parTrans" cxnId="{1234815E-AFBA-4BAC-BB17-F7A243270C42}">
      <dgm:prSet/>
      <dgm:spPr/>
      <dgm:t>
        <a:bodyPr/>
        <a:lstStyle/>
        <a:p>
          <a:endParaRPr lang="pt-BR" b="1"/>
        </a:p>
      </dgm:t>
    </dgm:pt>
    <dgm:pt modelId="{D654E89C-CB9C-4CC4-8372-F27CFCCD1F99}" type="sibTrans" cxnId="{1234815E-AFBA-4BAC-BB17-F7A243270C42}">
      <dgm:prSet/>
      <dgm:spPr>
        <a:ln w="38100">
          <a:solidFill>
            <a:schemeClr val="accent1"/>
          </a:solidFill>
        </a:ln>
      </dgm:spPr>
      <dgm:t>
        <a:bodyPr/>
        <a:lstStyle/>
        <a:p>
          <a:endParaRPr lang="pt-BR" b="1"/>
        </a:p>
      </dgm:t>
    </dgm:pt>
    <dgm:pt modelId="{472A7928-7F57-41AA-9C80-D7EADD597A7B}">
      <dgm:prSet phldrT="[Texto]"/>
      <dgm:spPr/>
      <dgm:t>
        <a:bodyPr/>
        <a:lstStyle/>
        <a:p>
          <a:r>
            <a:rPr lang="pt-BR" b="1" dirty="0"/>
            <a:t>Logística no contexto militar</a:t>
          </a:r>
        </a:p>
      </dgm:t>
    </dgm:pt>
    <dgm:pt modelId="{6DBF742E-B719-476E-8A2B-DEDE7B9F5852}" type="parTrans" cxnId="{6285DDB8-BD28-41B9-B027-980B585BF353}">
      <dgm:prSet/>
      <dgm:spPr/>
      <dgm:t>
        <a:bodyPr/>
        <a:lstStyle/>
        <a:p>
          <a:endParaRPr lang="pt-BR" b="1"/>
        </a:p>
      </dgm:t>
    </dgm:pt>
    <dgm:pt modelId="{611A16B3-219D-4879-9D27-AA25174CA967}" type="sibTrans" cxnId="{6285DDB8-BD28-41B9-B027-980B585BF353}">
      <dgm:prSet/>
      <dgm:spPr>
        <a:ln w="38100">
          <a:solidFill>
            <a:schemeClr val="accent1"/>
          </a:solidFill>
        </a:ln>
      </dgm:spPr>
      <dgm:t>
        <a:bodyPr/>
        <a:lstStyle/>
        <a:p>
          <a:endParaRPr lang="pt-BR" b="1"/>
        </a:p>
      </dgm:t>
    </dgm:pt>
    <dgm:pt modelId="{4C53A6DF-E28A-44B9-A987-CE8F2571D181}">
      <dgm:prSet phldrT="[Texto]"/>
      <dgm:spPr/>
      <dgm:t>
        <a:bodyPr/>
        <a:lstStyle/>
        <a:p>
          <a:r>
            <a:rPr lang="pt-BR" b="1"/>
            <a:t>História da logística no Brasil</a:t>
          </a:r>
          <a:endParaRPr lang="pt-BR" b="1" dirty="0"/>
        </a:p>
      </dgm:t>
    </dgm:pt>
    <dgm:pt modelId="{87F140DD-12C7-4497-926A-D2B7BB4A4339}" type="parTrans" cxnId="{F43F1118-D404-4928-B529-72FCB8D69CCA}">
      <dgm:prSet/>
      <dgm:spPr/>
      <dgm:t>
        <a:bodyPr/>
        <a:lstStyle/>
        <a:p>
          <a:endParaRPr lang="pt-BR"/>
        </a:p>
      </dgm:t>
    </dgm:pt>
    <dgm:pt modelId="{B5E3A3EC-1B04-4259-9DCA-D8A316AF8CCB}" type="sibTrans" cxnId="{F43F1118-D404-4928-B529-72FCB8D69CCA}">
      <dgm:prSet/>
      <dgm:spPr/>
      <dgm:t>
        <a:bodyPr/>
        <a:lstStyle/>
        <a:p>
          <a:endParaRPr lang="pt-BR"/>
        </a:p>
      </dgm:t>
    </dgm:pt>
    <dgm:pt modelId="{E6915B55-440A-424C-8C93-5123F1F39226}" type="pres">
      <dgm:prSet presAssocID="{41C2C120-FEDA-4B09-A9C7-8F32582472E5}" presName="Name0" presStyleCnt="0">
        <dgm:presLayoutVars>
          <dgm:dir/>
          <dgm:resizeHandles val="exact"/>
        </dgm:presLayoutVars>
      </dgm:prSet>
      <dgm:spPr/>
    </dgm:pt>
    <dgm:pt modelId="{16998640-322C-4F85-A67C-B18D69FAB7E7}" type="pres">
      <dgm:prSet presAssocID="{5124702E-31F9-42EE-B959-A30227A24147}" presName="node" presStyleLbl="node1" presStyleIdx="0" presStyleCnt="4">
        <dgm:presLayoutVars>
          <dgm:bulletEnabled val="1"/>
        </dgm:presLayoutVars>
      </dgm:prSet>
      <dgm:spPr/>
    </dgm:pt>
    <dgm:pt modelId="{7D6ED838-70F3-4BA5-B49E-DE2776A24EB3}" type="pres">
      <dgm:prSet presAssocID="{E7AB4876-C5D6-4E6B-9005-E9814D804A15}" presName="sibTrans" presStyleLbl="sibTrans1D1" presStyleIdx="0" presStyleCnt="3"/>
      <dgm:spPr/>
    </dgm:pt>
    <dgm:pt modelId="{7F4CE118-580F-4653-8FF7-3567B37241DF}" type="pres">
      <dgm:prSet presAssocID="{E7AB4876-C5D6-4E6B-9005-E9814D804A15}" presName="connectorText" presStyleLbl="sibTrans1D1" presStyleIdx="0" presStyleCnt="3"/>
      <dgm:spPr/>
    </dgm:pt>
    <dgm:pt modelId="{DCE30B80-4DFF-41CA-A0E1-8C54B49B2575}" type="pres">
      <dgm:prSet presAssocID="{891B0B4D-1912-4068-8146-4252409CAEDC}" presName="node" presStyleLbl="node1" presStyleIdx="1" presStyleCnt="4">
        <dgm:presLayoutVars>
          <dgm:bulletEnabled val="1"/>
        </dgm:presLayoutVars>
      </dgm:prSet>
      <dgm:spPr/>
    </dgm:pt>
    <dgm:pt modelId="{39D7BFB4-E02D-4A9E-8D64-C427D085E407}" type="pres">
      <dgm:prSet presAssocID="{D654E89C-CB9C-4CC4-8372-F27CFCCD1F99}" presName="sibTrans" presStyleLbl="sibTrans1D1" presStyleIdx="1" presStyleCnt="3"/>
      <dgm:spPr/>
    </dgm:pt>
    <dgm:pt modelId="{C669D6D8-68DC-42A9-8085-69A5B7043DD4}" type="pres">
      <dgm:prSet presAssocID="{D654E89C-CB9C-4CC4-8372-F27CFCCD1F99}" presName="connectorText" presStyleLbl="sibTrans1D1" presStyleIdx="1" presStyleCnt="3"/>
      <dgm:spPr/>
    </dgm:pt>
    <dgm:pt modelId="{02475E19-FCF1-4254-9729-C8E9EF0BC37F}" type="pres">
      <dgm:prSet presAssocID="{472A7928-7F57-41AA-9C80-D7EADD597A7B}" presName="node" presStyleLbl="node1" presStyleIdx="2" presStyleCnt="4">
        <dgm:presLayoutVars>
          <dgm:bulletEnabled val="1"/>
        </dgm:presLayoutVars>
      </dgm:prSet>
      <dgm:spPr/>
    </dgm:pt>
    <dgm:pt modelId="{8297BE6F-C0B5-4FE8-B042-6142D9A475EC}" type="pres">
      <dgm:prSet presAssocID="{611A16B3-219D-4879-9D27-AA25174CA967}" presName="sibTrans" presStyleLbl="sibTrans1D1" presStyleIdx="2" presStyleCnt="3"/>
      <dgm:spPr/>
    </dgm:pt>
    <dgm:pt modelId="{B7B9DD64-741B-4EE1-92E4-EDAA0717BFF7}" type="pres">
      <dgm:prSet presAssocID="{611A16B3-219D-4879-9D27-AA25174CA967}" presName="connectorText" presStyleLbl="sibTrans1D1" presStyleIdx="2" presStyleCnt="3"/>
      <dgm:spPr/>
    </dgm:pt>
    <dgm:pt modelId="{F93ACBA7-B6A6-4B92-9B3D-899A3806734D}" type="pres">
      <dgm:prSet presAssocID="{4C53A6DF-E28A-44B9-A987-CE8F2571D181}" presName="node" presStyleLbl="node1" presStyleIdx="3" presStyleCnt="4">
        <dgm:presLayoutVars>
          <dgm:bulletEnabled val="1"/>
        </dgm:presLayoutVars>
      </dgm:prSet>
      <dgm:spPr/>
    </dgm:pt>
  </dgm:ptLst>
  <dgm:cxnLst>
    <dgm:cxn modelId="{FAC3C607-66C6-4821-B642-7F1AC3EF5867}" type="presOf" srcId="{E7AB4876-C5D6-4E6B-9005-E9814D804A15}" destId="{7D6ED838-70F3-4BA5-B49E-DE2776A24EB3}" srcOrd="0" destOrd="0" presId="urn:microsoft.com/office/officeart/2005/8/layout/bProcess3"/>
    <dgm:cxn modelId="{F43F1118-D404-4928-B529-72FCB8D69CCA}" srcId="{41C2C120-FEDA-4B09-A9C7-8F32582472E5}" destId="{4C53A6DF-E28A-44B9-A987-CE8F2571D181}" srcOrd="3" destOrd="0" parTransId="{87F140DD-12C7-4497-926A-D2B7BB4A4339}" sibTransId="{B5E3A3EC-1B04-4259-9DCA-D8A316AF8CCB}"/>
    <dgm:cxn modelId="{F339C91E-6361-436B-B3D8-64D8DBF089DE}" type="presOf" srcId="{4C53A6DF-E28A-44B9-A987-CE8F2571D181}" destId="{F93ACBA7-B6A6-4B92-9B3D-899A3806734D}" srcOrd="0" destOrd="0" presId="urn:microsoft.com/office/officeart/2005/8/layout/bProcess3"/>
    <dgm:cxn modelId="{949E9B33-E543-4BCE-A4C2-8C8C084BE1B0}" type="presOf" srcId="{611A16B3-219D-4879-9D27-AA25174CA967}" destId="{B7B9DD64-741B-4EE1-92E4-EDAA0717BFF7}" srcOrd="1" destOrd="0" presId="urn:microsoft.com/office/officeart/2005/8/layout/bProcess3"/>
    <dgm:cxn modelId="{1234815E-AFBA-4BAC-BB17-F7A243270C42}" srcId="{41C2C120-FEDA-4B09-A9C7-8F32582472E5}" destId="{891B0B4D-1912-4068-8146-4252409CAEDC}" srcOrd="1" destOrd="0" parTransId="{D9A2AE5D-A47A-4374-8D52-19AE631C990D}" sibTransId="{D654E89C-CB9C-4CC4-8372-F27CFCCD1F99}"/>
    <dgm:cxn modelId="{B282E345-6516-4A38-BFF8-AD0B7078F4C1}" type="presOf" srcId="{472A7928-7F57-41AA-9C80-D7EADD597A7B}" destId="{02475E19-FCF1-4254-9729-C8E9EF0BC37F}" srcOrd="0" destOrd="0" presId="urn:microsoft.com/office/officeart/2005/8/layout/bProcess3"/>
    <dgm:cxn modelId="{7390CD73-7871-467C-B1F5-4477F5571D74}" type="presOf" srcId="{E7AB4876-C5D6-4E6B-9005-E9814D804A15}" destId="{7F4CE118-580F-4653-8FF7-3567B37241DF}" srcOrd="1" destOrd="0" presId="urn:microsoft.com/office/officeart/2005/8/layout/bProcess3"/>
    <dgm:cxn modelId="{D075FD80-35C6-4412-B58C-D7FF001DD9DC}" type="presOf" srcId="{D654E89C-CB9C-4CC4-8372-F27CFCCD1F99}" destId="{C669D6D8-68DC-42A9-8085-69A5B7043DD4}" srcOrd="1" destOrd="0" presId="urn:microsoft.com/office/officeart/2005/8/layout/bProcess3"/>
    <dgm:cxn modelId="{A75A83AE-1039-4456-88B2-179F470AE437}" type="presOf" srcId="{41C2C120-FEDA-4B09-A9C7-8F32582472E5}" destId="{E6915B55-440A-424C-8C93-5123F1F39226}" srcOrd="0" destOrd="0" presId="urn:microsoft.com/office/officeart/2005/8/layout/bProcess3"/>
    <dgm:cxn modelId="{6564D3B1-CE74-48FE-9ABA-257737E7CDEE}" srcId="{41C2C120-FEDA-4B09-A9C7-8F32582472E5}" destId="{5124702E-31F9-42EE-B959-A30227A24147}" srcOrd="0" destOrd="0" parTransId="{B2CC6E92-40AF-4CD3-906B-7FAE27E6505E}" sibTransId="{E7AB4876-C5D6-4E6B-9005-E9814D804A15}"/>
    <dgm:cxn modelId="{6285DDB8-BD28-41B9-B027-980B585BF353}" srcId="{41C2C120-FEDA-4B09-A9C7-8F32582472E5}" destId="{472A7928-7F57-41AA-9C80-D7EADD597A7B}" srcOrd="2" destOrd="0" parTransId="{6DBF742E-B719-476E-8A2B-DEDE7B9F5852}" sibTransId="{611A16B3-219D-4879-9D27-AA25174CA967}"/>
    <dgm:cxn modelId="{55A070B9-BAC2-4210-A694-6C5BA8E762CE}" type="presOf" srcId="{D654E89C-CB9C-4CC4-8372-F27CFCCD1F99}" destId="{39D7BFB4-E02D-4A9E-8D64-C427D085E407}" srcOrd="0" destOrd="0" presId="urn:microsoft.com/office/officeart/2005/8/layout/bProcess3"/>
    <dgm:cxn modelId="{5BE9B9C2-3FCD-4BCC-9CA8-E0108AD1B327}" type="presOf" srcId="{611A16B3-219D-4879-9D27-AA25174CA967}" destId="{8297BE6F-C0B5-4FE8-B042-6142D9A475EC}" srcOrd="0" destOrd="0" presId="urn:microsoft.com/office/officeart/2005/8/layout/bProcess3"/>
    <dgm:cxn modelId="{4E05CCC2-77F4-457B-AEF5-5570FB065398}" type="presOf" srcId="{5124702E-31F9-42EE-B959-A30227A24147}" destId="{16998640-322C-4F85-A67C-B18D69FAB7E7}" srcOrd="0" destOrd="0" presId="urn:microsoft.com/office/officeart/2005/8/layout/bProcess3"/>
    <dgm:cxn modelId="{10FDE5DF-00DC-49BA-86C0-067713E351F7}" type="presOf" srcId="{891B0B4D-1912-4068-8146-4252409CAEDC}" destId="{DCE30B80-4DFF-41CA-A0E1-8C54B49B2575}" srcOrd="0" destOrd="0" presId="urn:microsoft.com/office/officeart/2005/8/layout/bProcess3"/>
    <dgm:cxn modelId="{3A6A5412-B42E-41DA-BD94-6D835113CC29}" type="presParOf" srcId="{E6915B55-440A-424C-8C93-5123F1F39226}" destId="{16998640-322C-4F85-A67C-B18D69FAB7E7}" srcOrd="0" destOrd="0" presId="urn:microsoft.com/office/officeart/2005/8/layout/bProcess3"/>
    <dgm:cxn modelId="{25A14DBF-A8DE-4285-85A4-FBC3D61FB0C1}" type="presParOf" srcId="{E6915B55-440A-424C-8C93-5123F1F39226}" destId="{7D6ED838-70F3-4BA5-B49E-DE2776A24EB3}" srcOrd="1" destOrd="0" presId="urn:microsoft.com/office/officeart/2005/8/layout/bProcess3"/>
    <dgm:cxn modelId="{298F3EAE-3FEC-4BAC-AEC3-973D768E77AE}" type="presParOf" srcId="{7D6ED838-70F3-4BA5-B49E-DE2776A24EB3}" destId="{7F4CE118-580F-4653-8FF7-3567B37241DF}" srcOrd="0" destOrd="0" presId="urn:microsoft.com/office/officeart/2005/8/layout/bProcess3"/>
    <dgm:cxn modelId="{342EADA3-B8F6-4554-8881-FAB74AF9FC7B}" type="presParOf" srcId="{E6915B55-440A-424C-8C93-5123F1F39226}" destId="{DCE30B80-4DFF-41CA-A0E1-8C54B49B2575}" srcOrd="2" destOrd="0" presId="urn:microsoft.com/office/officeart/2005/8/layout/bProcess3"/>
    <dgm:cxn modelId="{B5E0173D-AD3A-4EB6-834E-33B353421573}" type="presParOf" srcId="{E6915B55-440A-424C-8C93-5123F1F39226}" destId="{39D7BFB4-E02D-4A9E-8D64-C427D085E407}" srcOrd="3" destOrd="0" presId="urn:microsoft.com/office/officeart/2005/8/layout/bProcess3"/>
    <dgm:cxn modelId="{D7EECB67-A478-44EF-B5C8-63351F6D54C8}" type="presParOf" srcId="{39D7BFB4-E02D-4A9E-8D64-C427D085E407}" destId="{C669D6D8-68DC-42A9-8085-69A5B7043DD4}" srcOrd="0" destOrd="0" presId="urn:microsoft.com/office/officeart/2005/8/layout/bProcess3"/>
    <dgm:cxn modelId="{9FEE71A3-9F17-472E-B2C1-12D880B59636}" type="presParOf" srcId="{E6915B55-440A-424C-8C93-5123F1F39226}" destId="{02475E19-FCF1-4254-9729-C8E9EF0BC37F}" srcOrd="4" destOrd="0" presId="urn:microsoft.com/office/officeart/2005/8/layout/bProcess3"/>
    <dgm:cxn modelId="{A5383C20-126E-4591-8EBC-F2F6464DB098}" type="presParOf" srcId="{E6915B55-440A-424C-8C93-5123F1F39226}" destId="{8297BE6F-C0B5-4FE8-B042-6142D9A475EC}" srcOrd="5" destOrd="0" presId="urn:microsoft.com/office/officeart/2005/8/layout/bProcess3"/>
    <dgm:cxn modelId="{09296C32-BAAF-492B-9077-2E5E06CE2F8A}" type="presParOf" srcId="{8297BE6F-C0B5-4FE8-B042-6142D9A475EC}" destId="{B7B9DD64-741B-4EE1-92E4-EDAA0717BFF7}" srcOrd="0" destOrd="0" presId="urn:microsoft.com/office/officeart/2005/8/layout/bProcess3"/>
    <dgm:cxn modelId="{1D31D2A5-0357-4B16-AA26-6A6D7505707D}" type="presParOf" srcId="{E6915B55-440A-424C-8C93-5123F1F39226}" destId="{F93ACBA7-B6A6-4B92-9B3D-899A3806734D}" srcOrd="6" destOrd="0" presId="urn:microsoft.com/office/officeart/2005/8/layout/bProcess3"/>
  </dgm:cxnLst>
  <dgm:bg/>
  <dgm:whole>
    <a:ln w="38100"/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6ED838-70F3-4BA5-B49E-DE2776A24EB3}">
      <dsp:nvSpPr>
        <dsp:cNvPr id="0" name=""/>
        <dsp:cNvSpPr/>
      </dsp:nvSpPr>
      <dsp:spPr>
        <a:xfrm>
          <a:off x="2605215" y="1098398"/>
          <a:ext cx="56873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8732" y="45720"/>
              </a:lnTo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b="1" kern="1200"/>
        </a:p>
      </dsp:txBody>
      <dsp:txXfrm>
        <a:off x="2874598" y="1141121"/>
        <a:ext cx="29966" cy="5993"/>
      </dsp:txXfrm>
    </dsp:sp>
    <dsp:sp modelId="{16998640-322C-4F85-A67C-B18D69FAB7E7}">
      <dsp:nvSpPr>
        <dsp:cNvPr id="0" name=""/>
        <dsp:cNvSpPr/>
      </dsp:nvSpPr>
      <dsp:spPr>
        <a:xfrm>
          <a:off x="1220" y="362379"/>
          <a:ext cx="2605794" cy="15634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b="1" kern="1200" dirty="0"/>
            <a:t>Papel da logística na antiguidade</a:t>
          </a:r>
        </a:p>
      </dsp:txBody>
      <dsp:txXfrm>
        <a:off x="1220" y="362379"/>
        <a:ext cx="2605794" cy="1563476"/>
      </dsp:txXfrm>
    </dsp:sp>
    <dsp:sp modelId="{39D7BFB4-E02D-4A9E-8D64-C427D085E407}">
      <dsp:nvSpPr>
        <dsp:cNvPr id="0" name=""/>
        <dsp:cNvSpPr/>
      </dsp:nvSpPr>
      <dsp:spPr>
        <a:xfrm>
          <a:off x="1304118" y="1924056"/>
          <a:ext cx="3205127" cy="568732"/>
        </a:xfrm>
        <a:custGeom>
          <a:avLst/>
          <a:gdLst/>
          <a:ahLst/>
          <a:cxnLst/>
          <a:rect l="0" t="0" r="0" b="0"/>
          <a:pathLst>
            <a:path>
              <a:moveTo>
                <a:pt x="3205127" y="0"/>
              </a:moveTo>
              <a:lnTo>
                <a:pt x="3205127" y="301466"/>
              </a:lnTo>
              <a:lnTo>
                <a:pt x="0" y="301466"/>
              </a:lnTo>
              <a:lnTo>
                <a:pt x="0" y="568732"/>
              </a:lnTo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b="1" kern="1200"/>
        </a:p>
      </dsp:txBody>
      <dsp:txXfrm>
        <a:off x="2825164" y="2205426"/>
        <a:ext cx="163034" cy="5993"/>
      </dsp:txXfrm>
    </dsp:sp>
    <dsp:sp modelId="{DCE30B80-4DFF-41CA-A0E1-8C54B49B2575}">
      <dsp:nvSpPr>
        <dsp:cNvPr id="0" name=""/>
        <dsp:cNvSpPr/>
      </dsp:nvSpPr>
      <dsp:spPr>
        <a:xfrm>
          <a:off x="3206348" y="362379"/>
          <a:ext cx="2605794" cy="15634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b="1" kern="1200" dirty="0"/>
            <a:t>Origem da palavra logística</a:t>
          </a:r>
        </a:p>
      </dsp:txBody>
      <dsp:txXfrm>
        <a:off x="3206348" y="362379"/>
        <a:ext cx="2605794" cy="1563476"/>
      </dsp:txXfrm>
    </dsp:sp>
    <dsp:sp modelId="{8297BE6F-C0B5-4FE8-B042-6142D9A475EC}">
      <dsp:nvSpPr>
        <dsp:cNvPr id="0" name=""/>
        <dsp:cNvSpPr/>
      </dsp:nvSpPr>
      <dsp:spPr>
        <a:xfrm>
          <a:off x="2605215" y="3261207"/>
          <a:ext cx="56873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8732" y="45720"/>
              </a:lnTo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b="1" kern="1200"/>
        </a:p>
      </dsp:txBody>
      <dsp:txXfrm>
        <a:off x="2874598" y="3303931"/>
        <a:ext cx="29966" cy="5993"/>
      </dsp:txXfrm>
    </dsp:sp>
    <dsp:sp modelId="{02475E19-FCF1-4254-9729-C8E9EF0BC37F}">
      <dsp:nvSpPr>
        <dsp:cNvPr id="0" name=""/>
        <dsp:cNvSpPr/>
      </dsp:nvSpPr>
      <dsp:spPr>
        <a:xfrm>
          <a:off x="1220" y="2525189"/>
          <a:ext cx="2605794" cy="15634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b="1" kern="1200" dirty="0"/>
            <a:t>Logística no contexto militar</a:t>
          </a:r>
        </a:p>
      </dsp:txBody>
      <dsp:txXfrm>
        <a:off x="1220" y="2525189"/>
        <a:ext cx="2605794" cy="1563476"/>
      </dsp:txXfrm>
    </dsp:sp>
    <dsp:sp modelId="{F93ACBA7-B6A6-4B92-9B3D-899A3806734D}">
      <dsp:nvSpPr>
        <dsp:cNvPr id="0" name=""/>
        <dsp:cNvSpPr/>
      </dsp:nvSpPr>
      <dsp:spPr>
        <a:xfrm>
          <a:off x="3206348" y="2525189"/>
          <a:ext cx="2605794" cy="15634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b="1" kern="1200"/>
            <a:t>História da logística no Brasil</a:t>
          </a:r>
          <a:endParaRPr lang="pt-BR" sz="2700" b="1" kern="1200" dirty="0"/>
        </a:p>
      </dsp:txBody>
      <dsp:txXfrm>
        <a:off x="3206348" y="2525189"/>
        <a:ext cx="2605794" cy="15634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7-06T21:07:03.804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25101 5936 16 0,'0'0'58'0,"0"0"-9"0,0 0-31 16,0 0-3-16,0 0 8 15,0 0 16-15,0 0-3 16,0-20-9-16,0 20-9 15,0 0 20-15,0 0 31 16,0 0-10-16,0 0 10 0,0 0-10 16,0 0-2-1,0 0-10-15,0 0 2 0,0 0-24 16,0 0-7-16,0 0-5 16,0 0-1-16,0 0 10 15,2 0 8-15,2 0 2 16,1 0-19-16,2 0 11 15,2 0-9-15,-1 0 7 16,8 0-5-16,-3 3 1 16,6 0-3-16,0-2-11 15,1 1 4-15,5 1-4 16,2 0 17-16,0 2-15 16,-3 0 8-16,0 1-12 15,-1-1 7-15,-1-2 2 0,0 1-9 16,-2-2 8-16,5-2-5 15,0 0 9-15,4 0-13 16,-1 0 9-16,6 0-10 16,-3-8 6-16,1-2-3 15,-1 1-1-15,-5-2 1 16,-2 4-2-16,1-2 3 16,-2 3-3-16,-2 0 1 15,2 2 3-15,4 2-6 16,-3-2 3-16,3 3-2 15,2 1 0-15,0-3 0 16,0 1-3-16,-1 2 7 16,1 0-7-16,-2 0 9 15,0 0-10-15,0 0 7 16,2 0-4-16,0 0 2 0,2 0-1 16,-2 0 1-16,2 0 0 15,3 0 1-15,-3-1 0 16,2-2-2-16,-2 3 4 15,-4 0-7-15,0 0 3 16,0 0 0-16,-3 0 1 16,-2 0-1-16,3 0 1 15,-2 0 1-15,-2 0-1 16,2 0 1-16,1 0 1 16,1 0-3-16,2 0 4 15,2 0-4-15,-3 0 1 0,5 0-1 16,-4 0 2-1,4 0-4-15,-2 0 5 0,2 0-4 16,0 0 3-16,-2 0-4 16,3 0 3-16,-3 0-1 15,0 0 0-15,-2-3 0 16,-3 0 1-16,-1 1 2 16,-2 2-6-16,2 0 10 15,2 0-10-15,-1 0 5 16,2 0-4-16,-1 0 2 15,0 0-1-15,2 0 1 16,2 0 0-16,0 0 0 16,-3 0 0-16,3 0 0 15,-3 0 1-15,1 0-7 0,-2 0 8 16,0 0-2-16,-1 2 0 16,-2 2-1-16,3 1 0 15,-1-2 2-15,-1 1-1 16,2-3 4-16,-4-1-8 15,4 0 8-15,0 3-7 16,4-3 3-16,0 2 0 16,2-2 0-16,-2 2 2 15,0-2-5-15,0 2 6 16,2 0-5-16,-5-2 6 16,5 2-6-16,-4-2 3 15,0 0-1-15,0 0 0 16,-5 0 0-16,3 0-3 0,-1 2 6 15,3 0-3-15,4 0 3 16,-2 0-5 0,4 0 5-16,-2-2-4 0,0 0 1 15,-2 2 0-15,1-2-1 16,1 0 2-16,-2 0-4 16,2 0 6-16,-2 2-5 15,2 1 5-15,0-2-6 16,0 4 3-16,1-4 0 15,1 1 0-15,2 1 2 16,2-3-4-16,1 0 4 16,-1 0-4-16,1 0 2 0,0 0-2 15,2 0 4-15,2 0-6 16,3 0 4-16,0 0 0 16,-1 0 0-16,-6-5 4 15,-2 5-8-15,-1-1 8 16,-1-2-6-16,3 3 4 15,2-3-4-15,-1 0 3 16,4 1-1-16,-3 0 0 16,4 0 0-16,-3 0-1 15,3 0 4-15,-1 2-4 16,0-2 3-16,1-2-2 16,-3 2 3-16,-5-2-6 0,1 2 8 15,-3-2-5 1,0 3 2-16,-1 1 0 0,-1-3 0 15,-4 3 0-15,-1-2 1 16,-1 2 1-16,-2 0-5 16,-2 0 2-16,4 0-1 15,0 0 0-15,-1 0 0 16,3 0-4-16,-3 0 9 16,3 0-6-16,0 0 4 15,-3 0-5-15,1 0 3 16,0 0-2-16,-4 0 0 15,4 2 1-15,0 1 0 16,0-2 0-16,1 3-1 16,-2-2 2-16,1 0-1 15,0-2 2-15,-1 2-4 16,5-2 1-16,-2 0 0 0,2 0 1 16,-3 0 0-16,1 0-7 15,-2 0 11-15,2 0-8 16,-5 0 8-16,2 2-4 15,3 2 0-15,4-2-2 16,0-2 2-16,6 0 1 16,-6 0-1-16,0 0-3 15,-3 0 1-15,-6 0 3 16,1 0-3-16,-6 0 4 16,4 0-4-16,-3 0 2 15,-3 0 0-15,1 0 0 0,-1 0 0 16,1 2-3-16,2 0 6 15,-2-2-4-15,3 2 2 16,-3-2-2-16,-1 0 2 16,1 2-2-16,3-2 1 15,-2 0-1-15,3 0-2 16,-3 0 3-16,2 0 0 16,-1 0 1-16,-1 0-1 15,-1 2 2-15,-1-2-2 16,1 0 0-16,2 0 0 15,-2 0 0-15,3 0 1 16,2 0-2-16,-1 0 3 16,2 0-3-16,-2 0 4 15,0 4-5-15,-2 1 5 16,0-2-3-16,-1 1 0 0,1 1 0 16,3-3 0-16,-2 3 3 15,2-1-8-15,-3 0 10 16,1-1-4-16,2-3 0 15,-4 1-1-15,1 1 0 16,-2-2 0-16,-1 2-1 16,1-2 1-16,-1 0-4 15,4 0 8-15,-2 0-6 16,1 0 5-16,2 2-5 16,-2-2 2-16,0 0 0 15,-1 0-3-15,2 0 3 16,-4 0 0-16,3 0 3 15,-1 0-6-15,1 0 6 0,5 0-3 16,-4 2 4-16,4-2-4 16,-3 0 0-16,-2 2-3 15,-2 1 3-15,-6-2 0 16,-1-1-4-16,1 3 11 16,-4-3-10-16,3 0 6 15,0 0-6-15,2 0 6 16,0 2-6-16,5-1 6 15,-1 4-5-15,1-4 2 16,-1 4 0-16,1-4 0 16,-3 2 2-16,1-2-2 15,1 3 3-15,-3-2-6 0,1 0 5 16,0-2-2-16,-1 2 0 16,1-2-2-16,3 0-1 15,-3 0-2-15,1 0 2 16,-4 0 6-16,-1 0-6 15,1 0 6-15,-6 0-3 16,-2 0 0-16,0 0 3 16,0 0-6-16,-2 0 7 15,3 0-5-15,1 0 2 16,2 0 0-16,4 0 3 16,1 0-8-16,2 0 5 15,3 0-2-15,-3 0 1 0,1 0 0 16,-4 0-2-16,-1 0 5 15,3 0-4-15,-6 0 1 16,3 0-1-16,3 0-3 16,-4 0 3-16,-1 0 1 15,5-2 0-15,-2 0-1 16,8 0 2-16,4 2 0 16,3-1 0-16,-3-2-1 15,0 2 4-15,-4-2-9 16,-2 2 10-16,-3 1-10 15,-6-3 2-15,-3 3-5 16,0-2-3-16,2 2-18 16,-6-1-11-16,0 1-26 0,0-3-11 15,0 3-66 1,0 0-138-16,0 0-52 0</inkml:trace>
  <inkml:trace contextRef="#ctx0" brushRef="#br0" timeOffset="3295.14">18803 4918 332 0,'0'0'70'0,"0"0"-69"0,0 0 23 16,0 0 25-16,0 0-13 0,0 0-13 15,0 0 11 1,26 3 10-16,-19-3 8 16,-1 0 16-16,-3 0-14 0,1 0-6 15,-4 0-15-15,0 0-2 16,4 0-9-16,1 0-1 16,4 0-2-16,4 0 5 15,3 0 12-15,1 0-5 16,4 0-5-16,-2 0-7 15,2 0 9-15,3 0-10 16,-1 0-4-16,1 0-1 16,2-3-7-16,4-1 1 15,3 0-3-15,0-2 2 16,4 0-5-16,-4-1 5 16,0 1-3-16,1 2 0 0,1 0 2 15,-1 0-4-15,-3 2 1 16,0-2-1-16,-2 1 3 15,0-1-3-15,2 3-1 16,0-4 4-16,0 4-4 16,1-4 0-16,-1 2 1 15,0-1-1-15,-2 1 4 16,0-1 1-16,2 1-4 16,-2-4 0-16,2 3 1 15,1 2-1-15,-1 0-1 16,-2-3 1-16,0 4-2 15,2 0 0-15,-2-4 1 16,4 5 1-16,1-1 1 16,3-1-2-16,1 2 0 0,3-3 0 15,1 3-1 1,-5 0 1-16,1 0 0 0,1 0 0 16,-4 0 0-16,1 0-1 15,-1 0 1-15,-1 0-1 16,-1 0 1-16,3-1 0 15,-2 1 0-15,-1 0 0 16,5 0-1-16,-5 0 1 16,0 0 0-16,1 0 2 15,-1 0-3-15,0 0 4 0,1-3-5 16,2 1 4 0,-2 1-4-16,1-4 2 0,-2 1 0 15,-1 2 1-15,1 0-1 16,-2 0 0-16,2 2 1 15,-1 0-3-15,-1 0 2 16,-2 0-1-16,0 0 2 16,-4 0-2-16,1 0 1 15,-4 0 0-15,0 0 0 16,1 0 0-16,0 0 1 16,0 0 0-16,2 2-2 15,0 0 3-15,-1 2-4 16,-2-2 1-16,1 0 1 15,-1 1 1-15,1-3 0 16,0 0-1-16,4 0 0 16,0 0 0-16,0 0 0 15,-2 0 0-15,4 0-1 0,-2 0 1 16,2 0-1-16,2 1 1 16,2 1 0-16,7 1 5 15,0-2-4-15,5-1 1 16,-5 3-4-16,-5-3 2 15,1 0-3-15,-5 0 3 16,0 0-2-16,0 0 2 16,4 0 0-16,-4 0 4 15,0 0-4-15,-3 0 3 16,-3 0 5-16,-1 0-6 16,-3 0 0-16,-4 0 0 0,-1 0 1 15,-1 0-3-15,-3 0 0 16,1 0 1-16,1 0-2 15,-1 0-1-15,5 0 0 16,1 0-3-16,6 0 4 16,2 0-2-16,0 3-1 15,0 3-1-15,-8-2-3 16,-1 0 0-16,-7 1-7 16,-2-5-3-16,-4 1-26 15,-5-1-42-15,0 0-80 16,-2 0-179-16</inkml:trace>
  <inkml:trace contextRef="#ctx0" brushRef="#br0" timeOffset="42187.55">810 12766 230 0,'0'0'43'0,"0"0"16"15,0 0 1-15,0 0-26 16,0 0-17-16,0 0-13 15,0 0 1-15,0 0 22 16,-13 3 28-16,13-1 12 16,0 0 9-16,0 0-1 15,0-2-16-15,0 0-20 16,0 3-14-16,0-3-11 16,0 0-10-16,0 0 0 15,0 0-3-15,0 0 1 0,9 0 4 16,7 0-2-16,6 0 5 15,2 0-1-15,-1 0-2 16,4 0-1-16,-5 0 5 16,-2 0 2-16,-2 0 1 15,-5 0 3-15,1 0 9 16,-1 0-7-16,-3 0-9 16,4 0 2-16,-1-3-7 15,1 1-1-15,-1 0 4 16,1 0 3-16,-1 2 0 15,3-3 4-15,-1 3-7 16,-2 0 2-16,-1 0-8 16,-3 0 1-16,-5 0-2 0,-2 0 0 15,0-1 2-15,-2 1 3 16,0-1 2-16,0 1-2 16,0-3 3-16,0 1 4 15,0 2 4-15,0-1-5 16,0-1-11-16,-17-1-18 15,-8-1-90-15,-2-2-171 16,3 2-398-16</inkml:trace>
  <inkml:trace contextRef="#ctx0" brushRef="#br0" timeOffset="42997.03">1267 12587 466 0,'0'0'99'0,"0"0"-43"0,0 0 62 0,0 0-54 16,0 0-48-16,0 0-15 15,0 4 1-15,0-4 11 16,0 2 0-16,9 0 16 16,3 4 14-16,3 2-3 15,3 4-3-15,2 4-13 16,4 2 2-16,1 2-8 15,-3-2-11-15,-7-2-3 0,-1-4 1 16,-5-4-1-16,-5-2 14 16,-2-4 2-16,-2-2-5 15,0 0 1-15,0 0 8 16,0 0 10-16,0 0 10 16,-10 6-11-16,-13 3-23 15,-2 0-7-15,2 5-1 16,2 2-2-16,1 2-5 15,5 1 5-15,1-1 0 16,3 0 0-16,7-4 0 16,-1-2-1-16,3-5-11 15,2-2-34-15,0-5-45 16,0 0-105-16,5 0-95 16,7-20-163-16</inkml:trace>
  <inkml:trace contextRef="#ctx0" brushRef="#br0" timeOffset="43675.6">2029 12453 406 0,'0'0'171'0,"0"0"-156"0,0 0 85 0,0 0-40 0,0-103-17 16,0 75-7-16,0 6 11 15,0 2 13-15,0 6 12 16,-6 4 4-16,-8 1-16 16,-3 8-17-16,-4 1-10 15,-1 0-13-15,-3 0-11 16,1 20-9-16,0 11-15 16,1 18-7-16,8 8 11 15,3 6 4-15,4 10 7 16,5 2 0-16,3 6 0 15,0 3 0-15,0 1 3 0,19-3 1 16,2-6-2 0,6-9-2-16,6-15-2 0,1-10-2 15,1-17-9-15,4-12-4 16,-6-13-12-16,3 0 8 16,-7-27 4-16,0-17-16 15,-12-9-1-15,-7-4-19 16,-10 3-59-16,0 8-143 15,-3 9-131-15</inkml:trace>
  <inkml:trace contextRef="#ctx0" brushRef="#br0" timeOffset="44019.82">2270 12729 600 0,'0'0'69'0,"0"0"34"0,0 0 28 0,0 0-91 15,0 0-12-15,0 0 28 16,-41-7 7-16,31 20-14 16,-3 13-21-16,1 10-27 15,1 4 3-15,7 5 4 16,4-4-1-16,0 2-7 15,0-7 0-15,13-4-3 16,9-8 2-16,3-12-24 0,4-6 0 16,-2-6-10-1,-1 0 2-15,-2-26-24 0,-3-10 2 16,-8-6-20-16,-4-2-59 16,-9 2-64-16,0 3-9 15</inkml:trace>
  <inkml:trace contextRef="#ctx0" brushRef="#br0" timeOffset="44412.69">2480 12878 590 0,'0'0'82'0,"0"0"29"15,0 0 39-15,13 112-82 16,-7-88-18-16,-1-2-14 15,-3-6-5-15,0-8-17 16,1-6-14-16,-3-2-13 16,0 0-6-16,0 0-3 15,0-16 0-15,0-16 13 16,2-8 9-16,5-8 0 16,-1-2-14-16,5 10 12 15,1 3-2-15,-4 13 8 16,1 10-2-16,-2 9-2 15,-2 5-1-15,3 0 1 0,1 13 3 16,3 17 26 0,3 8-3-16,-7 3 1 0,2 0 3 15,-4-2-11 1,-1-6-7-16,-1-4-9 0,-2-9-3 16,0-10-20-16,1-10-48 15,-3 0-75-15,0-20-152 16,5-14-4-16</inkml:trace>
  <inkml:trace contextRef="#ctx0" brushRef="#br0" timeOffset="44765.22">2836 12752 188 0,'0'0'395'0,"0"0"-277"0,0 0 53 15,0 0-50-15,0 0-63 16,0 0-28-16,-40 6-5 15,26 0-9-15,3 1-5 16,3 0-11-16,0 0-7 16,4-1-13-16,4 0-4 15,0 0-3-15,0 6 0 16,12 2-9-16,7 7 16 16,1-2 17-16,1 2 3 15,-6 3-1-15,-1-1-5 16,-1 2-6-16,-9-1 11 15,-2 0 1-15,-2-1 11 0,0-4 27 16,-11-3 7-16,-9-4-10 16,-3-8-26-1,4-2 0-15,-3-2-9 0,4 0-18 16,0-8-55-16,5-14-36 16,6-6-117-16,2 2-81 15</inkml:trace>
  <inkml:trace contextRef="#ctx0" brushRef="#br0" timeOffset="45094.5">2907 12843 332 0,'0'0'270'0,"0"0"-207"0,0 0 101 16,0 0-75-16,0 0-53 15,0 0-3-15,0 129 19 16,7-99-15-16,6-2-2 16,3-4-15-16,-1-8-20 15,4-3-4-15,0-12-8 16,1-1 6-16,1 0-2 16,-4-10 2-16,-1-12 6 15,-5-4 2-15,-5-4 1 16,-1-2-3-16,-5-2 12 15,0-2-5-15,0 0-7 16,-7 3-35-16,-4 5-72 16,-3 9-69-16,2 7-81 0</inkml:trace>
  <inkml:trace contextRef="#ctx0" brushRef="#br0" timeOffset="45628.64">3170 12829 160 0,'0'0'451'0,"0"0"-423"0,0 0 100 16,0 0-11 0,0 0-63-16,50 118 14 0,-44-85 32 15,-2-1-51 1,-2-5-20-16,-2-6-9 0,3-7-11 15,-1-8-9-15,-2-6-10 16,0 0-24-16,0-2-12 16,0-24-4-16,0-8 36 15,0-10 14-15,2-4 0 16,4 4-4-16,2 5-1 16,3 7-7-16,-1 14-1 15,0 6-2-15,-1 12 8 16,1 0-11-16,7 21 8 15,-2 18 10-15,1 11 28 0,-3 0-2 16,-4-1-1 0,0-11-9-16,-3-12-16 15,1-14 0-15,-5-8-6 0,0-4-18 16,0-2-39-16,1-25 11 16,0-8 39-16,-1-5 8 15,2 2-2-15,0 7-13 16,5 10 9-16,1 10 10 15,0 11-1-15,3 0 2 16,3 11-12-16,5 10 12 16,-4 4 14-16,1 0-5 15,-5 0-7-15,-2-3-2 16,-3-6-39-16,-2-10-136 0,-4-6-92 16</inkml:trace>
  <inkml:trace contextRef="#ctx0" brushRef="#br0" timeOffset="45893.01">3654 12759 710 0,'0'0'83'0,"0"0"1"0,0 0 71 16,0 0-108-16,0 0-42 15,-70 117-4-15,68-79 0 16,2 4 8-16,0-1 10 15,2-2-6-15,16-7-7 16,7-11-2-16,2-10-8 16,4-11-1-16,2 0-18 0,-1-26 8 15,-6-12 15-15,-6-2 0 16,-8-4-3-16,-12-5-4 16,0 5-34-1,-23 4-74-15,-19 12-158 0</inkml:trace>
  <inkml:trace contextRef="#ctx0" brushRef="#br0" timeOffset="46764.17">4415 12691 441 0,'0'0'304'0,"0"0"-268"0,0 0 46 0,0 0 23 15,5 138-51-15,6-88-7 16,-2 1 4-16,-1-1-8 16,-2-4-16-16,-4-8-10 15,-2-8-11-15,0-8-6 16,0-11-16-16,0-11-36 16,0-3-71-16,0-27-60 15,-8-12-174-15</inkml:trace>
  <inkml:trace contextRef="#ctx0" brushRef="#br0" timeOffset="47298.1">4589 12894 666 0,'0'0'41'16,"0"0"9"-16,0 0 64 15,48 106-64-15,-40-88-25 16,-4-6 7-16,-1-2-2 16,-1-9-6-16,-2-1-8 15,0 0-16-15,0 0-1 16,0-8-37-16,0-19-3 0,0-1 35 16,2 2 2-1,4 0 2-15,4 6-1 0,1 0 0 16,2 2 0-16,-1 6 3 15,0 3 1-15,2 5-1 16,-1 4-5-16,1 0 5 16,1 3 3-16,1 16 9 15,-3 6 9-15,-2 3-3 16,1 4 9-16,-6-6-10 16,-1-8 8-16,-3-10-9 15,0-7-16-15,-2-1-7 16,2 0-36-16,-2-25-19 15,2-9-18-15,4-2 27 16,-2 0 14-16,5 10-22 0,-3 12 23 16,4 14 16-16,-2 0 14 15,1 14 5-15,2 18 3 16,0 2 36-16,-2 0-6 16,2-4-9-16,-1-6-10 15,-4-8-11-15,3-8-4 16,-7-8-49-16,0 0-94 15,0-14-284-15</inkml:trace>
  <inkml:trace contextRef="#ctx0" brushRef="#br0" timeOffset="47589.57">5188 12725 560 0,'0'0'96'0,"0"0"-30"0,0 0 85 0,0 0-88 16,0 0-20-16,0 0 13 15,-53 12 6-15,33 9-12 16,3 6-24-16,3 9-23 16,3 8 3-16,7 7-6 15,4-3 3-15,0-4-3 16,15-8-17-16,16-14-26 0,7-20-64 15,2-2 11-15,-2-21-55 16,-5-18-16-16,-8-3 30 16,-14-1 19-16,-9 7-71 15</inkml:trace>
  <inkml:trace contextRef="#ctx0" brushRef="#br0" timeOffset="47700.36">5188 12725 200 0,'35'112'236'0,"-67"-102"-49"15,5 15-41-15,5 3-49 16,6 0-54-16,12-3-26 15,4-4-17-15,0-11-10 16,0-10-105-16,2 0-152 16</inkml:trace>
  <inkml:trace contextRef="#ctx0" brushRef="#br0" timeOffset="48220.67">5514 12735 94 0,'0'0'540'0,"0"0"-509"15,0 0 114-15,0 0-33 0,-114 24-75 16,95 4-21-1,0 8-2-15,9 9-14 0,5 5-18 16,5-2 14-16,0-4 4 16,5-8 6-16,12-12-6 15,5-11 0-15,1-13-3 16,-2-3-1-16,2-33 1 16,0-17 4-16,-8-10-1 15,-6-7 4-15,-9-7 2 16,0 1 1-16,0-7 6 15,-11-2-4-15,-5 2 3 16,-4 12 1-16,5 14-13 16,1 22 2-16,8 20 0 15,1 11-2-15,5 4 7 0,0 0-5 16,0 30 27 0,0 14-29-16,0 16 3 0,7 15-6 15,9 3 3-15,-1 2-10 16,3 2-15-16,-1-6 23 15,-1-5 0-15,-3-13 2 16,1-12 0-16,-1-15-6 16,3-12-57-16,-1-15-80 15,-1-4-150-15</inkml:trace>
  <inkml:trace contextRef="#ctx0" brushRef="#br0" timeOffset="48421.89">5678 12793 616 0,'0'0'153'0,"0"0"-89"0,0 0 86 15,0 0-92-15,-6 129-46 16,6-101 4-16,0 4-2 16,0 2-11-16,0-3-3 15,0-2 0-15,0-11-43 16,0-10-40-16,6-8-89 15,2-12-167-15</inkml:trace>
  <inkml:trace contextRef="#ctx0" brushRef="#br0" timeOffset="48861.25">5977 12764 606 0,'0'0'72'16,"0"0"71"-16,0 0-31 16,0 0-66-16,0 0 0 15,0 0 12-15,-62 38-8 16,35-3-28-16,5 7-16 16,4 5-6-16,4-7 8 15,10-9-8-15,4-6-1 16,0-11-6-16,4-9-7 15,15-5-43-15,3 0-6 16,5-17 7-16,2-13 17 0,-3-8 23 16,-1 1 2-16,-7 4 1 15,-3 12 2-15,-5 12 5 16,-8 6 5-16,2 3 1 16,0 3 0-16,5 20 19 15,3 10 10-15,-1 2 23 16,-1-4-3-16,2-6-14 15,-5-8-15-15,-1-9-20 16,3-6-9-16,0-2-39 0,2-2-25 16,0-24-41-1,1-4-104-15,-2-2-81 0</inkml:trace>
  <inkml:trace contextRef="#ctx0" brushRef="#br0" timeOffset="49298.93">6235 12156 414 0,'0'0'260'0,"0"0"-217"0,14 158 99 15,-3-91-60-15,3 9-59 16,-1 6-6-16,-4 4 18 15,0 4 7-15,-2-2 7 16,-3-8-10-16,2-11-12 0,-1-15-4 16,0-14-23-16,-3-18-4 15,3-16-40-15,-3-6-69 16,-2-12-38 0,0-20-138-16,0-4 139 0,-16 0 42 15,-2 1-21-15,-2 9 106 16,7 8 23-16,3 4 90 15,6 8 0-15,4 3 20 16,0-1-22-16,0-1-61 16,16-1 19-16,11 1 0 0,4-6 6 15,3 1-9-15,1-3-14 16,-4 2-4-16,0-1-19 16,1 4 0-16,-6 1-6 15,-1 1-12-15,-3-3-55 16,-2-1-46-16,-7-2-35 15,-1 0-60-15</inkml:trace>
  <inkml:trace contextRef="#ctx0" brushRef="#br0" timeOffset="49561.62">6623 12691 279 0,'0'0'137'16,"0"0"-11"-16,0 0 5 16,0 0-39-16,0 0-19 15,-97 105 9-15,76-69-24 16,8 4-5-16,-1 6-8 15,8 2-1-15,6-4-18 0,0-4-4 16,0-7-14-16,20-12 6 16,9-9-14-16,5-10-9 15,-1-2 9-15,0-8-17 16,1-24 7-16,-7-7 3 16,-7-14 7-16,-11-3-8 15,-9-2-16-15,-14 4-53 16,-28 9-18-16,-14 15-164 15,-9 14-132-15</inkml:trace>
  <inkml:trace contextRef="#ctx0" brushRef="#br0" timeOffset="49755.46">5761 12716 548 0,'0'0'179'0,"0"0"-175"16,0 0-8-16,0 0-9 16,0 0-312-16</inkml:trace>
  <inkml:trace contextRef="#ctx0" brushRef="#br0" timeOffset="50201.74">4527 12512 601 0,'0'0'246'0,"0"0"-238"0,0 0-3 15,0 0-5-15,0 0-145 0,0 0-178 16</inkml:trace>
  <inkml:trace contextRef="#ctx0" brushRef="#br0" timeOffset="102028.16">1984 13686 188 0,'0'0'239'0,"0"0"-204"0,0 0 23 16,0 0 42-16,0 0-14 16,0 0-36-16,0 0-23 15,-13 0-9-15,13 0 10 16,0 0-7-16,0 0 12 0,7 0 17 15,-1 0-16 1,2 0 2-16,-2 0 2 16,3 0-1-16,5 0-3 0,1 0-10 15,5 5 2-15,5 1-12 16,1-1 2-16,5-2-12 16,3 1 5-16,4 1 1 15,2-1 3-15,2 0-5 16,3 1-1-16,-1 2 2 15,1-1-1-15,-1 0-6 16,-6 0 4-16,3-2-5 16,-4-2 4-16,3-2-1 15,1 0-3-15,-1 0 1 0,0 0 5 16,-5 0 0-16,0 0-5 16,2 0 1-16,-2 0-3 15,3 2 0 1,2 0 0-16,3 2 1 0,1-4-1 15,1 0 0-15,-1 0 4 16,-2 0-4-16,1 0-1 16,-3 0 1-16,-2 0 1 15,0 0-1-15,0 0 1 16,2 0-1-16,-1-6 0 16,2-1 5-16,-1 3-5 15,0 1 0-15,-1-3 1 16,0 2-1-16,1 2 2 15,0-2-2-15,1 1 0 0,-4 2 0 16,3 1-1-16,1-6 1 16,3 4-1-16,6-2 4 15,0-1-6-15,4 1 4 16,-3 2-2-16,0 1 2 16,-6 1 0-16,-3-3-1 15,-2 1-1-15,-1 1 1 16,-4-1 0-16,-2-1-1 15,3 2 1-15,-1-2-2 16,6 3 2-16,-3-1 0 16,4-1 7-16,1-2-6 15,-3 1 0-15,2-1-1 16,-2 0 0-16,-2 3-1 0,0-8 1 16,-3 3 0-1,3 0 1-15,0-1-1 0,0-4 4 16,2 1-6-16,0 2 4 15,0 0-3-15,-2 1 2 16,0-2-1-16,-1 4 0 16,2-6 5-16,-3 5-4 15,1 0-2-15,-1 0 1 16,1 0 0-16,0-2 0 16,-4 2-1-16,0 0 2 15,-4 0 0-15,-2 4-1 16,-1-1 0-16,-1 3-1 15,0 0 1-15,-1 0 0 16,5 0 0-16,0 0-1 0,3 0 1 16,-1 0 1-1,-2 0-1-15,0 0 1 0,0 0-2 16,-3 0 2-16,1 0-4 16,-7-1 3-16,0-3 0 15,-2 2 0-15,4 2 0 16,1-1 0-16,4-4 1 15,-4 4-2-15,6-4 2 16,0 1-2-16,-4 2 2 16,0 0-1-16,-6 2 0 15,-1 0 0-15,-5 0 2 16,1 0-2-16,-5 0 0 0,3 0 2 16,-4 0-4-16,3 0 4 15,1 0-2-15,1 0 0 16,2 0 0-16,1 0-2 15,-1 0 3-15,1 0-2 16,-7 0 2-16,-3 0 3 16,2 2-3-16,-6-2-2 15,0 0 3-15,-2 2 1 16,0-2 0-16,0 2 2 16,0-2-1-16,0 0 8 15,0 0-3-15,0 0-4 16,0 0 0-16,0 0-3 15,0 0-1-15,0 0-1 16,0 0-1-16,0 0 0 16,0 0 0-16,0 0 0 0,0 0-2 15,0 0-2-15,0 0-7 16,0 0-7-16,2 2-28 16,-2 4-26-16,0 14-118 15,0 9-88-15,-6 2-378 16</inkml:trace>
  <inkml:trace contextRef="#ctx0" brushRef="#br0" timeOffset="114063.79">24885 7979 126 0,'0'0'135'0,"0"0"-83"16,0 0 18-16,0 0-1 16,0 0-32-16,0 0 3 15,0 0 18-15,-11 0 5 16,11 0 18-16,-4 2 0 0,4-1-25 16,-3-1-6-1,0 3-8-15,3-3-10 0,0 1-11 16,0-1-10-1,0 2-3-15,0 1 5 0,19-3 20 16,5 0 4-16,3 0-5 16,4 0 16-16,3 0-8 15,-3 0-15-15,2 0-13 16,-4 0 4-16,5 0-13 16,-1 0 7-16,2 0-2 15,3 0-1-15,-2-3 2 16,2-3-2-16,2 3-2 15,2-5 5-15,3 2-5 0,1 2 0 16,4 0-1 0,-4 1 2-16,-1 2 3 0,-1-3-2 15,-3-1-1-15,-1-1-3 16,-2 0-2-16,-3 1 7 16,4-4-8-16,-2 4 9 15,3-4-7-15,0 4 5 16,-1 0-6-16,-4 4 0 15,1-1 0-15,-1-1-1 16,-2 1 1-16,3 2 0 16,-1-1-1-16,4 1 0 15,1-3 1-15,2-1-1 0,5 0 1 16,-3 2 2 0,1 0 0-16,-5 2-3 0,2 0 3 15,-1 0-2-15,1 0-1 16,1 0 1-16,1 0-1 15,-2 0 2-15,3 0-2 16,-5 0 0-16,-3 0 1 16,0 0-2-16,-4 0 2 15,1 0 3-15,3 2-4 16,1 0 0-16,5 1 4 16,-1 1-4-16,4-3-1 15,6 2 1-15,-1-2 0 16,5-1 0-16,-7 2 0 15,0 1-1-15,-3-3 0 16,-5 2-2-16,-3-2 3 16,-3 1 0-16,1 2 4 0,-1 0-4 15,3 1 1-15,0 0 2 16,4 2-1-16,6 1-2 16,2-1 0-16,2-2 0 15,-1 1 1-15,0-3 0 16,-2 4 1-16,-4-1-2 15,0-1 2-15,-3 1-1 16,-3 0 0-16,0-1-1 16,1 0 0-16,0-3 1 15,0-1-1-15,2 0 3 16,0 0-2-16,-1 0-1 0,1 0 1 16,-2 0-1-1,-1 0 0-15,-2 0 2 0,-3 0 0 16,1 0-2-16,-2 0 1 15,1 0-1-15,-1 4 1 16,0 1 0-16,3-4-2 16,0 3 2-16,4-4 2 15,0 2-3-15,1-2-1 16,1 0-1-16,0 0 2 16,-1 0-2-16,0 0 1 15,-1 0 0-15,-4 0 1 16,0 0 0-16,-2 0 1 15,-1 0-1-15,-2 0-3 16,5 0 3-16,1 0 0 16,6 0 1-16,1 0-1 0,4 0 0 15,-2 0-1 1,3 0 3-16,-5 0-3 0,2 0 1 16,-5 0 0-1,1 0 1-15,1 0-1 0,-3 0 0 16,0 0 2-16,-2 0-3 15,0 5 2-15,0 1-2 16,-5-2 3-16,-2 1-3 16,1 2 1-16,-1-3 0 15,2 2 0-15,5 0 1 16,-5-2-1-16,4-3 1 16,-6-1-2-16,0 2 1 0,2-2 0 15,1 0 1-15,-1 0 0 16,0 0-1-16,3 0 1 15,-1 0-2-15,4 0 1 16,-1-3 0-16,4 0 0 16,1 0 0-16,1 3 0 15,-2-3-2-15,-4 2 0 16,-2 1 2-16,-5 0 1 16,2 0-1-16,-2 0-2 15,1 0 2-15,-3 0-1 16,-2 0 0-16,-4 0 0 15,4 0 1-15,-2 0 0 16,4 0 0-16,4 0 0 0,1 0 1 16,1 0 0-1,4 0-2-15,-6 0-1 0,0 0 2 16,-1 0 0-16,-3 0 0 16,-5 0 0-16,0 0-1 15,1 0 1-15,-1 0 0 16,3 0 0-16,2 0 0 15,0 0 0-15,-2 0 0 16,-1 0-1-16,-1-1 2 16,-3 1-1-16,-1 0 0 15,0 0 4-15,0 0-4 16,-3 0-2-16,1 0 2 16,2 0 0-16,6-3 4 15,2 3-4-15,0 0-1 0,4 0 1 16,-4 0 0-16,-3 0 0 15,-1 0 0-15,-3 0 0 16,-1 0 0-16,-2 0 0 16,-1 0 0-16,-3 0-1 15,-1 3 1-15,1-3-1 16,-1 0 0-16,3 0-2 16,4 0 2-16,-1 0-1 15,0 0-10-15,-6 0-11 16,1 0-9-16,-4 0-26 15,2 0-65-15,-4 0-137 16,1 0-194-16</inkml:trace>
  <inkml:trace contextRef="#ctx0" brushRef="#br0" timeOffset="123396.38">33335 4860 249 0,'0'0'84'0,"0"0"-23"0,0 0 19 16,0 0-38-16,0 0-9 16,0 0 14-16,0 0 24 15,-35 14 4-15,28-7-4 16,1-3-9-16,-3 2-10 16,0 0-6-16,-4 1 1 0,-10 6-11 15,-6 1 7-15,-4 3-14 16,-9 6 1-16,-3 1-12 15,-1 2 2-15,-2-2-11 16,6-4 3-16,11-4-7 16,9-2-1-16,9-6-4 15,5-2-5-15,6-4 1 16,2-2-9-16,0 0-44 16,0 0-86-16,10 0-27 15,9 0-91-15,1 0 8 16</inkml:trace>
  <inkml:trace contextRef="#ctx0" brushRef="#br0" timeOffset="124411.16">32888 4973 274 0,'0'0'123'0,"0"0"-38"16,0 0 16-16,0 0-35 0,0 0-38 16,0 0-17-16,-6 0 2 15,6 0 7-15,-8 0 14 16,4 0 11-16,2 0-20 15,-3 0-13-15,-1 0 12 16,2 0 3-16,-1 0-8 16,0 4-9-16,1-2-1 15,2 3 2-15,-1-3 5 16,3 4-15-16,0 5-1 16,0 3-1-16,0 4 1 15,9 0 0-15,3-4 4 16,-4 0 2-16,-1-4-6 0,0-2 1 15,-7 0-1-15,0-2 4 16,0-2-1-16,0-2-1 16,0-2 6-16,0 0 5 15,0 0 13-15,0 0 10 16,-9 0-13-16,-4-6-17 16,-5-4-6-16,-5-2 0 15,4 0-1-15,-2 2 1 16,6 2 4-16,3 2-3 15,6-2 1-15,4 3-4 16,0 2-30-16,2 0 2 16,-3 2 16-16,-1 0 9 15,2 1 1-15,-2 0-7 16,-2 0 4-16,4 0-2 16,0 0-4-16,0 0 6 0,2 0 0 15,-2 0 5-15,2 0-4 16,-5 0 0-16,5 0-6 15,-2 0 3-15,-4 0 4 16,1 5 5-16,-4 9 5 16,0 0-3-16,1 3-1 15,0 0 0-15,4-1-1 16,-3 2 1-16,1-2 0 16,-1-1-1-16,2 0 6 15,3-5-6-15,2-2-2 16,0-1 2-16,0-6-3 15,0-1 0-15,0 0-6 16,0 0-3-16,0 0 12 16,0 0 10-16,16 0-7 0,9-8 3 15,2 0-4-15,2 2-1 16,2 0 1-16,-3 5-2 16,-1-1 2-16,0 2-1 15,-7 0-1-15,0-3 0 16,0 2-1-16,0-2 2 15,0 0 1-15,-2-4 2 16,-2-1 4-16,-3-2 1 16,-5 3-1-16,-3 1-2 0,-2 1 5 15,-3 1-4 1,2 2-3-16,-2 0 1 0,0 0-4 16,0 0-2-1,0 0-34-15,4-2-49 16,7-4-108-16,5-3-107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7-06T21:09:57.229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23361 5588 19 0,'0'0'140'0,"0"0"-121"16,0 0 46-16,0 0 17 15,0 0-42-15,0 0 8 0,0 0 13 16,-7 0-13 0,5 0-12-16,2 0-14 0,0 0 14 15,0 0 11-15,-3 0 16 16,3 0 3-16,-2 0-7 16,0 0-4-16,2 0 1 15,-2-4-6-15,0 1-8 16,2-1 0-16,-2-7-6 15,2-1 5-15,0-6 3 16,0-9-10-16,0-8-17 0,0-3-4 16,0-6-10-1,0-4 3-15,0-4-4 16,0-5 1-16,2-5-1 16,-2-4-1-16,0 0 0 0,0 2 1 15,0 1-4 1,0 5 5-16,0 6-6 0,0 5 2 15,4 1 1-15,5 11-2 16,3 3 1-16,1 5-4 16,-3 12 0-16,2 7 2 15,-3 4-4-15,-1 4 1 16,4 0-4-16,5 16 7 16,4 20-6-16,1 14 9 15,0 11 1-15,-2 6 1 16,-2 4 0-16,-2 3-1 15,0 0-1-15,-6 0 3 16,1-2-3-16,-1-5 0 0,-2-3 1 16,-3-4 0-16,-3-6-1 15,0-10 1-15,-2-9-2 16,0-14 0-16,0-7-8 16,0-4-18-16,0-5-31 15,0-3-35-15,0 3-30 16,-11 2-70-16,-7-2-119 15</inkml:trace>
  <inkml:trace contextRef="#ctx0" brushRef="#br0" timeOffset="237.45">23347 5378 539 0,'0'0'216'0,"0"0"-196"0,0 0 39 16,0 0-4-16,0 0-50 15,0 0 6-15,0 0 2 16,87-17 16-16,-45 12-10 16,-1-3-8-16,-1 4-10 15,-5 2-2-15,-1 2-37 16,-3 0-125-16,-6 0-160 15</inkml:trace>
  <inkml:trace contextRef="#ctx0" brushRef="#br0" timeOffset="688.37">23800 5276 445 0,'0'0'198'0,"0"0"-177"16,0 0 70-16,0 0-4 16,0 0-55-16,0 0 5 15,6 53 20-15,1-28-1 0,-3 3-8 16,4 1-9-16,-4 0-12 16,-2-3-10-16,2-4 1 15,-4-4-13-15,0-8 0 16,0-6 2-16,0-4-6 15,0 0 3-15,0 0 5 16,0-9 11-16,0-12-11 16,0-10 5-16,0-11-3 15,0 1-5-15,0-3 1 16,3 1 1-16,7 3-8 16,2 4 0-16,-1 2 0 15,3 4 0-15,-3 10 0 16,-3 4-1-16,6 8-2 0,-5 4-3 15,2 4 4-15,3 0 2 16,-2 0-16-16,5 0-37 16,-2 0-62-16,3 0-38 15,-1 8-65-15,-3 0-15 16,-5 3-70-16</inkml:trace>
  <inkml:trace contextRef="#ctx0" brushRef="#br0" timeOffset="1421.61">24147 5207 268 0,'0'0'374'0,"0"0"-306"15,0 0 28-15,0 0 7 16,0 0-75-16,0 0-15 16,7-4 16-16,-3 24 24 15,8 10-9-15,-4 5-1 0,-1 0-7 16,0 1-6-1,-2-5 0-15,-1-5-17 16,-2-10-3-16,0-6-7 16,0-10-3-16,-2 0-4 0,0 0 4 15,0-6-5-15,0-19-5 16,0-10 10-16,0-12 12 16,3 0-5-16,1 3-3 15,6 4-4-15,-2 8-8 16,5 5-1-16,1 7 6 15,-3 10-10-15,-3 6 0 16,6 4-4-16,-1 0 2 0,8 21 15 16,3 4 6-1,3 8-1-15,-5 0-2 0,-6-1 1 16,-3-2-3 0,-5-2 1-16,0-6 1 0,-2-7-1 15,-1-9 0-15,-3-6-2 16,2 0-3-16,-2 0-2 15,1-12-28-15,2-10 33 16,1-2 4-16,1-1 2 16,-1 10 0-16,1 5-6 15,2 6-4-15,2 4-7 16,5 0-1-16,-1 1 11 16,6 24 1-16,-2 4 10 15,-3 6-1-15,-3-2 5 0,-1 2-2 16,-6-8-6-16,1-2-6 15,-3-9-1 1,0-4-19-16,4-10-78 0,-2-2-147 16,5-6-145-16</inkml:trace>
  <inkml:trace contextRef="#ctx0" brushRef="#br0" timeOffset="1775.62">24835 5248 474 0,'0'0'241'0,"0"0"-184"0,0 0 59 16,0 0-33-16,0 0-41 15,0 0 6-15,-23-31 28 16,7 31-30-16,-2 0-19 0,-4 11-13 16,-3 10-13-16,2 14-1 15,4 1 2-15,7 4-1 16,6-4 1-16,6-9-2 15,0-4-3-15,4-15-5 16,17-8-5-16,5 0-7 16,1-26-3-16,4-2 10 15,-2 1 13-15,-7 6 3 16,-4 9-2-16,-5 10-1 16,-3 2-5-16,3 4-2 15,0 21 7-15,3 8 8 16,-3 1 3-16,-4-2-5 15,0-12-6-15,2-9-41 16,3-11-111-16,-1 0-92 16,1-31-140-16</inkml:trace>
  <inkml:trace contextRef="#ctx0" brushRef="#br0" timeOffset="2157.56">25009 5199 525 0,'0'0'289'15,"0"0"-268"-15,0 0 56 16,0 0-39-16,0 0-38 0,0 0 0 16,54 0 0-1,-20-8 0-15,-1-2 4 0,-2-2 3 16,-4 6 3 0,-12 4 13-16,-3 2 26 0,-8 0-24 15,-4 0 13-15,2 5 14 16,-2 10-22-16,0 6 1 15,0 0-15-15,-8 4 2 16,-8 0 0-16,0 2 2 16,0 2 5-16,1 1-16 15,4-1-2-15,4-3-3 16,5-4-3-16,2-4-1 16,0-2-1-16,0-2-1 15,0-4-2-15,4 0-3 16,12-3 0-16,2-4-5 0,6-3-22 15,7-3-33-15,7-18-74 16,5-9-46-16,1-4-148 16</inkml:trace>
  <inkml:trace contextRef="#ctx0" brushRef="#br0" timeOffset="2593.85">25566 5231 313 0,'0'0'277'0,"0"0"-197"16,0 0 88-16,0 0-52 16,0 0-39-16,0 0-3 0,-50-32-5 15,40 32-35 1,-1 0-11-16,-2 3 1 0,-3 6-7 16,0 3 5-16,-3 7-3 15,1 6-16-15,0 6 1 16,5 7-4-16,4-1 0 15,9 4-2-15,0-2 1 16,0-8-11-16,15-6-10 16,12-14-22-16,8-11-27 15,10 0-4-15,0-10-37 16,0-12-5-16,-10-2-37 16,-10 2 11-16,-12 3 12 15,-7 0 38-15,-6 3 7 16,0 0 86-16,-10 8 41 15,-15 4 37-15,-4 4 45 0,-2 0-12 16,-3 0 0 0,5 10-16-16,5 8-36 0,6-3-24 15,10-2-21-15,8-1-14 16,0-10-54-16,0-2-170 16,23-2-123-16</inkml:trace>
  <inkml:trace contextRef="#ctx0" brushRef="#br0" timeOffset="2935.88">25754 5314 454 0,'0'0'341'0,"0"0"-305"0,0 0 66 16,2 103-23-16,5-82-66 0,-3-11-8 15,-1-5 4-15,-3-5-9 16,0 0 7-16,0 0 9 15,0-25 13-15,2-7-21 16,2-10 5-16,5-1-13 16,2 10-17-16,2 7 16 15,0 8-3-15,1 7 0 16,5 10-6-16,-2 1 9 16,5 0-10-16,1 7 9 15,-4 16 2-15,-3 9 10 16,-3 1 6-16,-4 0-2 0,-2-1 1 15,-2-5-7-15,-1-10-8 16,-2-3-3 0,0-8-6-16,3-6-76 0,1 0-63 15,6-2-162-15,-1-16-90 16</inkml:trace>
  <inkml:trace contextRef="#ctx0" brushRef="#br0" timeOffset="3295.02">26235 5185 443 0,'0'0'242'0,"0"0"-170"15,0 0 69 1,0 0-68-16,0 0-48 0,0 0-1 16,-98 13 0-16,76 15-6 15,1 3-5-15,6 8 11 16,3-1-1-16,8-8-13 15,4-8-4-15,0-10-6 16,12-10-7-16,12-2-27 16,7-8-3-16,3-20 22 15,-3-4 10-15,-3 2 5 16,-7 10-1-16,-9 11 1 16,-8 8 3-16,-4 1 1 15,4 0 9-15,0 13-12 16,5 9 19-16,1 5-10 15,-2-5-3-15,-1-6-6 16,1-4-1-16,0-8-42 0,5-2-62 16,2-2-80-16,3-6-124 15</inkml:trace>
  <inkml:trace contextRef="#ctx0" brushRef="#br0" timeOffset="3572.53">26531 5139 588 0,'0'0'84'0,"0"0"37"0,0 0-5 16,0 0-83-1,0 0 0-15,0 0-15 16,-69-10-2-16,58 16 0 0,0 0 5 16,2 0-5-16,5 2-5 15,4 0-10-15,0 1 0 16,0-2 0-16,0 0-1 15,0 0 2-15,0-2 1 16,6-1-2-16,-4-4-1 16,0 0 0-16,1 1-1 15,-3-1-12-15,0 0-39 16,0 0-23-16,0 0-132 16,0 6-103-16</inkml:trace>
  <inkml:trace contextRef="#ctx0" brushRef="#br0" timeOffset="4106.47">26264 5292 321 0,'0'0'75'0,"0"0"-6"0,0 0-14 0,0 0-39 15,0 0-16-15,0 0 9 16,0-3 7-16,0 3 18 15,0 0 28-15,0 0 42 16,0 0-19-16,0 0-30 16,0 0-24-16,0 9-13 15,11 4-8-15,1 8-6 16,1 6 6-16,0-2-1 16,-2 1 11-16,2-4-13 15,-4-1-3-15,1-8-3 16,-4-1 1-16,-4-6-2 15,0-4 0-15,0-2 0 0,-2 0 1 16,0 0-1-16,0-6 1 16,0-7 5-16,0 2-6 15,0 3-10-15,0 0-2 16,0 0-12-16,0 2-7 16,3 0-39-16,1-3-90 15,3 2-33-15,0-5-198 16</inkml:trace>
  <inkml:trace contextRef="#ctx0" brushRef="#br0" timeOffset="5778.76">26688 5191 197 0,'0'0'270'0,"0"0"-217"15,0 0 55-15,0 0-3 0,0 0-46 16,0 0-11-16,-6-62 5 16,-2 50-13-16,-1 2-3 15,-3 2 8-15,-1 1-10 16,-2 6-5-16,-3 1 3 15,-4 0-14-15,-5 1-19 16,0 22-1-16,3 7-1 16,6 4 2-16,5 9 0 15,3-1 0-15,8 4-2 16,2-4 2-16,0-8 0 16,10-10-1-16,14-12-7 15,2-11-1-15,6-1-14 16,-1-13 2-16,-2-21 7 15,-2-4 7-15,-5-7 7 0,-7 5 0 16,-7 4-4 0,-4 5 4-16,-2 12-15 0,-2 11 15 15,0 8-1-15,0 0 1 16,0 0-3-16,0 22 1 16,2 13 2-16,3 9 7 15,1 2-7-15,3 4 3 16,3 0-3-16,-2 5 4 15,0 8-4-15,-4 4 9 16,-3 2 9-16,-3-2 12 16,0-5 6-16,0-4 5 15,-3-10-16-15,-13-8-4 0,-3-5-6 16,-6-12-6-16,-8-10-2 16,-3-12-5-16,-2-1-2 15,-2-14-5 1,2-18-16-16,7-6-12 0,6 0-33 15,9 2-35-15,10 4-2 16,6 0-113-16,0-5-78 16</inkml:trace>
  <inkml:trace contextRef="#ctx0" brushRef="#br0" timeOffset="6118.62">26912 5186 260 0,'0'0'242'0,"0"0"-151"0,0 0 49 0,0 0-17 0,0 0-44 16,0 0 3-16,-13-19-2 15,0 19-26-15,0 0-41 16,-6 9-6-16,1 8-4 15,1 12-1-15,3 5-2 16,1 10 0-16,7 6 0 16,6 0 0-16,0 0 0 15,0-10-4-15,24-10-23 16,4-14-48-16,9-10 2 0,0-6 15 16,-1-6-8-16,-3-20 3 15,-8-6-33-15,-5 4-21 16,-11-5-74-16</inkml:trace>
  <inkml:trace contextRef="#ctx0" brushRef="#br0" timeOffset="6681.54">26902 5288 396 0,'0'0'204'15,"0"0"-153"-15,0 0 59 16,-23 104-80-16,23-74-28 15,0-6 0-15,0-10 6 0,9-10-8 16,7-4-43 0,3-4-53-16,6-26 14 0,2-10-15 15,-2-2-28-15,-4 1 32 16,-3 7 93-16,-3 10 50 16,-5 13 63-16,-3 7-3 15,1 4-64-15,2 0-9 16,1 23 47-16,-3 8-23 15,2 1-4-15,-6-2 2 16,-2-4 0-16,-2-6-7 0,0-7-16 16,0-8-21-16,0-5-6 15,0 0-5-15,2-8-4 16,5-22-17-16,2-10 2 16,7-7 12-16,1 6-4 15,3 6-17-15,-1 11 15 16,-4 13 9-16,-5 9-4 15,4 2 4-15,5 3 3 16,-2 24 16-16,3 5-6 16,-7 3-4-16,-1 2 0 15,-3-9 4-15,-3-10 5 16,-4-7-4-16,2-11-14 16,-1 0 0-16,4-1-31 15,2-21-64-15,4-6 55 16,-2 1 37-16,-2 5-6 0,0 12 9 15,-3 10 5 1,8 0-1-16,1 15 20 0,6 13-1 16,-1 4-23-16,-3 0-7 15,-1-2-69-15,-11-8-218 16</inkml:trace>
  <inkml:trace contextRef="#ctx0" brushRef="#br0" timeOffset="29838.83">27941 4461 429 0,'0'0'97'0,"0"0"-42"0,0 0 22 0,0 0-23 15,0 0-32 1,0 0-16-16,0 0 17 0,0-18 11 16,0 18 15-16,0 0 17 15,0 0 18-15,0 0 5 16,0 0-14-16,0 14-28 16,3 13-13-16,11 6-7 15,3 10-5-15,3 7-1 16,1 4-3-16,-4 8 2 15,-1 3-10-15,-3 7 6 0,1 1-9 16,-1 8-5 0,0 5 9-16,-2 0-9 0,0 7 2 15,1 3-2-15,-6 0 2 16,-1 3 0 0,-5-8 0-16,0-7 0 0,0-7 1 15,0-9 2-15,0-9-4 16,0-9-1-16,-2-6 0 15,2-11-2-15,0-6 0 16,0-14 0-16,0-6-2 16,0-7-2-16,0 0-21 15,0 0-19-15,0 0-30 16,-3-12-69-16,-3-6-102 16,-1-5-209-16</inkml:trace>
  <inkml:trace contextRef="#ctx0" brushRef="#br0" timeOffset="30654.15">28646 4764 232 0,'0'0'314'0,"0"0"-259"0,0 0 13 15,0 0 42-15,0 0-60 16,0 0-9-16,0-13 8 16,0 13 9-16,0 0-2 15,0 3-14-15,0 21 3 16,2 14 5-16,10 10-21 15,-2 11-1-15,1 9-5 16,-3 4-5-16,-4 6 1 16,-4 3 0-16,0-5-2 15,0-4-3-15,0-6 3 16,0-5-11-16,0-10 1 0,0-11-4 16,0-10-3-1,0-9-1-15,0-12-2 0,9-7-28 16,1-2-38-1,4-18-75-15,1-23-7 0,-3-14-32 16,-8-3-98-16,-4 6-222 16</inkml:trace>
  <inkml:trace contextRef="#ctx0" brushRef="#br0" timeOffset="31030.27">28401 4909 447 0,'0'0'181'0,"0"0"-154"0,0 0 75 15,0 0 2-15,0 0-75 16,0 0-10-16,-18-17 13 15,18 17 22-15,0-1 26 16,11-1 3-16,16-2-15 16,8-4-19-16,17-5-23 15,8 0-11-15,11-7-8 16,2-2 1-16,4-3-7 16,-9 2 0-16,-12 6-1 0,-16 7-7 15,-15 4-8 1,-14 4 4-16,-7 2-8 0,-4 0-15 15,0 0-47-15,0 10-77 16,0 8-78-16,0 0-171 16</inkml:trace>
  <inkml:trace contextRef="#ctx0" brushRef="#br0" timeOffset="31525.64">28938 5257 560 0,'0'0'180'0,"0"0"-114"0,0 0 38 15,0 0-57-15,0 0-34 16,0 0-4-16,0 50 34 0,17-5 20 16,2 3-27-1,-4 0-4-15,1-2 1 0,-6-4-3 16,-1-5-9-16,-4-10-11 15,0-7-3-15,-5-9 0 16,2-7-6 0,-2-4 5-16,0 0-6 0,0-12 4 15,0-27 11-15,0-15-6 16,0-9 0-16,0 5-5 16,9 8-4-16,7 7-4 15,-3 12-10-15,5 7 0 16,-5 8-7-16,-3 9-5 15,0 3-35-15,3 4-48 16,3 0-13-16,4 0-93 16,2 0-78-16</inkml:trace>
  <inkml:trace contextRef="#ctx0" brushRef="#br0" timeOffset="31907.8">29406 5238 585 0,'0'0'225'16,"0"0"-155"-16,0 0 66 16,0 0-69-16,0 0-55 15,-123 32-7-15,98-4-5 16,3 6 5-16,3 1 1 16,5 4 0-16,7-5 2 0,7-4 1 15,0-8-7 1,0-10 0-16,13-6-2 15,10-6-13-15,8 0-6 0,4-22 19 16,-4-7 0-16,-2-2 7 16,-10 3-7-16,-6 10 2 15,-4 3 13-15,-7 12 0 16,1 3-3-16,-3 0-9 16,4 6-3-16,0 24 0 15,1 10 7-15,1 4 0 16,1-4-3-16,-2-10-4 15,3-10-27-15,-1-6-63 0,-1-10-34 16,6-4-107-16,-3-11-77 16</inkml:trace>
  <inkml:trace contextRef="#ctx0" brushRef="#br0" timeOffset="32284.7">29510 5422 610 0,'0'0'173'15,"0"0"-88"-15,-15 106 29 16,15-78-62-16,0-3-25 16,0-9-6-16,0-9 2 15,4-2 1-15,-2-5-10 16,-2 0-1-16,3 0 3 0,1-9-8 16,2-17 8-1,6-14-3-15,3-6 6 0,1 0-18 16,2 8 3-16,-2 10-2 15,-3 6-2-15,1 8-2 16,-4 3 1-16,1 11 1 16,3 0-6-16,1 9 6 15,6 19 7-15,1 4-1 16,0 2-1-16,-4 0-2 16,-2-2 2-16,-5-2-3 15,-7-2-2-15,-4-6 3 16,0-5-1-16,0-8-2 15,0-7-42-15,2-2-79 16,0-8-44-16,3-22-173 0,2-10-18 16</inkml:trace>
  <inkml:trace contextRef="#ctx0" brushRef="#br0" timeOffset="32609.47">29967 5296 452 0,'0'0'249'15,"0"0"-136"-15,0 0 32 16,0 0-62-16,0 0-68 16,0 0 2-16,-69 44-11 15,57-24-6-15,8-4 0 16,2-4 0-16,2-4-5 16,0 0 0-16,4-1-14 15,14 2-10-15,5-1 15 16,-1 2 14-16,-2 5 0 0,-4-1 4 15,-5 5-2-15,-7 4-2 16,-2-6 4-16,-2-1 2 16,0 1 1-16,-6-6 4 15,-12-3-2-15,-4-4-9 16,-1-4-10-16,1 0-60 16,3-5-87-16,7-16-85 15,7 1-116-15</inkml:trace>
  <inkml:trace contextRef="#ctx0" brushRef="#br0" timeOffset="33062.94">30110 5704 552 0,'0'0'76'0,"0"0"72"15,0 105-38-15,0-75-48 16,0 0 3-16,0-8 0 16,0-6-5-16,0-4-11 15,0-8 2-15,0-4-22 16,0 0-1-16,0 0-4 0,0-22-1 16,-4-10-23-1,-6-9 5-15,4-6-3 16,-1-3-2-16,5-8 0 15,-2-11-1-15,4-3 2 0,0 0-2 16,0 6-6-16,0 14-2 16,15 10-9-16,3 12-4 15,-1 8-10-15,4 8 11 16,-4 8-7-16,1 6 13 16,-2 0 4-16,-1 14 2 15,-1 16 9-15,-5 2 2 16,-5 6 5-16,-4 4-6 15,0 0 2-15,0-2-3 16,-13-3 3-16,-7-10-3 16,-3-9 0-16,3-7-11 0,-4-11-42 15,4 0-126-15,5-9-149 16,5-17-202-16</inkml:trace>
  <inkml:trace contextRef="#ctx0" brushRef="#br0" timeOffset="33402">30475 5285 363 0,'0'0'232'0,"0"0"-145"0,0 0 87 15,0 0-98 1,0 0-33-16,0 0 14 0,-71-25-18 15,49 29-20-15,-3 14 5 16,3 6-5-16,3 4-6 16,6 8 4-16,7 3-4 15,6-2 3-15,0-3-10 16,17-8-6-16,12-10-5 16,2-8 2-16,3-8-25 15,-1 0-23-15,-6-19-1 16,-7-8 3-16,-4-9 17 15,-11-2-10-15,-5 0-52 16,0 4-84-16,0 3-117 16</inkml:trace>
  <inkml:trace contextRef="#ctx0" brushRef="#br0" timeOffset="33501.43">30475 5285 233 0</inkml:trace>
  <inkml:trace contextRef="#ctx0" brushRef="#br0" timeOffset="33902.26">30475 5285 233 0,'123'113'364'0,"-123"-85"-294"0,4 0 113 0,3 4-83 0,-1-2-56 15,-4-5 16-15,3-7-17 16,-3-9-12-16,-2-3-4 0,0-6 1 16,0 0 6-1,0 0-1-15,0 0-5 0,0-24-24 16,0-10 1-16,0-8-6 15,0-6 1-15,0-2-1 16,0 6-5-16,0 1 1 16,10 6 5-16,-2 7-2 15,5 3-3-15,3 13-1 16,1 5-3-16,4 9-2 16,4 0 1-16,-1 0-2 15,-4 17 0-15,-4 10 11 16,-8-1 1-16,-3 2 1 15,-5-2 4-15,0-2-1 16,0-4-4-16,-2-1 9 0,-9-5-9 16,2-1 5-1,0-3 4-15,4-2-4 0,1 4 1 16,4-2-6-16,0 4-2 16,0 2 2-16,4-2-1 15,19 0-7-15,6-1 6 16,6-6-7-16,5-2-12 15,3-5-67-15,-1 0-85 16,-4-3-104-16,-9-23-24 16</inkml:trace>
  <inkml:trace contextRef="#ctx0" brushRef="#br0" timeOffset="34619.51">31021 4650 231 0,'0'0'463'0,"0"0"-386"16,0 0 17-16,-3 141-28 15,10-76-46-15,9 8 2 16,-5 3 20-16,-7 4 0 15,-4-4 22-15,0-2-2 0,0-3-25 16,0-10-25 0,-6-5-8-16,-1-7-4 0,3-18-54 15,2-14-70-15,0-11-23 16,2-6-24-16,-8-17 27 16,2-20 100-16,-1-7 32 15,3 6 12-15,4 7 26 16,0 8 17-16,0 4-4 15,13 2 0-15,7 2 5 16,3 2-11-16,4 1-17 16,2 1-4-16,-1 1-6 15,6 5-6-15,-6 0-13 16,-1 4-34-16,-2-1 17 16,-7 2 26-16,-5-3 4 15,-5 0 7-15,-4 0 8 0,-2-1 16 16,-2 2 22-16,0 0 2 15,0 0 1-15,-12 1-15 16,-13 1-12-16,-4 0-8 16,-2 11-12-16,0 15 0 15,3 9 13-15,5 3-9 16,9 6 7-16,12 5 6 16,2-4-15-16,2-2-11 15,25-12 0-15,9-9-9 16,5-11-14-16,-2-11-2 15,-1 0-13-15,-7 0 8 16,-6-23 11-16,-9-4 4 16,-12-2 14-16,-4-5 1 15,0 2 20-15,-22 8-13 0,-14 10-2 16,-5 14 9 0,-3 0-12-16,0 26 5 0,6 16-14 15,2 4-1-15,11-6-129 16,8-13-247-16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7-06T21:12:26.208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25215 5797 136 0,'0'0'87'0,"0"0"-47"0,0 0-7 16,0 0-21-16,0 0-8 15,0 0-3-15,0 0 6 16,-4-2 4-16,4 2 10 16,0 0 9-16,0 0 10 15,0 0-3-15,0 0-8 16,0 0 1-16,0 0 6 15,0 0 4-15,0 0-9 16,0 0 2-16,0 0 3 16,0 0-1-16,0 0-9 15,0 0-10-15,0 0-6 16,0 0-4-16,0 0-4 0,0 0 0 16,0 0 3-1,0 0 3-15,2 0 0 0,0 0 1 16,4 0 6-16,-1 0-7 15,1 0 1-15,4 0-3 16,0 0-1-16,3 0-4 16,3 0 7-16,2 3 2 15,2 2-4-15,3-3-4 16,1 0 1-16,3 0 3 16,-1 2-4-16,3-2 5 15,-2 0 1-15,-2 2 2 16,-3-2-5-16,-4 3 2 15,-5 1 0-15,-2-5-5 16,0 3 0-16,1-2-1 0,-4-1 5 16,1 4-6-16,3-1-1 15,-1-2 1 1,-3 2 1-16,2-2 1 0,-6 0-2 16,1 2 1-16,-3-2 1 15,0 0 2-15,-2 2 4 16,2 1-7-16,-2 1 7 15,0 3 0-15,2 3-3 16,-2 0 5-16,2 2-2 16,0 0 3-16,-2 2-4 15,0 4-1-15,0 2 3 0,0 7 3 16,0 0 3 0,0 6 1-16,0 3-4 0,-2 1 6 15,-6 4-9-15,3 2 1 16,1 3 3-16,2-4 0 15,2-3-11-15,0-3 1 16,0-2-1-16,0 1-1 16,0 0-1-16,0 0 0 15,2 1 0-15,2-2 2 16,-4-5 1-16,0-2 0 16,0-3-2-16,0 2 3 15,0-2-2-15,0 0 1 16,0-5 2-16,0-5-4 15,0-3 1-15,0-4-2 16,0-5 3-16,0 0-3 16,0-4-2-16,0 0 1 0,0 0 0 15,0 0 2-15,0 0 7 16,0 0 2-16,0 0 1 16,0 0 1-16,0 0-1 15,0 0-3-15,-6 0-2 16,-6-2-2-16,-1-2 0 15,-3 0 2-15,-3 0-1 16,-2-2-3-16,-3 6 2 16,-3-3 1-16,-4 1-3 15,-7 2-1-15,0 0 7 16,-4 0-8-16,-1 0 1 0,1 0 4 16,-1 2 2-16,4 2 3 15,3 1 0-15,3-1-2 16,8-2 0-16,5 2 0 15,7-4-4-15,6 0 2 16,3 0-3-16,2 0-3 16,2 0-3-16,0 0 2 15,0 0 1-15,0 0-1 16,0 0 1-16,0 0-1 16,0 0-1-16,0 0 0 15,2 0-3-15,9 0 1 16,5 2 3-16,-1-2 0 15,3 0 0-15,2 0 0 16,2 0-5-16,1 0-10 16,0 0 4-16,4-2 7 0,0-7-11 15,2 2 4-15,0 0 3 16,-2-2-15-16,-7 2-21 16,-9 7-45-16,-9 0-89 15,-2 3-131-15</inkml:trace>
  <inkml:trace contextRef="#ctx0" brushRef="#br0" timeOffset="3849.66">18350 4673 531 0,'0'0'62'0,"0"0"-42"0,0 0 79 16,0 0-20-16,0 0-51 16,0 0-14-16,0 0 23 15,-2 11 22-15,2-9 15 16,0-2 5-16,0 0-3 15,0 0-27-15,0 0-9 16,0 0-20-16,0 0-12 16,0 2-2-16,0-2-6 15,0 0 0-15,11 0 4 16,5 0-4-16,1 2 0 16,1-2-1-16,2 0 1 15,2 0 1-15,1 0 2 16,-1 2-3-16,2-2 0 15,1 2 5-15,2-2-3 0,-5 0-1 16,3 0 0-16,-1 0 1 16,-4 0 3-16,3 0 0 15,-4 0 1-15,1 0-1 16,1 0-2-16,-2 0 4 16,2 0-4-16,3 0 1 15,-1 0 0-15,3 0-2 16,-2 0-1-16,1 0 4 15,0 0-5-15,-4 0 0 16,2 0 0-16,0 0 1 16,-3 2-1-16,-1 0 1 15,0 3-1-15,-2-4 0 16,1 4 1-16,0-4 0 16,0-1-1-16,2 0 1 0,3 0-2 15,-2 0 1-15,2 0 0 16,1 0 1-16,1 0 0 15,1 0-1-15,5 0 1 16,0 0-1-16,6 0 0 16,-4 0 0-16,0 0 0 15,1 0 0-15,-1 0 0 16,3 0 0-16,-3 0 0 16,-2 0 0-16,0 0 0 15,3 0 0-15,-5 0 1 16,0 0-1-16,-2 0 1 15,2 0-1-15,0 0 0 0,0 0-1 16,2 0 1-16,0 0 0 16,2 0 0-16,1 0 0 15,-1 0 1-15,2 0-1 16,1-1 0-16,-2-4 0 16,0 4-1-16,-3-2-3 15,2-1 4-15,0 0-3 16,1-2 1-16,-1-2 1 15,-4 3 0-15,0-2-2 16,-2 2 1-16,-5 4 0 16,-2 0 2-16,0 1 0 15,-2 0 0-15,4 0-4 16,1 0 4-16,4 1 0 16,0 6 0-16,-2-2 0 0,2-1 0 15,-2-2 1-15,0-2-1 16,-1 0 0-16,-2 0 1 15,-2 0-1-15,-1 0 0 16,-6 0 0-16,-3 0 2 16,2 0-2-16,-3-2 1 15,-1-1-1-15,4 2 0 16,-3 1 1-16,-3-2-1 16,1 2 0-16,-2 0-1 15,-3-3 2-15,0 3-1 16,5 0 0-16,-1 0 0 15,-1 0-1-15,2-1 1 16,-5 1-1-16,-2-2-2 16,2 2-7-16,-2 0-18 0,0-3-18 15,0 1-49-15,0-1-122 16,-14 1-265-16</inkml:trace>
  <inkml:trace contextRef="#ctx0" brushRef="#br0" timeOffset="8413.39">17249 5717 242 0,'0'0'148'0,"0"0"-86"0,0 0 4 15,0 0 13-15,0 0-30 16,0 0-20-16,0 0 3 16,27 0 52-16,-18 0-24 15,-3 0-11-15,6 0-11 16,-6 1-5-16,5 3-7 15,3-1 2-15,-1-1-5 16,3 0-3-16,1-2 1 16,2 0 4-16,1 0 5 0,-1 0-7 15,4 0-3-15,-1 2-4 16,2 2 5 0,3-4-12-16,2 1-3 0,0 2-1 15,2-1 2-15,0-1 4 16,1 2-10-16,-3-3 4 15,2 0 4-15,-2 2-5 16,0-2 1-16,0 0 0 16,-2 0 0-16,0 0-3 15,-3 0 1-15,0 0 2 16,1 0-4-16,0 1 1 16,-1-1 0-16,5 0 1 15,0 0-2-15,2 0-1 16,-2 0 1-16,5 0 3 0,-3 0-4 15,0 0 0 1,5-3-1-16,-3 0 1 0,2 2 1 16,1-1-1-16,-3-1-1 15,-4 3 0-15,0 0 0 16,0-1 1-16,0-3 3 16,3 2-3-16,-3 0-2 15,0 0 2-15,0 2 1 16,0 0-1-16,-2 0 0 15,2 0-1-15,-3 0 0 16,2-4 1-16,5 0 1 16,0-2-1-16,2-1 0 15,3 1 1-15,0 0-1 16,-1 3 0-16,0-1 0 0,-4 0 0 16,1 0 0-16,-1 0 1 15,0-1-2-15,1 1 2 16,-3 0-1-16,-2 1 1 15,0-4-2-15,0 5 2 16,-2-4-1-16,0 3 1 16,-2 0-1-16,0-1 0 15,2 3 3-15,2-2-3 16,-2-1 0-16,2 0 0 16,-2 1 0-16,2-1 1 15,0 1-1-15,-2 2-4 0,1-2 4 16,3 1 1-1,-2 1-1-15,-2 1 2 0,-2 0-2 16,1 0 1-16,-3 0-1 16,1 0-1-16,0 0 1 15,-1 1 0-15,2 4 1 16,-1-1 0-16,2-3-2 16,1 3 2-16,0-2 2 15,4 1-2-15,0 1 0 16,5-3 0-16,-3 6 0 15,4-3-1-15,-2 2-3 16,-2-1 3-16,-1 2 2 16,-3-1 0-16,-2-2-1 15,-4 0-1-15,2-2 0 16,0-2 0-16,-1 0 0 16,1 0-2-16,1 0 2 0,1 0 0 15,2 0 2-15,0 2-2 16,0-2 0-16,2 2-1 15,-4 0 2-15,4 0-1 16,-4-1 0-16,2-1 0 16,-2 0 0-16,2 0 0 15,0 0 1-15,0 0-1 16,-3 0 1-16,1 0-1 16,-5 0 1-16,1 0-1 15,-4 0 1-15,2 0 0 16,1 0 2-16,5 0-1 15,2 0-2-15,2 0 7 16,0 0-2-16,1 0-1 0,-1 0 0 16,-2 0-3-16,4 0 2 15,-2 0-3-15,3 0 1 16,-1 0 1-16,3 0-2 16,-3 0 0-16,0 0-1 15,1 0 1-15,-3 0 0 16,-2 0 0-16,0 0 1 15,-2 0 0-15,-3 0-1 16,1 0 0-16,-3 0-2 16,-2 0 2-16,0 0 3 0,0 0-3 15,-4 0 1 1,1 3-2-16,1-2 2 16,1-1-1-16,0 3 0 0,4-1-1 15,1-2 1-15,5 0 1 16,3 0-1-16,-1 0 0 15,2 0 0-15,0 0-2 16,-4 0 2-16,-2-2 0 16,-3-6 1-16,1 4-1 15,2-2 2-15,-1-2-1 16,3 2 0-16,-2-1 0 16,0 5-1-16,0-4 3 15,-1 5-2-15,1-4 1 16,0 4 1-16,0-2-3 15,2 2 1-15,-3 1-1 0,1 0 0 16,2 0 1-16,-3 0-2 16,3 0 2-16,-2 0 0 15,-2 0 0-15,0 0 0 16,-1 0-1-16,-4 0 2 16,-2 0-4-16,-5 4 3 15,1 0-2-15,-3-2-4 16,-3-1-19-16,2 2-22 15,-2 2-39-15,-1 5-134 16,-7 7-187-16</inkml:trace>
  <inkml:trace contextRef="#ctx0" brushRef="#br0" timeOffset="105178.31">14188 8774 254 0,'0'0'137'0,"0"0"-66"16,0 0 54-16,0 0-25 15,0 0-18-15,0 0-18 16,0 0-19-16,15 58 3 16,-10-52-3-16,4-1 1 15,4-1-11-15,3-4 6 16,-1 2-4-16,4-2-2 15,-2 2-8-15,5-2-5 16,5 2-1-16,4 0-6 0,5-2-1 16,8 0-6-1,1 0 1-15,7 0 3 0,3 0-3 16,-2 0-1-16,3 0-3 16,0 6 5-16,2 1-5 15,5-1 3-15,-1-1-6 16,0-2 4-16,1 2 2 15,-1 1-7-15,2 0 4 16,3 4 2-16,2 0-2 16,0 0-4-16,-2 0 1 15,-2-2-2-15,0-2 1 16,-3 0 0-16,-4 1-1 16,-2-2 0-16,-6 0 1 15,-2 4-1-15,-6-1 1 16,-3 2 0-16,2 3-1 0,-3-1 0 15,-3-5 2-15,1 1-2 16,-1-1 0-16,-3-6 0 16,-1 4 1-16,-2-5 0 15,-5 0-1-15,-1 0 0 16,-3 0 0-16,0 0 2 16,-4 0-1-16,-5 0 2 15,-5 0-3-15,-2 0 1 16,0 0 0-16,-2 0-1 15,-2 0-2-15,0 0-2 16,0 0-22-16,0 0-43 16,-10 0-183-16,-19 0-329 15</inkml:trace>
  <inkml:trace contextRef="#ctx0" brushRef="#br0" timeOffset="120541.95">15730 9068 270 0,'0'0'23'0,"0"0"2"0,0 0 71 16,0 0-50-16,0 0-20 16,0 0 20-16,0 0 21 15,-52 20-2-15,50-20 21 16,-2 0-9-16,0 0-24 15,-1 0-4-15,3 0-16 16,-1 0 1-16,3 0-2 16,0 0 1-16,-2 9-5 15,2 10-8-15,-2 7-9 16,2 4 1-16,0 4 7 16,0 3-5-16,0 4-4 15,0 5 1-15,0 5-5 16,0 5 4-16,-3 4-2 15,-3 4 2-15,2 1-2 16,-3 4 1-16,2-1-6 0,3 2 7 16,0 1-3-16,-1-1 1 15,3 0-4-15,-2 3 0 16,0 0 2-16,-2 4-4 16,2 3 0-16,0-6-1 15,2-2 0-15,-3-3 0 16,1-3 2-16,-2-2-3 15,1 0 3-15,1-4 1 16,-1-4 1-16,1-7 0 16,0-8-4-16,2-6 2 15,0-8 1-15,0-10-3 16,0-3-1-16,0-4-2 0,0-4 2 16,0-4 2-16,0 0-1 15,0-2 2-15,0 0 0 16,0 0 0-16,0 0 3 15,0 0 0-15,0 0 4 16,0 0-4-16,0 0 1 16,0 0-4-16,0 0-2 15,0 0-1-15,0 0 0 16,0 0 0-16,0 0 0 16,0 0-1-16,0 0 1 15,0 0 0-15,9 0 0 16,5 0 2-16,3 0-1 0,8 0 1 15,6 0 2-15,4 0-3 16,4 0 2-16,1 0-3 16,0 0 0-16,-2 1 1 15,-4 4 0-15,-1-4 1 16,-4 4-2-16,0-3 0 16,-3 0 4-16,-2 0 1 15,1-2 0-15,-4 0-3 16,-4 2 3-16,-5-2 0 15,-6 2 1-15,-2 0 1 16,-1-2-1-16,-1 0-1 0,0 0-2 16,-2 0-3-1,0 0 2-15,0 0-2 0,0 0 1 16,0 0-1-16,0 0 2 16,0 0-2-16,0 0 0 15,0 0-4-15,0 0-10 16,0 0-21-16,0 0-38 15,0-4-77-15,0-7-166 16,0-2-205-16</inkml:trace>
  <inkml:trace contextRef="#ctx0" brushRef="#br0" timeOffset="121285.41">16182 10957 443 0,'0'0'201'0,"0"0"-112"0,0 0 22 0,0 0-39 15,0 0-43-15,0 0-4 16,3 1 19-16,5 3 3 16,3 2 12-16,3-2-14 15,1 2-12-15,1 0 2 16,1 0-7-16,2 5-8 15,-2 0-2-15,1 1-13 16,-3-4 5-16,1 3-8 16,-5-6 2-16,1 2-4 0,-3-3 1 15,-3-2 8 1,-2 1-2-16,-2-3 0 0,-2 1-2 16,0-1-4-16,0 0 4 15,0 0 6-15,0 0-6 16,0 0 6-16,0 0-4 15,0 0-1-15,0 0-5 16,0 0 7-16,0 0 1 16,0 2 4-16,0 0-1 15,-2 4-8-15,-8 1 3 16,-7 4-7-16,5 3 0 16,-7-2 0-16,0 1 0 15,1 2 0-15,-2 2 0 0,2-2-1 16,-2 1 1-1,2 1 0-15,-2-3-3 0,5 1 7 16,1 0-4-16,3-6 0 16,-1-1-2-16,8-2 2 15,0-2 0-15,4-4-1 16,0 0 0-16,0 0-6 16,0 0 6-16,0 0-5 15,0 0 5-15,0 0-4 16,0 0-2-16,0 0 2 15,0-4-3-15,0-11 4 16,0-8 3-16,2-6 2 0,4-4 1 16,2-5 2-1,-2 0-4-15,1-6 0 0,-3 0-1 16,-4 0-6 0,0 1 5-16,0 4-9 0,0 8 9 15,0 10-6-15,0 10-2 16,0 9-6-16,0 2-16 15,0 0-54-15,-2 20-153 16,-7 0-294-16</inkml:trace>
  <inkml:trace contextRef="#ctx0" brushRef="#br0" timeOffset="124328.04">17091 10760 141 0,'0'0'71'0,"0"0"-7"0,0 0 45 16,0 0-18-16,0 0-14 15,0 0-8-15,-2-110 9 16,4 104 10-16,0-1-17 16,0 7-9-16,-2 0 0 15,3 0 5-15,-3 0-23 16,0 0-23-16,0 0-7 15,0 19 5-15,0 11 8 16,0 14-2-16,0 13 15 16,-7 6-18-16,-11 5-5 15,-2 4-1-15,-4 2-6 16,-5-3 4-16,0-5-10 16,2-10-4-16,2-12 0 0,8-13-4 15,5-13-11-15,6-11-7 16,1-2-3-16,5-5 0 15,0 0-5-15,0 0 13 16,0 0 10-16,0 0 7 16,0 0 0-16,21 2 11 15,6 6 8-15,4 2 4 16,4 0 4-16,3-2-12 16,-1-5-3-16,1 0-5 15,1-3-4-15,-8 0-1 16,-2 0 3-16,-5 0-1 0,-4 0 0 15,-2-3 2-15,-3 0-6 16,-3-1-2-16,-3-2-16 16,-1-2-39-16,1-5-100 15,1 0-111-15,0-6-264 16</inkml:trace>
  <inkml:trace contextRef="#ctx0" brushRef="#br0" timeOffset="124709.73">17583 11015 355 0,'0'0'367'0,"0"0"-325"0,0 0 103 0,0 0 3 0,0 0-82 16,0 0-31-1,-89-51-2-15,69 51-7 0,0 0-10 16,-4 17-9-1,-3 9-6-15,0 10 11 0,2 3 1 16,6 7 0-16,3 5 4 16,9-5-6-16,7-3 8 15,0-11-12-15,5-9-6 16,17-9-1-16,7-8-1 16,2-6-2-16,3 0 3 15,1-18 3-15,-4-11-2 16,1-10 2-16,-10 3-1 0,-7 4 0 15,-7 5-2 1,-8 4-10-16,0 3-6 0,0 2-29 16,-2-1-50-16,-8 8-107 15,3 5-122-15,3 6-128 16</inkml:trace>
  <inkml:trace contextRef="#ctx0" brushRef="#br0" timeOffset="125361.97">17916 10990 379 0,'0'0'189'0,"0"0"-58"0,0 0 0 16,0 0-54-16,0 0-31 15,0 0-8-15,2-37 2 16,-2 24-2-16,-10 5 10 16,-7 2-9-16,-8 6-4 15,-4 0-21-15,-4 23-14 16,2 12-7-16,2 9 7 15,6 4 1-15,12 2 3 0,5-5 1 16,6-7-3-16,0-12-2 16,9-10-13-16,15-11-22 15,3-5-12-15,2-5 16 16,0-24 21-16,-7-4 10 16,-4-5-3-16,-7 1-4 15,-9 1 3-15,-2 9 0 16,0 8 4-16,0 13 0 15,0 6 8-15,-7 0-6 16,1 25 2-16,-1 15-4 16,5 6 9-16,2 6-4 15,0 0-5-15,0 3 1 16,7 0-1-16,1 10 3 16,-1-3-3-16,-5 3 1 0,-2-2 1 15,0-7 0-15,0-1-2 16,-9-5 2-16,-10-6-1 15,-10-6 0-15,-4-4 0 16,-8-9 8-16,1-11 4 16,-2-7-7-16,6-7-6 15,10-10-4-15,5-20-23 16,11-8-44-16,10-4-69 16,0-5-127-16,0 2-156 15</inkml:trace>
  <inkml:trace contextRef="#ctx0" brushRef="#br0" timeOffset="125674.59">18143 10975 637 0,'0'0'163'0,"0"0"-43"0,0 0 45 0,-18 112-80 15,7-64-36 1,2-1-1-16,0-3-11 16,4-5-16-16,1-11-13 0,2-6-5 15,2-9-3-15,0-9-17 16,0-3-23-16,0-1-53 15,6 0-96-15,19-14 25 16,4-9-59-16,4-4-132 16</inkml:trace>
  <inkml:trace contextRef="#ctx0" brushRef="#br0" timeOffset="126023">18410 10975 524 0,'0'0'145'0,"0"0"19"15,0 0 22-15,0 0-83 16,0 0-59-16,0 0-21 16,-80 9-18-16,75 8 7 15,5 1-12-15,0-3-6 16,0-1-7-16,9 3-16 16,18-7 1-16,2-1-3 15,2 0 5-15,-2-3 8 16,0 2 3-16,-6 3 5 15,-6-3 9-15,-5 9-1 16,-8 2 2-16,-4 1 28 16,0 7 28-16,-9 1-6 15,-18-1-14-15,-6-4-16 16,-6-1 5-16,2-6-16 0,6-4-9 16,-1-3-8-1,15-8-15-15,5-1-40 0,8 0-63 16,4-15-63-16,0-17-224 15</inkml:trace>
  <inkml:trace contextRef="#ctx0" brushRef="#br0" timeOffset="126724.11">18845 10429 5 0,'0'0'650'0,"0"0"-573"0,0 113 71 0,0-55-22 15,0 11-66-15,0 13-5 16,0 6 1-16,0 1-5 16,-9-2-14-16,-5-13-14 15,1-8-19-15,-1-7-4 16,1-14-21-16,-1-7-13 15,1-12-26-15,0-10-43 16,2-9-3-16,-4-7-56 16,1-4-14-16,-1-20 66 15,-2-5 9-15,5 2 15 16,7 0 42-16,5 1 44 0,0 6 17 16,0-1 42-16,5 2 58 15,10 1 10-15,3-4-3 16,2 2-3-16,0 2-29 15,0 0-18-15,3 2-23 16,0-2-9-16,4 2-10 16,2 0-12-16,0 0 1 15,-4 3-18-15,-2 5 1 16,-6 4 1-16,-5 2-3 16,-4 2-2-16,-4 0 0 15,1 0-3-15,-3 0-6 16,2 0-24-16,2 0-21 0,-4 0-25 15,2 0 13-15,3 5 30 16,-3-4 16 0,0 3 19-16,-2 3 1 0,0 3 7 15,1 1 39-15,0 6 19 16,-3 1 2-16,2 2 11 16,-2 4-23-16,0 4-7 15,0 1-8-15,0-2-11 16,0 3-2-16,0-4-11 15,0 2-3-15,-5-4-5 16,0-2-4-16,3-1-4 16,2-8-4-16,0-4-29 15,0-8-31-15,0-1-67 0,0-4-124 16,2-19-122-16</inkml:trace>
  <inkml:trace contextRef="#ctx0" brushRef="#br0" timeOffset="127520.14">19306 10586 580 0,'0'0'93'0,"0"0"36"0,0 115-2 0,0-54-73 15,-9 11-4-15,-9 11 19 16,-2 1-6-16,-4-1-11 15,-1 2 2-15,3-11-18 16,1-10-10-16,6-14-6 16,3-15-13-16,6-18-5 0,4-10-2 15,2-7-7-15,0-2-30 16,2-29 8-16,16-9 23 16,3-7 6-16,2-6 6 15,2 3-1-15,2-2-1 16,4-2-4-16,0-1 0 15,2-1-2-15,5 1-11 16,-2-2-8-16,-4 9 3 16,-8 6 12-16,-8 12 3 15,-6 12 2-15,-3 5 2 16,-5 9 2-16,-2 4-3 16,0 0 0-16,0 0-1 15,0 13-4-15,-6 11 5 16,-14 8 3-16,-2 4 3 15,-5 6-4-15,0 2-1 0,0 5 0 16,-2 1 0 0,7-5-1-16,4-5 0 0,7-5 0 15,7-7 0-15,1-4-2 16,3-6 1-16,0-2-2 16,0-3 0-16,0-5 2 15,14 3 1-15,1-1 3 16,3-1 8-16,0-1 1 15,2 1 3-15,5-1 0 16,1 4 3-16,1 1 0 16,2-4-6-16,-2 1 4 15,-3-2-6-15,3-4-7 0,-3-2-3 16,-3-2-1 0,-2 0-6-16,-3 0-23 0,4-20-29 15,-2-10-85-15,-5-6-140 16,-3-2-189-16</inkml:trace>
  <inkml:trace contextRef="#ctx0" brushRef="#br0" timeOffset="127890.42">19780 11001 480 0,'0'0'208'0,"0"0"-67"0,0 0 49 0,0 0-108 0,0 0-38 15,0 0-3 1,-109 47-11-16,83-13-14 0,-1 5 4 16,4-1-6-16,10-4 11 15,5-5-10-15,4-8-15 16,4-5-1-16,0-10-2 16,16-6-19-16,13 0-11 15,9-12 14-15,2-16-4 16,-4-2 12-16,-2 4 1 15,-11 6 7-15,-6 10 3 16,-7 6 10-16,-2 4 2 16,-4 0 9-16,3 10 3 0,-3 10-2 15,-2 4-4 1,0 1-12-16,0-4-6 0,3-5-6 16,4-10-26-16,4-6-40 15,8 0-91-15,8-22-70 16,4-14-61-16,2-6-200 15</inkml:trace>
  <inkml:trace contextRef="#ctx0" brushRef="#br0" timeOffset="128188.3">20112 10828 596 0,'0'0'106'15,"0"0"80"-15,0 0-53 0,0 0-100 16,0 0-20-1,-69 103-10-15,69-80-3 0,0-2-2 16,18-3-12-16,4-3-11 16,5 1 2-16,4-3 23 15,-4 3 2-15,2 2 0 16,0-2 0-16,-9 6 3 16,-2 0 5-16,-10 4 7 15,-8-1 18-15,0 5-8 16,-2-9-7-16,-22 2-2 15,-10-8-18-15,-6-3-29 16,-7-3-38-16,-8-9-50 16,-1 0-110-16,-6 0-87 15</inkml:trace>
  <inkml:trace contextRef="#ctx0" brushRef="#br0" timeOffset="129062.51">16422 12234 368 0,'0'0'249'0,"0"0"-189"16,0 0 11-16,0 0 51 16,0 0-45-16,164 19-6 15,-58-19 9-15,30 0-9 16,29 0-9-16,20-6-15 15,15-1-24-15,10-5-1 16,4-2-7-16,8-4-9 0,15-5-4 16,-1-3 4-1,-2 1-6-15,-12-1-2 0,-12-1 2 16,-11 7-3-16,-24 8 3 16,-23 8 3-16,-25 4-3 15,-18 0 3-15,-17 16 2 16,-10 3-2-16,-4-5-3 15,-16-7-10-15,-8-5-32 16,-8-2-54-16,-12 0-195 16,-8-8-168-16</inkml:trace>
  <inkml:trace contextRef="#ctx0" brushRef="#br0" timeOffset="135580.6">14112 2463 299 0,'0'0'58'0,"0"0"-12"0,0 0 62 0,0 0-12 16,0 0-21-16,145-25 20 15,-101 19-29-15,-3 1 3 16,-3 5-6-16,-3 0-10 16,-2 0-16-16,5 0 2 15,3 9 3-15,5-1-10 16,10 5-11-16,2-4-1 16,9 1 2-16,2 0 2 15,-3-2-9-15,0-1 5 0,-2-1-13 16,-4 3 9-1,5-2-10-15,2 0-1 0,4 0 1 16,9-6 5 0,7-1-3-16,3 0 4 0,-4 0-6 15,-4 0 2-15,-1 0-6 16,-6-1 1-16,-4-2 3 16,1 1-6-16,-5 2 4 15,0 0-2-15,-3 0 1 16,-2 0-1-16,-1 0 0 15,1 0 0-15,0 0-2 16,5 0 3-16,1 0-2 0,3 2-2 16,0 1 1-1,0-2-3-15,1 2 1 0,1-3 2 16,-4 0-1 0,0 0 3-16,-4 0-3 0,-5 0 2 15,-4 1-1-15,-1 3 0 16,-1 1 0-16,-1 1 1 15,1 0-1-15,1-3 0 16,-3 0 0-16,1-2 1 16,0 2-1-16,1-3 0 15,6 0 0-15,0 0 2 16,3 0-2-16,-5 0 0 16,-2 0 0-16,-1 0-2 15,-2 0 2-15,1 0 3 16,2 4-3-16,0 1-4 0,0 1 2 15,1-2 0-15,-1 0 0 16,-3 1-4-16,1-2 5 16,-1 1 0-16,-2-2 1 15,-1 1 0-15,-2-2-3 16,-1 2 2-16,2-3-3 16,5 0 4-16,-1 0-4 15,-1 0 3-15,1 0 0 16,-2 0-1-16,3 0 0 15,-3 0 2-15,0 0-1 16,1 0 1-16,-2 2-2 16,0 2 1-16,1 0-1 0,0-3 0 15,0-1-2-15,-1 0 1 16,-4 0 3-16,-4 0 0 16,-5 0 0-16,-4 0-1 15,-4 0 1-15,0-4 0 16,-1-1-2-16,-1 0 2 15,0 1-3-15,-3 2 2 16,-1-2 1-16,-1 2 0 16,-4 1 0-16,2-5 4 15,-5 2-8-15,1-3 6 16,-3 1-2-16,-6 1 0 16,0-5 4-16,-2-7 6 15,-1-6-1-15,0-10-4 16,5-5-1-16,0-10-3 15,0-14-1-15,-2-6 0 0,-3-8 1 16,-2 1-1-16,-2 7-1 16,0 7-1-16,0 2 2 15,0 7 0-15,0 0 0 16,0 1 1-16,0 4-1 16,0-6 0-16,0 3 0 15,0-4 0-15,0-1-1 16,0 0 0-16,0-2-1 15,0 3 0-15,0 4-1 16,2 6 0-16,4 6 1 16,-4 0 2-16,2 4-3 0,0 2 3 15,-4 5-1-15,0 4 0 16,0 0-1-16,0 0 2 16,0-2-2-16,0 3-3 15,0 0-4-15,0 4 1 16,-2 3 3-16,0 4 2 15,-8-1 3-15,2 2 0 16,-5-1 1-16,-3 3-2 16,-2-5-2-16,0 1 0 15,-2-2 0-15,-2-2 2 16,2 0 1-16,-7-2-5 16,-4 0 1-16,0 2 4 15,-5 0-1-15,3 2-3 16,-3 1 0-16,-4-1 4 0,-2 2 5 15,-10 1-4-15,-1-2-1 16,-3 4 4-16,-2 1-4 16,-2-2 0-1,0 3 6-15,-2-1-2 0,-3-2-4 16,0 1 2-16,-1-2 3 16,-4 3-3-16,-1 2 0 15,-4 0 3-15,-2 1-5 16,2 1 2-16,5 1-1 15,6-1 3-15,1 1 2 16,3-4-3-16,-2 1 0 16,2 0 0-16,3-2 0 0,5 2-3 15,3-1-1 1,2 6-1-16,2-1 2 0,-3-1 0 16,-2 3 0-16,-3 0 0 15,-2 0 0-15,-5 0-3 16,-3 0 6-16,1-1-2 15,2 0 0-15,2 1 0 16,-1-2 0-16,6-1 1 16,1 3-2-16,2-1 0 15,0-6 2-15,2 3 0 16,-4 0-3-16,-2-2 1 16,-4 4 0-16,-2 0 0 15,0 2-1-15,1 0 1 16,-1 0-1-16,-1 0 1 15,-4 0-2-15,0 0-1 0,3 0 3 16,-5 0-1-16,7 0-2 16,0 0-3-16,2 0 5 15,5 0-2-15,-3 0 1 16,-2 0 0-16,0 2-2 16,0 2 3-16,0 2-6 15,0 0 0-15,3 1 0 16,-1 0-2-16,5-3-6 15,0-1 9-15,2 0 4 16,-1-3 0-16,4 0-1 0,-4 0-4 16,2 0 3-1,1 0-2-15,0 0-2 0,0 0 4 16,3 0-1 0,-5 0-7-16,1 0 4 0,2 0-8 15,-1 0-7-15,3-4 5 16,-4-2 3-16,0 3 2 15,-6-1 8-15,-2 4-13 16,-8 0 0-16,-3 4-2 16,-4 19-16-16,2 4 9 15,7 6 11-15,8 0-24 16,7-3 22-16,9-5-7 16,7-2 22-16,4-7 1 15,3-2 2-15,2-3 4 16,-5 0-4-16,3-3 2 0,-3 2-1 15,0-2-1 1,2-2 2-16,4 1-2 0,-2-1 1 16,0 3-1-16,2-1 0 15,-2-2 6-15,1 2-4 16,-7-2-2-16,0 0 0 16,-5 1-9-16,1 4-4 15,0-3-13-15,-3 3 18 16,3 2-6-16,-3-1 0 15,7-4 13-15,2 3-8 16,7-5 9-16,5-5 4 16,7 4-2-16,2-4-1 15,2-1 2-15,2 0-2 16,-1 1 3-16,-1 4-4 0,0 3-6 16,-4 8 6-16,4 8 0 15,0 16 6-15,-1 10-1 16,1 10 3-16,2 7 10 15,-2 1-3-15,0-2-7 16,0-3 7-16,0-6-3 16,0 0 2-16,-3-5-6 15,3 2 3-15,2-2-6 16,-4-2 1-16,6 3 0 16,0-6-4-16,-2 6 13 15,2-9-10-15,0-2 0 16,0-2-5-16,0 0 9 15,-2 2-4-15,0-4 6 16,-3-2-4-16,-1-4 3 0,0-6-1 16,1 0 3-16,-2-6 4 15,2-3 0-15,-1-4-3 16,2 0-6-16,-1-1 4 16,1-2-4-16,1 3-4 15,-1 2-2-15,-1 3 1 16,1 4-2-16,-2 4 2 15,3 2-4-15,1-1 1 16,2-4 0-16,0-1-5 16,9 0-4-16,11 0 6 15,2-1-6-15,7-2 6 0,4 2-1 16,6-2 5-16,1 1 4 16,-3 5 0-16,1-6 5 15,-7 2 1-15,-2 0-7 16,-4-7-2-16,2 3-2 15,0-3-15-15,-1-3-13 16,1-6-2-16,1-2-10 16,1-3-12-16,6 0-27 15,0 0-49-15,-6-7-63 16,-20 0-154-16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7-06T21:16:05.285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21059 5798 29 0,'0'0'3'0,"0"0"-3"15,0 0 0-15,0 0 54 16,0 0 5-16,0 0-19 16,0 0-12-16,-62 0 13 15,56 0 4-15,-2 5 6 16,4-5-17-16,-3 2-14 15,3-2-5-15,0 0-2 0,2 0 10 16,-1 0 15-16,0 0 13 16,1 0 16-16,-2 0 10 15,2 0-1-15,-1 0-24 16,1 0-17-16,0 0-6 16,2 0 0-16,0 0-7 15,0 0-2-15,0 0-7 16,0 0-2-16,0 0 3 15,2 0 11-15,17 0 17 16,2 2-12-16,6 0 3 16,2-2-15-16,4 2 3 15,3 0-6-15,0 0 1 16,2 0-9-16,0 4 5 16,1 0 1-16,0-1-5 15,1 0-4-15,-2-2-3 0,-1 0 9 16,2 1-2-16,-4 0-2 15,3 2 2-15,0-2-3 16,-3 0-3-16,1 1 7 16,2-2-5-16,0-3-2 15,4 0-1-15,1 0 5 16,3 0-3-16,3 0 0 16,2 0 0-16,-2 0-2 15,1 0 4-15,-4 0-4 16,-3 0 0-16,-1 0 0 15,-4 0-1-15,-3 0 1 16,-1 4 1-16,-1 2-1 0,1-2-1 16,2 0 1-1,-1 2-1-15,3-6-2 0,4 2 2 16,1 0 5-16,-1 0-4 16,-1 2-1-16,1 3-2 15,-1-4 2-15,5 1 1 16,0-2 0-16,-1 2 0 15,1-4 2-15,-1 2-2 16,-1-2-1-16,-4 0 1 16,1 3 1-16,-1-1-2 15,-2 1 0-15,4-1 1 16,-2-2 1-16,4 0 0 16,-1 0 0-16,1 0 2 0,-1 0-1 15,-5 0 1 1,0 0-2-16,-5 0 1 15,3 0 1-15,-1-2-4 0,6-2 1 16,1-2 0-16,5 0 0 16,2 2 0-16,-2 2-1 15,-3 2 0-15,-4-1 1 16,-2-2-1-16,2 3-3 16,-2-2 3-16,-3 0 0 15,2-2-1-15,-4 2 0 16,-2 0 1-16,-2 0 0 15,3 0 1-15,-1 2-1 0,4-2 0 16,1 2 1 0,3-4 0-16,4-1-1 0,-1 0 0 15,3-1 0-15,-3-2 0 16,0 2 0-16,-2 0 0 16,-1 2 0-16,-4-2 1 15,1 2-1-15,2-1 0 16,-3 0 0-16,4-1 0 15,0 0 0-15,1 0 0 16,3 2 3-16,-3 0-3 16,-2 0 0-16,-1 1 0 15,0 2 2-15,-2-1 0 16,-1-1-2-16,-3 3 0 16,-2-1-2-16,-4-1 2 0,0 2 0 15,0-3 0-15,0 3 0 16,2 0 0-1,2 0 0-15,2 0 2 0,0-1-2 16,2 0 2-16,1 1-3 16,1-3 1-16,-1 3-1 15,-3 0 0-15,2-2 1 16,-2 2-1-16,-2-1 1 16,-2-2 0-16,-2 1-2 15,0 0 2-15,-1 2 0 16,0 0 2-16,1 0-2 0,-3-2-4 15,3 2 4 1,-1 0 0-16,0 0 3 16,3 0-3-16,0 0-4 0,2 0 4 15,2-2 0-15,-2 2 0 16,3 0-2-16,-6 0 3 16,3 0-1-16,-2 0 0 15,-3 0 0-15,1 0 1 16,-3 0 0-16,1 0-1 15,-6 0-1-15,1 0 1 16,-3 0 2-16,2 0 0 16,-2 0-3-16,1 0 2 15,1 0-2-15,-1 0 2 16,-3 0-1-16,3 0 1 16,-3 0-1-16,-3 0 1 0,0 0 3 15,-3 0-4 1,-1 0 1-16,2 0-5 15,-2 0 5-15,1 0-1 0,-3 0 1 16,5 0-1-16,0 0 0 16,0 0 5-16,4 0-5 15,1 0 0-15,-1 0-3 16,-1 0 3-16,0 0 0 16,-1 0 0-16,-1 0 0 15,1 0-1-15,-3 0 1 16,0 0 1-16,-2 0 1 15,-4 0-2-15,3 0 1 16,-3 0-3-16,0 0 2 0,0 0 0 16,2 0 0-16,2 0 1 15,2 0 2-15,3 0-3 16,5 0-3-16,-1-2 3 16,6 0 0-16,1 0 2 15,0 0-2-15,5 0 0 16,0 0 0-16,2 2 0 15,0 0-3-15,4 0 3 16,-2 0 0-16,5 0 3 16,1 0-3-16,2 0 0 15,-1 2 0-15,-3 4 0 16,-2 0-1-16,1-2 1 0,-5 2 0 16,2-1 0-1,4 0 1-15,4-2-1 0,5 2 0 16,2-4 0-1,6 2 0-15,-3-3 0 0,0 2-1 16,-2-2 0 0,-7 0 1-16,-2 0 0 0,-5 0 2 15,-6 0 3-15,-5 0-5 16,1 0 6-16,0 0-2 16,-2 0 2-16,2 0-2 15,-3 0-2-15,-3 0 2 16,2 0-4-16,-4 0-2 15,1 0 1-15,1 0 1 16,6 0-2-16,6-5 1 0,6-2-3 16,3-5 4-1,5 4 1-15,-1-2 0 0,-5 4 0 16,0-1 0-16,-4 4-1 16,-2-1 0-16,0-1 0 15,1 0-1-15,-1 1-10 16,0-2 4-16,0 2 3 15,0 0 0-15,-4 2 2 16,-1-2-1-16,-3 4 2 16,-5 0 1-16,-3 0 0 15,-1 0 0-15,-1 0-1 16,3 0 2-16,3 0-1 16,4 0 1-16,2-3-1 15,-1 2 0-15,2-2 1 16,3 0 0-16,0 1-1 0,-2-1 0 15,0 2 0-15,-2 1 0 16,-1 0 1-16,0 0 1 16,-1 0 3-16,-3 0-5 15,0 0 3-15,2 0-1 16,3 0 0-16,2 1-2 16,-1 5 5-16,1-1-3 15,0-4-1-15,-1 2-1 16,1-3 1-16,-2 0-1 15,2 0 0-15,2 0-1 0,2-3-2 16,4-6 3 0,1 0 0-16,1 0-1 0,4 0 0 15,-1 4 1-15,0-1 0 16,-2 2 0-16,-4 1 0 16,3 1 0-16,1 1 0 15,4-1 0-15,5-2-2 16,5-1 2-16,-2 0 2 15,6 1-2-15,-4 4 0 16,2 0 1-16,-6 0 1 16,-3 0-2-16,-1 0-1 15,-6 0 0-15,0 8 2 16,-2-1-1-16,-5-1 0 16,0 0-1-16,3 0 1 15,-3-2 1-15,4 0-1 0,5-1 1 16,3-3-1-16,3 0 1 15,2 0 0-15,0 0 0 16,6 0-1-16,2 0 1 16,6 0-1-16,5 0 0 15,0 0 0-15,-1 0 0 16,1 0 0-16,-5 0-5 16,-4 0 1-16,-4 0-2 15,-2 0 0-15,1 0-5 16,0 0 7-16,5 0 0 15,0 0 1-15,-2 2 3 16,-2 4-1-16,-4 0 1 0,0 0 0 16,-6-2-1-1,1-1-1-15,1-1-3 0,6 1 0 16,-1-3 5-16,4 0-2 16,-3 1 2-16,-3 2 0 15,-2-1 0-15,2-2 3 16,-1 2-6-16,2-2 6 15,-4 0-3-15,-3 0 1 16,-3 0-2-16,-2 0 2 16,0 0 1-16,0-7-2 15,2 0-2-15,-3-4 2 16,4 4 0-16,-3-4 0 16,-3 6 0-16,-4-1 0 15,-4 3-1-15,-6 2 1 16,-2 1 0-16,4 0-1 0,-3 0-2 15,4 0 2-15,3 0-1 16,-5 4-12-16,3-1-20 16,-4 4-26-16,2-1-96 15,-9 2-42-15,-12-3-155 16</inkml:trace>
  <inkml:trace contextRef="#ctx0" brushRef="#br0" timeOffset="1382.97">1024 6825 479 0,'0'0'120'0,"0"0"-103"0,0 0-13 16,0 0 12-16,0 0 52 15,0 0-17-15,0 0 3 16,74-14-18-16,-38 5 12 16,4 0-29-16,3 1 19 15,7 5-9-15,10 3-2 16,7 0-9-16,16 0 2 15,8 0 0-15,7 0-5 16,9-7-6-16,2-1-1 0,1-6-2 16,-4-1 4-16,-4-4-3 15,-7 2 16-15,-5-4-13 16,-7 3-5-16,-9 0 2 16,-15 2 0-16,-7 4-5 15,-14 4 2-15,-7 4-3 16,-2 2 4-16,-7 2-2 15,1 0-3-15,-6 0 5 16,1 0-5-16,-2 4-3 16,0 4-16-16,2 5-110 15,-1-2-40-15,-13-5-110 16</inkml:trace>
  <inkml:trace contextRef="#ctx0" brushRef="#br0" timeOffset="3820.96">762 11712 360 0,'0'0'160'0,"0"0"-90"15,0 0 3-15,0 0-13 16,0 0-27-16,0 0 8 16,0 0 14-16,6 2 11 0,3-2 9 15,-3 0 4-15,4 0-15 16,1 0-12 0,3 4-14-16,5-1-8 0,8 1-5 15,11-3-3-15,2 1-5 16,4-2-4-16,1 0-7 15,-2 0-1-15,1 0-1 16,-4 0-3-16,-4 0 4 16,-7 0-3-16,-10 0-1 15,-7 0 0-15,-5 0 2 16,-7 0-2-16,0 3-1 16,0-1 0-16,0-2-9 15,0 4-12-15,0-2-46 0,-7 6-114 16,-2-2-163-1,9-6-361-15</inkml:trace>
  <inkml:trace contextRef="#ctx0" brushRef="#br0" timeOffset="4281.26">1461 11610 495 0,'0'0'200'16,"0"0"-192"-16,0 0 39 16,0 0 23-16,0 0-39 0,0 0-14 15,0 0 9-15,24-38 8 16,-19 38-5-16,0 0 9 16,1 0 18-16,3 0-13 15,7 0-1-15,1 6-11 16,6 5-7-16,2-3-9 15,2 3-14-15,-2-3 4 16,0 2-4-16,-4-2 0 16,-9 1-1-16,-2-4-1 15,-8 0 1-15,-2-4 24 16,0 3 4-16,0 0 0 16,0 2 10-16,-12 4-11 0,-5 2-17 15,-7 2-3 1,-1 4-3-16,0 0-1 15,0 3-2-15,4-4 1 16,0 3 0-16,6-3-2 0,1-4 0 16,6 0-2-16,3-9-8 15,5-2-27-15,0-2-31 16,0 0-75-16,0 0-100 16,0 0-155-16</inkml:trace>
  <inkml:trace contextRef="#ctx0" brushRef="#br0" timeOffset="5166.35">2377 11139 545 0,'0'0'128'0,"0"0"-86"0,0 0 82 16,0 0-25-16,0 0-74 0,0 0 14 16,0 0-15-16,-13 130 18 15,13-70 1-15,0 14 12 16,0 12-5-16,-7 8 0 15,-7 7-17-15,4 4-2 16,-2-7-15-16,5-10-4 16,3-16-12-16,4-17 1 15,0-20-1-15,0-14-9 16,0-17-41-16,11-4-43 16,3-34-104-16,1-35-20 15,-6-25-18-15,-9-7-250 16</inkml:trace>
  <inkml:trace contextRef="#ctx0" brushRef="#br0" timeOffset="5488.74">2013 11162 585 0,'0'0'271'0,"0"0"-252"0,0 0 6 16,0 0 17-1,0 0-17-15,0 0 25 0,156-51 12 16,-77 31-24-16,8 4-16 16,8 5 2-16,-5 0-4 15,-11 5-17-15,-16 6-3 16,-20 0-2-16,-10 0-2 15,-11 0-27-15,-13 0-68 16,-2 12-31-16,-7 11-48 16,-3 9-205-16</inkml:trace>
  <inkml:trace contextRef="#ctx0" brushRef="#br0" timeOffset="5897.36">2599 11678 409 0,'0'0'409'16,"0"0"-394"-16,0 0 0 16,-6 116 80-16,12-76-53 15,8 4-15-15,-3 3 23 16,-1 0 14-16,-2 2-17 15,-1-6-4-15,-5-10-8 16,0-11-11-16,0-12-11 16,-2-6-2-16,0-4-11 15,0 0 0-15,0-10-5 0,0-31-14 16,4-20 19-16,4-13 12 16,3-2-10-16,2 8 4 15,3 12-6-15,1 16-1 16,-1 9-4-16,-1 15-6 15,-3 12-3-15,1 4 2 16,3 0-18-16,-1 22-8 16,3 7 23-16,-3-2-23 15,4-4-64-15,-4-8-47 16,1-6-144-16,-1-9-170 16</inkml:trace>
  <inkml:trace contextRef="#ctx0" brushRef="#br0" timeOffset="6257.97">3048 11728 233 0,'0'0'482'16,"0"0"-422"-16,0 0 72 15,0 0 5-15,0 0-85 16,0 0-16-16,-92 9-5 16,76 5-5-16,-1 10-3 15,3 12-16-15,1 10-7 16,6 2 0-16,7-2 1 15,0-10 4-15,0-9-5 16,7-12-3-16,13-11-13 0,7-4-1 16,1-4-17-1,3-28 9-15,-2-10 2 0,-2-4 23 16,-6 8 6 0,-11 14 1-16,-2 14 1 0,-6 10-3 15,-2 0 8-15,2 18 11 16,0 20 0-16,1 12-15 15,3 2-4-15,-2-8-4 16,5-10-1-16,1-11-5 16,3-13-55-16,3-10-95 15,1-4-46-15,-1-36 0 16,-1-16-150-16</inkml:trace>
  <inkml:trace contextRef="#ctx0" brushRef="#br0" timeOffset="6570.57">3291 11859 309 0,'0'0'342'16,"0"106"-289"-16,0-57 90 16,2-10-23-16,0-6-65 15,2-11-11-15,0-11 7 16,-1-7-24-16,-1-4-27 16,3 0-19-16,4-23-1 15,-1-18 20-15,8-6 37 16,2-6-22-16,-2 9-12 15,3 14-1-15,-5 11-2 16,1 17-5-16,-1 2 5 16,3 5 0-16,4 27 7 15,-1 8 3-15,-3 6-4 0,-3-2 0 16,-5-2-3-16,0-7-3 16,-3-10 0-16,2-11-6 15,-2-9-66-15,3-5-72 16,-1-12-130-16,6-22-38 15</inkml:trace>
  <inkml:trace contextRef="#ctx0" brushRef="#br0" timeOffset="6893.43">3823 11778 436 0,'0'0'303'15,"0"0"-213"-15,0 0 70 16,0 0-47-16,0 0-75 0,0 0-12 15,-47 0-16-15,31 3 4 16,6 3-6-16,0 0-8 16,8 2-2-16,2 3-12 15,0 5-6-15,0 3-27 16,16 3-7-16,4 0 28 16,0 2 13-16,-2 2 11 15,-5 4 2-15,-1 0 2 16,-6 2 1-16,-6-3 3 15,0-4 1-15,0 0 22 16,-8-8 2-16,-15-2-7 0,0-7-17 16,-3-7-7-1,3-1-27-15,6-6-45 16,6-18-59-16,6-6-147 0,5-4-232 16</inkml:trace>
  <inkml:trace contextRef="#ctx0" brushRef="#br0" timeOffset="7332.12">4008 12140 776 0,'0'0'34'0,"0"107"36"15,0-50 67-15,4-3-95 16,0-2-25-16,2-4 11 0,-4-5 4 15,-2-10-6-15,0-8 5 16,0-9 1-16,0-10-11 16,0-6-7-16,0 0-5 15,0-12-9-15,-14-29-7 16,-3-15 7-16,3-12-7 16,5-6 4-16,3 0-2 15,6-2 5-15,0 2-3 16,0-1-1-16,2 6-10 15,17 6-13-15,6 15 10 16,-3 16-11-16,1 16 2 16,-6 16-3-16,4 0 10 15,-6 13 5-15,1 20 9 0,-8 5 5 16,-3 8 6-16,-5 2-1 16,0 0 3-1,-2-4-3-15,-18-3-5 0,0-9-2 16,4-10-47-16,5-10-73 15,9-10-140-15,2-2-74 16</inkml:trace>
  <inkml:trace contextRef="#ctx0" brushRef="#br0" timeOffset="7610.94">4324 11831 617 0,'0'0'164'0,"0"0"-46"0,0 0 43 0,0 0-103 16,-117 6-43 0,94 16 14-16,5 8-20 0,5 7-8 15,4 6-1-15,6-3 2 16,3-8-1-16,0-9 0 16,10-12-1-16,11-4-12 15,4-7 0-15,4 0-2 16,-7-23 2-16,-3-3 5 15,-6-1 6-15,-7-3-5 16,-4 1-30-16,-2-7-45 16,0 0-80-16,0 4-186 15</inkml:trace>
  <inkml:trace contextRef="#ctx0" brushRef="#br0" timeOffset="8076.07">4324 11831 387 0,'93'24'224'0,"-93"-4"-210"16,0 0 119-16,6 0-61 15,-2 2-38-15,0 0 9 16,1 0 21-16,-3 5 23 16,0-2-2-16,-2 1-30 15,0-3-13-15,0-5-28 16,0-6-3-16,0-6-2 15,0-5-6-15,0-1-3 16,0 0-8-16,0-19-9 0,0-22-3 16,0-10 18-16,0-8-15 15,6 5-5-15,13 6 8 16,3 8 7-16,0 5-12 16,2 7 13-16,-1 10-1 15,-10 13-2-15,-1 5 1 16,-6 0 0-16,-2 5 6 15,-4 23 2-15,0 7 15 16,0 7-3-16,0 2 5 16,0 0 10-16,0-1-10 0,0-2-6 15,0-3-5 1,0-4-2-16,5-6-4 0,7-5-1 16,3-9-1-16,1-4-7 15,3-7-7-15,2-3-22 16,3 0-45-16,-2-9-37 15,-2-13-85-15,-4 0-58 16</inkml:trace>
  <inkml:trace contextRef="#ctx0" brushRef="#br0" timeOffset="8811.95">4897 11164 501 0,'0'0'123'0,"0"0"-53"0,20 157 62 15,-11-78-87-15,-1 7-27 16,-3 4 9-16,-5 2-1 15,0 5 24-15,0-1 6 16,-9-4-14-16,-2-12-32 16,5-16-10-16,1-17-49 15,2-15-41-15,3-17-90 0,0-12-18 16,0-3-3-16,0-8-13 16,-2-20 140-16,0-4 74 15,2-5 41-15,0 0 40 16,7 0 28-16,15 7-18 15,5 3 1-15,2 0-32 16,0 7-21-16,4-2-16 16,1-1-16-16,-1 6 1 15,-4-1-8-15,-4 2 0 16,-6 4-3-16,-5 0-4 16,-5-1 7-16,-5 4 0 15,-4 1 13-15,0-2 32 16,0 2 31-16,-6 4 20 0,-15 4-15 15,0 0-7-15,-6 0-36 16,0 15-9-16,2 15-7 16,4 11-22-16,7 6 3 15,7 7-4-15,7 3 1 16,0-3 0-16,17-9 0 16,10-12-7-16,7-11-4 15,2-15-28-15,0-7-29 16,-3-7 4-16,-4-21 5 15,-7-3 20-15,-11-4 29 16,-9 6 10-16,-2 2 11 0,-4 9 27 16,-21 11 30-1,-1 4-10-15,-6 3-13 16,3 0-36-16,-2 20 10 0,7 7-19 16,2 0-43-16,4-2-83 15,3-8-197-15</inkml:trace>
  <inkml:trace contextRef="#ctx0" brushRef="#br0" timeOffset="52849.01">735 13253 201 0,'0'0'148'0,"0"0"-94"0,0 0 35 0,0 0-9 15,0 0-35-15,0 0 4 16,0 0 23-16,-4 0 1 15,4 0-9-15,0 0-12 16,0 0-6-16,0 0-9 16,0 0-5-16,0 0 0 15,0 0-6-15,2 0-5 16,15 0 1-16,10 0 20 16,4 0-8-16,7 0-16 15,0 0-1-15,2 0-9 16,0 0 2-16,5 0-4 0,-1 0-4 15,-1 0-2 1,-7 0 3-16,-5 0 3 0,-10 0-5 16,0 0 2-1,-7 0-3-15,-8 0 10 0,-2 0-1 16,-1 0 12-16,-3 0-7 16,0 0-8-16,0 0-1 15,0 0-4-15,0 0-1 16,0 0-1-16,0 0-32 15,0 0-31-15,0 0-77 16,0 0-149-16,0 0-229 16</inkml:trace>
  <inkml:trace contextRef="#ctx0" brushRef="#br0" timeOffset="53298.17">1336 13090 748 0,'0'0'61'0,"0"0"-44"0,0 0 114 16,0 0-54-16,0 0-61 16,0 0-16-16,0 12 0 15,0-8 19-15,7 2 16 16,6 2 11-16,3 5-9 15,4-5-3-15,2 7-15 0,1 0-6 16,-4-3-7 0,2-1-3-16,-3 2-2 0,-5-6 3 15,-2 4 1-15,0-3 1 16,-6-2 3-16,-1-1 2 16,-4-1 5-16,0 1-1 15,0 0 4-15,0 2-1 16,0 3 2-16,0-1-2 15,-9 4-5-15,-4 2-3 16,0 0-3-16,-3 1-4 16,3 0-3-16,-4 2 0 15,2-2-3-15,1 0 1 16,4-3-5-16,1-4-12 0,7-5-18 16,2-4-37-1,0 2-37-15,0-2-133 0,0 0-134 16</inkml:trace>
  <inkml:trace contextRef="#ctx0" brushRef="#br0" timeOffset="54167.19">2129 13618 394 0,'0'0'243'0,"0"0"-231"0,0 0 79 16,0 0 16-16,0 0-107 15,0 0-3-15,0 0 3 0,0-15 50 16,0-5 5-16,0 1 1 16,0-4 1-16,0-2-8 15,0-2-12 1,0-9-20-16,0-6-2 0,3-12-9 16,1-9-2-16,1-4 0 15,-1-7 0-15,1-1-4 16,1 0 2-16,-4 6-2 15,3 8 2-15,-1 11-2 16,3 12 2-16,0 11-2 16,2 10-1-16,-1 9-3 15,2 8-3-15,7 0-8 16,1 4 5-16,7 23 10 0,4 11-1 16,2 7 1-16,0 10 9 15,1 7 3-15,-9 7-11 16,0 2 5-16,-7 5-6 15,-3 1 0 1,1-7 11-16,-6-2-2 0,1-8 7 16,0-6-15-16,0-11-1 15,-4-12-2-15,-1-12-11 16,-2-18-27-16,-2-1-66 16,0 0-24-16,-2-16-42 15,-23-6-98-15</inkml:trace>
  <inkml:trace contextRef="#ctx0" brushRef="#br0" timeOffset="54399.04">2136 13385 907 0,'0'0'85'0,"0"0"-75"16,0 0 2-16,0 0-12 15,0 0 3-15,0 0-3 16,143-36 5-16,-112 24 4 16,4 2-6-16,-3 5-2 0,-5 4-2 15,-5 1-14 1,-9 0-47-16,1 0-74 0,-3 0-109 16,-3 0-130-1</inkml:trace>
  <inkml:trace contextRef="#ctx0" brushRef="#br0" timeOffset="54923.22">2580 13302 262 0,'0'0'252'0,"0"0"-226"0,0 0 42 15,0 0 30-15,0 0-55 16,0 0-9-16,13 0 27 16,-7 14 19-16,2 3-3 15,0 5 1-15,-3 1-21 16,-3 8-17-16,2 3-5 15,0 0-15-15,2-2-14 16,-2-2-5-16,2-8-2 16,-1-6-1-16,-3-7-2 15,-2-8 3-15,0-1-16 16,0 0 2-16,0 0 4 16,2-5-5-16,-2-19 16 0,0-9 0 15,2-11 10 1,0-2-4-16,6 2-4 0,1 5-1 15,1 6 1-15,4 5-2 16,-3 3-1-16,5 7-3 16,-5 10-6-16,2 2-6 15,-1 5-7-15,1 1-2 16,0 0-9-16,0 0-21 16,-2 0-12-16,1 3-44 15,-6 4-73-15,-3-2-36 16</inkml:trace>
  <inkml:trace contextRef="#ctx0" brushRef="#br0" timeOffset="55796.97">2948 13291 239 0,'0'0'347'0,"0"0"-339"0,0 0 65 16,0 0 43-16,0 0-77 15,15 120 0 1,-7-80 15-16,0 2 4 0,-2 0-7 16,-2-4-1-1,-1-9-26-15,-1-8-6 0,0-7-18 16,-2-7 1-16,2-7-2 15,0 0-18-15,-2 0-9 16,0-3-8-16,2-20 13 16,-2-12 23-16,4-9 17 15,0-2-9-15,0 2-4 0,3 6-3 16,1 8 2 0,2 8-1-16,1 8-1 0,-3 6-2 15,4 4-4-15,3 4-2 16,1 0 0-16,2 6 2 15,-2 14 5-15,-3 4 7 16,0 4-1-16,-2 0-1 16,-4-3 11-16,-1-8-16 15,-1-7 2-15,-5-8-2 16,3-2-25-16,-3 0-33 16,2-2 19-16,2-20-15 15,3-6 54-15,-1 1 8 16,6 0-7-16,-1 9 9 15,2 8-8-15,3 10-2 16,-1 0 7-16,3 10-3 0,2 16 0 16,-2 10 0-16,-4 4 5 15,-2-2 6-15,-3 0-15 16,-1-10-3-16,-2-12-46 16,-2-14-125-16,1-2-85 15,-3-20-197-15</inkml:trace>
  <inkml:trace contextRef="#ctx0" brushRef="#br0" timeOffset="56163.07">3467 13240 488 0,'0'0'233'0,"0"0"-225"0,0 0 101 0,0 0-54 16,0 0-47-16,-54 105-6 15,52-75 16-15,-2 3-4 16,4-8 5-16,0 0-14 16,0-11 6-16,0-5-10 15,0-7-2-15,0-2-30 16,10 0 21-16,5-6-16 16,4-20 5-16,1 0 21 15,-3 2 8-15,-1 6-5 16,-7 12 3-16,2 6-6 15,1 0 10-15,1 10 2 0,5 18 19 16,-1 4-1 0,1 2-6-16,-5-6-13 15,3-6-11-15,-3-7-9 0,-1-9-29 16,-1-6-38-16,-5 0-96 16,-1-29-76-16,-5-9 44 15</inkml:trace>
  <inkml:trace contextRef="#ctx0" brushRef="#br0" timeOffset="56517.68">3678 13302 200 0,'0'0'265'0,"0"0"-243"16,0 0 43-16,0 0-24 0,0 0-28 15,0 0 25-15,76-19 6 16,-47 11 1-16,-2 2 2 15,-2 2-1-15,-4 1-8 16,-3 3-3-16,-5 0-5 16,-3 0-1-16,-6 0-1 15,0 13 16-15,-4 3 15 16,0 2 6-16,0 4-26 16,0 4-5-16,-4 0-15 15,-10 0-8-15,1 0-3 16,2-3-4-16,0-4 4 15,6 1-7-15,1-3-2 16,4-4 1-16,0 3-2 0,0-1-11 16,2-4-6-16,16 3-27 15,2-8-6-15,7-6-64 16,4 0-58-16,0-20-178 16</inkml:trace>
  <inkml:trace contextRef="#ctx0" brushRef="#br0" timeOffset="56786.06">4304 13200 816 0,'0'0'38'0,"0"0"39"0,0 0 53 16,0 0-113-1,0 0-10-15,-101 122 7 0,91-87-12 16,3-3 4-16,5 0 14 15,2 2-13-15,0-4-3 16,6-4-4-16,15-8-2 16,4-6-67-16,3-12-16 15,3 0 3-15,-2-16-91 16,-5-12 29-16,-10-3 13 16,-7 6 44-16,-7 5-29 15,0 7-77-15</inkml:trace>
  <inkml:trace contextRef="#ctx0" brushRef="#br0" timeOffset="57205.44">4300 13395 104 0,'0'0'240'16,"0"0"-126"-16,0 0 21 16,0 0-41-16,0 0-33 0,0 0-36 15,-58 13-25-15,58-13-20 16,0 0-40-16,13-5 15 16,9-13 27-16,1-2-2 15,3 0-21-15,1 3-19 16,-3 10-30-16,-1 5 39 15,-6 2 38-15,-3 0 13 16,-1 15 82-16,-3 10 61 16,-4 5 0-16,-1 6-26 15,-3 4-22-15,0 0-23 16,-2-4-8-16,2-8-18 16,-2-14-9-16,0-6-26 0,2-8-11 15,-2 0-36-15,2-4 1 16,-2-22-16-16,0-12 35 15,8-8 15-15,3 0-11 16,4 6-1-16,3 8-13 16,2 10 5-16,-5 10 12 15,2 9 4-15,-5 3-6 16,-1 0 10-16,1 21 1 16,-1 5 9-16,-5 8 6 15,2 0 3-15,-4 4-18 16,0-8-4-16,3-6-36 15,-1-7-124-15,8-16-100 16,-3-1-155-16</inkml:trace>
  <inkml:trace contextRef="#ctx0" brushRef="#br0" timeOffset="57569.17">4795 13272 467 0,'0'0'262'0,"0"0"-250"0,0 0 112 16,0 0-65-16,-75 131-57 16,73-95 8-16,2-6-8 15,0-8-2-15,0-4-2 16,10-12-3-16,3-5-13 16,0-1 1-16,3-1-17 15,1-23 24-15,4-6-15 0,-3 0-1 16,-5 10 21-16,-5 10 3 15,0 8 4-15,-4 2-1 16,3 0 23-16,-1 20-5 16,1 6 11-16,0 1-2 15,-3 0-19-15,3-3 0 16,-3 0-4-16,3-2-4 16,0-9-1-16,-1-4-14 15,1-9-70-15,-1 0-82 16,1-4-88-16</inkml:trace>
  <inkml:trace contextRef="#ctx0" brushRef="#br0" timeOffset="58729.93">5015 13283 308 0,'0'0'289'15,"0"0"-262"-15,0 0 121 16,0 0-83-16,0 0-58 15,-38 125 1-15,38-94-1 16,0-5-6-16,0-4 0 16,11-7 1-16,2-8-2 15,5-7-19-15,1 0-17 0,-2-7-18 16,-1-20-16 0,-3-3 21-16,-7 0 20 0,-6 4-21 15,0 6-1-15,0 8 39 16,0 4 12-16,0 6 31 15,0 2-2-15,0 0-5 16,0 0 21-16,0 24-26 16,0 8-11-16,8 6 8 15,0 8 4-15,3 0-10 16,1 3 13-16,-1-2 1 16,0 4-10-16,0-4-6 15,-2 10 7-15,-5 0 14 16,1 6 13-16,-5-1-8 15,0-1-16-15,0-10-7 16,-3-7-11-16,-10-15 0 16,-3-14-1-16,-1-15-13 0,-8 0-63 15,1-17 1-15,1-21-13 16,6-8 65-16,5-4 9 16,10-1-5-16,2 1 20 15,0 0 0-15,16-6 4 16,9 0 8-16,1-2 9 15,3-3 0-15,-2 3-5 16,-1-3-3-16,1 0 0 16,-4 7-4-16,-6 4-6 15,-1 8-2-15,-5 4-2 16,-5 3 1-16,-3 5-1 16,-3 3-3-16,0 4-6 0,0 9-12 15,0 10-2-15,0 4 20 16,-5 12-8-16,3 20-10 15,0 9 22-15,2 0 19 16,0 4 34-16,0-3-20 16,6-2-2-16,8-4 4 15,1-8-22-15,-1-6-1 16,-1-10-2-16,1-4-10 16,-3-8-2-16,-2 0 1 15,0 0-18-15,-2-8 3 16,-1-13 5-16,3-2-3 15,-3-4 13-15,4 2 1 0,-1 5-4 16,-1 4 8-16,2 8-4 16,-2 6 6-16,5 2 7 15,3 0 46 1,2 16-26-16,0 12 10 0,-5 8-20 16,-1 3-3-16,-4-4-8 15,3-5 2-15,-4-7 2 16,-2-10-13-16,-1-7-3 15,-2-6 0-15,-2 0-23 16,2-19-28-16,-2-17 34 16,5-5 17-16,1-7-7 15,4 4-1-15,-2 4-8 16,3 9 16-16,1 10-1 0,1 8-1 16,1 12 4-16,1 1 2 15,5 3 12-15,-2 22 4 16,2 1-12-16,-4 0 0 15,-3-5 1-15,-2-4-4 16,1-4-4-16,-4-12-1 16,-1-1-3-16,2 0-15 15,0-18-6-15,6-4 13 16,1 0 11-16,1 9-3 16,6 10 3-16,-1 3 0 15,3 12 23-15,2 22 2 16,-5 10-11-16,0 6 3 15,-1 0-10-15,-4-2-7 16,-1-14 0-16,-3-8-42 0,-7-14-227 16</inkml:trace>
  <inkml:trace contextRef="#ctx0" brushRef="#br0" timeOffset="107272.46">1236 14916 118 0,'0'0'50'0,"0"0"-26"0,0 0 3 15,0 0 24-15,0 0-47 16,-118 33-4-16,107-31-13 16,2 1 8-16,-3-2 5 15,2 2-1-15,-6-3-28 0,-2 1-19 16,0 2-62-16</inkml:trace>
  <inkml:trace contextRef="#ctx0" brushRef="#br0" timeOffset="107736.48">812 14993 247 0,'0'0'198'0,"0"0"-125"16,0 0 10-16,0 0 17 15,0 0-25-15,0 0-37 16,-8 6-15-16,24-6-17 16,13 0 21-16,8 0 16 15,3 0-5-15,2 0-10 16,-1 0-10-16,1 0 5 15,-2 0 5-15,3 0 6 16,-1 0 1-16,1 0-3 16,-4 5-8-16,-5-1-1 15,-9-3-8-15,-8 2 3 16,-5 0-11-16,-6 3-2 0,-2-6 7 16,-4 0-5-16,0 0-2 15,0 0-3 1,0 0 3-16,0 0-3 0,0 0-4 15,0 0-1-15,0 0-42 16,2 0-65-16,1 0-101 16,-1 0-105-16,0 0-208 15</inkml:trace>
  <inkml:trace contextRef="#ctx0" brushRef="#br0" timeOffset="108146.05">1488 14821 721 0,'0'0'89'0,"0"0"-59"15,0 0 81-15,0 0-32 16,0 0-55-16,0 0-22 16,-9 0-2-16,9 0 0 15,18 3 11-15,2 3 24 16,4 5-10-16,1 0-18 15,0 2 2-15,-6 1-9 16,1-2 2-16,-7 2 0 16,-1-3 5-16,-3 0-5 15,-5 1 11-15,-2 0 4 0,-2 3 7 16,0 8 9-16,0-1-7 16,0 4 3-16,-10-2 0 15,-7-2-12 1,0 0-4-16,-1 0-4 0,1 0-1 15,3-3-3-15,-1-1-5 16,3-5-1-16,3-4-1 16,3 1-25-16,4-10-55 15,2 0-60-15,0 0-104 16,21-14-128-16,10-21-113 16</inkml:trace>
  <inkml:trace contextRef="#ctx0" brushRef="#br0" timeOffset="108763.49">2138 14727 554 0,'0'0'268'0,"0"0"-212"0,0 0 20 16,0 0 4-16,0 0-33 0,5 161-34 16,4-94 7-1,0 3-5-15,-1 1 5 0,-3-2-2 16,2 2-5-16,-5-9-4 15,-2-8 1-15,2-10-10 16,-2-17 0-16,0-14 0 16,0-13 0-16,0 0-5 15,0 0-59-15,0-32 1 16,0-22-7-16,-6-20 12 16,-12-12 10-16,-7 1-4 15,-4 9 15-15,-2 13 16 16,-3 13 21-16,3 11 0 15,4 9 4-15,6 4 5 16,5 12 18-16,5 1 15 16,7 8-5-16,4 5-7 15,0-9-11-15,0 1-19 0,0-3 7 16,17-2 6-16,12-5 20 16,6 4 0-16,8 0 11 15,-1 2-5-15,5-4-4 16,-2 6-10-16,-6 2-11 15,0 4-8-15,-6 2-6 16,-4 2-1-16,-7 0-3 16,-2 0-26-16,-4 14-54 15,0 12-59-15,-8 2-70 16,-4-2-247-16</inkml:trace>
  <inkml:trace contextRef="#ctx0" brushRef="#br0" timeOffset="109221.77">2638 15031 737 0,'0'0'69'0,"0"0"18"0,0 0 30 0,0 0-75 0,0 0-18 16,0 0 25-16,-33 8-11 15,6 0-20-15,-2 6-18 16,-7 8 1-16,-2 4 3 16,0 12 1-16,7 6-5 0,10 5-3 15,8-2 1 1,9-1 0-16,4-9 0 16,0-7-5-16,2-6-2 0,23-8-8 15,6-8-20-15,9-8-25 16,2 0-11-16,1-18 23 15,-3-12 2-15,-16-6 17 16,-9 1-6-16,-7-1 30 16,-8 15 6-16,0 7 1 15,0 2 8-15,-2 9 6 16,-17 3 3-16,1 0 0 16,-3 0 22-16,-6 15-17 15,-4 3 3-15,-1-3-6 0,6 6-4 16,5-4-11-16,13-3-4 15,5-1-33-15,3-7-92 16,0-6-111-16,19 0-137 16</inkml:trace>
  <inkml:trace contextRef="#ctx0" brushRef="#br0" timeOffset="109516.59">2948 15154 734 0,'0'0'71'0,"0"0"13"0,0 0 78 0,0 0-102 0,0 0-39 16,-117 32-11-16,99-13-2 15,3 8-4-15,-1 3 8 16,5 6-1-16,7-1 5 15,4-2-7-15,0 1-5 16,0-5-3-16,17-10-1 16,4-5-7-16,3-14-47 15,5 0-28-15,2-8-1 0,5-22-28 16,-5-4-78-16,-4 4-115 16</inkml:trace>
  <inkml:trace contextRef="#ctx0" brushRef="#br0" timeOffset="109969.23">3119 15414 460 0,'0'0'320'16,"0"0"-254"-16,0 0 26 15,0 0-56-15,0 0-27 16,0 0 5-16,11-85 79 0,-9 32-31 16,5-10-30-16,-3 4-8 15,1 10 1-15,-1 10-22 16,-2 22 2-16,-2 11-5 16,2 6-2-16,1 0-4 15,-1 0-3-15,7 23-15 16,0 13 24-16,5 3 11 15,1 2 2-15,-1-1-8 16,3-4-3-16,-1-10 0 16,1-6-1-16,2-8-2 0,0-8-6 15,-1-4-13 1,0 0 8-16,0-22 7 16,-2-10 5-16,-5-8 2 15,-3-4 12-15,-3 3-14 0,-2 2 10 16,-3 3-6-16,0 17-4 15,0 3-47-15,0 10-135 16,0 2-130-16,0 4-273 16</inkml:trace>
  <inkml:trace contextRef="#ctx0" brushRef="#br0" timeOffset="110254.48">3542 15012 579 0,'0'0'212'15,"0"0"-148"-15,0 0 67 16,0 0-75-16,0 0-37 16,0 0-1-16,0 0-8 15,-118 71-9-15,98-31 15 16,4 5-13-16,8-4 10 16,8-7-7-16,0-7 4 15,0-13-10-15,17-8-6 16,8-6-27-16,4-3 3 15,-2-22 26-15,-1-11-1 16,-8-4 5-16,-2 0-13 16,-5 3-73-16,-5 11-79 15,-1 4-79-15,-2 4-273 0</inkml:trace>
  <inkml:trace contextRef="#ctx0" brushRef="#br0" timeOffset="110509.86">3731 14576 842 0,'0'0'83'16,"0"0"24"-16,-6 108-14 15,-1-40-58-15,-2 9-15 16,0 5 8-16,-2 11-7 15,3-6 3-15,-4-1-6 16,3-5-9-16,5-23-9 16,2-8-3-16,2-16-54 0,0-11-131 15,6-22-73-15,12-1-106 16</inkml:trace>
  <inkml:trace contextRef="#ctx0" brushRef="#br0" timeOffset="110753.36">3918 15025 358 0,'0'0'349'15,"0"0"-300"-15,0 0 114 16,0 0-64-16,0 0-71 16,0 0 2-16,-102 122-9 0,86-65 9 15,8-9-2-15,3-9-5 16,5-6-10-16,0-14-13 15,7-6-5-15,15-13-24 16,5 0-28-16,4-15 7 16,0-22 20-16,-1-5-18 15,-6-7-58-15,-7 9-70 16,-8 8-127-16</inkml:trace>
  <inkml:trace contextRef="#ctx0" brushRef="#br0" timeOffset="111580.77">4186 15008 232 0,'0'0'435'0,"0"0"-376"15,0 0 74-15,0 0-54 16,0 0-57-16,0 0-2 15,-42-4 24-15,26 4 0 16,1 0 2-16,-1 0-22 16,3 0 3-16,1 0-27 15,4 5-4-15,1 7-6 16,1 4 3-16,-4 5 7 0,4 4 11 16,-1 0-5-16,3 4-3 15,2 7-2 1,-2-1 0-16,4-3-1 0,0-4 1 15,14-9-2-15,13-4-10 16,2-15-61-16,2 0 14 16,1-16 31-16,-6-8 13 15,-6-11 5-15,-6 7 6 16,-8 6 3-16,-1 8 8 16,-1 10-2-16,-4 4 1 15,2 0 13-15,0 23-20 0,0 8 11 16,6 18-4-1,-6 1-4-15,0 4 7 16,-2 3-4-16,0-3-1 0,0-1-2 16,0 0 8-16,0-3 6 15,0-6-10-15,-12-5-4 16,-1-6 1-16,-3-16 1 16,-1-4 5-16,1-11-10 15,-3-2 0-15,-4-6-18 16,8-26-34-16,5-7 31 15,6-6 4-15,4-3 7 16,4-2 4-16,23-4 6 16,13-5 0-16,5-5 1 0,9-8-1 15,1-8 3 1,-2-3-3-16,-5 7 1 16,-11 11-1-16,-10 12-1 15,-12 16-2-15,-3 14 3 0,-8 9 9 16,-1 10-5-16,-1 4 18 15,-2 0 35-15,0 16-39 16,0 20-7-16,0 10-11 16,0 4 5-16,0 0-4 15,0-6 9-15,0-9-2 16,0-7-3-16,0-6-5 16,8-8-2-16,6 0 1 15,-1 0-16-15,3-2-15 16,2-7-25-16,4-5-27 15,1 0-76-15,-2-5-43 16,2-26-121-16</inkml:trace>
  <inkml:trace contextRef="#ctx0" brushRef="#br0" timeOffset="111895.44">4818 14949 398 0,'0'0'335'0,"0"0"-251"15,0 0 83-15,0 0-79 16,0 0-62-16,-95 138-10 16,86-92 6-16,5-2-7 15,2-8-8-15,2-9 4 0,0-13-11 16,0-6-8-16,8-8-34 16,10 0-32-16,7-28 44 15,6-10 19-15,3-3 9 16,-1 5 1-16,-8 19 1 15,-8 6-3-15,-1 11-9 16,-3 6 12-16,0 22 7 16,1 10 54-16,-3-5-22 15,3 1-27-15,-4-12-12 16,1-11-49-16,1-11-117 16,-3 0-223-16</inkml:trace>
  <inkml:trace contextRef="#ctx0" brushRef="#br0" timeOffset="112084.94">4511 14493 854 0,'0'0'1'16,"0"0"-2"-16,0 0-3 15,0 0-314-15</inkml:trace>
  <inkml:trace contextRef="#ctx0" brushRef="#br0" timeOffset="147376.92">884 16784 433 0,'0'0'85'0,"0"0"-57"0,0 0 58 16,0 0 22-16,0 0-51 16,0 0-21-16,0 0-14 15,-14 0 3-15,14 0 2 16,0 0 11-16,0 0-4 15,0 0 13-15,0 0 6 16,0 0-18-16,5 0-16 16,13 0-6-16,9 0 5 15,8 0-4-15,7 0 0 0,3 0-12 16,2 0 9 0,0 0-8-16,-1 0-2 0,-3 0 1 15,-10 0-2-15,-6-4 2 16,-14 4-1-16,-1 0 0 15,-8 0 3-15,-1 0-3 16,-1 0 3-16,-2 0-4 16,0 0-5-16,0 0-28 15,0 0-89-15,0 0-87 16,0-8-204-16</inkml:trace>
  <inkml:trace contextRef="#ctx0" brushRef="#br0" timeOffset="147780.76">1414 16637 872 0,'0'0'36'0,"0"0"-7"15,0 0-21-15,0 0 1 16,0 0-9-16,0 0 0 15,63 94 0-15,-30-85 0 16,-6-6 12-16,-2 3 3 16,-8-1-3-16,-1 3 1 15,-3-2 0-15,-3-2 2 16,-6 4 4-16,0-4 1 0,-4 2 22 16,0 2 13-16,0-4-1 15,0 6-11 1,0-2-12-16,-4 6-7 0,-12 8-8 15,-7 1-7-15,0-2-4 16,0-1-1-16,0 0 1 16,8-6-3-16,6 5-2 15,2-12-24-15,7-1-42 16,0-6-69-16,0 0-97 16,23-6-99-16,4-20-38 15</inkml:trace>
  <inkml:trace contextRef="#ctx0" brushRef="#br0" timeOffset="148647.68">2568 16306 726 0,'0'0'62'0,"0"0"-16"0,0 0 81 0,-127 45-43 16,100-40-39-16,4 0-12 16,-6-1-20-16,2-4 11 15,0 0-1-15,2 0-6 16,3 0 2-16,4 0-2 15,4 3-3-15,6-3-11 16,1 0 7-16,5 6-1 16,2-1-9-16,-2 9-5 15,2 11 5-15,0 8 1 16,0 15 1-16,0 7 1 16,0 6 1-16,0 7 1 15,-6 11-1-15,-2-4 1 0,-3-2-1 16,0-7 0-16,-2-8-3 15,4-13 0-15,2-13-1 16,3-14 0-16,4-10-3 16,0-7-11-16,0-1-12 15,0 0-8-15,0 0-8 16,2 0 13-16,16-1 29 16,8-7 7-16,3 3-6 15,3 5 1-15,-1 0 4 16,6 0-2-16,-1 0 0 0,5 0 0 15,-1 9-3-15,4-4 1 16,-4 4-2-16,-4-5 1 16,-5-4-1-1,-10 0-20-15,-6 0-25 0,-7 0-68 16,-6 0-24-16,-2-18-89 16,-2 0-136-16</inkml:trace>
  <inkml:trace contextRef="#ctx0" brushRef="#br0" timeOffset="148833.84">2237 16980 493 0,'0'0'396'0,"0"0"-396"0,0 0-42 15,0 0 41 1,0 0 1-16,0 0-33 0,122-80-56 15,-82 61-1-15,0 12-63 16,3-1-77-16</inkml:trace>
  <inkml:trace contextRef="#ctx0" brushRef="#br0" timeOffset="149270.76">2831 16786 653 0,'0'0'47'16,"0"0"22"0,0 0 108-16,0 0-102 0,0 0-13 15,-131-10-28-15,109 10-18 16,-1 0 1-16,6 17-5 16,1 12-6-16,3 11-2 15,5 4 2-15,8 0-6 16,0-4 6-16,6-13-6 15,21-6-19-15,4-15-13 16,9-6-33-16,-1 0 19 16,-1-18 19-16,-5-14 9 15,-4 2 18-15,-8-3 4 16,-8 16-1-16,-8 9-1 0,-5 8 13 16,0 0 43-1,0 8 11-15,0 28-47 0,-2 8 0 16,-10 10-11-16,3 9-6 15,-1-6 10-15,-2-2-5 16,3-3-4-16,-3-10-6 16,4-4-2-16,1-10-9 15,3-10-35-15,2-10-63 16,0-8-50-16,2 0-101 16,0-30-128-16</inkml:trace>
  <inkml:trace contextRef="#ctx0" brushRef="#br0" timeOffset="149582.18">3016 16837 514 0,'0'0'281'0,"0"0"-275"0,0 0 50 0,0 0 17 16,0 0-57-16,0 0-8 15,-8 121 23-15,8-93 14 16,4-2-1-16,9-8-11 16,3-4-11-16,6-6-20 15,2-8-2-15,5 0-2 0,0-8-1 16,-4-19-2-16,-2-14 5 16,-10 1 1-16,-5 0 0 15,-8 0-1-15,0 10-7 16,0 12-23-16,0 3-54 15,-11 15-78-15,1 0-173 16</inkml:trace>
  <inkml:trace contextRef="#ctx0" brushRef="#br0" timeOffset="149803.16">3382 16798 882 0,'0'0'65'16,"0"0"-61"-16,-29 112 111 16,22-82-79-16,5-12-27 15,2-3-9-15,0-8-14 16,0-1-61-16,0-6-63 16,0 0-104-16,0 0-130 15</inkml:trace>
  <inkml:trace contextRef="#ctx0" brushRef="#br0" timeOffset="150254.62">3613 17120 653 0,'0'0'27'15,"0"125"16"-15,0-64 112 16,0-6-102-16,0-3-39 16,0-10 3-16,0-11 13 15,0-9 5-15,0-13-3 16,-2-9-8-16,-2 0-17 16,-3-28-7-16,-4-19-30 15,0-20 1-15,4-15-5 16,3-2 0-16,4-1 20 15,0 1 6-15,0 2 0 16,15-6-14-16,10 4 4 0,4 11-2 16,2 15-5-16,2 18 23 15,-4 26-16-15,0 14-19 16,-4 5 17-16,-3 31 20 16,-4 5 8-16,-2 12 17 15,-10-3 11-15,-6 1 4 16,0-1-18-16,0-6-7 15,-20-7-1-15,-3-7-4 16,2-16-10-16,-2-9-6 16,1-5-54-16,4 0-74 15,4-19-60-15,8-6-108 0</inkml:trace>
  <inkml:trace contextRef="#ctx0" brushRef="#br0" timeOffset="150643.28">4084 16633 628 0,'0'0'119'0,"0"0"-104"0,0 0 139 0,0 0-109 15,0 0-14-15,0 0 3 0,-118 85-6 16,99-54-12-1,9 13-7-15,1 6 3 0,9 3-1 16,0-9 0-16,11-8-11 16,20-14-4-16,7-12-33 15,7-10-40-15,3-4 4 16,2-27-15-16,-6-6 12 16,-11 1 2-16,-13 2 19 15,-15 5 39-15,-5 8 12 16,-7 7 4-16,-24 10 54 15,-7 4 50-15,-7 0-29 16,6 10-21-16,-1 12-12 16,3 4-3-16,11-3-3 15,4-6-18-15,4-3-18 16,7-14-79-16,2 0-186 16,0 0-288-16</inkml:trace>
  <inkml:trace contextRef="#ctx0" brushRef="#br0" timeOffset="150837.91">3459 16437 706 0,'0'0'0'0,"0"0"-167"0,0 0 113 16</inkml:trace>
  <inkml:trace contextRef="#ctx0" brushRef="#br0" timeOffset="199391.72">5124 16611 403 0,'0'0'58'0,"0"0"-4"0,0 0 45 16,0 0-64-16,0 0-11 15,0 0 13-15,0 0 16 16,7-5-7-16,-3 5 2 16,7 17 14-16,-2 15-15 15,3 12-7-15,-2 11-13 16,-3 3-1-16,0 4-6 16,-5-5 0-16,-2-2 7 15,0-11-22-15,0-7 7 16,0-12-10-16,3-6-2 15,-3-15 1-15,0-4-4 16,0 0-9-16,2-17-15 0,0-14 24 16,4-19 2-16,5-13 1 15,5-4-3-15,7 2 1 16,-2 11-6-16,4 8 4 16,-4 20-8-16,-2 11-8 15,-1 15-3-15,0 0 3 16,0 32 20-16,0 13 10 15,-5 5 14-15,-1 4 7 16,-6-2-13-16,1-12-7 0,-3-4-9 16,-2-9 1-1,2-6-6-15,-4-11-36 0,0-6-66 16,2-4-146-16,-2-8-160 16</inkml:trace>
  <inkml:trace contextRef="#ctx0" brushRef="#br0" timeOffset="199661.98">5532 16740 489 0,'0'0'325'0,"0"0"-308"0,0 0 80 16,0 112-35-16,0-62-48 16,0-2-5-16,0 0 4 15,13-12 2-15,5-8-6 16,2-11-3-16,2-12-6 0,1-5-1 15,-2 0-7 1,0-14 8-16,-1-12 12 0,-5-10-1 16,-3-8-1-16,-3 0-5 15,-5 3 4-15,-2-1-4 16,-2 7-5-16,0 5-9 16,0 1-69-16,0 12-109 15,-4 4-143-15</inkml:trace>
  <inkml:trace contextRef="#ctx0" brushRef="#br0" timeOffset="200167.5">5861 16870 748 0,'0'0'63'15,"0"0"-29"-15,25 124 114 16,-16-88-96-16,-2-8-31 15,2-2-2-15,-5-8-6 16,0-5-2-16,-2-13-5 16,-2 0-6-16,0 0-4 15,0-17-23-15,0-14 11 16,0-6 13-16,0-7-11 16,5 4 14-16,4 4 0 15,2 7 3-15,0 18-3 16,1 11-13-16,-2 0 9 15,9 0 4-15,0 17 8 0,2 6 3 16,-3 7 1-16,-1-2 9 16,-3-6-9-16,-3-4-2 15,-3-3-8-15,-3-12-2 16,0-3-6-16,-1 0-40 16,3-22-28-16,1-14 48 15,2-14 1-15,3 2-28 16,0 12 7-16,1 14 4 15,3 18 34-15,-1 4-6 16,1 22 14-16,2 22 51 16,-1 2-21-16,-1 2-14 15,4-4-8-15,1-16-8 0,4-6-21 16,1-17-76 0,0-5-107-16,0-11-115 0</inkml:trace>
  <inkml:trace contextRef="#ctx0" brushRef="#br0" timeOffset="200501.9">6505 16804 587 0,'0'0'124'0,"0"0"4"0,0 0 27 0,0 0-103 0,0 0-15 0,0 0 0 15,-116 62-12-15,103-32-25 16,2 5 8-16,9 2-1 15,2-1-7-15,0 0 0 0,13-2 0 16,14-11-12-16,9-18-62 16,9-5-34-16,-1-4 6 15,-4-24-15-15,-9-2 44 16,-13-2 20-16,-14 10 18 16,-4 4 35-16,-6 8 4 15,-21 6 61-15,-6 4 28 16,-5 0-2-16,2 19-28 15,6 6-26-15,9 0 4 16,7-4-16-16,5-3-24 16,9-1-1-16,0-12-29 0,0-5-104 15,9 0-129-15,14-22-37 16</inkml:trace>
  <inkml:trace contextRef="#ctx0" brushRef="#br0" timeOffset="200798.71">6640 17040 448 0,'0'0'107'15,"0"0"-27"-15,0 0 118 16,0 0-130-16,0 0-37 16,0 0 6-16,0 0-13 15,23 75-7-15,-23-75-11 16,0 0 0-16,0-18-3 0,0-9 10 15,0-9 18 1,6-4-13-16,4-8 1 0,5 8-16 16,-1 8-3-16,1 6-2 15,-1 12-9-15,-5 10 8 16,2 4-29-16,1 0-2 16,-2 18 0-16,-1 8-18 15,3-4-133-15,-6-4-244 16</inkml:trace>
  <inkml:trace contextRef="#ctx0" brushRef="#br0" timeOffset="201079.07">6947 16852 483 0,'0'0'363'16,"0"0"-344"-16,0 0 175 15,0 0-115-15,0 0-72 16,0 0-7-16,-105 94-11 15,98-59 11-15,7 1-2 16,0-1 2-16,0-8-1 16,19-9-1-16,4-9-4 15,4-9-11-15,2 0-13 16,0-8-3-16,-4-16 33 16,-3-6 4-16,-9-6 2 15,-8 1-6-15,-5-2-12 16,0 7-33-16,0 5-22 0,-5 6-75 15,-5 9-75 1,2 1-196-16</inkml:trace>
  <inkml:trace contextRef="#ctx0" brushRef="#br0" timeOffset="201409.79">7138 16754 61 0,'0'0'539'16,"0"0"-446"-16,0 0 122 15,0 0-118-15,0 0-77 16,0 0-8-16,-33 50-11 16,29-34 0-16,1-2-1 0,3 0-11 15,0 0-13 1,0-2-7-16,9 1-12 0,16-4-5 16,4-3-13-16,2 2 25 15,3 0 29-15,-9 5 6 16,-2 10 1-16,-9 3 42 15,-8 11 31-15,-6 8-14 16,0 8-4-16,-6-3-20 16,-15-6-9-16,-1-8-20 15,3-14-3-15,-2-18-3 16,5-4-22-16,3-4-65 16,4-28-14-16,9-12-123 15,0-5-22-15</inkml:trace>
  <inkml:trace contextRef="#ctx0" brushRef="#br0" timeOffset="201737.33">7459 16856 621 0,'0'0'94'0,"0"0"16"15,0 0 11-15,0 0-99 16,-62 130-7-16,53-96 9 15,5-6-5-15,1-6-8 16,3-4-2-16,0-8-9 16,0-6-1-16,5-4-15 15,8 0-24-15,1-14-9 0,5-16 36 16,4-5 6-16,-3 6 6 16,-3 11 2-16,-3 10-1 15,1 8 4-15,-1 5-1 16,8 26 53-16,0 9-8 15,-1 8-15-15,-4-3-15 16,-1-9-17-16,-3-12-1 16,-3-12-66-16,-6-12-87 15,-4-4-272-15</inkml:trace>
  <inkml:trace contextRef="#ctx0" brushRef="#br0" timeOffset="203005.5">5730 14887 344 0,'0'0'249'0,"0"0"-149"16,0 0 91-16,0 0-70 16,0 0-64-16,0 0-4 15,13 75 8-15,-6-22-8 0,0 9-23 16,-1 2-2-1,-1-6-15-15,-1-8-8 0,3-9-4 16,0-7-1 0,-3-12-11-16,3-8-31 0,-3-12-36 15,-2-2-93-15,3-19-76 16,-5-22-71-16</inkml:trace>
  <inkml:trace contextRef="#ctx0" brushRef="#br0" timeOffset="203464.22">5834 15008 608 0,'0'0'118'0,"0"0"26"16,0 0-23-16,8 121-64 16,-2-91-33-16,3-7-6 15,0-6-5-15,-2-4-3 16,-1-7-2-16,-1-2 1 15,-5-4-6-15,0 0-3 16,0 0-6-16,0 0-6 16,0-4-13-16,0-10 25 15,4-8 12-15,3-1-1 16,0 0-6-16,2-4 0 16,-1 1-2-16,4-5-1 15,1 0 0-15,0 1-2 16,1 1 0-16,-1 8 0 0,-1 7-4 15,-2 3 0 1,-1 10-3-16,3 1 4 0,1 0-3 16,5 1 6-16,1 28 3 15,0 3 9-15,-1 12 2 16,-5 6-1-16,-5 2 1 16,-3-6 5-16,0-3-8 15,-3-9-8-15,2-4 1 16,-1-15-4-16,1-4-2 15,-2-9-28-15,0-2-96 16,-2-6-31-16,0-29-209 16</inkml:trace>
  <inkml:trace contextRef="#ctx0" brushRef="#br0" timeOffset="204284.69">6374 15012 448 0,'0'0'159'0,"0"0"-89"15,0 0 115-15,0 0-118 16,0 0-43-16,0 0-4 16,-33-35 8-16,19 35 5 15,-3 22-28-15,-2 10-3 16,4 12 2-16,7 6-3 0,8 7 0 15,0-3 0-15,0 0-1 16,21-10-1-16,6-8-3 16,6-15-33-16,1-10-29 15,3-11-39-15,-2 0-26 16,-6-18 70 0,-8-10-1-16,-11-8-64 0,-10 0 17 15,0 6-13-15,0 3-9 16,-21 13 131-16,-1 10 30 15,-3 4 141-15,1 0 16 16,2 17-23-16,-1 9-36 16,8 6-29-16,-1-4-30 0,10-3-27 15,1-10-27-15,5-3-15 16,0-10-41-16,0-2-156 16,7-16-220-16</inkml:trace>
  <inkml:trace contextRef="#ctx0" brushRef="#br0" timeOffset="204495.74">6582 15073 765 0,'0'0'113'0,"0"0"-72"16,31 114 72-16,-8-74-79 15,6 1-19-15,3-3 16 16,-1-3-14-16,-2-6-8 15,-2-3-7-15,-9-8 1 16,-3-8-3-16,-5-4-15 16,-8-6-47-16,-2 0-51 0,0-3-168 15,0-22-288-15</inkml:trace>
  <inkml:trace contextRef="#ctx0" brushRef="#br0" timeOffset="204705.43">6766 15075 716 0,'0'0'140'15,"0"0"-68"-15,0 0 78 0,-78 116-101 16,65-80-36 0,-1-1 10-16,5-7-4 0,1-6-14 15,0-4-5-15,6-7-1 16,0-9-59-16,2-2-74 15,0 0-101-15,0-19-230 16</inkml:trace>
  <inkml:trace contextRef="#ctx0" brushRef="#br0" timeOffset="204932.8">6904 15055 631 0,'0'0'83'0,"0"0"99"16,0 113-59-16,0-63-64 15,7-6-7-15,2-8-17 16,0-5-24-16,2-12-11 16,-2-7-28-16,0-12-91 15,-1 0-116-15,1-19-223 16</inkml:trace>
  <inkml:trace contextRef="#ctx0" brushRef="#br0" timeOffset="205198.42">7031 15054 729 0,'0'0'107'0,"0"0"-49"15,0 0 52-15,0 0-110 16,0 0-8-16,0 0-19 15,-15 75-5-15,40-68 14 16,-2 4 7-16,0 7 11 16,-3 7 1-16,-2 7 2 15,-5 4 3-15,-2 4 8 16,-4-1 8-16,-5-8 4 16,-2-3-9-16,0-14-1 15,0-1-10-15,0-13-6 16,-4 0-24-16,-14-13-90 15,0-23-171-15,3-14-155 0</inkml:trace>
  <inkml:trace contextRef="#ctx0" brushRef="#br0" timeOffset="205818.05">7201 14534 131 0,'0'0'418'15,"0"0"-340"-15,19 110 71 16,-9-42-56-16,1 9-66 16,-3 2-21-16,-6 7 9 15,2 7 1-15,-4-4 11 0,0-12 3 16,0-10-28-16,0-18-2 16,0-18-18-16,0-12-24 15,0-14-16-15,0-5-39 16,0-1-35-16,4-26 104 15,9-5 28-15,7-8 4 16,3 2-2-16,5 4 0 16,3 9 1-16,0 10-3 15,-2 6-3-15,-2 5 3 16,-4 4 4-16,-5-5 13 16,-3 3 18-16,-9-3 3 0,2 4-9 15,-6-4 0 1,-2 1 4-16,0 0 10 15,0-2 5-15,-5 2-13 0,-13 4 3 16,-4 0-5-16,-1 0-24 16,0 14 14-1,2 14-12-15,5 6-8 0,5 7-3 16,9 3 2-16,2-8-1 16,0 0-1-16,9-9-2 15,13-10-4-15,5-13-36 16,4-4-3-16,3-2-1 15,-5-21 0-15,-2-10 5 16,-10 3-6-16,-5-2 7 16,-8 10 21-16,-4 3-11 0,0 8 28 15,0 11 2 1,0 0 29-16,-11 8 21 0,-3 18-15 16,3 10-33-16,2-5 6 15,2 0 4-15,5-5-12 16,2-12-33-16,0-10-103 15,0-4-102-15</inkml:trace>
  <inkml:trace contextRef="#ctx0" brushRef="#br0" timeOffset="206141.38">7742 15196 263 0,'0'0'233'0,"0"0"-160"0,0 0 83 15,31 124-88-15,-24-111-47 0,-2-5-10 16,-1-8-11 0,2 0-9-16,-1-17-11 0,4-16 20 15,2-9 12-15,0-3-6 16,7 4-6-16,-3 3-11 16,1 18 0-16,2 8 10 15,-5 12 1-15,5 0 7 16,0 30 50-16,-2 6-6 15,-5 9-21-15,-3-3-6 16,-1-4-9-16,-5-6-6 16,3-11-8-16,-2-8-1 15,-1-7-16-15,-2-6-31 0,0 0-87 16,0-26-102 0,0-6-156-16</inkml:trace>
  <inkml:trace contextRef="#ctx0" brushRef="#br0" timeOffset="206799.27">8096 14524 516 0,'0'0'150'15,"9"103"-71"-15,-3-39 45 16,2 11-91-16,-6 10-10 16,-2 1 0-16,0 6-10 15,0-2 3-15,0-10-9 16,0-17-7-16,-2-21-14 16,2-20-19-16,0-15 5 15,0-7-22-15,0-4-70 16,0-23 51-16,15-7 68 15,12-7-11-15,6 1-39 16,3 7-30-16,1 2-27 16,2 1-27-16,-3 3 4 0,-1 4 46 15,-6 7 41-15,-4 5 44 16,-10 6 34-16,-3 2 49 16,-6-1 29-16,-2-3-19 15,-4 1-28-15,0 4 31 16,0-2 19-16,-8 4-9 15,-13 0 11-15,-5 4-29 16,-4 18-39-16,6 14-7 16,4 4 0-16,9 10-9 15,8 4-7-15,3-5-13 16,0-5-10-16,23-12-3 16,6-11-13-16,0-12-20 15,2-9-7-15,0 0 1 16,-4-5 11-16,-4-16 23 0,-10-1-1 15,-7-4 0-15,-6 6 4 16,0 2 2-16,-11 11 8 16,-15 7 8-16,-6 0-9 15,1 16 16-15,0 7-15 16,6 2-6-16,6 0 0 16,7-4-4-16,4-10-42 15,5-7-54-15,-1-4-153 16,4-9-192-16</inkml:trace>
  <inkml:trace contextRef="#ctx0" brushRef="#br0" timeOffset="207072.34">8585 14596 779 0,'0'0'86'0,"0"0"-15"0,46 116 48 16,-26-84-76-16,1-4-27 15,-8-11-16-15,-1-8-38 16,-6-5-56-16,-6-4-43 0,0-1-150 15</inkml:trace>
  <inkml:trace contextRef="#ctx0" brushRef="#br0" timeOffset="207227.98">8585 14596 855 0,'126'28'56'0,"-117"-2"73"16,5-4-49-16,-3-4-72 15,2-8-8-15,-4-2-70 16,-4-8-76-16,-5 0-200 16</inkml:trace>
  <inkml:trace contextRef="#ctx0" brushRef="#br0" timeOffset="207899.41">5429 14816 560 0,'0'0'224'0,"0"0"-151"0,0 0 23 0,0 0-48 15,0 0-6-15,0 0 17 16,101-114-10-16,-70 74-28 16,-3 7-17-16,-10 1-4 15,-5 9-9-15,-9 5-57 16,-4 8-90-16,-8 7-110 16,-27 3-155-16</inkml:trace>
  <inkml:trace contextRef="#ctx0" brushRef="#br0" timeOffset="208068.07">5306 14633 424 0,'0'0'185'0,"0"0"-170"0,0 0 126 16,63-117-42-16,-34 78-70 15,2 8-22-15,-8 11-7 16,-3 12-115-16,-14 8-174 15</inkml:trace>
  <inkml:trace contextRef="#ctx0" brushRef="#br0" timeOffset="210047.26">4812 16506 645 0,'0'0'100'0,"0"0"-59"0,0 0 47 15,0 0-23-15,0 0-29 16,0 0 7-16,9-29 12 16,4 11-16-16,0 0-19 15,3-5-10-15,3-4-6 16,-2-3-4-16,3-7-18 16,-2 1-68-16,-4 6-34 15,-6 3-83-15,-8 14-27 16,0 7-186-16</inkml:trace>
  <inkml:trace contextRef="#ctx0" brushRef="#br0" timeOffset="210235.8">4658 16302 621 0,'0'0'0'15,"0"0"10"-15,0 0-10 16,0 0 6-16,92-142-6 16,-45 88-49-16,-3 4-73 0,-3 10-166 15</inkml:trace>
  <inkml:trace contextRef="#ctx0" brushRef="#br0" timeOffset="210907.21">7800 16334 41 0,'0'0'832'0,"0"0"-792"0,0 0 62 16,0 0 13-16,0 0-80 16,72 125-29-16,-59-103-6 15,-3-8-14-15,0-10-60 16,-1 1-68-16,-3-5-70 16,-2-5-95-16</inkml:trace>
  <inkml:trace contextRef="#ctx0" brushRef="#br0" timeOffset="211085.54">7800 16334 761 0,'122'-94'132'16,"-122"121"-88"-16,0-6 95 0,0 3-84 16,14-6-50-16,3-1 5 15,2-8-7-15,0-9-3 16,-3 0-32-16,5 0-71 15,-6-9-66-15,-11-17-244 16</inkml:trace>
  <inkml:trace contextRef="#ctx0" brushRef="#br0" timeOffset="212579.05">6459 12815 176 0,'0'0'303'0,"0"0"-269"0,0 0 36 0,0 0 27 16,0 0-35-16,0 0-15 16,0 0 0-16,25-30 0 15,-17 23-9-15,1-7-6 16,5-3 4-16,-1-3 0 16,0-4-18-16,3-2-8 15,-3-2-9-15,-1 1-1 16,-4 8-38-16,-6 7-33 15,-2 8-89-15,0 4-69 16,-15 0-263-16</inkml:trace>
  <inkml:trace contextRef="#ctx0" brushRef="#br0" timeOffset="212833.27">6274 12665 514 0,'0'0'231'16,"0"0"-212"-16,0 0 2 15,0 0 37-15,82-131-46 16,-53 101-12-16,0 7-20 15,-4 8-75-15,-9 13-70 16,-10 2-315-16</inkml:trace>
  <inkml:trace contextRef="#ctx0" brushRef="#br0" timeOffset="213440.96">7141 12930 414 0,'0'0'137'0,"0"0"-40"0,0 0 90 0,0 0-90 15,0 0-33-15,0 0-9 16,-54-102-7-16,31 102-21 16,-3 0-27-16,-3 5-3 15,0 27 1-15,3 17 2 16,3 11 5-16,5 7-5 15,7 6 1-15,11-3 1 0,0 3 0 16,0-2 4-16,25 0-3 16,4-5 1-16,6-8 3 15,5-12-7-15,5-18-1 16,1-11-9-16,2-17-19 16,-4 0-42-16,-3-28 4 15,-4-15-17-15,-1-9-30 16,-5 0-17-16,-4-2-51 15,-8 3-56-15</inkml:trace>
  <inkml:trace contextRef="#ctx0" brushRef="#br0" timeOffset="213729.05">7492 13090 472 0,'0'0'372'0,"0"0"-332"16,0 0 102-16,0 0-8 15,0 0-98-15,-113 78-21 16,91-43-4-16,3 2-8 16,9 3-3-16,5-1 1 15,5-3 1-15,0-8-2 16,3-3 0-16,14-12-4 16,7-9-5-16,8-4-28 15,1-10-13-15,2-22 17 16,0-6-4-16,-11 0-3 15,-6 3-1-15,-7 10-25 16,-7 11-35-16,-1 8-19 16,-3 6-15-16,0 0-120 0</inkml:trace>
  <inkml:trace contextRef="#ctx0" brushRef="#br0" timeOffset="214174.97">7739 13234 154 0,'0'0'629'16,"0"0"-608"-16,23 130 111 0,-12-80-21 16,1 0-59-16,-4-5-14 15,1-7-8 1,-2-12-13-16,-5-12-10 0,3-12-5 16,-3-2-2-16,-2-2-26 15,0-32-25-15,0-16 26 16,2-12 16-16,5-1-27 15,1 7-14-15,2 17 31 16,-2 18 15-16,-1 12 3 16,3 9 1-16,-2 0 0 15,3 24 9-15,3 8 12 16,-3 6-5-16,-1 0 3 16,-2-7-9-16,-2-6 0 15,-1-13-2-15,-1-7-6 16,0-5-2-16,3-5-42 0,0-26 11 15,4-10 19 1,0-3 3-16,3 5-4 0,-1 12 3 16,3 10 8-16,-5 17-8 15,7 0 5-15,-1 18 5 16,1 17 4-16,-1 7-2 16,0 2-2-16,-4-2-4 15,-2-5-26-15,-4-6-119 16,-5-13-170-16</inkml:trace>
  <inkml:trace contextRef="#ctx0" brushRef="#br0" timeOffset="214708.69">8310 13632 573 0,'0'0'22'0,"0"0"102"0,0 0-4 0,0 0-73 16,0 0 8-1,0 0 2-15,0 50-4 16,-2-50-5-16,-7-10-36 16,-2-21-2-16,0-10-10 0,1-16 0 15,4-7 2-15,2-4-2 16,4 2-8-16,0 1-13 16,0 7 7-16,6 0-2 15,12 8-9-15,3 14 4 16,-6 12 6-16,3 20 1 15,-1 4 3-15,-1 12 5 16,-1 22 6-16,-1 9 8 16,-5 2-3-16,-7 5 2 15,0-6-2-15,-2-1 10 0,0-7-11 16,0-4 9 0,-15-10-5-16,-3-6 0 0,-7-6-8 15,-2-10-15-15,-2 0-25 16,4-15-41-16,2-14-161 15,9-3 18-15,10-4-140 16</inkml:trace>
  <inkml:trace contextRef="#ctx0" brushRef="#br0" timeOffset="-214532.06">8442 12731 5 0,'0'0'681'0,"0"0"-633"0,0 0 86 0,18 128-36 15,-14-69-68-15,3 7-6 16,-3 6 8-16,0 0 4 16,0-2 9-16,4-3-5 15,-2-11-18-15,3-6-18 16,3-12-4-16,-1-14-61 15,4-12-98-15,5-12-125 16,1-8-131-16</inkml:trace>
  <inkml:trace contextRef="#ctx0" brushRef="#br0" timeOffset="-214184.06">8772 13184 188 0,'0'0'462'0,"0"0"-331"16,0 0 46-16,0 0-79 15,0 0-65-15,0 0-9 16,-90 41-16-16,72-12-1 16,7 6 0-16,5-2-2 15,6-3-3-15,0-5-2 16,0-9-2-16,13-8-19 16,9-8-44-16,1 0-4 15,1-14 26-15,0-8-6 16,-5 2-14-16,-11 2 5 15,-3 3-11-15,-5 4 16 0,0 3-11 16,0-1-14-16,-9 8 45 16,-9-2 33-16,0 3 45 15,-4 0 16-15,1 0 7 16,9 0-25-16,3 0-23 16,7 0-18-16,2 0-2 15,0-2-78-15,6-11-20 16,15-12 12-16,2-4-78 15</inkml:trace>
  <inkml:trace contextRef="#ctx0" brushRef="#br0" timeOffset="-214110.1">8772 13184 101 0</inkml:trace>
  <inkml:trace contextRef="#ctx0" brushRef="#br0" timeOffset="-213948.6">8772 13184 101 0,'137'-80'241'0,"-127"104"-108"0,3 2 48 0,0 0-21 16,3 5-63-16,-1-2-7 15,5 3-4-15,-1 3-26 16,0 1-16-16,1-4-6 16,-1 1-11-16,-4-8-8 15,-5-5-13-15,2-8-6 16,-7-5 0-16,-1-7-6 16,-2 0-45-16,-2 0-99 15,0-13-76-15,0-17-154 16</inkml:trace>
  <inkml:trace contextRef="#ctx0" brushRef="#br0" timeOffset="-213734.21">9112 13180 694 0,'0'0'136'15,"0"0"-29"-15,0 0 30 16,-71 129-96-16,57-91-14 15,8-2-5-15,2-4-17 16,2-6-5-16,2-12-15 16,0-5-58-16,0-9-49 0,6 0-79 15,14-17-94 1,2-11-34-16</inkml:trace>
  <inkml:trace contextRef="#ctx0" brushRef="#br0" timeOffset="-213448.29">9229 13243 337 0,'0'0'342'16,"0"0"-295"-16,0 0 100 15,0 0-88-15,0 0-46 16,0 0 3-16,-3 96-6 16,3-90-4-16,0-6-6 15,0 0-9-15,0-4-8 16,11-16 13-16,2-3 4 0,1 8 9 15,-5 4-5-15,-1 10 3 16,0 1-6 0,0 1 2-16,7 24 18 0,2 11 25 15,0 6-19-15,-1-3-10 16,2-4-8-16,-3-9-7 16,-2-12-2-16,1-10-33 15,-7-4-59-15,-3-18-169 16,-4-22-115-16</inkml:trace>
  <inkml:trace contextRef="#ctx0" brushRef="#br0" timeOffset="-213150.86">9360 12681 502 0,'0'0'213'0,"0"0"-118"16,0 0 49-16,0 0-66 16,0 0-14-16,100 116 2 15,-82-77-16-15,-3-2-14 16,-5-7-18-16,-4-5-18 15,-2-12-22-15,-4-4-74 0,0-9-93 16,0 0-180-16</inkml:trace>
  <inkml:trace contextRef="#ctx0" brushRef="#br0" timeOffset="-212948.72">9578 12703 847 0,'0'0'84'0,"0"0"29"0,0 0 10 15,0 0-103 1,52 115-12-16,-42-104-6 0,-1-3-2 16,-7-8-34-16,-2 0-64 15,0 0-64-15,0-9-295 16</inkml:trace>
  <inkml:trace contextRef="#ctx0" brushRef="#br0" timeOffset="-211317.67">6351 10999 382 0,'0'0'113'0,"0"0"-108"0,0 0 62 15,0 0-13-15,0 0-45 16,0 0-7-16,0 0 0 16,56-103 0-16,-53 101-2 15,-1 2 2-15,-2 0-2 16,0 0-6-16,0 0-3 16,0 0-11-16,0 0-14 15,0 0-14-15,0 0-32 0,0 5-69 16</inkml:trace>
  <inkml:trace contextRef="#ctx0" brushRef="#br0" timeOffset="-209946.09">6087 11131 449 0,'0'0'159'0,"0"0"-57"0,0 0 19 15,0 0-77-15,0 0-40 16,0 0 7-16,31-32-10 16,-18 2 13-16,5-2 2 0,-3-2 0 15,-3 2-11-15,-1 7 0 16,-5 5-5-16,1 6-9 16,-3 8-46-16,-1 6-64 15,0 0-21-15,-3 6-78 16</inkml:trace>
  <inkml:trace contextRef="#ctx0" brushRef="#br0" timeOffset="-209363.49">6644 11214 389 0,'0'0'30'0,"0"0"25"16,0 0 92-16,0 0-56 15,0 0-2-15,0 0-10 0,6-13-20 16,-6 55-20-16,0 16 1 16,-6 14 1-16,-10 11-12 15,-4 0-4-15,-4-2-3 16,-5-3-2-16,4-9 1 15,2-11-9-15,6-17-10 16,3-12-2-16,10-16-6 16,0-12-29-16,4-1-27 15,0 0-7-15,0 0 23 16,0-8 36-16,16-2 10 16,7 8 2-16,6 2 1 15,7 0 11-15,3 2 6 0,0 10-3 16,-1-1-9-1,2-6-5-15,-4-5-2 0,0 0-1 16,-5 0-3-16,-4-4-26 16,-6-16-34-16,0-6-138 15,-5-4-48-15,-5-4-66 16</inkml:trace>
  <inkml:trace contextRef="#ctx0" brushRef="#br0" timeOffset="-209133.75">6933 11628 207 0,'0'0'140'15,"0"0"-78"-15,0 0 111 16,0 0-32-16,0 0-14 16,0 0-21-16,0-28-5 0,-11 38-29 15,-3 17-31-15,-3 8-23 16,3 10 0-16,3-4-9 16,5-1 8-16,4 1-9 15,2-5-8-15,0 0-1 16,15-10-24-16,16-12-57 15,12-14-65-15,3-4 10 16,2-29-1-16,-9-6-27 16,-10-2-9-16,-16 10-35 15</inkml:trace>
  <inkml:trace contextRef="#ctx0" brushRef="#br0" timeOffset="-208710.95">7031 11734 229 0,'0'0'244'0,"0"0"-181"16,0 0 17-16,0 0 4 15,0 0-57-15,0 0-27 0,-91 55-20 16,91-57-28 0,16-20 16-16,-1-6 2 0,5-5-6 15,1 1 13-15,0 6 23 16,2 8 6-16,1 14 3 16,3 4 14-16,0 10 23 15,-3 23 39-15,1 4-20 16,-9 6 1-16,-3-3 3 15,-5-5-13-15,2-8-14 16,-6-10-20-16,3-8-9 0,-5-9-12 16,0 0-1-1,0-3-10-15,0-20-5 0,4-14 9 16,0-3 5 0,0 1-25-16,3 6 2 0,3 14-2 15,-4 10 12-15,3 9-12 16,3 0-1-16,-1 24 27 15,5 6 0-15,-3 2 20 16,2 3 5-16,-4-3-8 16,-5-6-7-16,2-6-10 15,-6-8 0-15,0-8-21 16,-1-4-76-16,-1-21-140 16,-2-23-75-16</inkml:trace>
  <inkml:trace contextRef="#ctx0" brushRef="#br0" timeOffset="-208164.55">7428 11121 574 0,'0'0'127'0,"0"0"-97"0,0 147 102 0,4-76-69 0,10 8-44 16,-1 0-5-16,1-4 18 15,-6-7 7-15,-1-8-12 16,-5-3-20-16,-2-7-6 16,0-6-2-16,0-14-42 0,0-12-24 15,0-14-5-15,-2-4-6 16,0-6-76-16,0-16 90 16,2-4 44-16,0-4 9 15,6 0 11-15,17 3 6 16,6 4 23-16,4 2 4 15,0 6-8-15,3 1-11 16,-5-1 1-16,-2 3 0 16,-2 3-8-16,-7-1 0 15,-7 4 4-15,-4 0 21 16,-7 3-2-16,1 1 11 16,-3 2 18-16,0 0 13 15,0 0-2-15,-5 0-11 16,-12 0-28-16,-4 13-13 15,-4 6-11-15,6 6-1 0,1 3 2 16,5 1-6-16,5 0-1 16,8-7 0-16,0-2 0 15,0-6-1-15,19-8-4 16,5-4-2-16,8-2-6 16,-1-12-12-16,-2-18-16 15,-5-8-12-15,-11-3-26 16,-10 5-28-16,-3 0-42 15,-9 4 17-15,-27 0-140 16</inkml:trace>
  <inkml:trace contextRef="#ctx0" brushRef="#br0" timeOffset="-207988.26">7359 11522 561 0,'0'0'191'16,"0"0"-185"-16,0 0 75 0,0 0-42 16,127-40-27-16,-78 24-12 15,-5 3-52-15,1 6-159 16,-7 7-316-16</inkml:trace>
  <inkml:trace contextRef="#ctx0" brushRef="#br0" timeOffset="-207398.43">8426 11698 502 0,'0'0'199'16,"0"0"-143"-16,0 0 114 16,0 0-84-16,0 0-43 15,-122-42 5-15,101 50-3 16,5 17-24-16,6 8-16 16,3 6 1-16,7 3-2 15,0-6-2-15,11-4-2 16,14-12-19-16,2-10-49 0,6-10-18 15,0 0 22-15,-4-18-9 16,-6-4-12-16,-12 2-11 16,-9 5 34-16,-2 4 28 15,0 3 34-15,-15 2 18 16,-6 3 28-16,-4 3 66 16,1 0 0-16,0 5-37 15,2 8-12-15,3 2-9 16,8-7-34-16,7-4-20 15,4 0-10-15,0-2-98 16,0-2-157-16,9 0-247 16</inkml:trace>
  <inkml:trace contextRef="#ctx0" brushRef="#br0" timeOffset="-207009.72">8954 11687 659 0,'0'0'154'0,"0"0"-51"0,0 0 33 0,0 0-74 15,0 0-11-15,13 128 3 16,-8-84-14-16,2-2-13 15,-5-6-3-15,3-7-17 16,-1-8-7-16,-4-11-21 16,2-4-54-16,-2-6-111 0,0-4-141 15</inkml:trace>
  <inkml:trace contextRef="#ctx0" brushRef="#br0" timeOffset="-206620.2">9102 11747 570 0,'0'0'205'16,"0"0"-96"-16,0 0 57 16,0 0-58-16,17 124-53 0,-15-84-8 15,0-2-13 1,0-8-15-16,0-14-10 0,-2-5-5 15,3-9-4-15,-3-2-5 16,0 0-10 0,0-17-14-16,0-16 9 0,0-10-1 15,7-6 6-15,4 5 0 16,0 11 2-16,0 11 13 16,0 9 2-16,-2 12 0 15,0 1-2-15,4 0 0 16,1 18 0-16,-1 8 7 15,-2 5 2-15,-1 6-3 16,-4-1-5-16,-4-6-1 16,3-6-38-16,-1-8-102 15,0-12-116-15,4-4-212 16</inkml:trace>
  <inkml:trace contextRef="#ctx0" brushRef="#br0" timeOffset="-206212.55">9503 11683 455 0,'0'0'183'0,"0"0"-37"15,0 0 6-15,0 0-90 16,0 0-19-16,0 0-12 0,-70-19-27 15,55 45-4-15,1 6 0 16,7 8 8-16,7 5-8 16,0-1-1-16,0-4 0 15,16-10-23-15,8-10-38 16,5-12-18-16,0-8-32 16,-2 0 25-16,-7-18 27 15,-7-4 10-15,-6 0 8 16,-7 1 42-16,0 10 1 15,-2 1 15-15,-16 6 20 16,-2 4 20-16,1 0 0 16,-4 0-9-16,3 0-18 15,5 8-5-15,1-2 6 0,5-2-6 16,5-4-24-16,4 2-13 16,0-2-120-16,0 0-168 15</inkml:trace>
  <inkml:trace contextRef="#ctx0" brushRef="#br0" timeOffset="-205587.8">9761 11214 325 0,'0'0'176'0,"0"0"-125"0,0 0 97 16,0 0-79-16,0 0-63 16,0 0-2-16,-67 111 10 15,63-58 21-15,-2 9 18 16,4 1-3-16,0 6 2 15,0 3 15-15,-2-5-11 16,-1-6-17-16,5-8-37 0,0-17-2 16,0-10-49-1,0-12-27-15,0-10 15 0,0-4 21 16,0 0-8 0,0 0 3-16,0-14 35 0,0-1 10 15,0 3 2-15,0-1-1 16,0 1 9-16,2-1 25 15,9 2 15-15,1-1-14 16,1-2 6-16,1 0-1 16,3 1-16-16,1 2-9 15,2 3-1-15,-2-1 3 16,0 6-7-16,0-2-11 16,-2 1 3-16,-3 3 1 15,-5-3-3-15,0 1 0 16,-4 3 3-16,-4 0 0 0,0 0 8 15,0 4 45 1,0 21-5-16,0 7-19 0,0 5-10 16,0 2-7-16,-4-5-8 15,-2-5-5-15,6-6-3 16,0-9-15-16,0-6-46 16,0-5-92-16,0-3-112 15,14-13-114-15</inkml:trace>
  <inkml:trace contextRef="#ctx0" brushRef="#br0" timeOffset="-205160">10135 11643 532 0,'0'0'77'0,"0"0"23"0,0 0 53 0,0 0-87 16,0 0-15-16,0 0 26 15,-2-15 2-15,-17 15-44 16,-2 11-20-16,3 14-11 0,0 7-3 16,9 5 7-16,5 1-6 15,4 0 4-15,0-2 1 16,0-10-4-16,16-6-3 16,5-8-6-16,4-10-32 15,2-2-35-15,-3 0-10 16,-1-20-13-16,-4-8-84 15,-5-3-86-15</inkml:trace>
  <inkml:trace contextRef="#ctx0" brushRef="#br0" timeOffset="-204991.85">10135 11643 338 0,'156'1'312'0,"-156"8"-162"16,0 10 14-16,0 12-43 15,0 0-43-15,2 2-29 16,0-3-10-16,0-2-20 16,0-8-15-16,4-6-4 15,-4-7-47-15,4-7-140 16,-1 0-150-16</inkml:trace>
  <inkml:trace contextRef="#ctx0" brushRef="#br0" timeOffset="-204257.13">10521 11616 455 0,'0'0'156'0,"0"0"-22"16,0 0 19-16,0 0-99 15,0 0-15-15,0 0-5 16,-76 87-17-16,65-43-2 15,6 0 7-15,5 2-4 16,0-5-14-16,11-5-4 16,12-15-19-16,6-13-34 15,4-8 4-15,-2-8-5 16,-4-18-34-16,-7 0 11 0,-11 2-11 16,-7 4 49-16,-2 3-10 15,0 6 34-15,-14 1-28 16,-3 6 16-16,-3 1 27 15,4 3 21-15,3 0 62 16,4 9-2-16,3 7-5 16,3-1-16-16,3 0-36 15,0-3-19-15,0-2-5 16,0-5-4-16,0-3 4 16,0-2 0-16,0 0 1 15,0 0-1-15,0 0 0 0,5 0-1 16,6-14-15-1,4-11 5-15,3-2-3 16,2-1 12-16,-2 1 2 16,0 3 1-16,-5 3 14 0,-1 7 20 15,-6 9 0-15,0 2 4 16,1 3-22-16,3 0-1 16,0 18-4-16,1 7 19 15,-1 3-4-15,-4-2-4 16,-1-2 13-16,-3-7-3 15,-2-4-12-15,0-11-16 16,0-2-5-16,2 0-27 16,0-12-75-16,4-16 10 0,2-8 7 15,3 0-32-15,-1 5 54 16,2 9 58 0,-1 12 5-16,-2 9 29 0,2 1 30 15,2 7-2-15,3 15-20 16,0 4-11-16,-3-1-14 15,-6-1-2-15,-1-4-10 16,-1-6-17-16,-5-7-56 16,0-7-69-16,0 0-168 15</inkml:trace>
  <inkml:trace contextRef="#ctx0" brushRef="#br0" timeOffset="-203619.24">10908 11064 345 0,'0'0'284'0,"0"0"-211"0,0 123 77 16,2-61-76-16,2 10-44 15,2 7-3-15,-6 1-6 16,0-4-3-16,0-8 8 15,0-9-26-15,0-14-1 16,0-11-50-16,0-13-17 16,0-13-1-16,0-8-40 15,0-2-39-15,0-18 9 16,0-5 126-16,0 3 13 0,4 7 3 16,5 1 6-16,4 2 16 15,5 2 9-15,4-1-3 16,5-1-6-16,2-3-25 15,-3-4-32-15,-3-1-6 16,-3 0-14-16,-7 2 18 16,-1 5 34-16,-10 4 14 15,-2 5 59-15,0 0 77 16,0 4 19-16,-8 0-58 16,-13 0-45-16,-2 13-15 15,-3 6-25-15,1 7-3 16,3 6-4-16,6 5 2 15,8 4-4-15,5 2-6 0,3-5-5 16,0-8-6-16,18-13-15 16,4-6-17-16,-1-11-15 15,0 0 2-15,4-8 18 16,-9-12 12-16,-3-1 8 16,-7-1 7-16,-6 0 3 15,0 3 5-15,-4 6-8 16,-13 3 13-16,-6 8-13 15,3 2 0-15,3 0-6 16,0 12-11-16,11 6 3 16,2-4-28-16,2-1-58 15,2-12-42-15,0-1-73 0</inkml:trace>
  <inkml:trace contextRef="#ctx0" brushRef="#br0" timeOffset="-203329.14">11207 11199 401 0,'0'0'247'0,"0"0"-183"0,0 0 63 0,0 0-49 16,0 0-16-16,56 115 11 15,-48-82-6-15,1-4-15 16,-5-8-32-16,2-10-20 16,-6-7-61-16,0-4-92 15,0-4-167-15</inkml:trace>
  <inkml:trace contextRef="#ctx0" brushRef="#br0" timeOffset="-203143.62">11332 11143 467 0,'0'0'341'0,"0"0"-236"15,0 0 53-15,0 0-74 16,33 104-55-16,-22-87-24 15,0-8-5-15,-4-1-83 16,-1-6-94-16,-6-2-171 16</inkml:trace>
  <inkml:trace contextRef="#ctx0" brushRef="#br0" timeOffset="-178900.84">11687 10822 154 0,'0'0'191'0,"0"0"-51"0,0 0-30 15,0 0-32-15,0 0 4 16,0 0-28-16,0 0-25 16,4 0-5-16,-4 0-9 15,2 0-4-15,0 0-3 0,4 0 2 16,1 0-1-1,1 0 5-15,4 0 3 0,3 0 3 16,1 0-1-16,7 0 0 16,1 0-4-16,5 6 1 15,2 12 6-15,-2 10 5 16,0 8-6-16,-4 8 1 16,-5 3-12-16,-3-1 1 15,-3-2-5-15,-5-4 0 16,-1-3-1-16,-1-2 10 15,-4-3 5-15,-3 1 5 16,0-1-5-16,0-4-2 16,0 1-6-16,0 1-1 15,-7 1-6-15,-2 1 1 16,-2 2-2-16,-3 0 0 0,1 2 0 16,-3 3 1-1,-1-1 0-15,-3-1 5 0,-1 3-1 16,0 0 3-16,0-1-3 15,1-1-1-15,3-2-5 16,-2 2 6-16,4 2-3 16,-3 2-5-16,1 0 3 15,-4 4-1-15,1-1-1 16,3-3 6-16,-2 2-7 16,1-3 8-16,3 8-7 15,-5 2 0-15,3 4 0 16,-4 3-1-16,1-1 1 0,2-3 8 15,0-4-5-15,1 0-4 16,1 1 6-16,-1 6-4 16,1 2-1-16,0-1 2 15,3 2-1-15,-3 0-4 16,5 0 3-16,0-3-4 16,2-1 1-16,0 1 1 15,4 1 0-15,-1 8 0 16,2 3 2-16,-3 1-2 15,3 2 3-15,-2-1-3 16,6-5 0-16,0-4-2 16,0-6 2-16,0-2-1 15,0-2 1-15,3 1 0 16,8 1 0-16,2-10 2 16,1-3-2-16,1-3-2 0,6-1 1 15,-2-1 1-15,2-4 0 16,3 2 0-16,-1-2 0 15,1 0-1-15,2-2 2 16,-1-2-2-16,-2-2 1 16,1-7-1-16,-4-5 0 15,-2-3-2-15,-7-5-1 16,-5-1 0-16,0-1 0 16,-6-4 4-16,0 4 0 15,0-4 1-15,0 0 2 16,0 4 5-16,0-2-4 15,0 10-3-15,0-3 0 0,-6 10-1 16,-5 5-2 0,-1 6 1-16,0 4 1 0,-3 0 2 15,1 3-1-15,1-1 0 16,2 1-1-16,1 2 2 16,4 5-4-16,-1 6 1 15,5-2 1-15,0 4 0 16,-2 0 0-16,1 1-2 15,1 2 2-15,-3 1-1 16,1 3 2-16,-3-5 0 16,1 0-1-16,2 0 1 15,-2-2-2-15,2-2 1 16,2 2 0-16,0 3 1 0,0 3 4 16,-1 0-5-1,3 1-1-15,0-2-2 0,0-4 2 16,0-3 1-16,0 0 0 15,0 2 0-15,0-2 0 16,0 0 2-16,0 2 1 16,0 3-6-16,0-4 6 15,-2-1-3-15,0-1 0 16,0 1 1-16,-2-6-1 16,-2 0 0-16,2-3 2 15,-2-4-1-15,-3 2 1 16,-1 1 1-16,0 0-5 0,-6 1 5 15,0 8-3-15,-1-1 1 16,-3 2 1-16,-5 0-2 16,-2 2 4-1,-2-6-2-15,-2-1-1 0,2-1 1 16,0-4 4-16,-2-12 1 16,0 2-2-16,-1-7 2 15,-1-2 3-15,2 2-3 16,0-6-2-16,-1 5 0 15,-1 1-5-15,4-5 0 16,2 3 0-16,4-2-1 16,0-1-2-16,-2 4 3 15,5-4 4-15,-4-4-3 16,-1 4-1-16,-1-4-1 16,-3 4 1-16,4-6 2 0,-2 2-2 15,3 0 1-15,-3-2 0 16,-4 2 2-16,2-4-3 15,-2 3 0-15,2-5 0 16,0 1 1-16,2-5-1 16,0 0 0-16,0-2 0 15,-2-2 0-15,-2 0 0 16,0 0 0-16,-5 0 0 16,3 0 0-16,0 0-1 15,-3 0 1-15,1 0 0 16,4 0 0-16,-4-2 0 15,2-2 0-15,4 4 4 16,1 0-4-16,5 0-2 16,7 0 2-16,5-4-2 0,5 0-2 15,4 4-8-15,0 0 1 16,0 0 5-16,2 0-2 16,0 0-2-16,0 0-3 15,0 0-6-15,0 0-14 16,0 0-10-16,0 0-21 15,12 0-42-15,11-10-83 16,13-8-27-16,1-16-56 16,1-6-140-16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7-06T21:22:06.013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2414 13672 23 0,'0'0'50'0,"0"0"5"0,0 0 11 0,0 0 4 16,0 0 9-1,0 0-24-15,0 0 10 0,0 0-10 16,0 0 3-16,0 0 1 15,0 0-6-15,0 0 28 16,0 0-3-16,0 0-28 16,0 0-9-16,0 0-15 15,0 0 7-15,0 0-8 16,0 0 5-16,0 0-2 16,0 0 11-16,0 0-5 15,0-8-13-15,0-19-15 16,0-13 16-16,-8-16-3 15,-1-14-12-15,-5-8 2 16,6-6-9-16,1-9-2 0,5-3-7 16,2 0 5-16,0 8-16 15,0 10 12-15,6 11-3 16,13 11 5-16,-2 14-2 16,3 8 5-16,-3 16-5 15,4 5 1-15,-1 12 4 16,2 1-12-16,5 6-3 15,2 27 15-15,2 17 3 16,0 17 6-16,0 9 6 16,-2 6 5-16,-2 7 6 0,-4-3-1 15,-6 2-6 1,-3 1 17-16,-5-4-13 16,-3 1 1-16,-4-15-9 15,0-10-4-15,-2-20-4 0,3-14-3 16,-3-15-1-16,0-8-1 15,0-4-22-15,0 0-45 16,-11-25-118-16,-12-8-215 16,-3-7-155-16</inkml:trace>
  <inkml:trace contextRef="#ctx0" brushRef="#br0" timeOffset="225.65">2285 13366 740 0,'0'0'35'0,"0"0"-29"0,0 0 82 0,160-54-9 16,-97 33-37-16,-7 5-26 15,-9 3-9-15,-9 8-7 16,-7 2-1-16,-9 3-79 15,-9 0-160-15,-11 0-141 16</inkml:trace>
  <inkml:trace contextRef="#ctx0" brushRef="#br0" timeOffset="1258.86">2727 14143 224 0,'0'0'160'0,"0"0"-155"0,0 0 13 15,0 0 9-15,0 0-20 16,0 0 15-16,0-60 44 15,0 51 11-15,0 6 9 16,0-3 27-16,-5 2-12 16,-2 4-41-16,-3-4-11 15,-2 4-14-15,-1-2-12 0,2-1-15 16,-1 3-7 0,-1 0 1-16,-1 0-2 0,1 0 0 15,-3 3 4-15,3 11-2 16,-2 6 2-16,4 5 4 15,0 6-7-15,4 5-1 16,5 4 0-16,2-2 1 16,0 0 2-16,0-8-3 15,15-2 0-15,8-10 0 16,2-5-6-16,6-12-7 16,0-1 5-16,-2-5 8 15,-3-22 2-15,-6-5 1 16,-9-4 9-16,-4 1 8 15,-7-1-14-15,0 3 4 16,-13 1-10-16,-14 3-4 0,-7 12-81 16,-6 13-135-16,1 4-387 15</inkml:trace>
  <inkml:trace contextRef="#ctx0" brushRef="#br0" timeOffset="4186.43">14380 13844 498 0,'0'0'72'0,"0"0"-21"0,0 0 39 0,0 0-10 15,0 0-43 1,0 0 7-16,0 0 2 0,-23-54-8 16,8 50-1-16,-1 2 8 15,-4 2-13-15,-4 0 9 16,1 0-19-16,1 6-19 16,2 12 13-16,2 4-11 15,0 8 3-15,7 8-8 16,4 8 4-16,7 3 3 15,0-5-7-15,5-4 0 16,24-12 0-16,8-12-6 16,6-15-2-16,4-1-8 15,-5-15-4-15,-6-18-1 16,-10-2 11-16,-14-6-16 16,-12 1-41-16,-5 9-100 15,-30 4-174-15</inkml:trace>
  <inkml:trace contextRef="#ctx0" brushRef="#br0" timeOffset="4767.56">14246 12615 445 0,'0'0'205'0,"-20"126"-178"0,15-49 98 0,5 5 2 16,0 2-51-16,0 2-36 15,0-8-18-15,0-8-6 0,5-13-4 16,1-13-9-1,3-12-3-15,-4-11-7 0,0-10-30 16,-1-11-38 0,-4 0-78-16,0-26-161 0</inkml:trace>
  <inkml:trace contextRef="#ctx0" brushRef="#br0" timeOffset="5390.43">14089 12607 581 0,'0'0'43'0,"0"0"-28"15,0 0 84-15,0 0-33 16,0 0-42-16,0 0-7 15,87-129 2-15,-48 101-6 16,3 5 7-16,-2 4-8 16,1 14 1-16,-8 5-10 15,-2 7-1-15,-5 29 7 16,-1 8 15-16,-5 10 12 16,-9 3-8-16,-2 1 6 15,-9 2 4-15,0-6-1 16,0-4-6-16,-5-5-4 15,-12-7-2-15,-6-4 0 16,-4-8-8-16,-2-3-6 0,-2-9-7 16,2-7-3-16,0-7 4 15,6 0-5-15,2 0-4 16,8-10 3-16,6-4-7 16,7 0 1-16,0-5-9 15,4 2 5-15,23 0 0 16,9 6-2-16,4 0 4 15,4 10 2-15,1 1-7 16,-3 0-3-16,-2 13-2 16,-6 18 7-16,-8 7 11 15,-5 10 1-15,-13 6 3 16,-8 5 4-16,0-2 18 0,-10-2 1 16,-19-5-2-16,-9-8 3 15,-3-10-8-15,-5-10-7 16,-1-11 4-16,-4-11-6 15,2 0-7-15,2-9-3 16,4-18-12-16,8-6-48 16,2-5-85-16,8-1-64 15,8 5-229-15</inkml:trace>
  <inkml:trace contextRef="#ctx0" brushRef="#br0" timeOffset="17978.39">3277 14080 555 0,'0'0'149'0,"0"0"-136"15,0 0 35-15,0 0 48 16,0 0-39-16,0 0-42 15,0 0 0-15,0 0 10 16,0-14 20-16,0 9 16 16,0-1-14-16,0-1-10 15,0 2-10-15,0 1-12 16,0-1-10-16,0 1-2 16,2 2-3-16,3 1-20 0,-1-5-48 15,5-3-41-15,0-1-46 16,0-6-25-16,-2 1 10 15,1-8-190-15</inkml:trace>
  <inkml:trace contextRef="#ctx0" brushRef="#br0" timeOffset="18152.68">3422 13770 460 0,'0'0'168'0,"0"0"-160"16,0 0 36-16,0 0 77 15,0 0-62-15,0 0-45 16,14-29-13-16,-10 22-1 16,5-5 0-16,1-1-21 0,4-2-111 15,-1-6-24 1,1-2-161-16</inkml:trace>
  <inkml:trace contextRef="#ctx0" brushRef="#br0" timeOffset="18289.91">3642 13471 548 0,'0'0'101'0,"0"0"-95"16,0 0 29-16,0 0 21 15,0 0-56-15,0 0-9 0,23-55-40 16,-17 38-97 0,-2-1-351-16</inkml:trace>
  <inkml:trace contextRef="#ctx0" brushRef="#br0" timeOffset="18490.75">3945 13162 874 0,'0'0'0'0,"0"0"-18"16,0 0 16-16,0 0 2 15,0 0-43-15,0 0-36 16,69-65-14-16,-42 40 31 15,4-3-8-15,-2 4-56 16,5 1-10-16,-5 2 8 0</inkml:trace>
  <inkml:trace contextRef="#ctx0" brushRef="#br0" timeOffset="18650.97">4288 12861 160 0,'0'0'174'0,"0"0"-41"16,0 0-8-16,0 0-40 15,0 0-7-15,0 0-17 16,58-47-25-16,-49 44-14 15,3-2-8-15,5-4-4 16,3-3-6-16,5-4-4 16,0-4-10-16,1 2-74 15,1-2-86-15,-3 2-99 16</inkml:trace>
  <inkml:trace contextRef="#ctx0" brushRef="#br0" timeOffset="18807.13">4808 12603 642 0,'0'0'30'0,"0"0"-25"16,0 0 44-16,0 0 6 15,0 0-35-15,0 0-18 16,89 8-2-16,-67-20-10 16,3-4-111-16,1 2-11 15,1 2-65-15</inkml:trace>
  <inkml:trace contextRef="#ctx0" brushRef="#br0" timeOffset="18976.75">5182 12553 321 0,'0'0'67'15,"0"0"-26"-15,0 0 50 16,0 0-14-16,0 0-37 16,0 0-17-16,70 6-12 15,-60-6-11-15,-1 0-1 16,5-2-23-16,1-4-54 15,5-1-64-15,0 0-116 16</inkml:trace>
  <inkml:trace contextRef="#ctx0" brushRef="#br0" timeOffset="19134.72">5541 12497 63 0,'0'0'229'0,"0"0"-142"0,0 0 28 15,0 0-16-15,0 0-35 16,0 0-17-16,75-4 7 15,-73 4-31-15,0-3-11 16,4 3-11-16,0 0-1 16,3 0-69-16,5 0-53 15,1 0-96-15</inkml:trace>
  <inkml:trace contextRef="#ctx0" brushRef="#br0" timeOffset="19323.61">6002 12515 508 0,'0'0'73'0,"0"0"-62"16,0 0 40-16,0 0-17 15,0 0-31-15,0 0-3 16,114 12-9-16,-83-28-20 16,2-2-26-16,5 3-51 15,-2 5-56-15</inkml:trace>
  <inkml:trace contextRef="#ctx0" brushRef="#br0" timeOffset="19476.18">6570 12468 299 0,'0'0'131'0,"0"0"-56"16,0 0 19-16,0 0-29 16,124 7-33-16,-101-7-1 0,2 0-5 15,-1 0-19-15,-2-4-7 16,-2-3-49-16,1 0-31 15,4-4-93-15,0-1-215 16</inkml:trace>
  <inkml:trace contextRef="#ctx0" brushRef="#br0" timeOffset="19818.38">7194 12372 379 0,'0'0'93'16,"0"0"-36"-16,0 0 63 15,0 0-50-15,0 0-31 16,0 0-17-16,118 22-11 15,-98-20-6-15,3-2-5 0,1 0-1 16,0 0-6 0,-1-7-45-16,-1-8 16 0,-3 5-18 15,0 4 28 1,1 4-7-16,2 2 5 0,5 0-9 16,4 0 8-16,2 0 29 15,-2 2 8-15,0 6 13 16,-6 3 22-16,-2-5 33 15,-3-2 8-15,-7-1 15 16,0-2-25-16,-3-1-24 16,0 3-14-16,4-3-13 15,-3 0-8-15,2 0-15 16,1 0-5-16,1 0-40 16,5 0-64-16,5 0-54 0,-3-4 10 15,2-2-89 1</inkml:trace>
  <inkml:trace contextRef="#ctx0" brushRef="#br0" timeOffset="19996.49">8090 12391 213 0,'0'0'140'15,"0"0"-73"-15,0 0 41 16,0 0-27-16,0 0-28 16,0 0-9-16,51 45 4 15,-42-37-7-15,-2-4-19 16,-1 1-4-16,-2-4-1 15,-1-1-12-15,-3 3-5 16,0 2 0-16,0 8-108 0,0 5-134 16</inkml:trace>
  <inkml:trace contextRef="#ctx0" brushRef="#br0" timeOffset="20201.75">8417 12565 856 0,'0'0'54'0,"0"0"8"16,0 0 75-16,0 0-69 16,0 0-52-16,0 0-13 15,45 18-3-15,-30-18-14 16,-1 1-49-16,1 2-29 16,1 3-2-16,4-2-51 0,2 2-26 15,3 0-11-15,2 0-12 16</inkml:trace>
  <inkml:trace contextRef="#ctx0" brushRef="#br0" timeOffset="20370.13">8747 12621 89 0,'0'0'203'0,"0"0"-108"0,0 0 45 15,0 0-25-15,0 0-58 16,0 0 16-16,80-43-11 16,-67 31-17-16,-4 3-9 15,1 0-5-15,-4 4-8 16,1-1-11-16,-3 2-10 15,6-2-2-15,2-2-41 0,7-4-128 16,2-6-125 0</inkml:trace>
  <inkml:trace contextRef="#ctx0" brushRef="#br0" timeOffset="20787.16">9183 12421 563 0,'0'0'61'0,"0"0"10"15,0 0 54-15,0 0-70 16,0 0-22-16,0 0-24 16,114-63-8-16,-78 49 0 15,4 3 0-15,-2 0-1 0,-2 5 7 16,-3 4-7 0,-4 2-20-16,4 0-32 0,5 0-40 15,2 12 9-15,5-1-28 16,-3-2 18-16,-1-3 36 15,-6 2 39-15,-6-2 18 16,-3-2 42-16,-3 0 33 16,1-1 3-16,-3 1 4 15,-2-1 15-15,-3 2-29 16,-5-3-12-16,3 1-27 16,-3-1-14-16,4 0-9 15,7 3-6-15,3-4-1 16,4 3-8-16,0 0 5 15,2 2 2-15,-2 4 2 16,-2 1 5-16,2 0-5 0,0 3 1 16,3 3-1-1,-1 0-4-15,-2 4-54 0,2 4-65 16,-3 2 12-16,-1 3-137 16</inkml:trace>
  <inkml:trace contextRef="#ctx0" brushRef="#br0" timeOffset="21402.55">10739 12665 777 0,'0'0'52'0,"0"0"-48"0,0 0 55 0,0 0-11 16,0 0-31-16,0 0-17 16,111 6-6-16,-72-6-56 15,-4 0-64-15,1 0-49 16,-3 0-66-16</inkml:trace>
  <inkml:trace contextRef="#ctx0" brushRef="#br0" timeOffset="21557.37">11436 12861 495 0,'0'0'25'0,"0"0"15"0,0 0 41 16,0 0-62-16,0 0-19 16,0 0-51-16,134 8-112 15</inkml:trace>
  <inkml:trace contextRef="#ctx0" brushRef="#br0" timeOffset="21936.94">11905 13050 509 0,'0'0'80'16,"0"0"-67"-16,0 0 73 15,0 0-28-15,0 0-46 16,0 0-12-16,124 58-41 15,-104-56-18-15,-2 0-5 16,-1 0-3-16,1 2-1 16,-3 5 42-16,2 0 19 15,-1 8 1-15,1-2 1 16,1 0 0-16,2-2-3 16,2-1-15-16,-1-2-13 15,-2 0 13-15,3-4 23 16,-1 0 16-16,0 1 46 15,-2-6 22-15,-1 2-37 16,-3 0-4-16,-4 0 7 16,1-2-5-16,-2 3-4 15,4 0 14-15,-3 5-21 0,2-1-34 16,-1 3-1-16,1 2-76 16,1 1-6-16,1-4-85 15,-1 2-227-15</inkml:trace>
  <inkml:trace contextRef="#ctx0" brushRef="#br0" timeOffset="22306.28">12809 13514 574 0,'0'0'93'16,"0"0"-86"-16,0 0 27 15,0 0-34-15,0 0-5 16,124 59-35-16,-90-59 5 15,-3 0-20-15,-4 0 1 16,-2 0 3-16,-8 0 22 16,-1 2 4-16,1 2 7 15,6 4 10-15,1 1 5 16,8-2 3-16,-1 4 18 16,-2 1 24-16,-2 2 47 15,-6 1-16-15,-5 2 5 16,-3 1 28-16,1-3-37 15,-1 0-20-15,3-3-23 16,-3-3-8-16,3-1-5 0,-3-1-7 16,1-1 2-1,-1 0 2-15,0 0-8 0,3 0-2 16,-7 0-11-16,-3-1-49 16,-3 4-130-16,-3-1-185 15</inkml:trace>
  <inkml:trace contextRef="#ctx0" brushRef="#br0" timeOffset="23521.75">12738 12569 470 0,'0'0'201'0,"0"0"-86"0,0 0 30 0,0 0-43 0,0 0-26 15,0 0-30-15,0-103-10 16,0 65-5-16,0-3-8 16,0-5-1-16,0 2-7 15,0 5-6-15,0 9-1 16,0 4-7-16,0 8 2 16,0 6 6-16,0 4-8 0,0 3 1 15,0 5-1 1,0 0 1-16,0 0 2 0,0 0-4 15,0 5-2-15,0 13 2 16,0 3 0-16,6 4 2 16,3 0 1-16,5 2 1 15,-1-3-2-15,-2 2-2 16,0-4-2-16,0-2 2 16,-4-1-1-16,-3-4 0 15,1 0 0-15,-3-2-2 16,0 1-1-16,-2-1 3 15,0-3 1-15,0 0-1 16,0-2 0-16,0 1 1 0,0 0-4 16,0 0 3-1,0 2 1-15,0-1 0 0,0 0 0 16,0 0-1-16,0 2 5 16,0-4-4-16,0 2 0 15,0-4-3-15,0 0 3 16,0 0 1-16,3-4-1 15,-3 0 2-15,0 3 0 16,0-4-2-16,0 0 0 16,0 2 1-16,0-1-1 15,0-1 3-15,0 2 3 16,0-1-5-16,0 2 3 0,0-4 5 16,0 2-3-1,0-2-5-15,0 0 4 0,0 0 3 16,0 0-4-16,-5 0-2 15,-9 0 3-15,-3 0 0 16,-12 0-5-16,0 0 0 16,-4 0 1-16,-4 0-1 15,6 0 1-15,3 0 0 16,5 0-1-16,10 0 6 16,8 0-6-16,3 0 0 15,2 0 0-15,0 0 0 16,0 0 0-16,0 4-6 15,7 2 5-15,17 0 1 0,7 4 2 16,1-3 1 0,-1-1 8-16,0 3-2 0,0-3-3 15,3 2 0-15,-3-4 1 16,0 5 1-16,-4-6-8 16,-5 1 1-16,-1 0 0 15,-6-2-1-15,-4-2 0 16,-4 0 0-16,-5 0 0 15,-2 0-13-15,0 0-12 16,0 0-21-16,-12 0-50 16,-13 8-160-16,-16 8-314 15</inkml:trace>
  <inkml:trace contextRef="#ctx0" brushRef="#br0" timeOffset="24932.22">2954 14734 136 0,'0'0'298'0,"0"0"-273"0,0 0 8 16,0 0 17-16,0 0 11 15,0 0-9-15,0 0-15 16,27-20-11-16,-19 20 5 16,1 0-3-16,1 0-21 0,-2 2-2 15,-1 9-5 1,-1 2-13-16,-4 5-71 16,-2 8-38-16,0 1-129 0</inkml:trace>
  <inkml:trace contextRef="#ctx0" brushRef="#br0" timeOffset="25085.42">3074 15047 462 0,'0'0'36'0,"0"0"-13"16,0 0 38-16,0 0-36 16,0 0-21-16,0 0-4 15,0 99-3-15,3-82-51 16,-1 2-50-16,0 3-10 15,-2 0-90-15</inkml:trace>
  <inkml:trace contextRef="#ctx0" brushRef="#br0" timeOffset="25260.12">3079 15458 394 0,'0'0'115'15,"0"0"-111"-15,0 0 37 16,0 0-5-16,-13 121-24 15,7-103-7-15,2-4-5 16,2-4-13-16,2-2-41 16,0-4-69-16,-2 0-132 15</inkml:trace>
  <inkml:trace contextRef="#ctx0" brushRef="#br0" timeOffset="25433.45">3031 15815 363 0,'0'0'118'0,"0"0"-112"0,0 0 31 16,0 0 15-16,-35 112-12 16,33-97-15-16,2-2-20 15,0 4-3-15,0-3-2 16,0-1-18-16,0 1-50 16,0 3-94-16,-5-4-207 15</inkml:trace>
  <inkml:trace contextRef="#ctx0" brushRef="#br0" timeOffset="25775.01">2974 16324 99 0,'0'0'545'0,"0"0"-534"16,0 0-8-16,0 0 25 16,0 0-6-16,0 0-18 15,20 94-4-15,-16-85-16 16,4 1-42-16,-4-2-49 15,2-2-35-15,1 5 30 16,-1 0 55-16,0 5 45 16,-4 7 8-16,-2 0-5 0,2-2-48 15,-2 2 57 1,0-4 32-16,0-2 78 0,0 1-19 16,2 0 1-1,0-4-27-15,3 4-37 0,-1-2 3 16,2 3-10-16,4-6 2 15,-1-1-16-15,-1-6-3 16,1-1-8-16,-2-1 3 16,2 0-32-16,-5-4-57 15,1 6-104-15</inkml:trace>
  <inkml:trace contextRef="#ctx0" brushRef="#br0" timeOffset="25948.81">3295 16986 644 0,'0'0'177'15,"0"0"-169"-15,0 0-8 16,0 0 14-16,0 0-12 16,0 0-2-16,42 70-6 15,-24-47-103-15,0-5-62 16,-3-4-73-16</inkml:trace>
  <inkml:trace contextRef="#ctx0" brushRef="#br0" timeOffset="26134.89">3627 17151 539 0,'0'0'89'0,"0"0"-75"16,0 0 10-16,0 0 29 15,0 0-38-15,0 0-15 16,44-89-35-16,-34 75-30 16,-2 0-42-16,1 0-80 15</inkml:trace>
  <inkml:trace contextRef="#ctx0" brushRef="#br0" timeOffset="26304.9">3800 16879 635 0,'0'0'127'0,"0"0"-102"0,0 0-25 15,0 0 0-15,18-107-47 16,-1 75-24-16,-5-4-56 16,4 5-126-16</inkml:trace>
  <inkml:trace contextRef="#ctx0" brushRef="#br0" timeOffset="26469.43">4074 16451 658 0,'0'0'24'16,"0"0"34"-16,0 0 42 16,0 0-39-16,74-134-45 0,-52 90-14 15,1-3-2-15,3 7-25 16,1-4-67-16,-2 12-45 15,-1 2-75-15</inkml:trace>
  <inkml:trace contextRef="#ctx0" brushRef="#br0" timeOffset="26677.98">4471 15986 508 0,'0'0'92'0,"0"0"-89"16,0 0 53-16,0 0 21 15,0 0-50-15,65-113-13 0,-43 82-12 16,5 4-2 0,-2 5-23-16,4 4-4 0,2 5-10 15,0 10-51 1,0 3-24-16,-2 0-23 0,-7 7-86 16</inkml:trace>
  <inkml:trace contextRef="#ctx0" brushRef="#br0" timeOffset="26789.83">4816 15859 64 0,'0'0'232'0,"0"0"-74"15,0 0-47-15,0 113-32 16,0-86-5-16,0 0-6 16,-4-1-41-16,2-8-26 15,2-1-2-15,0-2-39 16,0-7-130-16,0-2-116 16</inkml:trace>
  <inkml:trace contextRef="#ctx0" brushRef="#br0" timeOffset="26938.76">4910 16423 476 0,'0'0'96'0,"0"0"-95"16,0 0 8-16,0 0-9 16,-57 104-40-16,47-83-115 15,-1 2-197-15</inkml:trace>
  <inkml:trace contextRef="#ctx0" brushRef="#br0" timeOffset="27166.32">4805 17062 542 0,'0'0'180'16,"0"0"-179"-16,0 0 26 15,0 0 34-15,0 106-50 16,0-87-11-16,0-5 0 16,5-6-50-16,1-5-28 15,-1 8-1-15,2-3-10 16,-1 6-46-16,3 0-57 0</inkml:trace>
  <inkml:trace contextRef="#ctx0" brushRef="#br0" timeOffset="27330.32">4997 17481 287 0,'0'0'78'0,"0"0"-37"16,0 0 36-16,0 0-39 15,0 0 23-15,129 49 20 16,-102-49-30-16,0 0-11 16,-1 0-34-16,-1 0-6 15,-8 0-116-15,-1 6-379 16</inkml:trace>
  <inkml:trace contextRef="#ctx0" brushRef="#br0" timeOffset="27495.67">5643 17562 465 0,'0'0'564'0,"0"0"-564"0,0 0 0 15,0 0 37-15,27-108-21 16,-11 52-16-16,-1 1-2 15,-1 5-60-15,-3 6-30 16,-3 7-62-16,-8 2-130 16</inkml:trace>
  <inkml:trace contextRef="#ctx0" brushRef="#br0" timeOffset="27668.65">5697 16699 639 0,'0'0'194'0,"0"0"-193"16,-38-110 51-16,28 60-17 15,4-8-35-15,2 4-71 16,4 1-58-16,0 3-34 16,0 6-137-16</inkml:trace>
  <inkml:trace contextRef="#ctx0" brushRef="#br0" timeOffset="27868.51">5663 15879 419 0,'0'0'224'16,"0"0"-188"-16,0 0 110 16,0 0-52-16,-2-113-75 15,2 70-18-15,0-7-1 16,5-5-4-16,15-2-26 15,-1 4-22-15,2 9 9 16,-4 16-26-16,-3 6-87 16,-10 8-162-16</inkml:trace>
  <inkml:trace contextRef="#ctx0" brushRef="#br0" timeOffset="28042.48">6075 15368 376 0,'0'0'70'15,"0"0"-61"-15,0 0 28 16,0 0-18-16,118 0-14 16,-95 0-5-16,-4-2-11 15,2-2-105-15,-3 2-31 16,-5 2-95-16</inkml:trace>
  <inkml:trace contextRef="#ctx0" brushRef="#br0" timeOffset="28236.61">6459 15731 151 0,'0'0'202'16,"0"0"-128"-16,-10 112 64 16,4-78-18-16,2-6-8 15,-1-2-39-15,5-8-28 16,0 1-20-16,0-1-16 15,0-5-9-15,0 6-14 16,0-1-121-16,-6 0-177 16</inkml:trace>
  <inkml:trace contextRef="#ctx0" brushRef="#br0" timeOffset="28418.37">6550 16776 635 0,'0'0'10'0,"0"0"2"15,-14 126-14-15,14-92 2 16,0-2-67-16,0-2-49 16,0 2-256-16</inkml:trace>
  <inkml:trace contextRef="#ctx0" brushRef="#br0" timeOffset="28619.64">6663 17679 723 0,'0'0'149'0,"0"0"-147"15,0 0 23-15,0 0-13 16,0 0-12-16,0 0-10 15,123 52-18-15,-92-52-66 16,6 9-21-16,2-5 10 16,5 6-89-16</inkml:trace>
  <inkml:trace contextRef="#ctx0" brushRef="#br0" timeOffset="28805.35">7436 17802 408 0,'0'0'66'15,"0"0"12"-15,0 0 8 16,0 0-51-16,0 0-18 16,0 0 9-16,64-84-9 15,-54 62 10-15,-3-4-4 16,-1-2-11-16,-1-8-12 16,-5-8-62-16,0-1-197 15</inkml:trace>
  <inkml:trace contextRef="#ctx0" brushRef="#br0" timeOffset="28989.28">7506 17102 665 0,'0'0'253'16,"0"0"-240"-16,-49-171-14 15,49 83 1-15,0 3-83 16,0-4-48-16,0 5-60 15,0 5-117-15</inkml:trace>
  <inkml:trace contextRef="#ctx0" brushRef="#br0" timeOffset="29120.7">7452 15699 681 0,'0'0'27'0,"0"0"50"15,19-116-16-15,-4 71-61 16,7-7-57-16,3 2-95 16,-1 5-96-16</inkml:trace>
  <inkml:trace contextRef="#ctx0" brushRef="#br0" timeOffset="29328.64">7849 15383 305 0,'0'0'104'0,"0"0"-61"16,0 0 4-16,0 0-33 0,116 25-14 16,-80-25 0-1,-3 0 0-15,-2 6 0 0,-4 3 2 16,-8-2 2-16,-2 7-2 16,-7 4-2-16,-3 6 0 15,-2 11-227-15</inkml:trace>
  <inkml:trace contextRef="#ctx0" brushRef="#br0" timeOffset="29479.16">8128 15981 539 0,'0'0'206'16,"0"0"-172"-16,0 0 75 0,0 0-77 16,0 0-32-1,0 0-10-15,-34 115-46 0,28-91-71 16,-4 8-21-16,-1 10-34 15,1 0-11-15</inkml:trace>
  <inkml:trace contextRef="#ctx0" brushRef="#br0" timeOffset="29700.98">8128 16881 606 0,'0'0'69'15,"0"0"32"-15,31 123 15 16,-16-89-58-16,5-2-24 0,1-4-15 16,0 3-16-16,0-5 5 15,-3 2 2-15,-5-6-2 16,-2 4-5-16,0-3-3 16,0 8-10-16,1 9-82 15,-1 4-188-15,-1 2-238 16</inkml:trace>
  <inkml:trace contextRef="#ctx0" brushRef="#br0" timeOffset="30076.55">8535 17838 667 0,'0'0'262'0,"0"0"-254"0,0 0-4 15,0 0-4 1,0 0-2-16,0 0-21 0,96 41-34 15,-76-41-18-15,-3 0 27 16,2 0 34-16,-3 4 11 16,-1-4-1-16,5 4 4 15,5-4-19-15,6 0-47 16,7-13-17-16,6-9 38 16,-1 0 29-16,-5 9 16 15,-5-6 7-15,-4 1 18 16,-4 5 25-16,-6-4 14 0,-1 3-22 15,-5 4-15 1,-1-6 8-16,-1-8 10 16,-3-6-2-16,4-6-6 0,-1-4-14 15,-2 3-7-15,-2 6-8 16,-1 5-4-16,-1 12-4 16,-3 1-21-16,2 9-18 15,1 4-60-15,-1 0-65 16,-2 0-120-16</inkml:trace>
  <inkml:trace contextRef="#ctx0" brushRef="#br0" timeOffset="30435.14">9362 17017 360 0,'0'0'656'0,"0"0"-638"16,-42-143-15-16,26 49-6 15,5-17-44-15,5-10-92 16,0 0-54-16,4 11-19 16,0 16 32-16,-5 13 51 15,-1 18 57-15,-2 18 72 16,2 15 144-16,1 16-13 16,3 4 2-16,2 6 4 15,2 4-49-15,0 0-2 16,0 0-37-16,0-3-16 15,2 3 11-15,15-1-12 0,6-3-12 16,-1-1-5 0,5 0-8-16,0 1-6 0,1-1-1 15,1 2-1-15,0-3-24 16,-2 3-21-16,0 3-48 16,0 0-51-16,-1-1-117 15</inkml:trace>
  <inkml:trace contextRef="#ctx0" brushRef="#br0" timeOffset="30591.08">9825 15968 549 0,'0'0'68'0,"0"0"1"16,0 0-13-16,0 0-49 16,0 0-7-16,0 0-30 15,25 80-18-15,-14-66-27 16,1-2 1-16,-4 1-165 15</inkml:trace>
  <inkml:trace contextRef="#ctx0" brushRef="#br0" timeOffset="30872.57">10028 17235 301 0,'0'0'352'0,"0"0"-290"15,13 121 4-15,-2-76 4 16,7-1-42-16,5-3-19 15,4-1-8-15,6-4-2 16,3-5-45-16,-12-8-219 16</inkml:trace>
  <inkml:trace contextRef="#ctx0" brushRef="#br0" timeOffset="31619.59">10083 16601 716 0,'0'0'130'0,"0"0"-130"15,0 0 0-15,0 0 9 16,0 0-9-16,0 0-5 15,0 0-73-15,0 0 15 16,0 10 9-16,0 2-38 16,0 11-99-16</inkml:trace>
  <inkml:trace contextRef="#ctx0" brushRef="#br0" timeOffset="31774.87">10166 17227 646 0,'0'0'31'16,"0"0"-31"-16,0 0 0 16,0 0-6-16,0 0-24 15,0 0-89-15,114 79-167 16</inkml:trace>
  <inkml:trace contextRef="#ctx0" brushRef="#br0" timeOffset="31932.23">10547 17562 13 0,'0'0'450'0,"0"0"-450"15,0 0-20-15,0 0 3 16,0 0-97-16,0 0-172 16</inkml:trace>
  <inkml:trace contextRef="#ctx0" brushRef="#br0" timeOffset="32135.19">10804 17656 43 0,'0'0'73'0,"0"0"-69"15,0 0 7-15,0 0 13 16,0 0-7-16,129 18 5 16,-111-18 8-16,-1-4 2 15,1-10-30-15,2-5 4 16,4-2 22-16,-1 7 17 15,0-1-37-15,-2 8-8 16,-3 3-28-16,-3 4-22 16,-3 0-69-16</inkml:trace>
  <inkml:trace contextRef="#ctx0" brushRef="#br0" timeOffset="32226.97">11182 17593 315 0,'0'0'61'15,"0"0"-9"-15,0 0 14 16,0 0-53-16,0 0-13 15,0 0-28-15,62-71-87 0,-51 44-174 16</inkml:trace>
  <inkml:trace contextRef="#ctx0" brushRef="#br0" timeOffset="32429.97">11350 17361 531 0,'0'0'150'16,"0"0"-147"-16,0 0-3 16,0 0 1-16,46-134-1 15,-26 86-42-15,-2 6-85 0,-7 7-19 16,-2 7-106-16</inkml:trace>
  <inkml:trace contextRef="#ctx0" brushRef="#br0" timeOffset="32733.84">11554 16575 613 0,'0'0'171'0,"0"0"-161"16,0 0-10-16,0 0 32 15,0 0-30-15,0 0-2 16,54-94-11-16,-34 80-14 0,6 6-22 15,3 8-28-15,2 0-40 16,0 0-8-16,1 0 72 16,-5 9 51-16,-5 8 4 15,-4-7 47-15,-7 1 47 16,0 4 12-16,-1-1-33 16,-4 0-11-16,3 2-24 15,-3-2-31-15,4 5-6 16,-2-6 1-16,-1 9-6 15,-3 8-50-15,-4-1-128 16,0 6-226-16</inkml:trace>
  <inkml:trace contextRef="#ctx0" brushRef="#br0" timeOffset="32887.23">12086 16946 488 0,'0'0'155'0,"0"0"-152"15,0 0 8-15,0 0 20 16,0 0-15-16,0 0-12 16,45 106-4-16,-38-102-111 15,-5-4-333-15</inkml:trace>
  <inkml:trace contextRef="#ctx0" brushRef="#br0" timeOffset="33052.28">12366 17375 655 0,'0'0'7'0,"0"0"-5"15,0 0 1-15,0 0-3 16,0 0-10-16,133 48-154 16</inkml:trace>
  <inkml:trace contextRef="#ctx0" brushRef="#br0" timeOffset="33478.54">12969 17522 330 0,'0'0'294'0,"0"0"-282"16,0 0 9-16,0 0 18 15,0 0-39-15,0 0-2 16,64 36-60-16,-37-36-9 15,5-10-4-15,1-8-10 16,0-4 5-16,-6 9 26 16,0 7 18-16,-5 6 2 15,-2 0-14-15,0 4 48 16,-4 11 44-16,-1-1 44 0,-4 0 8 16,3-7-21-1,-3-2-14-15,-2 1-15 16,0-6-15-16,0 0-21 0,-1 0-10 15,6 0-12-15,1-2-35 16,2-11-47-16,2 4 23 16,-3 1 33-16,-3 8 19 15,-1 0-11-15,-4 0 30 16,1 0 25-16,3 0 29 16,1 8-20-16,-1-7-26 15,0-1-3-15,-3 0-5 16,-2 0-1-16,0-9-71 15,-1-14-108-15</inkml:trace>
  <inkml:trace contextRef="#ctx0" brushRef="#br0" timeOffset="33685.55">13902 17000 374 0,'0'0'663'0,"0"0"-619"0,0 0 6 0,0 0-50 16,0 0-28-16,0 0-135 15,-15-134-136-15</inkml:trace>
  <inkml:trace contextRef="#ctx0" brushRef="#br0" timeOffset="33836.64">14018 16477 577 0,'0'0'288'0,"0"0"-283"15,0 0 41-15,0 0-46 16,0 0-9-16,-89-139-150 15,83 99-113-15</inkml:trace>
  <inkml:trace contextRef="#ctx0" brushRef="#br0" timeOffset="34023.62">13769 16037 707 0,'0'0'164'15,"0"0"-94"-15,0 0 24 16,0 0-94-16,-129-82-5 16,118 58-53-16,6-5-49 15,5-4-68-15,0-3-105 16</inkml:trace>
  <inkml:trace contextRef="#ctx0" brushRef="#br0" timeOffset="34174.44">13509 15498 618 0,'0'0'157'0,"0"0"-146"0,0 0 46 15,-58-115-57-15,55 73-23 16,3 3-141-16,0 7-132 16</inkml:trace>
  <inkml:trace contextRef="#ctx0" brushRef="#br0" timeOffset="34322.31">13657 15083 524 0,'0'0'105'15,"0"0"-89"1,0 0 48-16,0 0-25 0,0 0-39 16,0 0-32-16,91 0-60 15,-66-18-58-15,0 2-121 16</inkml:trace>
  <inkml:trace contextRef="#ctx0" brushRef="#br0" timeOffset="34511.58">14099 14989 613 0,'0'0'40'0,"0"0"6"16,0 0 55-16,0 0-76 15,0 0-25-15,0 0-3 0,69-8-39 16,-53-7-6-16,-3-6 13 16,-5 5-48-16,4 2-95 15,-1 4-98-15</inkml:trace>
  <inkml:trace contextRef="#ctx0" brushRef="#br0" timeOffset="34710.58">14348 14899 225 0,'0'0'126'15,"0"0"-80"-15,0 0-24 16,0 0-21-16,0 0 5 16,0 0-4-16,0-83 18 15,-6 78 91-15,2 1 44 0,-4-2-12 16,4 2-60-16,2 1-37 16,-1-2-29-16,3-7-17 15,0-8-56-15,0-7-81 16,0-1-88-16,0 0-306 15</inkml:trace>
  <inkml:trace contextRef="#ctx0" brushRef="#br0" timeOffset="34886.44">14315 14570 483 0,'0'0'211'16,"0"0"-109"-16,0 0 35 0,0 0-81 15,0 0-44 1,0 0-12-16,0-50-28 0,0 42-56 16,0-1-81-16,-4 3-47 15</inkml:trace>
  <inkml:trace contextRef="#ctx0" brushRef="#br0" timeOffset="36493.69">14756 15105 629 0,'0'0'151'0,"0"0"-104"0,0 0 59 15,0 0-15-15,0 0-41 16,0 0-37-16,0 0-12 16,-33-44 7-16,39 26 1 15,12 0 2-15,-3 5 7 16,4 5-4-16,-4-1-1 16,3 7-7-16,2 2-3 15,2 0 4-15,-2 0-4 16,-1 15-3-16,-4 6 6 15,-7 8 11-15,-2 0 1 16,-6 7 3-16,0-4-4 16,0 4 5-16,-14 0-10 15,-1-1 0-15,-4 1 0 16,-1-1-7-16,-2 0-1 0,-5 1-3 16,3 0 0-16,-1 1-1 15,6-6 0-15,0 4 1 16,3 1 3-16,5-10-4 15,3-2 0-15,4-6-1 16,1-4 1-16,3 2-3 16,0-6 3-16,0 2-2 15,0-6 1-15,7 1 1 16,6-1-3-16,5 3 3 16,9-5-3-16,8 2 1 0,12-6 2 15,6 0 1-15,1 0-1 16,0 0 0-1,-8-10-1-15,-4-1-1 0,-8-1 2 16,-12 3 0-16,-6-1 1 16,-9 8 2-16,-5 0 0 15,-2 2 2-15,0 0 1 16,0 0 4-16,0 0-5 16,-9 6 2-16,-5 6-7 15,-3-2 1-15,-3-1-1 16,2 0-2-16,0-1 2 15,-2-2 0-15,-2-2 1 16,0 0-4-16,-1 1 3 16,0-5 0-16,4 2-4 15,-1-2-10-15,2 0 4 0,7 0-1 16,0 0-4-16,2 0 2 16,0 0-2-16,-2 0 0 15,0-2-5 1,-1 2 18-16,4-5-1 0,-3 5-13 15,3 0-27-15,4 0-34 16,4 0-26-16,0 5-143 16,0-3-132-16</inkml:trace>
  <inkml:trace contextRef="#ctx0" brushRef="#br0" timeOffset="71935.34">5200 15218 68 0,'0'0'129'0,"0"0"-83"15,0 0 24-15,0 0-1 16,0 0 2-16,0 0-42 16,0 0-11-16,0-59-6 15,0 49 16-15,0 2 8 16,0 0-3-16,0 0-10 15,0 2 4-15,0 0-8 0,-7 1 5 16,-2 2-1 0,-4 0 0-16,-3 3-11 0,-1 0 0 15,-6 0-12-15,0 0 0 16,0 3-1-16,-4 17-9 16,2 9 10-16,3 8-1 15,2 12-2-15,4 1-2 16,5 8 5-16,7 4 0 15,4 5 1-15,0-6 2 16,2-2 1-16,20-9-1 16,5-2-1-16,10-12 1 15,6-8 4-15,6-12-7 0,2-14-2 16,3-2 2 0,-3-11 13-16,-2-24-5 0,-7-13 10 15,-6-11-2-15,-12-8 3 16,-6-10 2-16,-11-1-12 15,-7 0 8-15,0 6-8 16,-4 6 0-16,-17 12 3 16,-8 13 4-16,-6 15 1 15,-5 10-11-15,-10 14-2 16,2 2-4-16,-8 8-32 16,-2 33-37-16,0 12-119 15,-2 16-205-15</inkml:trace>
  <inkml:trace contextRef="#ctx0" brushRef="#br0" timeOffset="73439.35">7760 17874 611 0,'0'0'7'0,"0"0"4"0,0 0 26 15,-121-57 41-15,82 42-51 16,-9 3-19-16,0 6 7 16,-4 2 11-16,1 4-1 0,2 0-5 15,0 0-3-15,7 14-9 16,4 9 3-16,2 2-3 16,7 7-5-16,7 8 1 15,4 11 7-15,7 7 2 16,9 4-4-16,2 4 1 15,2 6-8-15,25 7 5 16,9-2-6-16,8-10 4 16,9-5-1-16,8-18-4 15,5-12 0-15,3-18-3 16,7-14 2-16,-7-10-13 0,-2-30 14 16,-11-18 4-16,-14-12 13 15,-13-11-15 1,-17-4 7-16,-12 0 6 0,0 9 3 15,-23 0 1-15,-17 14-1 16,-11 12 8-16,-12 1-9 16,-8 17-3-16,-3 6-14 15,-1 18-3-15,6 8-40 16,1 16 3-16,8 39-15 16,10 21-103-16,5 14-188 15</inkml:trace>
  <inkml:trace contextRef="#ctx0" brushRef="#br0" timeOffset="78678.82">7080 14658 124 0,'0'0'165'0,"0"0"-97"15,0 0-35-15,0 0-15 16,0 0 6-16,0 0-1 16,0 0-5-16,13 0-4 15,-11 0 7-15,-2-2 0 0,3 2 2 16,-3 0 1-1,0-2 9-15,0 2 4 0,0 0 12 16,0 0 3 0,0 0-15-16,0 0-12 0,7 0-18 15,4 0 2-15,5 0 1 16,3 0-7-16,6 8 2 16,2-2 5-16,0 5 2 15,4 1-4-15,2 5 1 16,5 2-3-16,4 2-1 15,5 2 5-15,3-5-3 16,2 0 2-16,4-4-6 16,0 2 0-16,0-1-1 15,2 1 4-15,4-5 1 16,5-2-7-16,0 0 5 16,4-1 1-16,-5-2-5 0,0 5 5 15,-6-2-4-15,-3 9-1 16,-1 5 0-16,0 2 0 15,-2 3 3-15,-4 1-1 16,0-4 0-16,-1 1-3 16,-3 1 1-16,2-5-1 15,-4 0 3-15,-2 1 0 16,1-4-2-16,-1-1-1 16,-5-5 0-16,-2 0 1 15,-7-3 1-15,-1-2-2 16,-5 2 0-16,-1-2 1 0,-6-4-2 15,-4 2 4 1,-2-2-4-16,-5 0 1 0,-1-4 0 16,-1 0-1-16,0 0 2 15,-2 0 0-15,0 0-1 16,0 0-15-16,0 0-51 16,-2 0-118-16,-13 0-114 15</inkml:trace>
  <inkml:trace contextRef="#ctx0" brushRef="#br0" timeOffset="79135.03">9061 15132 607 0,'0'0'52'0,"0"0"-52"0,0 0 0 16,0 0 5-16,0 0 1 16,0 0 12-16,78 14-3 15,-47-5 7-15,3 4 6 16,-1 1 6-16,0-3-11 16,1 4-7-16,-5-1-11 15,0 0 8-15,-4-2-6 16,-6 2 1-16,1-8 4 15,-11 2-2-15,1-4 9 16,-8 0-4-16,-2-2 12 0,0 3 3 16,0 2 8-16,0 3-6 15,-10 6-3-15,-11-3-12 16,-8 6-3-16,-5 4 1 16,-7-2-15-16,-1 3 4 15,-2 0-3-15,-3 1 2 16,1-8-2-16,-1-3 1 15,5-2-2-15,3-7-3 16,13-5-8-16,10 0-60 16,12 0-50-16,4-5-152 0,2-11-194 15</inkml:trace>
  <inkml:trace contextRef="#ctx0" brushRef="#br0" timeOffset="80638.92">7228 12132 0 0,'0'0'336'0,"0"0"-284"15,0 0-11-15,0 0 16 16,0 0-15-16,0 0 17 16,15 14-35-16,3-14-4 15,1 0 9-15,2 0 3 16,4-6 23-16,-5-5-16 16,1 1 4-16,4 3-21 0,4 1 15 15,13-3-12 1,8 1-8-16,10-2-6 0,2-1 6 15,5-1-4-15,-3-1-10 16,3-2 4-16,3 1-4 16,7-1-2-16,6 1 1 15,4 1-2-15,-1 0 2 16,-3-1 1-16,-5-2-1 16,-4 1 0-16,-8-2-2 15,1 5 1-15,-3-1-1 16,2 5 1-16,1-3-1 15,-3 1 7-15,-2 0-7 0,-1-1 1 16,-3-2 0-16,-8-2-1 16,0 2 0-16,-4-1-1 15,-3 1 1-15,-8 3 3 16,-6 3-3-16,-4 3 0 16,-10 2 0-16,-5 2-1 15,-6 0 1-15,-4 0-1 16,0 0 2-16,0 0 0 15,0 0 3-15,0 0-4 16,0 0-6-16,-7 0-21 16,-10 2-45-16,-4 8-53 15,6 0-42-15,-1-2-116 16</inkml:trace>
  <inkml:trace contextRef="#ctx0" brushRef="#br0" timeOffset="81106.25">9273 11560 552 0,'0'0'115'0,"0"0"-107"16,0 0 46-16,0 0 22 0,0 0-47 15,0 0-29 1,0 0 0-16,-3-2 1 0,26 2-1 16,6 0 8-16,2 0 4 15,7 4 7-15,-3 2 6 16,1 2-8-16,-1 0-3 16,-6 1-5-16,3-2-8 15,-6-1 0-15,-1 0 0 16,-4-2 2-16,-9-4-2 15,-5 2 0-15,-5-2 0 16,-2 2 3-16,0 0 21 16,0 2 28-16,-13 7 16 15,-14 5-42-15,-6 7-22 0,-11 5-2 16,-1 11-2 0,-2-1-1-16,4 2 5 0,8-2-5 15,4-10-1-15,8-4-1 16,10-9 2-16,7-4-53 15,6-11-83-15,0-2-180 16</inkml:trace>
  <inkml:trace contextRef="#ctx0" brushRef="#br0" timeOffset="88307.32">21349 6006 353 0,'0'0'83'0,"0"0"-71"0,0 0 21 16,0 0 37-16,0 0-12 15,0 0-26-15,0 0-13 16,0-7-7-16,0 7 38 16,0 0 7-16,0 0-14 15,0 0-10-15,0 0-5 16,0 0-4-16,0 0-5 16,6 0-7-16,15 0 0 15,5 0 12-15,6 0-6 16,1 3-9-16,5-2 10 15,2-1-2-15,-2 0 0 16,2 0-5-16,-5 0-3 0,1 0-4 16,2 0-2-1,-2 0 2-15,2 0-2 0,-1 0-3 16,-1 0 2 0,5 0 1-16,-4 0-2 0,5 0 3 15,3 3-3-15,2-2 0 16,2-1 0-16,3 0 7 15,-4 0-5-15,4 0-1 16,-4 0 4-16,-1 0 0 16,-3 0-5-16,-1 0 6 15,-3 0-7-15,0 0 2 16,3 0-2-16,-3 0 0 0,-1 0 0 16,2 0 1-16,-3 0 1 15,2 0-2-15,-3 0 2 16,4 0-2-1,-1 0 0-15,0 0 1 0,-2 0 0 16,2 0-1-16,-2 0 1 16,-3 0 3-16,1 0-4 15,-5 0-1-15,-2 0 1 16,-2 3 1-16,-2-2 1 16,-1 2-2-16,3-3 0 15,2 0 1-15,2 0-2 16,3 0 2-16,1 0 0 15,1 0-1-15,-5 0 0 16,0 0 0-16,-2 0-1 16,2 0 2-16,0 0-1 0,3 0 0 15,1 0-1-15,1 0-1 16,0 0 2-16,-2 0-2 16,-3 0 2-16,0 0-1 15,4 0 1-15,-3 0 0 16,3 0 0-16,-2 0-1 15,-1 0-4-15,1 0 5 16,-2 0 0-16,3 0-3 16,-1 0 3-16,0 0 2 15,2 0-1-15,-2 0-1 16,2 0-1-16,5 0 1 0,2 0-5 16,10 0 5-16,6 0 0 15,2 0-2 1,2 0 1-16,1 0-10 0,-3 0-10 15,0 3 20-15,-2 2 1 16,2-4-7-16,1 1 4 16,-3-2-1-16,-1 0-1 15,-1 0 4-15,-7 0-4 16,-7-2 3-16,-4-4 2 16,-7 0-3-16,-2 2 8 15,-2-1-5-15,0-2 0 16,-1 1 0-16,1-2-1 15,0 0 1-15,-2 1 0 16,-4-2-1-16,-2 4 0 16,-2-2 0-16,-1 3-3 15,-1-1-27-15,8 3-5 0,-1-1 3 16,1 3-5-16,-2 0-39 16,2 0-53-16,-7 0-35 15,-5 0-167-15</inkml:trace>
  <inkml:trace contextRef="#ctx0" brushRef="#br0" timeOffset="94433.5">20511 7868 105 0,'0'0'33'0,"0"0"3"16,0 0 3-16,0 0 10 15,0 0-6-15,0 0 10 0,0 0-9 16,16-25 32-1,-14 25-20-15,-2 0-1 0,0 0-15 16,0 0-5-16,2 0-11 16,5 0 0-16,-1 0 19 15,11 1-7-15,2 5-13 16,10 0 8-16,9 1-11 16,7 0 23-16,3 0-30 15,2-3 14-15,1 1-16 16,0 0 3-16,0-2-3 15,-1 0-2-15,0-1 6 16,0-2 2-16,1 0 1 0,-2 0 0 16,4 0 4-16,-1-11-4 15,-6 4-2 1,2 3-10-16,-9 1 0 0,1 3 8 16,-2 0-11-16,-2 0 1 15,4 12-1-15,-2 1 4 16,2-4-5-16,3 0 4 15,1-5-5-15,3-3 2 16,1-1-2-16,4 0 0 16,2 0-1-16,2 0 0 15,1 0 2-15,1 0 0 16,-5 0-4-16,3 0 3 16,-4-1-1-16,1 1 1 0,3-3-1 15,4-1 2 1,4 0-4-16,5 1 2 0,3-4 0 15,-5 4 2-15,-1-1 1 16,-3 2-3-16,-3-1 1 16,0 3-1-16,-6 0 0 15,1 0-1-15,1 0 1 16,0 3 1-16,2 0-1 16,0-3 4-16,0 3-3 15,-6-3 0-15,2 0-1 16,0 2 0-16,0-2 0 15,2 0 0-15,3 0-2 16,6 0 2-16,2 0-1 16,0-5 1-16,-3-7 0 15,-1-2-2-15,-3 4 2 16,-2 2-2-16,2 5 1 16,0-1 1-16,0 4-1 0,3 0 1 15,-3 0-5-15,-2 0 2 16,-3 0 3-16,1 0-5 15,-5 0 5-15,3 0-3 16,-3 0 2-16,2 0 1 16,-1 0-1-16,-1 0 1 15,-2 0 0-15,3 0 1 16,0 0 3-16,4 0-3 16,0 0-1-16,2 0 0 15,-2 0 1-15,-1 0-1 0,3 0-1 16,4-2 1-16,3-5-1 15,0 0 4-15,0 0-4 16,-5 3 1-16,-3-1 0 16,-5 5-2-16,-3 0 2 15,0 0-2-15,0 0 1 16,-1 0 1-16,8 3 0 16,0-1-1-16,7-2 3 15,-3 0-6-15,-2 0 6 16,-7 0-3-16,-4 0 2 15,-8 0-1-15,-2 0 1 16,-6 0 2-16,-5 0 0 16,1 0 3-16,-7 0 0 15,1 0-6-15,-2 0 5 0,-1 0-5 16,3 0 0-16,-4 0 1 16,-1 0 1-16,-1 0-1 15,1-5-1-15,-3 0 2 16,3 2-1-16,-1-1 0 15,1 4 1-15,0 0 2 16,0 0-4-16,-6 0-4 16,1 0 2-16,-1 0-2 15,-4 0 4-15,-4 0-19 16,-2 0-26-16,0 1-116 16,-20 9-113-16,-24-2-276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7-06T21:25:39.365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4273 8266 50 0,'0'0'156'0,"0"0"-124"0,0 0 7 0,0 0 29 16,0 0-34-16,0 0 2 16,0 0 15-16,7-10 14 15,-5 7 10-15,0 3-3 16,0 0 19-16,-2 0-9 16,0 0-26-16,0 0-21 15,0 15-9-15,-11 2-1 16,0 8-4-16,-5-2 4 15,0 6 1-15,-3 5-1 16,-6 0-6-16,1 4-1 16,-3 1-2-16,5-2 5 0,4-7-5 15,3-5-7-15,5-11-6 16,6-9-2-16,2-3-1 16,2-2-6-16,0 0-55 15,0-7-43-15,10-18-27 16,13-7-67-16,2 0-16 15,-5 5-214-15</inkml:trace>
  <inkml:trace contextRef="#ctx0" brushRef="#br0" timeOffset="422.39">4124 8238 421 0,'0'0'113'0,"0"0"-66"0,0 0 81 0,0 0-3 16,0 0-85-16,0 0-20 16,-36 75 8-16,16-34 13 15,-7 6 0-15,-4 3 0 16,0 3-3-16,4-8-17 15,3-7-8-15,8-7-11 16,3-5-2-16,1-7-16 16,8-6-52-16,4-4-37 15,0-7-128-15,0-2-122 16</inkml:trace>
  <inkml:trace contextRef="#ctx0" brushRef="#br0" timeOffset="7525.36">4558 9354 559 0,'0'0'257'0,"0"0"-253"0,0 0 93 16,0 0 7-16,0 0-72 16,0 0-13-16,-2-110 8 15,0 62 13-15,0-8 3 16,-1-9-17-16,1-7-9 16,-3-10-10-16,3-4-4 15,2-2 1-15,0 1-8 16,0 11 3-16,5 14-11 15,10 16 1-15,4 14 6 16,-4 14-5-16,-1 10 1 16,1 8-8-16,7 0-6 15,3 24 23-15,4 20 4 16,2 20 6-16,-2 18-1 0,-3 12 3 16,-1 6-6-16,-1 5-3 15,-5-4 2-15,-9-5-2 16,-1-8-3-16,-7-11-4 15,-2-21-23-15,0-12-37 16,0-19-27-16,-6-18-26 16,-21-7-84-16,-9-29-177 15</inkml:trace>
  <inkml:trace contextRef="#ctx0" brushRef="#br0" timeOffset="7718.83">4507 9082 767 0,'0'0'172'16,"0"0"-126"-16,0 0 66 16,0 0-54-16,0 0-56 15,0 0 1-15,67-7-1 16,-31 6-2-16,-3-7-2 16,0 2-62-16,1-3-81 15,-5 1-104-15,-7 4-106 16</inkml:trace>
  <inkml:trace contextRef="#ctx0" brushRef="#br0" timeOffset="8236.73">4946 9071 582 0,'0'0'282'16,"0"0"-266"-16,0 0 102 15,0 0-41-15,0 0-56 16,49 128 8-16,-33-84-2 15,-5 3 14-15,-3 0 4 16,0-10-14-16,-4-7-8 16,-2-9-12-16,0-9-4 15,-2-9-7-15,0-3-1 16,0 0-9-16,0-5-24 16,0-27-17-16,0-17 50 15,0-6-1-15,0-4 2 16,5 9-14-16,7 6 8 15,2 11-8-15,1 12-1 0,4 8 5 16,-1 13 1-16,1 0-13 16,2 13 22-16,-2 21 6 15,2 3 13-15,-5 1 5 16,-6-3-5-16,-1-11-11 16,-1-10-8-16,-2-8-1 15,-4-6-15-15,5 0-26 16,-1-23-23-16,6-12 17 15,1-7 30-15,0 2-12 16,5 13-5-16,0 15 23 16,2 12 7-16,0 0-5 15,3 25 10-15,-4 12 5 16,-1 10 15-16,-5-1-6 0,-1-2-7 16,-3-6-7-16,1-6-5 15,2-14-67-15,-1-10-157 16,-2-8-100-16</inkml:trace>
  <inkml:trace contextRef="#ctx0" brushRef="#br0" timeOffset="8585.95">5695 9130 781 0,'0'0'52'0,"0"0"1"0,0 0 89 15,0 0-97-15,0 0-35 0,0 0-2 16,-90 33 5-16,80-16 0 16,-2 7-10-16,3 6 5 15,5 0-4-15,4-1-3 16,0-8-1-16,0-5-4 16,4-8-13-16,14-8-28 15,4 0 6-15,5-1 4 16,-2-20 25-16,-5 4 2 15,-1 0 8-15,-3 9-3 16,-7 4 2-16,-3 4-6 16,4 0 7-16,-1 0 0 15,4 6 5-15,1 11 3 0,-4 0-8 16,4 1-16 0,-1-8-149-16,2-5-199 0</inkml:trace>
  <inkml:trace contextRef="#ctx0" brushRef="#br0" timeOffset="8998.07">6058 9154 667 0,'0'0'80'0,"0"0"-73"15,0 0 110-15,0 0-100 16,0 0-17-16,0 0 6 0,-91-41 18 15,77 41 15-15,-1 13 0 16,1 11-6-16,3 8-20 16,4 2 9-16,7-4-12 15,0 0-5-15,9-10 3 16,18-9-8-16,4-11-2 16,4 0-1-16,3-13 3 15,-1-25 5-15,-9-17 1 16,-6-10 21-16,-8-15-5 15,-10-13-11-15,-4-17-2 16,0-5-8-16,-6 5-1 16,-12 16-6-16,-1 26 3 0,0 20 2 15,3 18 0 1,5 18-2-16,5 12 1 0,6 0-33 16,0 36-15-16,0 26-4 15,15 24-22-15,7 17-10 16,5 5-41-16,0-4-9 15,4-10-32-15,-2-13-246 16</inkml:trace>
  <inkml:trace contextRef="#ctx0" brushRef="#br0" timeOffset="9315.11">6534 9075 620 0,'0'0'251'0,"0"0"-233"0,0 0 162 0,0 0-71 0,-118-19-90 16,89 19 6-16,5 4-12 15,0 26-13-15,1 12 0 16,10 10 3-16,6 4 5 16,7 0-8-16,0-8 0 15,7-7-7-15,22-13-15 16,4-15-5-16,5-13-2 15,2 0-1-15,-5-18-4 16,-1-16 2-16,-7-8 20 16,-11-6-4-16,-12-2-8 0,-4 4-19 15,0 7-21-15,-9 8-78 16,-7 17-26-16,-1 10-186 16</inkml:trace>
  <inkml:trace contextRef="#ctx0" brushRef="#br0" timeOffset="9680">6742 9216 574 0,'0'0'268'16,"0"0"-229"-16,0 0 128 0,0 0-87 15,46 108-48-15,-32-74-9 16,-3-2 2-16,-3-4-7 16,0-3-14-16,-4-10-3 15,-2-8 5-15,-2-7-6 16,0 0-2-16,0-8-24 16,0-27 24-16,0-13 2 15,0-8 12-15,0-2-10 16,7 4 2-16,5 8-3 15,3 5-1-15,1 14-2 16,1 9-3-16,3 12-24 16,0 6-57-16,7 0-46 15,-3 0-131-15,3 3-209 16</inkml:trace>
  <inkml:trace contextRef="#ctx0" brushRef="#br0" timeOffset="10022.66">7212 9066 738 0,'0'0'70'0,"0"0"71"16,0 0 14-16,0 0-105 15,0 0-22-15,-136 22 5 16,109 3-33-16,2 12 5 16,8 5-5-16,5 6 4 15,8-1-3-15,4-2 6 16,0-5-7-16,25-12-22 15,8-10-37-15,5-14-45 0,2-4 29 16,-4 0 10-16,-10-8 0 16,-6-7 19-16,-13-3-2 15,-7 0 25-15,0-5 23 16,-20 5 6-16,-13 0-4 16,-1 7-1-16,0 5 6 15,5 6 33-15,10 0 19 16,5 0-13-16,10 0-19 15,4 0-18-15,0 1-9 16,14 1-84-16,9-2-72 16,12 0-63-16,0-18-218 15</inkml:trace>
  <inkml:trace contextRef="#ctx0" brushRef="#br0" timeOffset="10357.74">7372 9112 237 0,'0'0'311'0,"0"0"-224"15,0 0 74-15,0 0-51 16,0 0-75-16,0 0 7 16,-51-2 0-16,39 10-22 15,4 2-13-15,1 0-7 16,3 1-10-16,4-4-7 16,0 3-38-16,0-2 0 15,13 2-10-15,12 0 17 16,6 2 32-16,2 2 16 0,3 0 2 15,-5 2 3-15,0 0 31 16,-6 2 27 0,-7-1 3-16,-9 2-16 0,-7 1 11 15,-2-2 4-15,-7-4-9 16,-22-1-15-16,-6-8-33 16,-4-5-8-16,-1 0-11 15,7 0-17-15,4 0-78 16,6 0-98-16,4 0-277 15</inkml:trace>
  <inkml:trace contextRef="#ctx0" brushRef="#br0" timeOffset="11286.34">8758 9116 618 0,'0'0'109'0,"0"0"-36"15,0 0 95-15,0 0-75 16,0 0-60-16,0 0-8 15,0 0-4-15,-96-15-9 0,69 32-12 16,-2 15 1 0,3 10-3-16,1 9 1 15,7 6 0-15,10 1 1 0,8-10 7 16,0-10-3-16,6-15-4 16,23-18-11-16,7-5-7 15,7-11 7-15,-1-29 11 16,-1-13 5-16,-4-11 0 15,-9-12 11-15,-10-10 5 16,-9-17-7-16,-7-10-8 16,-2-2-4-16,0 11 0 15,-4 21-2-15,-7 31 8 16,0 27 2-16,4 12 10 16,2 13 7-16,3 0-12 15,2 32-15-15,0 33-18 0,0 25 9 16,11 13 9-16,9-3-1 15,-4-11-29-15,4-5-21 16,-2-12-54-16,3-9-36 16,-2-15-98-16,1-14-46 15</inkml:trace>
  <inkml:trace contextRef="#ctx0" brushRef="#br0" timeOffset="11486.02">9125 9210 631 0,'0'0'258'0,"0"0"-145"16,0 0 60-16,0 0-95 0,0 0-40 15,-48 128-24-15,46-96-1 16,2-6-13-16,0-4 0 16,0-8 0-16,0-6-46 15,11-8-57-15,7 0-139 16,-1-15-154-16</inkml:trace>
  <inkml:trace contextRef="#ctx0" brushRef="#br0" timeOffset="11778.92">9373 9069 950 0,'0'0'52'0,"0"0"52"0,0 0 37 16,0 0-131-16,0 0-10 15,0 0-17-15,-105 80-24 16,105-72-20-16,0-2-3 16,21 5 31-16,5 3 19 15,10 2-8-15,4 8 6 16,0 4-7-16,-3 0 16 16,-8 4-3-16,-8-2 10 15,-13-2 9-15,-5-2 17 16,-3-1 15-16,-3-7-15 15,-28-4-12-15,-11-6-14 0,-5-6-56 16,1-2-52 0,8 0-148-16,11-9-163 0</inkml:trace>
  <inkml:trace contextRef="#ctx0" brushRef="#br0" timeOffset="12117.15">9854 9166 718 0,'0'0'198'15,"0"0"-106"-15,0 0 111 0,0 0-154 16,0 0-20-16,-120 40-16 15,105-14-4-15,-6 6-6 16,11 5 3-16,4 2 3 16,6 2-7-16,0-5 6 15,6-4-7-15,19-10-1 16,12-8-6-16,1-11-9 16,4-3-8-16,5-7-11 15,-3-21 0-15,-1-8-45 16,-8-7-69-16,-6 3-55 15,-11 5-90-15</inkml:trace>
  <inkml:trace contextRef="#ctx0" brushRef="#br0" timeOffset="12417.22">10139 9126 351 0,'0'0'459'15,"0"0"-321"-15,0 0 66 16,0 0-109-16,0 0-60 16,-15 140-7-16,13-100-10 15,2-2-7-15,0-6 4 16,4-5-8-16,14-9-3 16,4-8-4-16,7-9-4 15,4-1-2-15,5-11-1 0,3-17 7 16,-8-9 3-1,-8 1-3-15,-10 3-2 16,-9-3-6-16,-6 9-11 0,0 4-14 16,-12 6-27-16,-13 5-144 15,-4 6-163-15</inkml:trace>
  <inkml:trace contextRef="#ctx0" brushRef="#br0" timeOffset="13534.42">10463 8624 700 0,'0'0'131'0,"0"0"-45"15,24 134 47-15,-13-67-93 16,0 7-24-16,-4 6 9 16,-4 7 11-16,-3-2 13 15,0-2 8-15,0-11-40 16,-3-14-17-16,-4-18 0 16,3-16-26-16,4-14-10 15,0-10-7-15,0 0-47 0,0-10 3 16,0-14 71-16,2-2 6 15,16-3-14-15,9-4-9 16,6 4-28-16,7-2 2 16,2 3 15-16,1 6 44 15,-7 2 3-15,-3 3 27 16,-8 2 13-16,-6 3-1 16,-5-2 8-16,-3 2-1 15,-2-3-21-15,-4 2-6 16,-1-4 4-16,-4 6-4 15,0-2 19-15,0 5 14 16,0 1 13-16,-16 4-8 16,-6 3-12-16,-5 0-26 15,-2 14-11-15,3 21-9 0,-1 9 1 16,6 10-3-16,8 4 0 16,9-2-1-16,4-8-5 15,2-10-9-15,21-10-11 16,3-7-8-16,3-14-8 15,5-7-12-15,-1 0-22 16,1-18 20-16,-7-11 15 16,-8-5-1-16,-7 5 11 15,-10 3 14-15,-2 10 12 16,0 6 5-16,-23 10 41 16,-6 0 13-16,0 0-10 0,0 17-24 15,5 0 0 1,4-1-11-16,8-2-9 0,6-5-41 15,6-8-50 1,0-1-48-16,4 0-84 0,21-16 110 16,2-5 73-16,0 4 12 15,4 3 22-15,-4 4 6 16,-4 4 25-16,2 6 55 16,-4 0 33-16,-4 16-3 15,-1 12 25-15,-8 5-27 16,2 0 6-16,-6 0-31 15,1-8-37-15,-1-7-14 16,-2-10-16-16,0-5-15 0,0-3-1 16,1 0-21-16,-1-29 7 15,5-6 14-15,4-12 10 16,2 1-10-16,3 8-4 16,-1 8 2-16,-1 14 1 15,-1 6-5-15,1 10-2 16,1 0 7-16,3 1 1 15,0 20 3-15,-5 0 6 16,-2-4-2-16,-2-3 1 16,-4-7-5-16,0-6-1 15,1-1-4-15,0 0-19 16,8-18 0-16,4-12 4 16,2 0 9-16,-3 2-2 15,4 12 7-15,-3 13-3 16,1 3-5-16,2 19 11 0,-4 19 7 15,1 6 5-15,-5-2-8 16,1-8-4-16,1-10-19 16,1-12-66-16,-1-10-80 15,-5-2-183-15</inkml:trace>
  <inkml:trace contextRef="#ctx0" brushRef="#br0" timeOffset="14280.16">12559 8549 315 0,'0'0'86'0,"0"0"-55"0,0 0 107 16,0 0-21-16,0 0-12 16,0 0-32-16,0 0-22 0,-20 7-7 15,24 36 31 1,12 21 12-16,-1 17-26 0,4 18-12 16,-6 3-12-1,-2 3-13-15,-2-6-4 0,-3-14-3 16,1-15-17-16,0-18-4 15,2-18-31-15,-3-18-51 16,-3-16-95-16,-3-2-46 16,0-38-39-16,-13-12-37 15</inkml:trace>
  <inkml:trace contextRef="#ctx0" brushRef="#br0" timeOffset="14780.94">12397 9086 449 0,'0'0'192'15,"0"0"-97"-15,0 0 0 0,0 0-61 16,0 0-21 0,0 0 11-16,129-40 4 0,-65 18-18 15,3-3-7-15,0 1-3 16,-9 8-18-16,-7 8-41 16,-9 6 3-16,-8 2 21 15,-12 0-14-15,-7 10 19 16,-9 2 30-16,-6-2 18 15,0-2 35-15,-6-4 6 16,-13 0-4-16,-6-4-6 16,1 4-2-16,-3 1 2 15,0 7 1-15,3 3-10 0,-1 8-13 16,5 0-15 0,5 5-6-16,7 3-4 0,6-7-2 15,2 0 2 1,0-6 4-16,6-6-6 0,9-4-5 15,5-6 4-15,7-2-13 16,4 0 11-16,0-19-16 16,3-6 1-16,-11-6 8 15,0 10 10-15,-9 7-2 16,-5 10 4-16,-5 4-4 16,-4 4 5-16,0 24 14 15,0 14 16-15,2 2-16 16,2-2-12-16,3-8 9 0,2-12-12 15,4-7-2-15,6-12-9 16,2-3-66-16,4-6-74 16,0-33-164-16,-3-11-84 15</inkml:trace>
  <inkml:trace contextRef="#ctx0" brushRef="#br0" timeOffset="15332.93">13230 8478 608 0,'0'0'87'0,"0"0"11"0,0 0 36 0,0 126-68 15,0-58-19-15,9 13-7 16,-5 3-5-16,0 3-4 15,-4 1-7-15,0-7-2 16,0 0-15-16,0-11-7 16,0-10-30-16,0-15-48 15,-2-20-8-15,-2-14 38 16,2-11 26-16,-5 0-1 16,3 0-39-16,-3-22 59 15,2-7 3-15,5-5 13 16,0-2 7-16,0-4 15 15,14 0-3-15,1 2-5 16,4 5-5-16,-2 8 4 16,3 6-4-16,-3 6-9 0,6-1-3 15,2 1-3-15,2 3-2 16,-1 1-3-16,-1 0-1 16,-5 3-1-16,-7 4 1 15,-6 2 2-15,-3 0 10 16,-4 8 18-16,0 20 26 15,0 9-20-15,0 7-19 16,-8 3 11-16,0 2-3 0,2-6-12 16,4-10 0-1,2-11-10-15,0-4-4 16,0-8-3-16,0-5-32 0,2-5-51 16,14-3-88-16,-1-25-40 15,3-6-120-15</inkml:trace>
  <inkml:trace contextRef="#ctx0" brushRef="#br0" timeOffset="15608.41">13785 9050 376 0,'0'0'199'0,"0"0"-170"15,0 0 130-15,0 0 4 16,0 0-71-16,0 0-3 0,-45-29-9 15,20 36-34 1,-2 15-16-16,-1 10-11 0,1 4-10 16,7 3-1-16,5 3 2 15,7-7-10-15,8 1 2 16,0-7-4-16,10-6-7 16,19-11-20-16,11-9-25 15,8-3-70-15,6-21-15 16,4-17-81-16,-4-4-22 15,-10-4-197-15</inkml:trace>
  <inkml:trace contextRef="#ctx0" brushRef="#br0" timeOffset="15956.29">14045 9050 267 0,'0'0'239'0,"0"0"-116"16,0 0 83-16,0 0-77 16,0 0-45-16,0 0-7 15,-69 50-12-15,53-26-19 16,1 3-15-16,3 8-8 15,4-3-13-15,3 1-8 16,5 0-2-16,0-10 0 16,0-2-5-16,7-11-8 15,9-8-8-15,3-2-16 16,4-6-6-16,2-27-1 16,4-11-5-16,-2-3 7 15,-4 3 8-15,-2 10 23 16,-7 14 11-16,-6 9 3 15,-3 11 18-15,1 0 14 0,4 29 25 16,-4 13 2-16,3 6-34 16,-1-4-9-16,2-9-6 15,-1-12-10-15,-3-8-3 16,1-14-27-16,-3-1-77 16,-4-12-64-16,0-21-101 15,0-10-117-15</inkml:trace>
  <inkml:trace contextRef="#ctx0" brushRef="#br0" timeOffset="16142.25">13532 8874 821 0,'0'0'3'0,"0"0"10"0,0 0 10 15,0 0-23-15,0 0-68 16,0 0-65-16,-17-27-129 16</inkml:trace>
  <inkml:trace contextRef="#ctx0" brushRef="#br0" timeOffset="16376.73">12898 8618 597 0,'0'0'53'0,"0"0"-23"16,0 0 101-16,149-94-97 15,-122 86-34-15,-14 2-96 16,-13 6-171-16</inkml:trace>
  <inkml:trace contextRef="#ctx0" brushRef="#br0" timeOffset="16849.97">14743 9450 730 0,'0'0'176'0,"0"0"-158"0,0 0 106 0,-94 131-51 16,83-101-73-16,4-6-23 15,7-4-103-15,0-7-193 16</inkml:trace>
  <inkml:trace contextRef="#ctx0" brushRef="#br0" timeOffset="18192.91">15678 8744 455 0,'0'0'142'0,"0"0"-65"16,0 0 60-16,0 0-39 15,0 0-34-15,73 111-21 16,-50-53 0-16,0 10 0 15,-1 11-15-15,-5 7-2 16,-1 0-2-16,-5-6 1 16,0-16-13-16,-1-18-7 15,-4-19-1-15,-2-13-8 0,-1-14 4 16,-3 0-30 0,0-26-7-16,-3-21 31 0,-17-15 11 15,-4-12-10-15,2-4 4 16,4-1-2-16,5 1 3 15,4 0 2-15,4-6 1 16,5-2 7-16,0-3-7 16,3 8-1-16,16 17-2 15,4 15 0-15,-1 17-1 16,0 14-11-16,0 16-10 16,5 2-9-16,0 21 12 15,2 22 19-15,0 13 0 16,-7 14 0-16,-6 4-1 15,-12 7 1-15,-4-1 5 16,0-6 0-16,-13-8 8 16,-11-10 8-16,-8-9-13 0,-3-15-8 15,-1-14-11-15,2-18-49 16,3 0-50-16,9-8-128 16,8-8-73-16</inkml:trace>
  <inkml:trace contextRef="#ctx0" brushRef="#br0" timeOffset="18528.98">16133 9182 556 0,'0'0'217'0,"0"0"-168"0,0 114 109 0,0-80-47 15,0 0-63-15,0-4-21 16,0-6 2-16,2-5-10 16,-2-12-3-16,2-5 4 15,1-2-20-15,1-3-14 16,4-26 12-16,4-17 2 16,3-10 9-16,1-7-1 15,0 2-8-15,0 11-1 16,-6 12-1-16,-3 13-3 15,0 13 1-15,-4 9-23 0,-3 3-30 16,2 0-63 0,2 0-62-16,5 0-159 0</inkml:trace>
  <inkml:trace contextRef="#ctx0" brushRef="#br0" timeOffset="18828.99">16474 9088 761 0,'0'0'85'0,"0"0"-13"16,0 0 64-16,0 0-70 15,-131 42-49-15,108-18-14 0,7 10 17 16,3 4-18 0,7 2 5-16,4 0 9 0,2-8-4 15,0-3-2-15,12-11-10 16,13-13 0-16,9-5-2 15,1 0 2-15,3-23-1 16,-5-10 1-16,-6-5 0 16,-9-1-4-16,-9 8-15 15,-5 4-10-15,-4 6-39 16,0 6-12-16,-2 9-81 16,-5 6-134-16</inkml:trace>
  <inkml:trace contextRef="#ctx0" brushRef="#br0" timeOffset="19408.63">16821 8596 502 0,'0'0'133'15,"0"0"-82"-15,0 0 128 16,-33-112-88-16,16 110-38 15,-6 2-3-15,1 15-5 16,-3 28-29-16,5 16-11 16,9 13 14-16,6 8 0 15,5 4-6-15,0 2-5 16,0 0-1-16,7 0-3 0,0-5-3 16,-5-11 2-16,1-10-3 15,-3-14-22-15,0-14-27 16,0-11-37-16,0-16 2 15,0-5-34-15,-19-5-43 16,-1-20 76-16,1-3 52 16,5 2 33-16,3 3 6 15,11 2 17-15,0 1 12 16,11 0 14-16,18-4 11 16,6 2 26-16,2 4-23 15,-4 4-30-15,-2 3-16 0,-4 6 11 16,-5-1-10-1,-4 2-3-15,-3 1 8 0,-6 3 2 16,-2 0 2 0,-3 0 5-16,1 0 4 0,-3 0-6 15,-2 3-1-15,0 7-3 16,0 1-4-16,0 8-4 16,0 4-3-16,-5 0-8 15,-1 5 7-15,4 2 6 16,0-3-11-16,-1-2 0 15,3-3-9-15,0-6-1 16,0-8-28-16,0-5-49 16,0-3-154-16,5-11-182 15</inkml:trace>
  <inkml:trace contextRef="#ctx0" brushRef="#br0" timeOffset="19847.36">17153 9035 304 0,'0'0'166'0,"0"0"-112"0,0 0 79 16,0 0-23-16,0 0-31 16,0 0 0-16,7-29-15 15,-5 29 4-15,-2 0-3 16,0 0-4-16,0 0-3 15,0 0-6-15,-9 0-10 16,-9 4-26-16,-1 14-14 0,-6 4-4 16,7-1-3-16,9-4 1 15,5-1-4-15,4-4-10 16,0-2 1-16,20-3-1 16,9 4 6-16,2-4-7 15,-1 2 4-15,1 0 8 16,0 4 3-16,-7 4 4 15,-2 2 0-15,-11 6 5 16,-6 0 8-16,-5 1 7 16,0 0-10-16,-24-3-5 15,-10-6-4-15,-7-5-2 16,-3-6-6-16,4-6-19 16,9 0-47-16,11 0-92 15,11-10-109-15,9-9-119 0</inkml:trace>
  <inkml:trace contextRef="#ctx0" brushRef="#br0" timeOffset="20187.18">17436 9024 546 0,'0'0'257'0,"0"0"-135"16,0 0 40-16,0 0-78 15,0 0-44-15,0 0-27 0,-64 39-10 16,62-23 1-16,2 1-4 16,0-3-2-16,4 0-8 15,16-2-2-15,3 2-13 16,-2-1 1-16,4 6 17 16,-2 0 7-16,-4 4 0 15,-3 2 0-15,-5-2 1 16,-5 1 4-16,-6-2 9 15,0-3 4-15,-10-5-5 16,-19-1-8-16,-11-7-4 16,0-2-1-16,-3-4-26 15,10 0-33-15,8 0-48 0,12-16-64 16,11-2-101 0,2-4-287-16</inkml:trace>
  <inkml:trace contextRef="#ctx0" brushRef="#br0" timeOffset="20415.81">17639 9038 795 0,'0'0'85'16,"0"0"24"-16,0 0 36 15,0 119-101-15,0-80-31 16,0-3-8-16,0-2-1 15,0 0-4-15,0-6-6 16,0-5-59-16,0-2-91 16,3-8-142-16,-1-8-317 0</inkml:trace>
  <inkml:trace contextRef="#ctx0" brushRef="#br0" timeOffset="20700.58">17895 9093 695 0,'0'0'121'15,"0"0"-2"-15,0 0 26 16,0 0-94-16,0 0-38 0,-124 117-6 16,111-76 0-16,5 2 9 15,6-3 0-15,2-6 13 16,0-9-2-16,6-12-3 15,15-6-21-15,1-7-3 16,5-3-4-16,2-20 3 16,-2-13-4-16,-5 3-2 15,-6-3-27-15,-8 3 0 16,-3 2-35-16,-5 7-52 16,0 6-141-16,0 8-187 15</inkml:trace>
  <inkml:trace contextRef="#ctx0" brushRef="#br0" timeOffset="21034.25">18067 9246 653 0,'0'0'161'0,"0"0"-28"16,0 0 19-16,0 0-75 15,20 110-40-15,-13-99-8 16,-5-8-11-16,0-3-16 15,-2 0-2-15,0 0-19 16,0-16 9-16,0-12 10 16,7-8 8-16,4-5-8 15,3 2-2-15,1 7-9 16,3 5 5-16,1 9 6 0,4 9 0 16,-1 7 0-16,-1 2 0 15,-2 4-2-15,-3 24 2 16,-3 8 8-16,-8 4 0 15,-1 0-3-15,-4-3-5 16,0-6-2-16,0-9-20 16,5-12-119-16,2-10-149 15,-1 0-371-15</inkml:trace>
  <inkml:trace contextRef="#ctx0" brushRef="#br0" timeOffset="21373.06">18541 9107 345 0,'0'0'330'0,"0"0"-222"0,0 0 76 16,0 0-105-16,0 0-51 15,-120 44-8-15,95-11-1 16,4 3 1-16,7-2 2 16,7-1-10-16,5-8-4 15,2-9-7-15,0-7-1 16,0-8-9-16,21-1-27 15,8-1 16-15,6-18 0 16,3 1 14-16,2 6 0 16,-5 6 6-16,-6 6 0 15,-4 0 0-15,-5 0 0 16,-3 17 5-16,-5-2 7 0,-1-1 6 16,-2-4-7-1,-5-4-9-15,1-4-2 0,-3-2-20 16,-2 0-62-1,0-18-118-15,0-10-83 0</inkml:trace>
  <inkml:trace contextRef="#ctx0" brushRef="#br0" timeOffset="21552.51">18797 9160 686 0,'0'0'51'15,"0"0"77"-15,0 0-45 16,0 0-72-16,0 0-8 16,39 108-3-16,-30-96-8 0,1-5-44 15,2-7-131-15,-1 0-68 16</inkml:trace>
  <inkml:trace contextRef="#ctx0" brushRef="#br0" timeOffset="21893.95">19032 8974 461 0,'0'0'182'0,"0"0"-80"0,0 0 41 16,0 0-98 0,0 0-12-16,0 0 10 0,-23 101-2 15,23-86-19-15,4-1-15 16,17-2-7-16,1-4 0 15,5 0 0-15,2 0-4 16,-3 1 3-16,1-2-2 16,0 5 3-16,-7 0 0 15,0 4 3-15,-6 4 19 16,-6 2 33-16,-1 2 4 16,-7 1-24-16,0-5-7 15,0-1-13-15,-18-2-2 16,-6-4-10-16,-10-5-3 15,-5-4-10-15,-9-4-21 16,0 0-54-16,-1-1-100 0,7-22-158 16</inkml:trace>
  <inkml:trace contextRef="#ctx0" brushRef="#br0" timeOffset="22060.94">18805 8924 415 0,'0'0'170'15,"0"0"-158"-15,0 0-12 16,0 0-115-16,0 0-179 16</inkml:trace>
  <inkml:trace contextRef="#ctx0" brushRef="#br0" timeOffset="22281.2">17652 8881 756 0,'0'0'98'16,"0"0"-88"-16,0 0 51 16,0 0-61-16,0 0-252 15</inkml:trace>
  <inkml:trace contextRef="#ctx0" brushRef="#br0" timeOffset="23294.95">20237 8953 551 0,'0'0'112'0,"0"0"-85"0,0 0 143 0,0 0-45 16,0 0-31-16,0 0-24 15,0 0-29-15,-15-79-18 16,-8 66-9-16,1 5-11 16,-5 8 5-16,-2 0-8 15,2 8-9-15,5 28-1 16,8 14 10-16,14 2 1 16,0 2 1-16,17-10 4 15,16-11-6-15,5-14 0 16,7-19-4-16,1 0-4 15,-1-39 7-15,-5-21 1 16,-5-21 5-16,-6-14-5 16,-8-14 1-16,-6-3 2 0,-9 3 6 15,-6 9-9-15,0 19-1 16,0 25 1-16,-2 27 8 16,-2 20-8-16,0 9-1 15,4 23-12-15,0 28-6 16,0 22 19-16,0 15 9 15,6 12 3-15,10 3-11 16,1-1-1-16,-1-8-2 0,0-21-34 16,2-14-52-1,-1-16-38-15,-1-20-102 0,-1-12-32 16</inkml:trace>
  <inkml:trace contextRef="#ctx0" brushRef="#br0" timeOffset="23488.65">20618 8962 781 0,'0'0'102'0,"0"0"-21"0,-9 121 59 0,9-74-70 16,0-5-42-16,4-4-22 16,10-12-3-16,-1-6-3 15,3-12-84-15,-1-8-83 16,1-2-137-16,-5-24-161 0</inkml:trace>
  <inkml:trace contextRef="#ctx0" brushRef="#br0" timeOffset="23805.26">20892 8997 353 0,'0'0'430'0,"0"0"-365"15,0 0 55-15,0 0 8 16,0 0-69-16,0 0-34 15,-34 0 2-15,19 9-17 16,1 3-10-16,8-2-2 16,4-3-2-16,2 1-18 0,0 0-14 15,6 1-4 1,19 0 11-16,0 1 16 0,1 3-3 16,-6 5 12-16,-2 0 1 15,-5 8 3-15,-8 2 0 16,-5 6 21-16,0 4 12 15,-14-4 3-15,-15-2-14 16,-4-8-8-16,0-8-11 16,2-12-3-16,4-4-37 15,6-13-55-15,15-20-85 16,6-5-71-16,6-2-96 16</inkml:trace>
  <inkml:trace contextRef="#ctx0" brushRef="#br0" timeOffset="24106.76">21213 9021 562 0,'0'0'196'0,"0"0"-151"16,0 0 121-16,0 0-59 15,0 0-70-15,0 0 16 16,-72 25 5-16,46 7-34 15,-1 8-3-15,5 5-1 16,7-1-9-16,12-2 1 0,3-9-7 16,5-1-1-1,24-9-4-15,11-14-10 0,6-9-19 16,6 0 0-16,-3-22-9 16,-9-12-43-16,-7-5-27 15,-12 0-98 1,-13 1-34-16,-8 4-148 0</inkml:trace>
  <inkml:trace contextRef="#ctx0" brushRef="#br0" timeOffset="24406.06">21411 9025 397 0,'0'0'232'0,"0"0"-65"15,0 0 8-15,0 0-77 16,0 0-7-16,-33 108-25 16,33-72-26-16,0-1-14 15,4-5-12-15,23-10-4 16,6-12-10-16,10-8-6 16,-1 0 5-16,0-19 1 15,-11-11 0-15,-4-1-3 16,-9-2-16-16,-9 0 7 15,-7 3-19-15,-2 0-20 16,0 2-54-16,-8-1-27 16,-11-2-123-16,4 0-127 0</inkml:trace>
  <inkml:trace contextRef="#ctx0" brushRef="#br0" timeOffset="25582.3">21703 8376 22 0,'0'0'640'0,"0"0"-558"16,0 0 84-16,38 121-48 16,-25-54-48-16,-3 13-7 15,-2 13-3-15,-3 2-7 16,-5-1-7-16,0-4-8 15,0-13-9-15,0-8-25 0,0-18-4 16,0-13-21-16,0-17-38 16,2-17-67-16,4-4-91 15,-1-12-123-15,-5-18 106 16,0-5 59-16,0-7 90 16,-7 7 85-16,1 5 28 15,3 9 39-15,3 10-8 16,0 1-4-16,25 6 9 15,6 0 3-15,9 0 17 16,0-1-21-16,3 0-6 16,-6-2-14-16,-7-1 7 15,-4 1-15-15,-8-4-24 0,-2 1 10 16,-5 0-11-16,-4 3 12 16,-5 1 2-16,-2 1 19 15,0 3 26-15,-2 2 11 16,-14 0-5-16,-5 0-21 15,-4 4-14-15,-8 18-11 16,0 9-11-16,2 8-10 16,7 7 4-16,10 3-11 15,10-1 8-15,4-4-4 16,11-10-5-16,22-12-1 16,10-12-21-16,-1-10-12 15,-1 0 5-15,-10-20 2 16,-9-4 2-16,-9-2 14 0,-8 2 4 15,-5 4 7-15,0 6 1 16,-14 7 4-16,-8 7-4 16,-7 0 11-16,0 5-10 15,-2 13-2-15,2 2 0 16,4-2 0-16,5-5-7 16,9-7 6-16,9-6-33 15,2 0-69-15,0-15-58 16,25-12 29-16,8 0 78 15,5 3 10-15,-1 8 31 16,2 9 11-16,-6 6 4 16,-4 1 22-16,-5 0 0 0,-4 18 39 15,-1 6 18 1,-6-2-10-16,-3 0-27 0,0-6 4 16,-4-4-8-16,1-8-12 15,-3-4-23-15,-2 0-5 16,3 0 0-16,-2-12 16 15,-1 0 16-15,0 8-23 16,0 4-7-16,-2 0-2 16,3 0-1-16,1 0-5 15,0 0 6-15,-2 0 9 16,3 0-4-16,-1 0-5 16,6-4 2-16,0-18 6 15,1-8 10-15,3-4-8 16,1-1-7-16,3 7 0 15,-3 9-3-15,2 7 2 0,-5 7 10 16,0 5 7 0,3 0-12-16,1 24 6 0,0 5 6 15,2 3-12-15,-3-1-5 16,1-6 1-16,-3-5 2 16,1-8-5-16,-3-8 0 15,-1-4-6-15,4 0-18 16,-3-14-6-16,5-13 19 15,-1-2-5-15,1 2-1 16,-1 6 10-16,-3 11 6 0,-1 10 1 16,2 0-7-1,3 11 7-15,-1 20 6 0,3 1-6 16,1-4-27 0,4-11-81-16,4-8-93 0,-2-9-175 15</inkml:trace>
  <inkml:trace contextRef="#ctx0" brushRef="#br0" timeOffset="26201.78">23657 8726 264 0,'0'0'480'0,"0"0"-388"0,0 0 10 0,0 0 61 16,14 145-44-16,-12-71-57 15,-2 10-25-15,0 5-1 16,0-6-12-16,-4-4-8 0,-4-13-7 16,4-13-8-16,4-9-1 15,0-12-27-15,0-13-48 16,0-14-75-16,2-5-235 16,12-23-335-16</inkml:trace>
  <inkml:trace contextRef="#ctx0" brushRef="#br0" timeOffset="26500.2">23998 9078 709 0,'0'0'46'0,"0"0"60"15,0 0 41-15,0 0-93 16,0 0-41-16,-125 85 15 15,106-41-6-15,0 0-2 16,13-2-8-16,6-11 8 16,0-9-1-16,11-8-4 15,18-14-11-15,6 0-4 16,8-16 0-16,-1-21 6 16,-2-8-6-16,-7-5 0 15,-8 1-24-15,-14 8-47 16,-6 5-39-16,-5 12-59 15,0 9-51-15,0 14-182 0</inkml:trace>
  <inkml:trace contextRef="#ctx0" brushRef="#br0" timeOffset="26950.5">24395 8979 493 0,'0'0'275'0,"0"0"-137"15,0 0 36-15,0 0-45 16,0 0-79-16,0 0-25 16,-78-3-5-16,49 22-14 15,-4 7-6-15,4 6-1 16,4 7-1-16,9 1 0 16,14 2-4-16,2-6 3 0,2-12-14 15,29-12-9-15,8-12-3 16,1 0-5-16,1-28 4 15,-5-6 13-15,-5-1-4 16,-6 4 5-16,-9 13-7 16,-5 18 8-16,-3 0-8 15,2 33 11-15,1 18 12 16,0 11 29-16,-4 6 2 16,-3 0 7-16,-4 0-4 15,0-1-8-15,0-2-4 0,-9-4-1 16,-13-5-10-1,-7-10-6-15,-2-12-2 16,-5-10 4-16,0-15-7 0,-4-9-5 16,0-6-16-16,5-31 2 15,4-8-12-15,6-8-40 16,14-3-34-16,11 2-103 16,0 1-120-16</inkml:trace>
  <inkml:trace contextRef="#ctx0" brushRef="#br0" timeOffset="27190.95">24654 8981 623 0,'0'0'124'0,"0"0"45"0,0 0-30 16,0 0-61-16,0 0-15 15,-6 126-23-15,2-79-14 16,0-2-7-16,4-8-6 16,0-7-8-16,0-9-5 15,0-12-7-15,18-9-58 16,11-2-137-16,2-30-94 16,0-10-228-16</inkml:trace>
  <inkml:trace contextRef="#ctx0" brushRef="#br0" timeOffset="27535.06">24941 8869 422 0,'0'0'343'16,"0"0"-297"-16,0 0 110 16,0 0-65-16,0 0-70 15,-100 110-13-15,100-88 9 16,0-4-16-16,8-4 0 15,15-4-1-15,1-2-1 16,5-2-2-16,2-1 3 16,-4 1-2-16,2 0 2 15,-5 3 1-15,-5 5 3 16,-4 5 7-16,-9 3 24 0,-6 3 7 16,0 4-4-1,-2 1-30-15,-23-3-3 16,-6-6-5-16,-4-4-23 0,1-11-8 15,7-6-48-15,6 0-5 16,9-11-5-16,10-21-49 16,2-14-53-16,2-9-106 15</inkml:trace>
  <inkml:trace contextRef="#ctx0" brushRef="#br0" timeOffset="27971.25">25337 8383 174 0,'0'0'508'15,"0"133"-480"-15,0-49 100 16,0 9-6-16,0 2-79 16,0-2 8-16,0-5 24 15,0-6-27-15,-7-9-18 16,-2-9-17-16,-4-12-13 15,4-16-13-15,2-13-46 16,3-21-28-16,2-2 33 16,0-2-53-16,-1-23 95 15,3-3 12-15,0-5 5 16,3 0 20-16,17-3 9 0,9-2-5 16,7-5-15-16,3 8-11 15,-1 0 7-15,-2 11-8 16,-7 10 5-1,-11 8 5-15,-5 6 14 0,-4 0 9 16,-2 20 38-16,-7 10-17 16,0 6-28-16,0 7-10 15,0 1 4-15,0 0-6 16,0-4-3-16,0-8-13 16,0-13 0-16,0-6-33 15,0-13-83-15,8 0-122 16,13-10-166-16</inkml:trace>
  <inkml:trace contextRef="#ctx0" brushRef="#br0" timeOffset="28222.76">25957 8926 609 0,'0'0'81'0,"0"0"-19"0,0 0 95 16,0 0-107-16,0 0 11 15,0 0 18-15,0 0-33 16,-110 48-8-16,77-4 8 16,6 4-24-16,10-1 5 15,10 2-16-15,7-10-11 0,0-4 0 16,15-15-36-16,16-12-59 16,15-8-45-16,4-10 6 15,8-26-48-15,7-8-41 16,-5-2-201-16</inkml:trace>
  <inkml:trace contextRef="#ctx0" brushRef="#br0" timeOffset="28545.48">26273 8899 287 0,'0'0'189'0,"0"0"-49"16,0 0 19-16,0 0-59 16,0 0-58-16,0 0-2 15,-112 111-2-15,93-75 15 16,3-3-2-16,5-5 2 15,6-3-28-15,5-7-14 0,0-11-11 16,0-7-26-16,18 0-49 16,6-8 20-16,10-19 41 15,-3 1-14-15,4-1-10 16,-6 8 38-16,-4 11 0 16,-7 8 5-16,-3 0 27 15,-3 20 20-15,-3 18 24 16,-3 8-6-16,1 0-16 15,0-4-6-15,2-10-14 16,2-10-19-16,3-9-15 16,-1-8-22-16,-3-5-68 15,0-10-122-15,-6-18-88 16,-4-12-414-16</inkml:trace>
  <inkml:trace contextRef="#ctx0" brushRef="#br0" timeOffset="28712.24">25637 8658 522 0,'0'0'0'0,"0"0"-37"0,0 0-42 0</inkml:trace>
  <inkml:trace contextRef="#ctx0" brushRef="#br0" timeOffset="28976.27">24497 8775 582 0,'0'0'0'15,"0"0"-145"-15,0 0-66 16</inkml:trace>
  <inkml:trace contextRef="#ctx0" brushRef="#br0" timeOffset="29628.42">26776 8242 638 0,'0'0'281'0,"0"0"-243"0,0 0 66 16,0 0 10-16,0 0-73 15,0 0 1-15,74 74 12 0,-61-44-7 16,-1 2-17-16,-6-6-8 16,-4-4-10-16,3-6-12 15,-3-9-17-15,-2-6-53 16,0-1-52-16,0-4-118 15,0-22-161-15</inkml:trace>
  <inkml:trace contextRef="#ctx0" brushRef="#br0" timeOffset="29816.02">26942 8017 736 0,'0'0'209'0,"0"0"-114"0,0 0 89 15,0 0-102-15,58 146-47 16,-43-100-9-16,-1-4-7 16,1-5-9-16,-5-13-10 15,4-12-33-15,-1-12-64 16,-3 0-184-16,-10-11-378 16</inkml:trace>
  <inkml:trace contextRef="#ctx0" brushRef="#br0" timeOffset="32766.98">25148 10305 512 0,'0'0'221'0,"0"0"-162"15,0 0-18-15,0 0 59 16,0 0-29-16,0 0-35 0,0 0-15 15,-5 0 6 1,5 0 18-16,5 12 12 0,6 22 11 16,-2 14-20-1,-1 12-6-15,0 6-21 0,0 2-6 16,-1-2-3-16,-1-1-1 16,2-7-5-16,-4-6-3 15,0-10-2-15,-2-12-1 16,-2-5-7-16,0-12-27 15,0-8-32-15,0-5-69 16,0-9-36-16,0-28-119 16,0-17 4-16</inkml:trace>
  <inkml:trace contextRef="#ctx0" brushRef="#br0" timeOffset="33063.22">24829 10338 556 0,'0'0'185'0,"0"0"-169"16,0 0 4-16,0 0 71 15,0 0 30-15,120-81-63 16,-51 50-2-16,7-1 15 15,11-6-14-15,0 6-27 16,-5 8-14-16,-11 8-16 0,-13 4-5 16,-10 6-30-1,-15 0-30-15,-13 3-45 0,-11 3-10 16,-9 0-112-16,-16 0-63 16</inkml:trace>
  <inkml:trace contextRef="#ctx0" brushRef="#br0" timeOffset="34471.12">25540 10274 615 0,'0'0'67'0,"0"0"-54"0,0 0 94 0,0 0-7 15,7 127-65-15,-3-81-3 16,1 2 23-16,1 7 10 16,-2 1-12-16,1 6-13 15,-3 0-11-15,0-2-2 16,1-7-5-16,-3-15-22 15,0-9 3-15,2-11-3 16,-2-9 5-16,0-7-5 16,0-2-13-16,0-2-12 15,3-27-21-15,-3-9 38 16,0-10 4-16,4-4 4 16,0 4-3-16,3 4-4 15,1 6-4-15,2 7-3 0,3 9-9 16,1 9 13-16,1 10-6 15,1 3-8 1,-1 4 7-16,3 27 17 0,-3 9 1 16,-1 10 6-16,-7 3 2 15,-5-6-3-15,0-3-6 16,-2-10 0-16,0-9-19 16,0-12-50-16,2-8-109 15,3-5-88-15,-1-14-188 16</inkml:trace>
  <inkml:trace contextRef="#ctx0" brushRef="#br0" timeOffset="34873.5">25934 10690 369 0,'0'0'197'0,"0"0"-183"0,0 0 7 16,0 0 57-16,0 0-35 16,0 0-33-16,-33-53 0 15,31 53 43-15,2-1 26 16,-3 1 3-16,1 0-14 16,-4 0-12-16,-2 0-31 15,0 4-13-15,-1 12-1 0,-3 2-7 16,6 7-4-16,2 2-2 15,1 4 2-15,3 2 0 16,0 1 0-16,0-7 8 16,0-2-6-16,9-8-2 15,11-10-1-15,5-7-11 16,4 0 2-16,2-10 7 16,-2-20-7-16,-3-6-6 15,-10-8 1-15,-7 0-23 16,-9-2-27-16,0 6-121 15,-4 9-62-15,-14 12-160 16</inkml:trace>
  <inkml:trace contextRef="#ctx0" brushRef="#br0" timeOffset="35201.51">26110 10757 495 0,'0'0'176'16,"0"0"-162"-16,0 0 13 15,0 115 140-15,3-97-97 16,3-5-52-16,-2-8-5 16,1-5 3-16,-3 0 4 0,5 0-18 15,0-12 5 1,1-18 24-16,4-10-2 0,3-10-14 15,1-2-11-15,2 4-4 16,-4 9-7-16,-4 9 7 16,-1 13-1-16,-5 5 0 15,-4 5-8-15,2 7-12 16,-2 0-31-16,6 0-39 16,0 12-143-16,1 5-110 15</inkml:trace>
  <inkml:trace contextRef="#ctx0" brushRef="#br0" timeOffset="35752.08">26451 10688 641 0,'0'0'91'0,"0"0"-89"15,0 156 98-15,7-101 7 16,-1-1-77-16,4 0-6 16,-6-4 18-16,-2-6 16 15,-2-8-32-15,0-14-3 0,0-10-14 16,0-7-9-16,0-5 7 15,0 0-7-15,0-21-17 16,0-20 17-16,-8-18 2 16,-4-14-2-16,3-3-11 15,1 0-11-15,0 6-4 16,6 6 5-16,2 4-1 16,0 6 0-16,0 3 6 15,14 11-10-15,-1 12-8 16,1 14 25-16,-1 14-1 15,0 0-3-15,7 25 13 16,0 10 14-16,5 3 1 0,-5 1-1 16,-4-1 0-1,-8 1-5-15,-6 4 4 0,-2 0-4 16,-2-2 14-16,-20-5-1 16,-5-4-2-16,1-12-20 15,-1-9-5-15,0-11-39 16,3 0-89-16,5-27-174 15,6-11-196-15</inkml:trace>
  <inkml:trace contextRef="#ctx0" brushRef="#br0" timeOffset="36129.23">26786 10493 540 0,'0'0'132'0,"0"0"-127"0,0 0 60 0,0 0 55 0,0 0-96 15,0 0-24-15,-85 64 0 16,74-28 11-16,1 4 11 16,6 3 7-16,2-3-4 15,2 0-7-15,0-6-15 16,11-6-3-16,15-7-23 15,8-16-39-15,7-5-28 0,1-10-8 16,-3-20-7 0,-7-8-16-16,-14 0 39 0,-16-4 22 15,-2 2 56-15,-17 6-1 16,-22 9 5-16,-9 16 108 16,-6 9 15-16,2 12-63 15,6 22-3-15,8 10-1 16,12 6-25-16,7-2-31 15,13-8-21-15,6-16-170 16</inkml:trace>
  <inkml:trace contextRef="#ctx0" brushRef="#br0" timeOffset="36954.82">24729 11601 592 0,'0'0'141'16,"0"0"-119"-16,185-33 107 0,-19 9 73 15,58-6-58-15,43-14-74 16,36-10-39-16,13-9-29 16,-6-3 3-16,-18 5-5 15,-26 14-10-15,-33 13-23 16,-48 11-4-16,-46 15-34 16,-56 3-90-16,-44 5-187 15</inkml:trace>
  <inkml:trace contextRef="#ctx0" brushRef="#br0" timeOffset="48849.1">18468 7928 72 0,'0'0'82'0,"0"0"-14"16,0 0-1-16,0 0-7 15,0 0-5-15,0 0-6 16,0 0-1-16,-29-7-7 16,23 7-3-16,3 0-11 15,0 0 4-15,3 0 11 0,0 0 2 16,0 0 3-16,0 0-7 16,-2 0-6-16,2 0-6 15,-2 0 0-15,2 0-8 16,0 0-9-16,0 0 5 15,0 0-8-15,12 0 15 16,7 0-11-16,6 0 4 16,4 0 5-16,7 0-8 15,3 0-4-15,7 0 0 16,0 0 1-16,5 1 5 16,1 2-2-16,6-3-9 0,-1 0 6 15,9 0-4-15,0 0 2 16,1 0 0-16,0 0 5 15,-3-3-6-15,3-1 0 16,-5 0-4-16,-2 3 1 16,-2-2-2-16,-4 3 1 15,-4 0-2-15,-4 0 0 16,-4 0 1-16,3 0-1 16,-1 3 4-16,-1 5-3 15,1-1-1-15,3-3 1 16,2 0-1-16,2-2-1 15,5 1 2-15,4-1 0 16,3 2-2-16,3-1-1 16,-3 1 1-16,1-1 1 15,-3-2 0-15,-3 2-1 0,-3-3 0 16,-4 2-3 0,3 0 3-16,2 0 2 0,0 2 1 15,4 1-2-15,-2 1 0 16,1 0 1-16,-1 0 3 15,-2 1-1-15,0-1-1 16,-2-2 1-16,-4-2-3 16,2 0 4-16,-1 0-5 15,0 2 0-15,1-1 0 16,-1-1 3-16,-5 4 3 0,4-2-6 16,-4 1 0-1,1-1 1-15,0-4 4 0,2 2-3 16,5-2-1-16,1 0-1 15,3 2 0-15,-2 0 0 16,-3 0 1-16,1 2-1 16,-8 0 5-16,4-2-5 15,-6-2-1-15,1 4 0 16,-1-2 1-16,-2 0 0 16,-1 1 1-16,1-2-1 15,1 0 0-15,-1 2 3 16,0-3-2-16,-7 0-1 15,4 0 0-15,-1 0 2 16,-1 0-1-16,8 0-1 16,-1 0 0-16,1 0 1 15,2 0 0-15,-5-3-1 0,1-2 1 16,-6 1 0-16,1 0-1 16,0 2-1-16,0 2 1 15,0 0 3-15,-3 0-2 16,3 0-1-16,-2 0 0 15,2 0 0-15,-2 0 0 16,-1 0 0-16,-4 0 1 16,-2 0-1-16,-2 0 0 15,0 0 0-15,2 2-1 16,0 2 1-16,2-4 0 16,3 0 0-16,-1 0-5 15,3 0 5-15,1 0 0 16,3 0-2-16,1 0-1 0,3 0-1 15,-4 0-1 1,1-2 4-16,-2 0-3 0,-1 2-4 16,1 0 7-16,-6 0-2 15,-2 0 2-15,-2 0 0 16,-3 0 1-16,1 0-1 16,0 4-1-16,0 0 0 15,2-1-4-15,0-3 6 16,2 0-6-16,0 0 2 15,-2 0 3-15,-2 0-12 16,-2 0 11-16,-6 0-11 16,-1 0 10-16,-3 0 3 15,-1 0 0-15,-1 0 0 0,-4 0 0 16,0 0 1 0,-4-3-1-16,1 3 0 0,1-4 0 15,5 0 0-15,3 0-1 16,5-4 2-16,-1 4-1 15,2-2 0-15,-5 1 0 16,-1 4 0-16,-1-2-1 16,-3 0 1-16,-1 0 1 15,4 1-1-15,2-3 0 16,2-3 0-16,4 2-1 0,0-2 2 16,0-1-2-1,1 3 0-15,-1 0 0 0,-2 1 1 16,-2 2-1-16,-7 2 0 15,0-1 1-15,-4-2-2 16,2 0 2-16,-1 0 0 16,4-2 0-16,-3-3-1 15,2 2-5-15,3-2 2 16,-4 1 2-16,1 1 2 16,1-1 0-16,-3 0-1 15,-1 2 1-15,-4-5 1 16,4 1-1-16,-4-5 1 15,3-7 0-15,-1-6 0 16,4-5-1-16,-6-3-1 16,0-4-6-16,-1-1-9 15,-3-8 2-15,2-1-9 16,-2-3 3-16,2 1-3 0,-2 0 16 16,0 1 2-1,0 6-5-15,0-1 2 0,0 4 7 16,2 1 0-16,2 5 0 15,1 8 0-15,2 1 1 16,-3 4 0-16,-1 1 0 16,1 4 0-16,-4 3 1 15,0-2 0-15,0 2 5 16,2 4-1-16,-2-1-4 16,2 2 9-16,-2 2-7 0,0-1-2 15,0 1 0-15,0 2 3 16,0-3 7-16,0 3 0 15,0-4 1 1,-2-1-4-16,-7 0-1 0,0-2-7 16,-2-1 0-16,2 2 5 15,-5 1-3-15,-1-2 3 16,-1 2 3-16,-3-2-5 16,-2 4-1-16,-5-2-2 15,-1 4 0-15,-4 0 2 16,-5 3-1-16,-2-2 3 15,-7 4 2-15,-5-2-4 16,-2 2 3-16,-2 2 9 16,0 0 0-16,0 0-2 15,-2 0-3-15,0 0 8 0,3 0 2 16,0 0-16 0,1 0-2-16,4 0 2 0,0 0 6 15,1 0-5-15,3 0-2 16,-2 0-1-16,0 0 4 15,-3 0-3-15,-4 0-2 16,-5 0 3-16,-2 0-2 16,0 0-2-16,6 0 1 15,6 0 0-15,3 0 1 16,0 0 0-16,3 0 3 16,0 0-3-16,-3 0 2 15,-2 2 0-15,1 1-3 0,1-2 1 16,3 1 0-1,1 1 0-15,3-3-1 0,1 1 0 16,1 1 0-16,3 1 0 16,-3-2-1-16,0 2 0 15,0-2 2-15,1-1-1 16,2 0 4-16,1 0-4 16,-1 0 0-16,-2 0 0 15,-1-1 0-15,-5-8 0 16,1 3 1-16,-5 5-1 15,-3-2-1-15,3 3-1 16,3-2 2-16,0 2 2 16,3-1-1-16,-1 1-1 0,1-3 0 15,-6 3-1 1,0 0 3-16,-4 0-1 0,1 0-1 16,-4 0 0-1,-4 0-3-15,3 4 0 0,0 2 3 16,1-1-1-16,4-4 0 15,3-1 1-15,0 0-1 16,5 0 1-16,-5 0-1 16,-6 0 1-16,0 0 5 15,-5 0-5-15,1 0 0 16,1 0 0-16,1 0 0 16,-1 0 0-16,3 0 0 15,-3 0 0-15,1 0 0 16,0 2 0-16,-1-2 0 0,0 0 2 15,1 0-2-15,0 0-7 16,1 0 4-16,6 0 1 16,1 0-2-16,1-2 4 15,2-2-4-15,-4 1-3 16,0 0-1-16,-1 0 3 16,-5 3-3-16,2-5-7 15,-4 1-6-15,-6 0 12 16,0 0 8-16,-3 2-8 15,3-2 5-15,2 0 3 16,2 1 1-16,3-2 1 0,2-1-1 16,1-3 0-1,2-2 0-15,3 1 1 0,1 4-1 16,4-2 1 0,1 2-1-16,2 3 0 0,1 0 0 15,-2 3-1-15,3 0 0 16,-4 0 0-16,2 0 0 15,-3 6 1-15,0 3 1 16,-1-2-1-16,4 1 0 16,-1 0-1-16,0-2 1 15,0 0-1-15,2 0-1 16,3-2 1-16,4-2 1 0,2-2 0 16,-2 0 0-1,2 0-1-15,-1 0-1 0,-1 3-5 16,-2-2 5-16,0 3 2 15,-4 2-2-15,2 2 2 16,-3 2-3-16,-1 6 0 16,-1 0-2-16,3 0 2 15,-2-2 0-15,6-1 1 16,3-4 2-16,1 0-1 16,2-4 0-16,1 3-1 15,1-4 2-15,6 2 0 16,-4-1-6-16,4-3 7 15,1 0-1-15,-2 0 0 0,1 0 1 16,1 2-1 0,0-4 3-16,3 4-3 15,-3 2 0-15,0-2 0 16,3 3-1-16,0-1 2 0,0 3-1 16,2-1 0-16,-1 5-3 15,-1 4 3-15,0 11 0 16,-1 12-1-16,3 6 1 15,0 8 0-15,4 0 4 16,-1 4-2-16,-1 3 4 16,-1 2-3-16,2 4 2 15,-1 8 0-15,-1 2 2 16,2 2-1-16,1-1-1 16,1-10 0-16,4-8 5 0,0-7-5 15,2-12-4 1,0-2 0-16,0-6-1 0,0-2 0 15,0-3 0 1,8-7 0-16,5-7-4 0,1-3 4 16,-3-7-2-16,-3-2-7 15,-3-2 1-15,-2 0 2 16,-3 0-1-16,0 0-6 16,0 0 2-16,2 0-7 15,-2 0-6-15,7 0-4 16,5 0 5-16,11 0-4 15,13-2 15-15,15-13-11 16,11-4 14-16,16-5-3 0,7-4 3 16,2 2-3-1,0 2-10-15,-7 4 2 16,-8 5 7-16,-8 5 11 0,-8 2-2 16,-5 4-14-16,-11 2-53 15,-12-2-46-15,-20 3-176 16</inkml:trace>
  <inkml:trace contextRef="#ctx0" brushRef="#br0" timeOffset="121658.76">24898 4648 167 0,'0'0'101'0,"0"0"-33"0,0 0 10 15,0 0-14-15,0 0-34 16,0 0 8-16,0 0 1 15,0 0 8-15,0 0-2 16,0 0 2-16,0 0 4 0,0 0-14 16,0 0-5-1,0 0-5-15,5 0-4 0,-3 0-2 16,2 0-9-16,1 0 6 16,-1 0-3-16,3 0-2 15,0 0 1-15,4 0 2 16,0 0-3-16,0 0-4 15,0 5 1-15,2-2-1 16,-1 1 0-16,1 2-4 16,1-2 1-16,-1-1-5 15,3 2 4-15,-1-1-4 16,1 0 6-16,-1 0-2 16,1 0 1-16,4 0-2 15,-2 2-2-15,4 1 1 16,0-1 2-16,3 1 1 0,1-1-2 15,3 0 1-15,3-2-1 16,-1-2 2-16,2 3-6 16,5-4 9-16,3-1-4 15,-6 3-2-15,5-3-1 16,-2 0 1-16,-3 0 1 16,4 0 2-16,1 0-2 15,-1 0 0-15,2 0-3 16,3 0 2-16,4 0-2 15,-2-7 6-15,5 1-6 16,2-2 0-16,7 2-1 16,1 2-1-16,-1 0 1 0,-4-1 0 15,-5 5 0-15,-2 0 1 16,-2 0 0-16,-3 0 0 16,-1 0 0-16,-1 0 0 15,0 0-1-15,-1 0 0 16,1 0 1-16,3 0 1 15,-1 0 2-15,0 0-4 16,3 0 0-16,-3-1 2 16,4 0 0-16,-4-1-2 15,-1-1 0-15,-1 2 1 16,-3-2-1-16,4 1 0 16,2 2-1-16,0 0 4 15,3 0-1-15,4 0-2 16,-1 0-2-16,2 0 2 15,1 0 0-15,-3 0 2 0,2 0-5 16,-1 0 4-16,-1 0-1 16,0-4 0-16,0-2 2 15,1 0-2-15,2-3 0 16,1 2-4-16,3 0 4 16,-2-2 4-16,-1 3-4 15,-3 0 0-15,1 4-2 16,-2 2 4-16,3 0 0 15,-1 0 2-15,1 0-2 16,-1 0 1-16,-1 0-2 0,5 2-1 16,3-2 1-1,2 0 0-15,1 0 0 0,1 0 2 16,0 0-3-16,0-6 1 16,3 2 5-16,-3 2-6 15,1-1 0-15,-5 2-1 16,-4 1 1-16,-2 0 0 15,-8 0-1-15,-2 0-3 16,-3 0 4-16,-6 0 1 16,3 0 2-16,0 0-2 15,3 0-1-15,-2 0 0 16,1 0 2-16,1 0 0 16,-1 0 0-16,-3 0 3 15,1 0-2-15,1 0-2 16,-4 0 2-16,1 0 0 0,-1 0-2 15,1 0 2-15,-1 0 4 16,4-6-4-16,-4 0 4 16,5-2-3-16,-4 2 1 15,1 0-1-15,0 0-2 16,-4 1-1-16,3 4 0 16,-3 1-1-16,2 0 0 15,1 0 1-15,-3 0 0 16,4 0 0-16,-6 0-1 15,2 0 3-15,-2 0-3 16,1 0 1-16,5 1-1 16,-1 4-2-16,4-3 2 15,0 0 0-15,-2 2 1 16,0 0-1-16,-3 0 0 0,6-2 3 16,1 2-3-16,2 0-1 15,1 0 0-15,-1-1-3 16,-1 2 4-16,1-1 1 15,-2 2 0-15,-1-2-1 16,-1 2 0-16,0-2 0 16,-5 0-1-16,2 0-3 15,-2 1 4-15,-2-4 0 16,5 3 4-16,-2-1-4 16,2 2 0-16,-2 3-1 15,-1 0 1-15,-4-2 0 0,-2 3 0 16,3-5-1-1,-6 0 1-15,6 1 0 0,-9-1 0 16,4-2 0 0,0 0-1-16,0 2 2 0,0 0-1 15,2 0 0-15,0 2 0 16,0 0 0-16,-2-1 0 16,2-1 0-16,-3-1 0 15,3-2 0-15,0 2-1 16,0 1 1-16,0-2-2 15,2 0 1-15,-2-2 1 16,0 0 0-16,-2 0 0 16,-2 2 0-16,-4 0 0 15,2 0 0-15,-5 0 1 16,-5-2 0-16,-1 0 0 16,1 0 3-16,0 0-4 0,3 0-1 15,2 0 1-15,1 0 1 16,2 0 0-16,1 0 0 15,-7 0 1-15,4 0 2 16,-7 0-3-16,2-2 1 16,4-2 3-16,2-2-1 15,7-1-2-15,4 3 1 16,-2-2-3-16,4-1-2 16,-1 1 2-16,-9 2 1 15,0 0 0-15,-7 2-1 16,-1 2 0-16,1-2 1 0,4 2-1 15,4-4 0 1,3 2 0-16,-2-1 0 0,2 0 0 16,0-1 1-16,2 1-1 15,-1-4 0-15,-4 3 0 16,1 0 0-16,-2 0 1 16,1-2 6-16,-2-3-6 15,-2 3-1-15,3-1 1 16,-6-3-1-16,-1 0-1 15,-1-2 1-15,1-5 7 16,-3 4-1-16,1-3-3 16,-3-2 5-16,0 0-1 0,1-5 0 15,-2 2-2-15,-1-5 2 16,-5-1-4 0,2-3-1-16,-6-3 2 0,0 2-2 15,0-3 1-15,0-1-1 16,0 4 2-16,-6-3-2 15,0 5-1-15,-1 1-1 16,3 1 0-16,0 4 0 16,2-3 0-16,-1 1-1 15,3-1 0-15,0-4-2 16,0 3 3-16,0 4 0 16,0-2 1-16,0 6 0 15,-5-4 1-15,1-1-4 16,2-4 1-16,-7 2-1 15,0-2 1-15,2 6-4 16,-2 2 1-16,1 1 0 0,-1 5 0 16,-5 3-1-16,1 1 1 15,-3-1 1-15,3 3 2 16,-5 1 1-16,-1-2-1 16,-4 1 0-16,-6 2 1 15,-2 1 2-15,2-3 0 16,-7-1-1-16,-1-1-1 15,0-2 1-15,-7 2 1 16,-3 0-2-16,-2 0 0 16,-2 0 0-16,0 1 1 15,2 1-1-15,-5 4 0 0,-4-3-1 16,2 3 0 0,3 2-1-16,0-2 4 0,1-2-1 15,-3 0 0-15,1-1 2 16,1 0-3-16,1-3 9 15,1 0-6 1,0-2 2-16,1 1-4 0,4 0 4 16,2 1-5-16,-1 0 6 15,1 0-6-15,-8 1 0 16,-4 3-2-16,-6 1 5 16,-2 3-4-16,-5-1 2 15,-5 3 0-15,-2 0 0 16,0 0-1-16,1 0 0 0,2 0 1 15,-2 0 0 1,7 0 0-16,-3 0 2 0,4 0-1 16,-5 0-1-16,-1 0-1 15,-1 0-5-15,-2 0 4 16,1 0-1-16,-3-4 1 16,-1 3 0-16,2-3 1 15,4 0 2-15,-2 2-2 16,4-1 1-16,-3 3-4 15,1-1 3-15,-4 1-3 16,-2 0 2-16,-3 0-2 16,-2 0-4-16,-1 0 1 0,-2 0-1 15,2 0 2 1,-7 4 4-16,-8 0-4 0,-4-1 2 16,1 0-2-16,5-3 3 15,9 0 2-15,2 0-2 16,-3 0 2-16,2 0 0 15,-3-3 0-15,-3 2 0 16,3 1 0-16,-3 0-3 16,1 0 3-16,1 0-6 15,1 8 6-15,6 0-7 16,7-1 5-16,7 1 2 16,2-1 4-16,0-1-4 15,-5-2 0-15,1 2 1 0,-1-2-3 16,5 0 4-1,6-2-3-15,8 2 1 0,6-2 0 16,0 0-1 0,2-1 0-16,-4 1 1 0,-3 1-1 15,0 0 0-15,-3 2 1 16,-1-1 0-16,-4 2 1 16,0 2-1-16,-3 0 0 15,-1-2 0-15,4-1 0 16,0 0 4-16,5-4-4 15,3-1-1-15,2 0 1 16,6 0 0-16,3 0 0 0,-1-9 0 16,1 1 2-1,3 0-1-15,-2 0 6 0,2 4-6 16,2 0 2-16,0 2-1 16,1 0 2-16,1-1-1 15,0 3-3-15,2-2 2 16,-1 2 0-16,-3 0-2 15,3 0-4-15,1 0 3 16,5 0 1-16,2 0 0 16,3 2 0-16,3 3 0 15,2-3 0-15,3 2-1 16,-1 0 1-16,0 2 0 16,2 0-1-16,-3 1 0 15,1-2 1-15,-1 0 0 16,-1 4 1-16,0-1-1 0,-4 0 0 15,-1 0-1-15,-3-1-2 16,0 0 2-16,3 0-2 16,0 4-4-16,3-3 6 15,2-2 1-15,1 2-2 16,5-4-1-16,-1 2-2 16,5 2 3-16,-3 2 2 15,1-2-9-15,5 5 5 16,-3-4 4-16,4 1-3 15,1 4 3-15,-1 3 0 16,3 2-3-16,0 10 0 16,0 1 0-16,0 1-1 0,0 2 2 15,0-5 1 1,-1 2 1-16,-1 0 1 0,-1 2 0 16,-4-4-1-16,3 1-2 15,1-4 2-15,1 1 0 16,-1-2 1-16,5-4-2 15,0 0 2-15,0 1-1 16,0 1 1-16,0-2-2 16,0 0 4-16,0 0-4 15,7 1 2-15,0 4 1 16,-1 4-2-16,-2 4 0 16,1 3 1-16,-3 0 3 15,-2-3 0-15,0-6-4 0,0 0 1 16,0-5 0-1,0-6-2-15,0-3-2 16,0-6-23-16,0-7-76 0,0 0-126 16,-11-36-319-16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7-06T21:27:46.104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26863 5817 172 0,'0'0'155'0,"0"0"-137"0,0 0-5 15,0 0 38-15,0 0-2 16,0 0-34-16,0 0-10 16,-13 0-5-16,13 0 7 15,0 0 17-15,0 0 7 16,0 0-6-16,0 0 6 16,0 0 5-16,0 0-5 15,0 0 0-15,0 0 7 16,4 0 6-16,7 0-11 15,1 0 3-15,1-4-8 16,3-2-11-16,1 2-2 0,2-2-2 16,-4 0-9-1,1 1 6-15,-3 4-6 0,1 1-3 16,1 0 3-16,-1 0 3 16,3 0-5-16,-1 0 1 15,1 0 5-15,4 0 1 16,1 0 1-16,2 0-3 15,1 0 0-15,-1 0-6 16,7 0 7-16,3 0-4 16,6 0 3-16,0-1-3 0,0-8 5 15,-4 3-4 1,-1 2 0-16,2 2-4 0,-4 0 4 16,-2 2-4-16,-2 0 0 15,-1 0 2-15,-3 0-3 16,-3 0 0-16,1 2 0 15,-1 0 2-15,0-2 3 16,5 0-5-16,0 0 0 16,2 2 11-16,2 0-11 15,0-2 2-15,0 2 1 16,3-2 1-16,-3 0-1 16,0 0-3-16,-2 0 9 15,0 0-8-15,0 0 0 16,-4 0 7-16,-1 0-6 15,0 0 1-15,1 0-1 0,2 0 5 16,2 0-1 0,0-4 5-16,2 0-7 0,-2 0-1 15,0 0-1-15,-5 4-1 16,1 0 1-16,-1 0-2 16,-1 0 3-16,-2 0-2 15,2 0-1-15,-3 0 1 16,5-2-1-16,-1 0 5 15,1-1-5-15,-1 2 2 16,1-4-2-16,-2 2 1 16,0-1 2-16,0 0-3 15,-3 0 1-15,0 2-1 0,-2-1 0 16,2 2 0-16,0-3 0 16,0-2 0-16,5 2 1 15,0-3-1-15,-4 2 0 16,2 1-1-16,-5 2 1 15,-7-1 0-15,-1 2-1 16,-3 1 1-16,-2 0-4 16,-3 0 4-16,-2 0 1 15,0 0 2-15,0 0-3 16,0 0 5-16,0 0 1 16,0 0-2-16,0 0 0 15,0 0-1-15,0-3-1 16,0 3 0-16,0-3 4 15,-9 1-4-15,-4 2-2 16,-5-2 0-16,-2 2 2 0,-2 0-2 16,-3 0 0-16,-4 0 0 15,0 0 5-15,-4 0-2 16,1 0 8-16,-3 0 3 16,2 0-4-16,-1 0-2 15,1 0-4-15,4 0 1 16,4 0-1-16,5-7-3 15,7 3 1-15,2-3 3 16,-1 3-3-16,1-1-1 16,-3 2 0-16,2 0-1 0,-4 2 2 15,0 1 0 1,-6 0-4-16,-5 0 3 0,1 0-2 16,-3 0 2-1,0-5-1-15,2 1 0 0,-2 4 0 16,7 0 1-16,-1 0 6 15,8 0-7-15,-1 0 1 16,3 0-1-16,2 0 0 16,-1 0 0-16,-1 0-1 15,2 0 1-15,-2 0 1 16,0 0-1-16,-3 0-2 16,-2 0 2-16,-4 0 0 15,-1 0-1-15,1 4 2 16,-2-4-1-16,1 3 2 15,-1-3-1-15,-1 0-1 0,0 0 0 16,2 0 1 0,-2 0-1-16,0 0 0 0,1 0-1 15,2 0 1-15,2 0 0 16,-1 0-1-16,2 0 1 16,-2 2-2-16,-1 2 6 15,-1-2-6-15,2 1 3 16,-4 1-1-16,-2 1 0 15,0 0 0-15,-2 2-3 16,-2-3 4-16,4 2-2 16,1-5 1-16,2 2 0 15,1-2 0-15,3-1-3 16,5 0 0-16,1 0 2 16,-2 0 1-16,4 0 0 0,-7 0-2 15,1 0-1-15,1 0 0 16,-4 0 2-16,1 0 0 15,1 0 1-15,-4 0 1 16,3 3-1-16,-2 0-5 16,-3 2 5-16,1 1-1 15,-3-2 0-15,0 2 1 16,1-2 3-16,1 0-3 16,1 0-5-16,1-2 5 15,4 0 5-15,0 0-5 16,7 1 0-16,2-2 2 0,6-1-2 15,1 0-1 1,3 0 1-16,0 0-1 0,0 1-1 16,0 2-1-16,0 0-10 15,0 3 2-15,0 7 2 16,0 5 9-16,11 0 0 16,5 0 0-16,5 1 0 15,-2-4 0-15,1-1-1 16,3-2 1-16,-1-6-3 15,-2-1-3-15,5-2 0 16,4-3 4-16,4 0 0 16,3 0 2-16,1-10 4 15,6-4-3-15,1 0 1 16,0-1-2-16,2 7 0 16,-2-3-3-16,-1 1 4 0,-1-2-2 15,0 3 1-15,-6 1-1 16,2-1 2-16,-3 1-1 15,-2 0 3-15,3 0-3 16,-1-2 0-16,-1 2 0 16,2-2 0-16,-5 2 0 15,1 2 0-15,-3 3-1 16,-3 3 1-16,-2 0 0 16,3 0 0-16,0 0 0 15,0 0-3-15,0 0 7 16,0 0-4-16,-2 0 0 15,0 0-4-15,-2 0 4 16,1-2 4-16,-1 1-4 16,-4 1-4-16,2-2 4 0,-2-1 0 15,2 2 0-15,-1-4 0 16,3 5 0-16,-4 0 0 16,6 0 0-16,-1 0 0 15,1 0 0-15,1 0 1 16,-1 0-2-16,-1 0 1 15,-1 0 0-15,-1 0 0 16,0 0-1-16,1 0 1 16,4 0-3-16,-3 0 2 15,2 0 0-15,-1 0-2 0,-3 0 0 16,1 0 1 0,-4 0 1-16,-3 0 1 0,-3 0-2 15,-1 0 1-15,-3 0-1 16,-3 0 0-16,1 3-2 15,-3-3 2-15,-1 0-2 16,1 0 2-16,-4 0-2 16,3 0 2-16,-3 0 2 15,0 0 0-15,0 0 4 16,0 0-4-16,0 0 0 16,0 0-1-16,0 0 1 15,0 0 0-15,0 0-2 16,0 0 4-16,0 0-3 15,0 0 1-15,0 0-7 16,0 0 2-16,0 0 2 0,0 0 1 16,0 0 2-1,0 0 0-15,2 0-1 0,-2 0 0 16,0 0-1-16,0 0-3 16,0 0-6-16,0 0-32 15,0-8-23-15,0-6-103 16,0-5-141-16</inkml:trace>
  <inkml:trace contextRef="#ctx0" brushRef="#br0" timeOffset="57546.37">2568 11748 336 0,'0'0'208'0,"0"0"-127"16,0 0 13-16,0 0-1 15,0 0-48-15,0 0-19 16,0 0 8-16,-6-1 13 16,6-2 14-16,0 2 3 15,0-2 5-15,0 3-16 16,4-1-8-16,10-1-23 15,11-1 2-15,6 2-5 0,9-6 3 16,1 3 5-16,5-1-16 16,-2-1-5-16,-4 2-1 15,-6 0-2-15,-3 4-1 16,-7 0-1-16,-4 0 1 16,-2 0 3-16,-7 0 4 15,-4 0-2-15,-3 0-1 16,-4 0-2-16,0 0-4 15,0 0 6-15,0 0-6 16,0 0-1-16,0 0-32 16,0 0-39-16,0 11-114 15,-17 15-275-15</inkml:trace>
  <inkml:trace contextRef="#ctx0" brushRef="#br0" timeOffset="58828.99">3669 12368 384 0,'0'0'374'0,"0"0"-363"16,0 0 18-16,0 0 50 16,-13-162-53-16,11 71-14 15,0-10-2-15,0-10 1 16,-2-1 13-16,4-1 11 15,-2 3-4-15,2 1-1 0,0 9-19 16,0 14 0 0,0 20-6-16,0 21-1 0,14 14-4 15,3 15-5-15,6 16-20 16,12 3 15-16,11 38 10 16,4 25 4-16,2 16 14 15,-3 11-5-15,-7 3-9 16,-2 2 3-16,-9 2 1 15,-10 3 11-15,-11 1-6 16,-8-4-2-16,-2-12-9 16,0-15-2-16,0-21-6 15,-10-20-14-15,-11-18-65 16,-8-12-41-16,-6-2-89 0,-9-4-38 16,-6-15 23-1</inkml:trace>
  <inkml:trace contextRef="#ctx0" brushRef="#br0" timeOffset="59013.04">3729 12176 28 0,'0'0'126'15,"0"0"-19"-15,0 0 16 16,0 0 17-16,0 0-36 16,0 0-43-16,-60-48 6 15,60 43-17-15,18 1 10 16,11 3-24-16,7-5 12 16,6 0-37-16,5-3 0 15,-3-2-9-15,3-2-4 16,-3 2-37-16,-4-4-103 0,-3 3-32 15,-11 2-75-15</inkml:trace>
  <inkml:trace contextRef="#ctx0" brushRef="#br0" timeOffset="59265.8">4188 11941 707 0,'0'0'157'0,"0"0"-127"16,0 0 81-16,0 0-16 15,-2 106-49-15,2-53-9 16,0-1 0-16,0-1-1 16,0-8-13-16,13-5-14 15,3-10-1-15,1-1-7 0,4-10-1 16,3-7-4 0,1-8-4-16,2-2-9 0,1-10-9 15,1-26 10-15,0-10-11 16,-6-8 8-16,-9 0-22 15,-10 4-81-15,-4-3-92 16,0 9-230-16</inkml:trace>
  <inkml:trace contextRef="#ctx0" brushRef="#br0" timeOffset="59764.12">4602 12056 680 0,'0'0'199'15,"10"110"-190"-15,-2-60 95 0,1-8-11 16,1-9-59 0,-2-6-18-16,-1-6-12 0,-3-13 9 15,-2-3-4-15,-2-5-9 16,0 0-8-16,0-18-3 16,0-20 11-16,0-17 1 15,0-6-1-15,0-5-3 16,0 5-6-16,10 11 5 15,3 18-1-15,-2 14 4 16,5 12-1-16,-1 6-3 16,5 2 5-16,3 21 23 0,-1 6 2 15,-2 3-1 1,0 3 1-16,-3-7-4 0,-1-5-7 16,-3-6-4-1,1-9-10-15,-5-6 0 0,0-2-14 16,0-5-28-16,2-21 8 15,0-11 25-15,1-6 8 16,-2 9-12-16,1 5 5 16,3 15-1-16,-1 11-4 15,5 3-4-15,-1 9 6 16,4 22 11-16,-3 7 10 16,-3 4-7-16,-1 1 1 15,-1-3-2-15,-4-8-1 16,2-6-2-16,2-10-48 0,3-12-132 15,6-4-174-15</inkml:trace>
  <inkml:trace contextRef="#ctx0" brushRef="#br0" timeOffset="60124.02">5416 11965 364 0,'0'0'177'0,"0"0"-44"0,0 0 91 16,0 0-108-16,0 0-18 15,0 0-13-15,-45-74-25 16,28 74-34-16,-4 10-21 16,2 20-2-16,1 11-2 15,5 10 5-15,7 5-3 16,6 2 1-16,0-8-4 16,19-9-13-16,16-16-36 0,7-14-106 15,3-11 3-15,-3-6 9 16,-3-20 38-16,-13-6 26 15,-6 0 35-15,-11 4 20 16,-9 6 24-16,0 6 26 16,-13 10 65-16,-12 6-5 15,-4 0-9-15,-2 12-58 16,2 9 15-16,2 3-19 16,8 1-4-16,5-7-8 15,7-6 1-15,7-8-4 0,0-4-65 16,0 0-161-1,7-16-6-15</inkml:trace>
  <inkml:trace contextRef="#ctx0" brushRef="#br0" timeOffset="60422.48">5568 12075 369 0,'0'0'87'16,"21"103"10"-16,-7-59 34 15,-3-8-42-15,3-10-51 16,-1-10-16-16,-1-12-19 15,-2-4-3-15,-1 0-10 16,3-24 8-16,-4-12 2 16,3-2 12-16,1 0-10 15,-1 6-2-15,-1 14 5 16,4 8-5-16,4 10-12 0,2 0 12 16,5 7 11-1,2 18 6-15,-8 4 3 0,1 4-7 16,-7 1 5-16,1-4 7 15,-3-5-9-15,-4-2 1 16,-2-11-16-16,-1-8-2 16,-2-4-36-16,-2-12-176 15,3-26-69-15</inkml:trace>
  <inkml:trace contextRef="#ctx0" brushRef="#br0" timeOffset="60679.88">5915 11064 493 0,'0'0'128'0,"23"181"-117"16,-4-70 93-16,1 1-38 16,1 7-41-16,-4 2 3 15,-3 5 13-15,-3-2-16 16,-3-17 2-16,2-14-21 15,-1-27-3-15,-1-18-6 16,2-18-27-16,-2-20-82 16,3-10-26-16,-1-8-48 15,-4-28 35-15,5-8-18 0</inkml:trace>
  <inkml:trace contextRef="#ctx0" brushRef="#br0" timeOffset="60962.92">6316 11975 266 0,'0'0'100'0,"0"0"7"16,0 0 5-16,0 0-56 16,0 0-2-16,0 0 49 15,20-10 7-15,-24 10-35 16,-18 0-21-16,-5 22-4 16,2 14-38-16,2 9-7 15,8 9 5-15,9 2-7 16,6-4 3-16,0-4 4 15,19-16-10-15,16-9 0 0,4-22-10 16,1-1-26-16,0-20 4 16,-7-18 7-16,-12-6 11 15,-17-2-23-15,-4 0-65 16,-15-1-87-16,-28 6-33 16,-10 3-97-16</inkml:trace>
  <inkml:trace contextRef="#ctx0" brushRef="#br0" timeOffset="61121.89">5808 11825 756 0,'0'0'16'0,"0"0"54"0,174-36 20 16,-92 9-54-1,3 2-8-15,-9 2-18 0,-12 7-10 16,-17 8-100-16,-22 7-338 15</inkml:trace>
  <inkml:trace contextRef="#ctx0" brushRef="#br0" timeOffset="61912.48">7486 12064 667 0,'0'0'130'0,"0"0"-107"16,0 0 107-16,-150-18-76 16,110 18-26-16,1 0-5 15,0 22 4-15,10 12-11 16,5 8-14-16,10 5 3 16,12 3 4-16,2-2-7 15,5-13 1-15,19-13-3 0,10-14 0 16,3-8-5-1,2-17-8-15,1-29 12 0,-7-19 2 16,-4-17 12-16,-11-16 4 16,-9-13-15-1,-9-2-2-15,0 8 6 0,-14 14-6 16,-8 27 0-16,4 26 10 16,1 20 3-16,5 18 8 15,6 6-13 1,4 42-8-16,2 23-8 0,0 20-11 15,20 12-41-15,8 3-43 16,13-8-55-16,7-18-88 16,6-21-189-16</inkml:trace>
  <inkml:trace contextRef="#ctx0" brushRef="#br0" timeOffset="62219">7753 12093 874 0,'0'0'53'0,"0"0"24"16,-114 19 96-16,77 6-136 16,3 7-34-16,12 2-3 15,9-3-6-15,11-7 5 16,2-4-2-16,0-9-16 16,13-6-22-16,7-5-12 15,2 0 1-15,5-5 25 0,2-12 5 16,0 1 4-1,0 6 14-15,-2 10-1 0,-3 0 2 16,-2 4-9-16,0 18 12 16,-1 8 8-16,-2 5 6 15,-1-2-4-15,-5 1-2 16,3-7-8-16,0-4-1 16,0-9-185-16,-6-5-248 15</inkml:trace>
  <inkml:trace contextRef="#ctx0" brushRef="#br0" timeOffset="62637.8">8386 12096 643 0,'0'0'190'0,"11"101"-183"0,7-51 85 15,9-8 2-15,4-15-64 16,4-9-17-16,1-12-11 16,-2-6 2-16,-3-1 11 15,-3-28 7-15,-5-13 36 16,-5-10-16-16,-3-14-19 16,-3-2-5-16,-3 0-11 15,-5 7-7-15,0 17 0 16,-4 13-7-16,0 17-37 15,2 11-108-15,3 3-113 16,2 0-286-16</inkml:trace>
  <inkml:trace contextRef="#ctx0" brushRef="#br0" timeOffset="62996.97">8952 11935 479 0,'0'0'506'0,"0"0"-488"15,0 0 175-15,0 0-110 16,-120 50-64-16,99-20-17 16,1 19-1-16,5 5-1 15,6 1 1-15,5-8 0 16,4-9-1-16,0-16-9 16,9-11-29-16,13-11-61 15,4 0-26-15,1-15 59 16,2-17 26-16,-2-3 15 15,-3 4 21-15,-3 9 3 16,-6 10 1-16,-6 8 5 0,0 4 18 16,0 4 9-16,-1 21 8 15,-1 9-1-15,0 2-18 16,0-7-6-16,-3-6-15 16,3-4-2-16,-3-9-32 15,-4-4-62-15,0-6-155 16,0 0-332-16</inkml:trace>
  <inkml:trace contextRef="#ctx0" brushRef="#br0" timeOffset="63282.24">9119 12108 213 0,'0'0'707'0,"0"0"-694"16,0 124 108-16,2-80-1 15,7 0-85-15,-2-6-8 16,2-9-3-16,-7-13 0 16,0-9-7-16,-2-7 4 15,0 0-7-15,0-16-14 16,0-26 5-16,0-16-5 16,0-8 6-16,9 2 0 15,0 8-4-15,4 10-1 16,3 7-1-16,-3 11-8 15,0 5-12-15,1 13-16 16,1 3-53-16,6 5-80 0,-3 2-53 16,-5 0-171-16</inkml:trace>
  <inkml:trace contextRef="#ctx0" brushRef="#br0" timeOffset="63479.5">9416 12033 336 0,'0'0'519'16,"0"0"-490"-16,-14 113 125 16,14-68-48-16,0 5-64 0,0 0-3 15,2-8-12-15,10-11-16 16,-4-8-11-16,3-14-4 16,3-7-110-16,-5-2-114 15,-1-15-143-15</inkml:trace>
  <inkml:trace contextRef="#ctx0" brushRef="#br0" timeOffset="63829.68">9688 12008 777 0,'0'0'100'0,"0"0"1"16,0 0 57-16,0 0-126 15,0 0-7-15,-108 128 3 0,90-82-5 16,7-4 7-16,5-2-10 16,6-8-1-16,0-6-16 15,0-9-3-15,10-10-3 16,13-7-9-16,4-5-16 16,2-24-3-16,4-7 18 15,-2 1 3-15,-2 8 10 16,-6 10 8-16,-6 14-7 15,-3 3 0-15,-3 0 9 16,2 8 7-16,1 10-4 16,-1 2-2-16,-2-2-8 15,-2-4-3-15,-2-3-31 0,-1-5-115 16,-4-6-96 0,0 0-170-16</inkml:trace>
  <inkml:trace contextRef="#ctx0" brushRef="#br0" timeOffset="64328.01">9968 11506 599 0,'0'0'87'0,"0"148"-64"15,2-59 110-15,5 9-79 16,-1 6-18-16,1-6 36 16,-2-13-15-16,-1-17-6 15,1-20-20-15,1-16-16 16,-2-14-2-16,1-12-13 15,-1-6-7-15,4-16-86 16,0-24 59-16,3-14 26 16,5-3-1-16,1 6-6 0,6 6 5 15,-3 16 7 1,3 12 2-16,1 17-4 0,2 0 5 16,3 12 3-16,-2 16 3 15,-4 5 3-15,-8 3-5 16,-3 0 1-16,-10 0 0 15,-2 1 7-15,0 4 22 16,-14-5 11-16,-11-2-16 16,-6-8-19-16,-2-8-10 15,-1-10-32-15,3-8-86 16,12-2-136-16,5-28-204 16</inkml:trace>
  <inkml:trace contextRef="#ctx0" brushRef="#br0" timeOffset="64514.92">10384 12053 551 0,'0'0'333'16,"0"0"-298"-16,0 138 128 16,0-99-67-16,0-3-81 15,0-6 0-15,0-10-15 16,5-6-5-16,-1-11-46 15,-1-3-121-15,-1-29-250 16</inkml:trace>
  <inkml:trace contextRef="#ctx0" brushRef="#br0" timeOffset="64750.3">10513 11359 505 0,'0'0'212'0,"0"0"-123"16,0 147 72-16,0-75-102 15,8 8-19-15,3 6-6 16,-3 11 16-16,-1 3 2 16,-2-4 0-16,-1-10-19 15,1-19-27-15,3-17-6 16,4-20-14-16,3-22-142 0,1-8-151 15,-3-25-93 1</inkml:trace>
  <inkml:trace contextRef="#ctx0" brushRef="#br0" timeOffset="64903.92">10719 12019 101 0,'0'0'538'16,"0"0"-435"-16,0 0 71 15,0 0-78-15,16 110-38 16,-12-80-19-16,0 1-16 15,-1-3-18-15,1-5-5 16,2-4-5-16,1-9-150 16,0-10-207-16</inkml:trace>
  <inkml:trace contextRef="#ctx0" brushRef="#br0" timeOffset="65328.44">11024 11966 827 0,'0'0'52'16,"0"0"60"-16,0 0-14 16,0 0-50-16,0 0-15 15,0 0-11-15,-81 31-4 0,62 24-15 16,5 2 8-1,10 2-11-15,4-11 4 0,0-14-4 16,8-12-3 0,17-16-2-16,4-6-21 0,2-18-7 15,0-33 7-15,-4-22 25 16,-2-26 1-16,-10-13 3 16,-3-8 3-16,-10-2-2 15,-2 5-1-15,0 10-3 16,-6 16 0-16,-13 19 0 15,6 27 4-15,2 20-1 16,2 24-3-16,5 5 0 16,4 42-29-16,0 22-11 15,0 19-7-15,0 11-40 0,11 0-120 16,11 1-75-16,3 1-183 16</inkml:trace>
  <inkml:trace contextRef="#ctx0" brushRef="#br0" timeOffset="65645.02">11325 12047 664 0,'0'0'122'0,"0"0"83"16,0 0-49-16,0 0-89 15,0 0-31-15,-127-4-27 16,113 43-6-16,3 2-1 0,5 5 3 15,6-7-2-15,0-8-3 16,0-12-22-16,4-11-64 16,11-8-20-16,8 0 27 15,2-20 54-15,4-8 14 16,0-4 8-16,2 8 3 16,-7 8 1-16,-2 10-1 15,-1 6-1-15,-2 0-1 16,-1 6-5-16,0 16-34 15,0-3-57-15,0-3-83 16,-3-10-195-16</inkml:trace>
  <inkml:trace contextRef="#ctx0" brushRef="#br0" timeOffset="65996.74">11612 12025 684 0,'0'0'113'0,"0"0"32"15,0 0-50-15,0 0-71 16,0 0-21-16,0 0-1 16,-64 121 0-16,64-81 0 15,0-2-2-15,0-10 1 16,0-12-2-16,10-8 0 16,9-8-11-16,1-8-25 15,2-28 12-15,-2-16 25 16,-5-16 3-16,1-15 13 15,-5-15 17-15,1-8 4 0,-6-11-10 16,-1-2-15-16,-5-4-9 16,0 3-1-16,-9 11-2 15,-16 19 0-15,3 30-1 16,2 30 1-16,4 24 3 16,3 6-3-16,4 40-18 15,2 24-14-15,3 20-4 16,4 19-23-16,0 5-129 15,0-2-104-15</inkml:trace>
  <inkml:trace contextRef="#ctx0" brushRef="#br0" timeOffset="66353.63">11993 12016 673 0,'0'0'81'0,"0"0"96"16,-51-131-48-16,20 105-87 16,2 14 12-16,0 12-19 15,4 14-24-15,5 39-11 16,7 20-4-16,6 13 4 16,7-3 0-16,0-13-24 15,13-20-64-15,14-18-1 16,7-20-29-16,-1-12-30 0,-2-8 91 15,-4-20-16 1,-9-6 21-16,-13-2 52 0,-5 2 48 16,0 6 22-16,-9 4 34 15,-14 11 13-15,-6 12-36 16,0 1-33-16,0 5-24 16,2 22-24-16,7 0-22 15,1-3-92-15,0-7-247 16</inkml:trace>
  <inkml:trace contextRef="#ctx0" brushRef="#br0" timeOffset="67194.05">13139 12194 527 0,'0'0'128'0,"0"0"-120"0,0 0 109 16,-114-57-18-16,98 39-61 15,1-1 1-15,-1 1 6 16,-2 5 8-16,0 9 13 0,-3 4-12 16,-4 0-24-16,2 32-24 15,1 15 3-15,4 17-8 16,2 8 1-16,8-2 5 15,6-12-6-15,2-18 2 16,0-20-2-16,8-17-1 16,17-3-23-16,4-37 11 15,9-25 12-15,-5-20 4 16,-4-22-1-16,-4-14-2 16,-15-9-2-16,0-3-2 15,-10 8-12-15,0 23-4 16,0 27 8-16,0 32 11 15,0 26-4-15,0 14 3 16,0 20-27-16,0 36-19 0,0 26 25 16,0 17 13-1,7 5-36-15,14 2-35 0,11-8-78 16,2-12-88-16,3-23-252 16</inkml:trace>
  <inkml:trace contextRef="#ctx0" brushRef="#br0" timeOffset="67528.45">13446 12037 847 0,'0'0'66'0,"0"0"0"0,0 0 82 0,0 0-67 16,-120 92-56-16,108-55-18 15,3 6 0-15,5 8-7 16,4-5-1-16,0-2-2 15,7-10 1-15,13-8-37 16,5-9-37-16,1-11-12 16,-2-6 22-16,-1 0 7 15,-10-9 10-15,-4-7 22 16,-9-2 26-16,0 0 2 16,0 4 5-16,-18 2 17 15,-2 10 31-15,-4 2-22 16,4 0-21-16,-1 12-11 15,13 4 0-15,8 1-5 0,0-6-69 16,10-11-153 0,19 0-241-16</inkml:trace>
  <inkml:trace contextRef="#ctx0" brushRef="#br0" timeOffset="67982">14155 12516 687 0,'0'0'183'0,"-2"135"-154"15,-6-67 133-15,4-6-58 16,0-10-65-16,1-9-18 15,-1-16 5-15,2-11-5 16,0-12-11-16,-6-4-5 16,-2-20-5-16,-3-27-1 15,-6-22 1-15,4-19 0 16,1-16 0-16,1-14-9 16,6-5-10-16,7 1-11 15,0 8-11-15,10 11 8 16,19 23 0-16,4 23 1 15,-2 32 17-15,-2 25 7 16,-7 16-3-16,-2 36 11 0,-6 14 6 16,-8 11 9-1,-6-4 5-15,0-2 6 0,0-11-3 16,-2-8 1-16,-14-10-22 16,-1-13-2-16,-3-10-52 15,-3-15-64-15,-4-4-141 16,0-20-140-16</inkml:trace>
  <inkml:trace contextRef="#ctx0" brushRef="#br0" timeOffset="68284.34">14402 12226 608 0,'0'0'128'0,"0"0"-48"0,17 118 101 0,-12-85-79 16,-1-10-53-16,1-9-19 16,-3-12-23-16,1-2-7 15,-3-16-15-15,2-28 15 16,0-21 16-16,2-10-3 16,5-5-13-16,3 8 0 15,1 9-10-15,0 20-8 16,3 11-19-16,0 21-10 15,1 11-12-15,1 0-40 16,4 26-78-16,-2 2-112 16</inkml:trace>
  <inkml:trace contextRef="#ctx0" brushRef="#br0" timeOffset="68561.86">14776 11995 718 0,'0'0'26'0,"0"0"130"16,0 0-62-16,0 0-63 15,-129 105-16-15,115-61 5 16,8 2 4-16,6-2 5 16,0-8 8-16,13-9-12 0,14-12-17 15,8-11-7-15,4-4-1 16,1-19 0-16,-1-16 2 15,-7-11 2-15,-10-1-4 16,-9 4 0-16,-13 0-29 16,0 12-45-16,0 10 1 15,-19 15-85-15,-4 6-195 16</inkml:trace>
  <inkml:trace contextRef="#ctx0" brushRef="#br0" timeOffset="69015.77">15082 12064 709 0,'0'0'69'0,"0"0"88"15,0 0-48-15,0 0-59 16,0 0-7-16,0 0-30 15,-129 45-6-15,115 10-3 16,9-1 0-16,5-4 4 16,0-6 5-16,9-10-6 15,16-12-7-15,4-13-4 16,0-9-5-16,2-17-2 16,-2-27 11-16,-2-20 13 0,-6-15 4 15,-5-15 4-15,-5-9-1 16,-6-7-2-16,-5 2-1 15,0 4-13-15,-9 12-3 16,-8 14 0-16,-4 22 0 16,5 24-1-16,3 19 0 15,2 13-4-15,6 29-16 16,3 27 18-16,2 16-3 16,0 10 4-16,5 10-3 15,8 6-3-15,2 11-8 16,-1-2-20-16,1-12-10 15,1-12-87-15,0-23-161 0,0-18-152 16</inkml:trace>
  <inkml:trace contextRef="#ctx0" brushRef="#br0" timeOffset="69281.28">15377 12083 694 0,'0'0'224'0,"0"0"-159"0,-19 123 81 16,19-71-103-16,0 0-29 15,13-6-1-15,9-12 15 0,3-10-13 16,4-16-15 0,-1-8 3-16,4-10 2 0,2-25-3 15,-5-14 6-15,-6-5-8 16,-6-2 0-16,-9 0-21 15,-8 3-56-15,0 9-70 16,0 8-63-16,-8 10-89 16</inkml:trace>
  <inkml:trace contextRef="#ctx0" brushRef="#br0" timeOffset="69530.2">15821 11401 236 0,'0'0'610'16,"0"139"-581"-16,0-51 91 16,-4 9-47-16,-3 11-56 15,2 0-11-15,-1-6-6 16,4-12-6-16,-1-15-49 15,1-15-25-15,-2-14-61 16,-1-19-60-16,-2-14-105 16</inkml:trace>
  <inkml:trace contextRef="#ctx0" brushRef="#br0" timeOffset="69849.19">15797 12112 454 0,'0'0'55'0,"0"0"91"15,0 0-68-15,0 0-59 16,139-84-19-16,-102 59-4 16,-4 3-27-16,-4 3-24 15,-7 2-14-15,-6 5 18 16,-7 1 3-16,-5 4 29 16,-4 1 19-16,0 0 50 15,0 0 52-15,0 4 0 16,-15 2 57-16,-6 2-39 15,-1 27-40-15,-4 17-29 16,6 5-27-16,3 4 15 16,9-4-10-16,6-7-16 0,2-8-5 15,2-11-8-15,20-12-4 16,10-13-23-16,3 0-33 16,7-21-30-16,3-25-25 15,-1-11-202-15</inkml:trace>
  <inkml:trace contextRef="#ctx0" brushRef="#br0" timeOffset="70150.59">16356 11789 838 0,'0'0'102'0,"0"0"52"0,0 0-94 15,0 0-56-15,0 0-4 16,0 0-7-16,-11 77 0 15,17-54 7-15,3 2 1 16,-3-2 4-16,6 2 5 16,1-6-2-16,8-3-7 15,8-1-1-15,2-6-4 16,0 3-25-16,-2 1-2 16,-12 0 19-16,-7 6 12 15,-10-1 0-15,-8 1 23 16,-27 2 1-16,-11-4-6 0,-6 2-18 15,-6-4-4 1,0 4-43-16,0-5-81 16,-4 0-311-16</inkml:trace>
  <inkml:trace contextRef="#ctx0" brushRef="#br0" timeOffset="71250.98">4674 9842 696 0,'0'0'211'0,"0"0"-167"16,0 0 79-16,0 0-35 16,0 0-63-16,-18 112-8 0,18-70 10 15,0 0-1 1,-2 2-2-16,-3 0-8 0,1 1-10 16,-2-4-2-16,4 0-4 15,2-10-20-15,0-8-96 16,0-19-166-16,19-4-111 15</inkml:trace>
  <inkml:trace contextRef="#ctx0" brushRef="#br0" timeOffset="71619">4937 9821 703 0,'0'0'264'16,"0"0"-256"-16,0 0 126 0,0 0-28 15,0 0-85-15,-127 107-5 16,112-78-12-16,7 0-3 16,6-3-1-16,2-6-2 15,0-3 0-15,2-6-7 16,12-5 9-16,3-6-13 16,4 0-25-16,1 0 14 15,7-22 0-15,0-6 4 16,-2-2 15-16,-1 3 3 15,-8 12-3-15,-7 5 4 16,-3 10-4-16,-6 0-1 16,0 4 6-16,0 20 6 15,0 7 37-15,-2 4-4 0,0-1-6 16,0-8-19-16,0-4-8 16,0-6-6-16,2-8-7 15,7-2-64-15,3-3-92 16,1-3-132-16,1 0 17 15</inkml:trace>
  <inkml:trace contextRef="#ctx0" brushRef="#br0" timeOffset="72056.06">5256 9829 663 0,'0'0'126'0,"0"0"-40"0,0 0 58 0,0 0-41 16,0 0-67-16,0 0 6 16,0-4-7-16,0 4-10 15,0 0-19-15,4 0-6 16,9 0 1-16,5 0-1 15,5 0 3-15,-2 0-2 16,2 0 1-16,-3 3 0 0,-4 5 1 16,-3 3-1-1,-4 7 0-15,-2 13 2 16,-7 9 11-16,0 8 7 0,0 6-6 16,-7 2 1-16,-9-4-5 15,3-2-5-15,2-2-3 16,2-4-2-16,4-1-1 15,3-9-1-15,2-8 0 16,0-16-13-16,0-8-38 16,0-2-83-16,0-18-113 15,0-20-65-15,0-6-191 16</inkml:trace>
  <inkml:trace contextRef="#ctx0" brushRef="#br0" timeOffset="72228.89">5298 10131 609 0,'0'0'290'16,"0"0"-277"-16,0 0 32 16,0 0-19-16,0 0-26 15,0 0-2-15,106-11-11 16,-58-13-14-16,-1 0-66 16,1-5-43-16,-3-4-36 15,-1 3-28-15</inkml:trace>
  <inkml:trace contextRef="#ctx0" brushRef="#br0" timeOffset="72469.09">5763 9868 136 0,'0'0'293'0,"0"0"-168"16,0 0 46-1,0 0 3-15,0 0-95 0,0 0-7 16,-120 24 13-16,84 12-39 16,1 12-28-16,2 8-1 15,8 5 6-15,12 4-1 16,11-1 4-16,2-7-11 15,6-15-6-15,25-16-9 16,5-20-6-16,2-6-5 16,-1-27-2-16,0-20 4 15,-14-14 8-15,-6-4 1 16,-15-1-21-16,-2 3-44 0,-16 7-68 16,-26 14-50-1,-12 15-165-15</inkml:trace>
  <inkml:trace contextRef="#ctx0" brushRef="#br0" timeOffset="73063.33">5040 10010 212 0,'0'0'112'0,"0"0"-98"0,0 0 56 15,0 0 11-15,0 0-21 16,0 0 0-16,-2 112 0 16,2-85-18-16,0 0 18 15,0 8-4-15,0 7 3 16,0 6 0-16,0 6-6 15,-6 0-13-15,2-8 1 16,0-4-19-16,-1-14-10 16,5-14-12-16,-2-7-11 15,2-7-79-15,-4-15-201 0,-3-21-373 16</inkml:trace>
  <inkml:trace contextRef="#ctx0" brushRef="#br0" timeOffset="77517.75">17220 11241 458 0,'0'0'159'0,"0"0"-154"0,0 0 55 16,0 0 55-16,0 0-72 16,0 0-29-16,0 0 13 0,0 0 19 15,0 0 7-15,0 10 13 16,-9 17 4-16,-4 13 5 15,-5 15-19-15,-4 14-17 16,-1 13-18-16,-1 10-5 16,2 6-3-16,1 7-1 15,11-5-2-15,5-4-4 16,5-14-3-16,0-11-3 16,18-13 0-16,9-8-4 15,4-10-10-15,2-9-18 16,-2-8-32-16,0-9-86 15,-2-14-65-15,-6 0-155 0</inkml:trace>
  <inkml:trace contextRef="#ctx0" brushRef="#br0" timeOffset="77909">17642 11851 334 0,'0'0'426'0,"0"0"-393"16,0 0 47-16,0 0 25 16,0 0-48-16,0 0-18 15,-43-62 6 1,30 57 6-16,-6 4 1 0,2 1-6 15,-3 0-11-15,-5 8-16 16,1 16-10-16,0 6-8 16,3 8-1-16,6 8 4 15,5 4-3-15,8 6 1 16,2 2 3-16,0-5-1 16,5-5-2-16,13-12 4 15,4-6-6-15,3-12-1 16,1-10-12-16,5-8-20 0,4 0-23 15,2-18-39-15,-3-18-12 16,-1-5 12-16,-8 6-94 16,-6 7-53-16</inkml:trace>
  <inkml:trace contextRef="#ctx0" brushRef="#br0" timeOffset="78247.3">17980 11895 789 0,'0'0'48'0,"0"0"64"16,0 0 37-16,0 0-82 0,0 0-32 16,0 0-1-16,-103 6-10 15,84 24-14-15,-2 10-5 16,6 8-1-16,3 1 1 15,8 1 0-15,4-4 4 16,0-8-2-16,9-6 3 16,15-13-10-16,3-10-1 15,4-9-11-15,3 0-18 16,-3-26-19-16,-2-14 4 16,-4-6 0-16,-7-4-28 15,-12 6 2-15,-3 9-48 16,-3 15-72-16,0 8-45 0</inkml:trace>
  <inkml:trace contextRef="#ctx0" brushRef="#br0" timeOffset="78627.74">18172 12106 643 0,'0'0'182'15,"0"0"-135"-15,0 0 113 16,0 0-32-16,2 124-78 16,0-98-18-16,0-2-3 15,0-8-10-15,0-6-11 16,1-8-3-16,-3-2-5 16,3 0-9-16,-1-22-15 0,4-14 24 15,1-12 0-15,6-8-5 16,5-1-18-16,7 5-8 15,2 12 5-15,-1 12 7 16,-6 14 17-16,-2 14-1 16,-3 0-2-16,1 10 5 15,1 16 9-15,-3 8-8 16,-7 6 3-16,-5 3 3 16,-2-1 8-16,0-6 0 15,0-8-12-15,0-12-3 16,0-7-56-16,0-9-115 15,0 0-188-15</inkml:trace>
  <inkml:trace contextRef="#ctx0" brushRef="#br0" timeOffset="78906.75">18699 12001 681 0,'0'0'149'15,"0"0"-50"-15,0 0 45 16,0 0-64-16,0 0-45 16,0 0 11-16,-91 8-20 15,64 22-5-15,4 6-11 16,0 4 6-16,7 4 0 0,9 3 1 16,5-7-8-16,2-3-8 15,5-12 0-15,21-7-1 16,8-10-15-16,6-8-29 15,5-4-45-15,-1-24-42 16,1-8-9-16,-5 4-119 16,-7 6-63-16</inkml:trace>
  <inkml:trace contextRef="#ctx0" brushRef="#br0" timeOffset="79229.34">19047 12039 700 0,'0'0'179'16,"0"0"-64"-16,0 0 54 15,0 0-94-15,0 0-29 16,0 0-11-16,-76-25-19 16,50 44 0-16,1 10-12 15,1 2 1-15,6 8-2 16,7-5 0-16,6-3-2 15,5-2-1-15,0-5 0 16,14-6 0-16,11-6-4 16,6-9 3-16,8-3-9 15,3-9-20-15,-1-19 1 16,-7-4-19-16,-10-2-54 0,-11 1-27 16,-8 5-48-16,-5 9-71 15,0 2-228-15</inkml:trace>
  <inkml:trace contextRef="#ctx0" brushRef="#br0" timeOffset="79529.34">19210 12122 664 0,'2'37'214'0,"0"6"-149"15,7-1 86-15,3-3-45 16,1-6-65-16,0-8-17 15,1-6-7-15,-4-9-11 0,0-10-6 16,-1 0-10-16,-5-4-3 16,0-22 13-16,1-10 10 15,-3-10 3-15,0-4-10 16,3 1-3-16,0 5 0 16,1 8-7-16,0 10-3 15,5 8 2-15,1 8-3 16,3 6-3-16,1 4-10 15,-1 0-19-15,1 10-11 16,-3 5-35-16,-3-3-107 16,-6-1-173-16</inkml:trace>
  <inkml:trace contextRef="#ctx0" brushRef="#br0" timeOffset="79879.87">19535 12087 563 0,'0'0'241'0,"0"0"-159"15,0 0 27-15,0 0-23 16,25 119-39-16,-11-85 6 16,-4-2-8-16,-1-7-11 15,3-4-14-15,-6-9-14 16,1-5-3-16,-3-7-3 15,-2 0-3-15,0-3-5 0,0-21 8 16,1-8 0-16,2-12 0 16,-3-3-4-16,2 1 0 15,3 7-11-15,1 2-19 16,6 7-2-16,-1 4-7 16,1 10-4-16,1 8-6 15,4 8 7-15,-2 0-58 16,3 0-50-16,1 0-7 15,-6 6-185-15</inkml:trace>
  <inkml:trace contextRef="#ctx0" brushRef="#br0" timeOffset="80578">19919 11976 835 0,'0'0'101'0,"0"0"-2"15,0 0 32-15,0 0-113 16,0 0-13-16,-103 115-1 16,96-74-2-16,7 3-2 15,0-2 3-15,0-2-1 16,23-7 0-16,6-6-4 16,4-12-26-16,5-14-49 15,-1-1-1-15,2-8 15 16,-8-16-1-16,-9-2 17 15,-11 2-4-15,-8-2 24 0,-3 3 27 16,0 4 19 0,-17 4-8-16,-6 10 18 0,-4 5-3 15,-2 0 15-15,2 0 1 16,2 20 5-16,3 4-1 16,4 2-7-16,7 0 2 15,4-2-10-15,7-4-18 16,0-8-13-16,0-6-12 15,0-6-73-15,16 0-22 16,4-18-52-16,2-10 38 16,5-7-38-16,-2 2 41 15,-4 1 5-15,2 8 61 16,-7 8 52-16,-5 12 25 16,0 4 102-16,-2 0 46 0,4 18-21 15,-4 10-15-15,0 3-34 16,-2 4-35-16,-1-7 3 15,-1-6-1-15,4-8-23 16,-4-8-16-16,1-6-31 16,3 0-6-16,-1-18-12 15,4-16 18-15,-1-6 5 16,3-4-5-16,-3 6-10 16,-1 10 8-16,0 5-2 15,1 16-1-15,0 7 5 0,2 0-7 16,7 24 7-16,-2 10-3 15,0-1 5 1,0 3-2-16,-7-5 3 0,2-3-3 16,-2-6 0-16,-1-6 0 15,-6-8-12-15,3-8-112 16,-1 0-179-16,-2-14-347 16</inkml:trace>
  <inkml:trace contextRef="#ctx0" brushRef="#br0" timeOffset="80966.03">20555 11989 99 0,'0'0'133'0,"0"0"-63"0,0 0 22 16,0 0-36-16,0 0-3 15,0 0 11-15,0 0-9 16,0 0 8-16,0 0 16 16,0-2 22-16,0 2-12 15,0 0-21-15,0-2-15 16,0 2-9-16,0 0-10 16,-2 0 7-16,-4 0 1 15,-7 0-12-15,-6 8-17 0,-1 14 2 16,-2 12-7-1,2 6-5-15,5 3 10 16,7 3-4-16,8-2-6 0,0-6-3 16,10-8 0-16,12-10-4 15,7-10-19-15,2-10-20 16,0 0-42-16,2-18-17 16,-1-12-12-16,-3-1-135 15,-7-2-91-15</inkml:trace>
  <inkml:trace contextRef="#ctx0" brushRef="#br0" timeOffset="81198.86">20821 11937 651 0,'0'0'206'16,"0"0"-106"-16,0 115 38 15,0-74-81-15,0-1-28 16,0-1-8-16,4-5-11 16,0-8 2-16,4-6-12 15,-4-10-34-15,3-8-87 16,3-2-128-16,2-6-270 16</inkml:trace>
  <inkml:trace contextRef="#ctx0" brushRef="#br0" timeOffset="81587.25">21055 11922 689 0,'0'0'89'0,"0"0"78"16,0 0-67-16,0 0-72 15,0 0-12-15,-101 140 14 16,97-100-3-16,2-6-2 15,2-8-9-15,0-8-9 16,0-11-7-16,11-4 0 16,4-3-9-16,6-3-5 15,4-22-5-15,3-5 9 16,6-2-27-16,-3 0-6 0,-3 10 24 16,-5 5 19-16,-5 7 0 15,-7 10 8-15,-3 0 14 16,0 0 6-16,0 10 15 15,-3 8-17-15,-1 4-15 16,0-2-9-16,-1 0-2 16,0-6-2-16,-1-1-2 15,2-3-2-15,0-6-7 16,5-2-47-16,5-2-49 16,1 0-126-16,6-19-92 15</inkml:trace>
  <inkml:trace contextRef="#ctx0" brushRef="#br0" timeOffset="81760.52">21446 11958 625 0,'0'0'60'15,"0"0"19"-15,0 0-79 16,0 0-41-16,0 0-76 15,0 0-62-15,-29-17-172 16</inkml:trace>
  <inkml:trace contextRef="#ctx0" brushRef="#br0" timeOffset="82462.13">21317 11508 214 0,'0'0'375'0,"0"0"-269"0,0 0 47 0,0 0-52 0,61 125-59 0,-43-80 5 16,-5 10 17-16,-1 5-9 16,-6 8 28-16,-2 6-28 15,-1 3-2-15,-3-3-18 16,0-2-1-16,0-6-3 15,0-7-12-15,2-12-8 0,2-11 3 16,0-11-11-16,-4-10-3 16,0-7-2-16,0-8 0 15,0 0-19-15,-13-4-14 16,-7-16-17-16,-3-8-50 16,2-1-157-16,-2 0-232 15</inkml:trace>
  <inkml:trace contextRef="#ctx0" brushRef="#br0" timeOffset="82744.89">20571 11654 894 0,'0'0'28'0,"0"0"-14"0,0 0-14 16,0 0-136-16,0 0-319 0</inkml:trace>
  <inkml:trace contextRef="#ctx0" brushRef="#br0" timeOffset="83183.5">19711 11776 432 0,'0'0'141'0,"0"0"-139"15,0 0 86-15,0 0-4 16,34-104-7-16,-14 90 7 16,-3 10-23-16,1 4-12 15,-5 0 5-15,1 22 13 0,-5 9-10 16,-3 1-20-1,-1 1-23-15,0-2-3 0,-3-6-6 16,0-8-5-16,0-9-3 16,1-6-44-16,-1-2-87 15,-2-10-157-15,0-16-353 16</inkml:trace>
  <inkml:trace contextRef="#ctx0" brushRef="#br0" timeOffset="91846.89">2729 13896 643 0,'0'0'60'0,"0"0"-22"15,0 0 84-15,0 0-46 16,0 0-36-16,136-40-21 16,-107 31 12-16,-9 8 9 15,-9 1-14-15,-7 0-2 16,-2 0-13-16,1 0-3 16,-3 0-8-16,0 0-50 15,2 0-92-15,0 0-207 16</inkml:trace>
  <inkml:trace contextRef="#ctx0" brushRef="#br0" timeOffset="92315.99">3872 13546 613 0,'0'0'83'15,"0"0"-82"-15,0 0 157 16,0 0-40-16,11-132-64 16,-11 83-10-16,0 6 10 15,0 14 10-15,0 8-5 16,-7 7-18-16,-3 9 1 15,-2 5-8-15,-3 0-8 16,-6 0-22-16,-1 13-4 16,-3 22-3-16,-1 19-8 15,2 18 7-15,1 17-9 16,8 13 4-16,3 6 9 0,12-1 0 16,0-4-3-16,12 0 3 15,14-11 0-15,5-15-5 16,10-19-1-16,1-19-15 15,5-21-12-15,-1-18-24 16,-3 0-7-16,-3-38-16 16,-11-22 11-16,-10-20-56 15,-5-8-146-15,-7 5-182 16</inkml:trace>
  <inkml:trace contextRef="#ctx0" brushRef="#br0" timeOffset="92636.81">4186 13686 803 0,'0'0'143'16,"0"0"-69"-16,4 103 103 15,5-45-88-15,-1 11-52 16,-2 4-9-16,0-1 3 16,1-11-7-16,-1-6-11 15,2-18-5-15,-2-10-6 16,-1-9-2-16,-1-11-2 15,0-2-2-15,-4-5-12 16,2 0-19-16,1-26-27 16,4-20 35-16,4-12 26 15,2-5 1-15,3 9-2 16,-1 13 1-16,-1 6-3 16,-1 11-1-16,-1 8-7 15,-2 8-16-15,1 4-42 0,7 2-61 16,-2 2 24-16,4 0 3 15,-2 0-44-15,-5 0-80 16</inkml:trace>
  <inkml:trace contextRef="#ctx0" brushRef="#br0" timeOffset="92882">4565 13852 736 0,'0'0'186'0,"0"0"-155"16,0 0 137 0,0 0-55-16,20 138-65 0,-14-95-15 15,-1-4-8-15,-1-2-10 16,1-5-11-16,0-9-4 16,-1-9-6-16,0-7-45 15,1-7-115-15,-5 0-181 16,0-20-391-16</inkml:trace>
  <inkml:trace contextRef="#ctx0" brushRef="#br0" timeOffset="93213.58">4928 13797 801 0,'0'0'109'16,"0"0"-95"-16,0 0 147 15,0 0-90-15,0 0-61 16,0 0 5-16,-49 44-7 16,42-27 2-16,5 2-10 15,2 0-3-15,0 1-1 16,9 0-5-16,13-2-38 16,9-4-11-16,0 4 23 15,3 3 23-15,-5 2 7 16,-9 9 5-16,-5 3 1 15,-5-1-1-15,-10-1 8 16,0-2 8-16,-4-4 16 16,-23-4 2-16,-2-4-18 0,-7-8-3 15,-2-11-13-15,2 0-23 16,3-14-62-16,12-20-64 16,15-8-202-16</inkml:trace>
  <inkml:trace contextRef="#ctx0" brushRef="#br0" timeOffset="93564.09">5320 13810 804 0,'0'0'85'0,"0"0"-13"0,0 0 106 15,-87 117-118 1,69-82-37-16,7 7-15 0,7 2-8 15,4 5 0-15,0-5 0 16,15-7-1-16,14-6-11 16,7-11 1-16,4-10-57 15,4-10-67-15,4-6-23 16,-8-22-3-16,-9-6 29 16,-11-2 35-16,-16 2 72 15,-4 5 25-15,-2 9 39 0,-25 12 69 16,-8 8 55-1,-6 3 4-15,3 28-57 0,3 10-55 16,6 5-11 0,12 0 1-16,3-8-35 0,7-8-10 15,5-16-10-15,0-14-157 16,0 0-234-16</inkml:trace>
  <inkml:trace contextRef="#ctx0" brushRef="#br0" timeOffset="93753.87">4469 13469 808 0,'0'0'0'0,"0"0"-130"16,0 0 56-16,0 0-530 15</inkml:trace>
  <inkml:trace contextRef="#ctx0" brushRef="#br0" timeOffset="94283">6278 13952 409 0,'0'0'195'0,"0"0"-171"16,0 0 120-16,0 0-81 16,-87 113-53-16,79-64 5 0,8 3-12 15,0 3 18-15,0-7 12 16,21-6-3-16,6-12-3 15,6-16-18 1,8-14-9-16,5-3 1 0,0-38 2 16,0-21 4-16,-8-15 2 15,-9-11 14-15,-11-6-10 16,-14-5 4-16,-4-1 3 16,0 11-6-16,-15 6-7 15,-8 19 3-15,1 23 3 16,-3 16 1-16,4 23-11 15,5 4-3-15,5 40-43 16,6 23-21-16,5 11-24 16,3 4-152-16,23-6-27 0</inkml:trace>
  <inkml:trace contextRef="#ctx0" brushRef="#br0" timeOffset="94562.38">6773 14012 450 0,'0'0'312'0,"0"0"-264"15,0 0 120-15,0 0-57 16,-125 68-83-16,109-24-20 16,7 9 10-16,9 1 4 15,0-6-4-15,9-8-5 0,20-12-10 16,7-11-3-16,0-16-5 15,2-1 0-15,-3-18 5 16,-6-14 2-16,-6-14 1 16,-10-2 5-16,-13-4-8 15,0-3-6 1,-9 6-118-16,-24 17-172 0</inkml:trace>
  <inkml:trace contextRef="#ctx0" brushRef="#br0" timeOffset="95379.22">7773 13944 1 0,'0'0'707'0,"0"0"-676"0,-7 108-24 0,7-51 68 15,16 11-25-15,4 2-28 16,-4 6-3-16,-3-2 20 15,-7-5-1-15,-3-13-12 16,-3-14-11-16,0-15-1 16,0-16-4-16,0-7-6 15,0-4 6-15,-5-13 13 16,-14-28-23-16,-6-21-2 16,3-23-16-16,6-5-3 15,10-6-37-15,6 1 9 0,0 8 38 16,11 4-9-16,18 12 9 15,6 12-8-15,1 18 19 16,-1 16-30-16,-4 19 12 16,-4 6 18-16,-4 8 11 15,-6 26 9-15,-3 11-3 16,-10 5 7-16,-4 1 11 16,0 6-2-16,-18-2-5 15,-17-5-28-15,-7 1-6 16,-6-13-57-16,4-13-18 15,9-10-41-15,12-15-184 16</inkml:trace>
  <inkml:trace contextRef="#ctx0" brushRef="#br0" timeOffset="95760.7">8323 13776 850 0,'0'0'27'0,"0"0"28"0,0 0 84 0,-137 102-110 15,105-53-16-15,10 8-13 16,11 6-6-16,11-8 6 16,0-8-7-16,24-13 0 15,14-12-26-15,9-13-32 0,0-9-8 16,1 0-12-16,-5-25 24 15,-11-5 17-15,-15-1 23 16,-13 8 21-16,-4 1 1 16,-8 8 17-16,-22 6 21 15,-5 8 11-15,0 0 24 16,-3 8-26-16,5 16 0 16,3 4-18-16,8-2-11 15,6-8 1-15,9-6-2 16,7-12-18-16,0 0-50 15,16-34-197-15,18-22-92 0</inkml:trace>
  <inkml:trace contextRef="#ctx0" brushRef="#br0" timeOffset="96312.51">8555 13196 301 0,'0'0'521'0,"-13"120"-512"16,13-43 30-16,2 7 47 16,18 4-65-16,7 6-4 15,-2 7-4-15,-1 3 17 16,-4-6 15-16,-4-5-11 16,-10-11-15-16,-3-10-12 15,-3-15-7-15,0-14-26 0,0-20-8 16,0-22 7-16,-3-1-37 15,-5-22-89-15,-4-18 95 16,1-4 32-16,3 2 4 16,2 10 22-16,4 10 5 15,2 6-4-15,0 6 17 16,0 2 6-16,2-5 9 16,16-2-21-16,9-6-3 15,7-5 2-15,-1-3-9 16,0 0 7-16,-1 4 0 15,-8 8 3-15,-3 5 5 16,-6 8-6-16,-3 4 6 16,-4 0 12-16,1 8 36 0,-1 17 2 15,0 7-6-15,-4 8-8 16,0 1-19-16,-1 0-19 16,-3-7-4-16,2-6-6 15,-2-5-5-15,0-2 1 16,2-4-1-16,2-6 0 15,-2 1-5-15,3-10-17 16,2-2-54-16,0 0-72 16,3-16-56-16,4-18 11 15,-3-8 6-15,0-2-207 16</inkml:trace>
  <inkml:trace contextRef="#ctx0" brushRef="#br0" timeOffset="96682.99">9168 13958 639 0,'0'0'118'0,"0"0"28"0,0 0-20 16,0 0-61-16,0 0-25 15,0 0 10-15,0 0-14 0,-2 0 3 16,-10 6-2 0,-3 7-12-16,-3 7-15 0,3 13-10 15,1 9-12-15,12 7 3 16,2 1 1-16,0-10 4 16,16-6-9-16,11-14 1 15,1-10-7-15,6-10-4 16,0 0 8-16,-3-16-4 15,-2-16 11-15,-10-8 7 16,-5-6-10-16,-14-2 5 16,0 2-12-16,-10 1-41 15,-13 5-62-15,-2 5-177 16,0 12-328-16</inkml:trace>
  <inkml:trace contextRef="#ctx0" brushRef="#br0" timeOffset="97217.75">9571 13337 603 0,'0'0'200'0,"0"0"-121"16,-9 118 60-16,9-48-57 0,0 14-41 15,0 12 0-15,0 9 6 16,0 1-17-16,0-6 3 16,0-9-11-16,3-17-14 15,-1-16-8-15,7-16-3 16,-3-18-27-16,3-14-72 16,7-10-111-16,-1-18-98 15,5-20 16-15</inkml:trace>
  <inkml:trace contextRef="#ctx0" brushRef="#br0" timeOffset="97619.95">9912 13870 715 0,'0'0'109'0,"0"0"16"15,0 0 38-15,0 0-114 16,0 0-33-16,-69 114-9 16,56-70-2-16,2 5-3 15,4 2 0-15,7-1 4 16,0-7-1-16,5-6-5 0,21-16 0 16,8-7-24-1,8-14-77-15,3 0 12 0,1-28 8 16,-8-8-3-1,-9 0 0-15,-13 4 47 0,-16 4 18 16,0 9 19-16,-14 6 0 16,-17 13 40-16,-5 0 51 15,-3 1-26-15,-1 24 4 16,5 3-15-16,10 0-30 16,6-2-2-16,8-8-12 15,6-6-10-15,5-12-48 16,0 0-183-16,10-14-186 15</inkml:trace>
  <inkml:trace contextRef="#ctx0" brushRef="#br0" timeOffset="97952.19">10331 13904 524 0,'0'0'288'0,"0"0"-279"0,0 0 131 15,-118 86-80-15,94-39-41 16,10 5-14-16,9 2 8 16,5-2 4-16,3-6 1 0,21-12-11 15,10-12-7 1,1-14-3-16,6-8 3 0,-1-6 2 15,-3-27-2-15,-8-8 3 16,-6-3 11-16,-10-2 4 16,-13 2-5-16,0 1-13 15,-22-1-30-15,-25 8-97 16,-13 8-253-16</inkml:trace>
  <inkml:trace contextRef="#ctx0" brushRef="#br0" timeOffset="100922.11">10926 13950 702 0,'0'0'70'0,"0"0"-58"0,0 0 16 15,0 0 53-15,0 0-44 16,0 0-28-16,0 0-1 16,-14 2 7-16,35 4 26 15,1-2-1-15,3 2 4 16,6-2-4-16,0 1-23 16,3-4 4-16,-1 1 2 15,-2 1-9-15,-6-2-5 16,-8 1-7-16,-3-2 5 0,-8 3-5 15,-3-3-2 1,-1 0-25-16,-2 0-69 0,0 0-47 16,-18 0-242-16</inkml:trace>
  <inkml:trace contextRef="#ctx0" brushRef="#br0" timeOffset="101779.51">12214 13365 599 0,'0'0'165'0,"0"0"-151"0,0 0 74 16,0 0 2-16,0 0-57 15,0 0-20-15,0 66 19 0,0-25 14 16,4 10-5-16,1 15 5 16,1 14-3-16,-1 13-9 15,-5 15-5-15,0 8-3 16,0 9-8-16,0-7 2 16,-11-10-17-16,-5-27-1 15,5-22-1-15,4-20 5 16,5-25-6-16,2-14-14 15,0-8-57-15,0-42-171 16,7-26-12-16,8-18-47 0</inkml:trace>
  <inkml:trace contextRef="#ctx0" brushRef="#br0" timeOffset="102385.11">12243 13668 630 0,'0'0'100'0,"0"0"-86"0,0 0 28 0,-27-129 7 15,27 71-36-15,13-7 1 16,12-2-3-16,4 7 13 16,4 10-2-16,3 11 5 15,-5 19-3-15,-4 18-21 16,-5 2-2-16,-4 36 5 15,-4 27 22-15,-10 21-1 16,-4 14-7-16,0 12-7 16,-23-6 3-16,-8-1 0 15,-4-11-10-15,-5-10-5 16,1-11 5-16,4-23-6 0,8-15-1 16,5-16-2-16,8-17-20 15,8 0-18-15,6-18-37 16,0-6 41-16,4 2 27 15,21 10 9-15,2 6-10 16,4 6 11-16,4 10 2 16,1 20 13-16,-1 8 23 15,-1 6 2-15,-1-2 4 16,-4 4 0-16,-2-6-9 16,-2-2-9-16,-5-8-7 0,0-3-12 15,-4-7-7 1,-1-8-1-16,-1-8-47 0,1-4-60 15,1 0-120 1,-5-21-89-16</inkml:trace>
  <inkml:trace contextRef="#ctx0" brushRef="#br0" timeOffset="102670.19">12844 14016 704 0,'0'0'209'0,"0"0"-201"16,0 0 46-16,-137 45 46 16,112-26-61-16,2 3-36 0,8 3 9 15,6 3-5-15,4 6 5 16,5 4-5-16,0 1 14 16,5 3-9-1,13-11-1-15,7-11-8 0,4-10-3 16,4-10-12-16,5-1-18 15,-1-30-29-15,1-7-13 16,-9-3 25-16,-9-3-37 16,-9 1-67-16,-7 9-51 15</inkml:trace>
  <inkml:trace contextRef="#ctx0" brushRef="#br0" timeOffset="103077.36">13205 13924 546 0,'0'0'156'0,"0"0"-117"16,0 0 100-16,0 0-58 16,-124 78-50-16,99-23-17 15,7 7-7-15,7 2 6 16,11-8 5-16,0-12 5 15,2-12-6-15,23-15-5 16,4-17-12-16,6 0-7 16,-1-41 7-16,-1-23 37 0,-6-20 3 15,-7-15-11 1,-9-5-13-16,-7-3-6 0,-4-8 12 16,0 2-12-16,0 16-7 15,-13 16 3-15,-3 32 4 16,3 28 1-16,-3 16 1 15,6 5-7-15,3 39-5 16,5 31-4-16,2 24 2 16,0 15-17-16,0 5-18 15,0-6-56-15,15-11-14 16,3-11-58-16,4-18-64 16,3-18-102-16</inkml:trace>
  <inkml:trace contextRef="#ctx0" brushRef="#br0" timeOffset="103346.77">13519 14127 651 0,'0'0'103'15,"0"0"56"-15,0 0-28 16,0 0-25-16,0 0-32 16,0 0-36-16,-126-44-10 15,101 70-19-15,4 10-9 16,2 6 0-16,7 0 3 15,8-5-2-15,4-6 2 16,0-13-3-16,4-10 0 0,15-8-8 16,3 0-7-1,7-14-12-15,0-16-45 0,0-10-6 16,-1 0 0 0,-7 5-24-16,-3 4-46 0,-7 9-20 15,-7 12-95-15</inkml:trace>
  <inkml:trace contextRef="#ctx0" brushRef="#br0" timeOffset="103660.72">13519 14127 485 0,'134'-38'311'15,"-134"42"-276"-15,0 4 79 0,0 10-22 16,0 6-53-1,0 11-17-15,0 8 22 0,7 1 9 16,6-1-12-16,5-10-12 16,4-6-12-16,3-13-8 15,4-10-8-15,0-4-1 16,2-18-5-16,0-27 5 16,-2-13 17-16,-8-8 1 15,-9-2-9-15,-7 8-4 16,-5 10-5-16,0 12-1 15,0 13-17-15,0 8-40 16,-9 16-85-16,1 1-60 16,-2 4-210-16</inkml:trace>
  <inkml:trace contextRef="#ctx0" brushRef="#br0" timeOffset="103847.81">14045 14008 653 0,'0'0'243'16,"0"0"-202"-16,0 0 144 16,0 120-76-16,0-87-80 15,0 1-14-15,0-4-8 16,0-2-7-16,0-2-11 16,0-8-86-16,0-7-138 0,4-11-258 15</inkml:trace>
  <inkml:trace contextRef="#ctx0" brushRef="#br0" timeOffset="104231.13">14288 14024 822 0,'0'0'44'15,"0"0"59"-15,0 0 35 16,0 0-70-16,-73 103-38 15,66-69-22-15,2 0 12 16,3-2-1-16,2-1-6 0,0-8-12 16,0-2 5-16,0-8-6 15,0-12-1-15,2-1-15 16,14 0-45-16,2-13-2 16,0-11 25-16,-1-10 24 15,-1-3 11-15,-3 0 3 16,-1 3 3-16,-1 8-2 15,-5 12-1-15,2 10 17 16,0 4 9-16,3 9-6 16,5 26 7-16,1 11 6 15,-1 6-7-15,-5-4-12 16,0-4-5-16,-1-6-6 0,-4-7-3 16,3-13-16-1,0-6-135-15,-4-11-154 16,-5-1-356-16</inkml:trace>
  <inkml:trace contextRef="#ctx0" brushRef="#br0" timeOffset="104654.27">14606 14087 752 0,'0'0'134'0,"0"0"-107"0,0 0 76 0,-4 129-45 16,4-86-44-16,0 0-3 15,4-8 1-15,4-7-6 16,-4-7-4-16,1-11 1 16,-5-10-3-16,2 0-2 15,0-10-9-15,2-24 11 16,3-13 31-16,2-9-11 16,2 2-14-16,2 4-2 15,3 12-2-15,1 9-1 16,2 13 4-16,-3 9-2 0,-1 7-3 15,1 0-15-15,3 0-48 16,2 14-57 0,-4-3-232-16</inkml:trace>
  <inkml:trace contextRef="#ctx0" brushRef="#br0" timeOffset="104846.35">14981 14115 802 0,'0'0'167'0,"0"0"-141"16,-36 116 142-16,36-82-102 15,0 0-60-15,0-6 3 0,10 0-9 16,0-10 0-16,-1-8 0 16,3-7-75-16,1-3-155 15,-2-3-264-15</inkml:trace>
  <inkml:trace contextRef="#ctx0" brushRef="#br0" timeOffset="105233.76">15306 14071 551 0,'0'0'207'15,"0"0"-156"-15,0 0 82 16,0 0-69-16,0 0-26 15,0 0-7-15,-95 82-5 0,84-54 0 16,-1 5-4-16,3 2-7 16,3 1-8-16,4-2-4 15,2-4-2-15,0-6-1 16,0-10 0-16,17-10-8 16,10-4-14-16,0-4-22 15,4-24 16-15,0-8 11 16,-2-2 12-16,-2 2 5 15,-5 8 2-15,-6 10 2 16,-8 14 15-16,-1 4 9 16,0 2 16-16,2 28-20 15,0 10 3-15,-3 8-11 0,1-2-7 16,0-6-5-16,-3-8-4 16,3-10 0-16,-1-9-19 15,2-9-69-15,0-4-70 16,-6-12-216-16</inkml:trace>
  <inkml:trace contextRef="#ctx0" brushRef="#br0" timeOffset="105463.34">14872 13833 857 0,'0'0'0'0,"0"0"-5"0,0 0-4 0,0 0-162 16,0 0-448-16</inkml:trace>
  <inkml:trace contextRef="#ctx0" brushRef="#br0" timeOffset="105744.41">14049 13744 687 0,'0'0'213'0,"0"0"-208"0,0 0 5 16,0 0-10-1,0 0-82-15,0 0-204 16</inkml:trace>
  <inkml:trace contextRef="#ctx0" brushRef="#br0" timeOffset="106686.86">15369 14245 390 0,'0'0'119'0,"0"0"-119"0,0 0-10 16,0 0-8 0,0 0 10-16,0 0 8 0,58-26 13 15,-54 23 68-15,-2-2 39 16,-2 2 10-16,0 0-6 15,0 1-32-15,0-2-19 16,0 0-25-16,0-2-20 16,-6 2-7-16,-10 2-11 15,-6 2 3-15,-3 0-2 16,-1 6 0-16,-1 13-7 0,2 0-3 16,3-1-1-1,6 1 0-15,3-4-5 0,6 3-2 16,7 6-1-16,0 10 7 15,0 7-1 1,0 3 2-16,22 0 0 0,5-2 3 16,4-8-2-16,1-10 0 15,1-8-1-15,-2-10-4 16,-2-6 0-16,-2 0-2 16,-4-23 5-16,-4-17 1 15,-7-10 26-15,-4-6 2 16,-8-4-9-16,0-2-5 15,-2 5-3-15,-22 2-8 0,-10 13 4 16,-3 14-7 0,-1 10-7-16,-5 14-20 0,5 4-19 15,5 32-63-15,4 18-179 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7-06T21:29:54.524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1508 14021 565 0,'0'0'37'0,"0"0"-10"16,0 0 69-16,0 0-34 0,0 0-40 15,0 0 4 1,0 0 51-16,0-19 1 0,0 19 13 16,0 0 4-16,0 0-31 15,0 0-33-15,2 22-5 16,-2 9-6-16,0 9-14 15,2 6 6-15,-2 6 5 16,0 13-2-16,0 4 9 16,0 13 8-16,0 2-9 15,0 6-7-15,0-5 0 16,0-5-6-16,0-12 1 16,0-10-8-16,2-16-1 15,3-9-2-15,-1-16-1 16,1-11 1-16,-3-6-3 15,-2 0-12-15,0 0-15 16,0 0-26-16,0-13-34 0,0-13-68 16,0-6-107-16,0-1-258 15</inkml:trace>
  <inkml:trace contextRef="#ctx0" brushRef="#br0" timeOffset="639.17">2078 14159 679 0,'0'0'177'0,"0"0"-90"16,0 0 50-16,0 0-62 15,0 0-55-15,0 0 8 16,-38-70 10-16,21 64 0 15,-6 3-10-15,-1 3 2 0,-5 0-19 16,-3 31-4-16,1 13-7 16,2 12 0-16,5 8 1 15,6 0 0-15,12-4-1 16,6-10 1-16,0-10-1 16,19-17 0-16,15-17-11 15,8-6-3-15,5-12 3 16,2-22 2-16,-7-16 9 15,-6-7 8-15,-9 0-2 16,-9 1-5-16,-5 7 7 16,-9 15 5-16,-1 16 1 0,-3 14 13 15,0 4 10-15,0 8 4 16,0 30-20-16,0 27-20 16,0 14 3-16,-3 16-1 15,1 1 1-15,0-2-1 16,2-4 2-16,0-18-4 15,0-9 8-15,0-19-9 16,0-8-2-16,0-14-26 16,7-12-29-16,0-7-45 15,3-3-112-15,4-17-90 16,-1-23-110-16</inkml:trace>
  <inkml:trace contextRef="#ctx0" brushRef="#br0" timeOffset="1075.58">2544 14135 780 0,'0'0'51'0,"0"0"57"0,0 0 40 15,0 0-83-15,0 0-19 16,0 0 9-16,-89 31-33 15,56 19-16-15,2 13 2 16,4 16-3-16,8 6 8 0,13 8 0 16,6 0-1-16,0-10-3 15,31-18-3-15,9-18-6 16,16-19-6 0,2-15-7-16,2-13-17 0,-4-6-2 15,-12-19 9-15,-13-7 9 16,-10-4 9-16,-13 0 5 15,-8 0 5-15,0 6 3 16,-20 7 8-16,-8 15 3 16,-9 8 11-16,2 0-16 15,2 8-9-15,1 25 0 16,12 7-2-16,7 4 0 16,9 0-3-16,4-8-6 15,0-15-56-15,24-15-116 16,12-6-102-16,6-28-97 0</inkml:trace>
  <inkml:trace contextRef="#ctx0" brushRef="#br0" timeOffset="1433.23">3152 14159 491 0,'0'0'313'0,"0"0"-304"16,0 0 160-16,0 0-32 16,-150-32-63-16,106 46-17 0,2 28-18 15,4 20-27 1,4 14-1-16,13 17 7 0,9-1-11 16,12 2 0-16,0-10 6 15,27-14-2-15,13-23-7 16,13-24-4-16,5-23-6 15,5-9-12-15,-5-35 16 16,-7-25 2-16,-15-11 0 16,-17-8 9-16,-13-6-5 15,-6 3-1-15,-21 11 4 16,-19 16-7-16,-9 24-23 16,-5 28-17-16,2 12-51 15,-2 48-264-15,2 22-247 16</inkml:trace>
  <inkml:trace contextRef="#ctx0" brushRef="#br0" timeOffset="3662.03">3507 14409 288 0,'0'0'186'0,"0"0"-115"0,0 0 42 0,0 0-14 16,0 0-38-16,0 0-7 15,0 0 12-15,0 0 0 16,0 0 9-16,0 0 23 15,0 0-17-15,0 0-22 16,0 0-26-16,0 0-16 16,0 0-8-16,0 0-6 0,0 0-3 15,0 0 0-15,2-4 0 16,4 2 11-16,3-4 3 16,-2 5-1-16,2-8 0 15,0 1-4-15,0 6 1 16,0-7-3-16,2 2-5 15,-3 1 5-15,2 3-6 16,-2-2 1-16,1 4-1 16,-1-2 1-16,-4 1 2 15,0 2-3-15,0-2-1 16,-1 2 0-16,-1 0 1 16,-2-2-1-16,2 2 3 15,-2 0 0-15,2 0-1 16,2-4 0-16,4-2-2 0,3 0 0 15,9-4 1-15,4-2-2 16,7-2 1-16,8 0 0 16,0 2-3-16,3 0 3 15,3 4 0-15,0-4-1 16,0 4-3-16,-1 3-7 16,3 0 10-16,2 5-1 15,2 0 3-15,3 0-4 16,1 0 3-16,3 0-3 15,-2 0 3-15,0 2-5 16,-3 6-1-16,-4 0-2 16,-2 0 2-16,-1 2 0 0,-3 3 2 15,-1-5 3-15,-2 7-1 16,1 1 2-16,-1-4 0 16,-3 4 2-16,1-2-2 15,-7 2 1-15,-2-6-4 16,-2 2 6-16,-4-3-3 15,-5 1 1-15,-7-9 0 16,-5 1-1-16,-4-2 0 16,0 0-3-16,-2 0 2 15,0 0-12-15,0-9-11 16,-15-4-16-16,-1-3-49 16,1 7-117-16,3 3-163 15</inkml:trace>
  <inkml:trace contextRef="#ctx0" brushRef="#br0" timeOffset="4094.05">5095 14243 465 0,'0'0'243'0,"0"0"-196"0,0 0 76 16,0 0-68-16,0 0-39 15,0 0 16-15,0 0 15 16,51 0 3-16,-33 9 3 0,0 4-7 16,2 5-7-1,-3 1-11-15,4-2-14 0,-3-3-9 16,1 0-2-16,-3-2 0 16,-3 2 1-16,-5-4 3 15,-4 4 8 1,-4 3 9-16,0-8 0 0,0 5-5 15,-4-2-6-15,-12 3-1 16,-2-2 1-16,-4 0 0 16,2 0 1-16,-3 2 0 15,-1 1-5-15,2-3 1 16,1 2 0-16,2-3-6 16,3-2-4-16,5-3 0 15,4-5-4-15,7-2-2 16,0 0-20-16,0 3-29 0,0-3-61 15,16 0-168 1,4 0-139-16</inkml:trace>
  <inkml:trace contextRef="#ctx0" brushRef="#br0" timeOffset="4995.72">6301 14119 623 0,'0'0'52'0,"0"0"-2"0,0 0 87 0,0 0-72 15,0 0-42-15,0 0 10 16,0 0 5-16,-2-48 28 16,2 48 19-16,0 9-13 15,0 26-28-15,2 15-7 16,4 18-9-16,1 7-9 16,-3 7-4-16,-2 0-6 15,-2 2-4-15,2-6 0 16,-2-8-2-16,3-17-3 15,-1-16-2-15,1-19-15 16,1-12-30-16,3-6-45 16,1-7-114-16,1-32-30 0,5-6-65 15</inkml:trace>
  <inkml:trace contextRef="#ctx0" brushRef="#br0" timeOffset="5523.87">6827 14153 627 0,'0'0'137'0,"0"0"-55"15,0 0 62-15,0 0-43 16,0 0-29-16,0 0-13 15,-12-18-17-15,-3 18-17 16,-8 0 2-16,-2 0-8 16,-4 10-7-16,0 10-11 15,4 8 0-15,0 8-1 16,9 10-13-16,11-2 12 16,5 1-1-16,0-6-10 15,19-6 2-15,14-16-16 16,9-8-2-16,3-9-7 15,-1-9 8-15,0-18 6 16,-5-8 10-16,-8-1 1 0,-9 0 4 16,-6 4 6-16,-10 9 3 15,-1 11 10-15,-5 9 17 16,0 3 19 0,0 15-1-16,0 26-31 0,0 13-10 15,0 14-3-15,0 7 0 16,0-3-4-16,0-6 1 15,0-4 1-15,0-12-2 16,0-19-10-16,0-12-33 16,0-14-64-16,0-5-76 15,0-14-168-15,6-27-256 16</inkml:trace>
  <inkml:trace contextRef="#ctx0" brushRef="#br0" timeOffset="5980.64">7352 14159 566 0,'0'0'256'0,"0"0"-233"0,0 0 151 16,0 0-51-16,0 0-73 15,-126-54-13-15,99 54-14 16,2 23-22-16,0 15 12 16,3 12-12-16,9 5 0 0,6-1-1 15,7-6 9 1,0-7-9-16,18-19 0 0,11-12-10 16,6-10-32-16,4-5 2 15,0-22 29-15,-1-14 10 16,-5-7 0-16,-8 2 2 15,-7 2-1-15,-9 10 0 16,-5 16 3-16,-4 13 9 16,0 5 32-16,0 11 14 15,0 29-45-15,-4 18-10 16,-2 14 8-16,3 9-9 16,1-3-2-16,2-5 4 15,0-10-4-15,0-9-5 16,2-14-17-16,7-8-36 0,-2-1-37 15,-5-18-40-15,-2-8-54 16,0-5-92-16,0 0-247 16</inkml:trace>
  <inkml:trace contextRef="#ctx0" brushRef="#br0" timeOffset="6396.8">7878 14155 601 0,'0'0'228'0,"0"0"-209"0,0 0 139 0,-122 0-89 16,84 4-61-16,1 14-4 15,2 8-3-15,4 12 29 16,4 12-12-16,7 14-6 16,9 7-6-16,11 2 8 15,0 4 3-15,18-9 7 16,20-10-2-16,13-12-16 16,7-23-6-16,7-20-8 15,4-3-14-15,-5-26 13 16,-10-28 9-16,-10-13 7 0,-15-8-3 15,-15-5 4-15,-14-6-5 16,-2 9-3-16,-37 15-20 16,-11 16-17-16,-13 22-21 15,-11 19-52-15,-6 5-170 16,0 27-328-16</inkml:trace>
  <inkml:trace contextRef="#ctx0" brushRef="#br0" timeOffset="9991.16">3976 15348 269 0,'0'0'204'0,"0"0"-203"16,0 0 31-16,0 0 14 0,0 0-46 16,0 0-8-16,0 0 3 15,-58 35 5-15,58-35 10 16,0 0 6-16,0 0 16 15,0 0 8-15,0 0 3 16,0 0 13-16,0 0 24 16,0 0-17-16,0 0-12 15,0 0-1-15,0 0 11 16,0 0 20-16,0 0-3 16,0 0-8-16,0 0-22 15,0 0-15-15,0 0-15 16,0 0-16-16,0-4-2 15,0-9-6-15,0-5 6 0,19-6 3 16,3 2-3-16,4 0-4 16,3 4-4-16,2 5 2 15,-2 10-5-15,0 3-6 16,-2 0 0-16,-4 16 4 16,-4 9 6-16,-7 12 1 15,-6-1 6-15,-6 4 7 16,0 0 1-16,-10-3 0 15,-13-2 7-15,-4-4-9 16,-4-3 4-16,0-6-4 16,4-14-6-16,8-4-3 15,5-4 0-15,5 0-2 16,5 0-4-16,2 0-1 0,2 0-7 16,0 0-2-1,0 0-1-15,8 0-9 0,17 0 15 16,4 0 6-16,6 13 4 15,-3 12 4-15,-1 5 5 16,-9 6-3-16,-7 4 1 16,-4 4 4-16,-11-2 5 15,0 2 2-15,0-5 16 16,-15-8-9-16,-10-4-10 16,-1-10 7-16,-1-11 10 15,-9-6-22-15,-4 0-6 16,-2-13-5-16,-1-19-13 15,8-9-19-15,8 1-37 16,14 0-94-16,13 5-49 0,0-2-143 16</inkml:trace>
  <inkml:trace contextRef="#ctx0" brushRef="#br0" timeOffset="10331.78">4487 15360 473 0,'0'0'329'0,"0"0"-326"0,0 0 129 0,-127 42-12 0,91-14-79 16,2 15-19-16,1 7-8 15,6 7-9-15,12 6 5 0,11 3 6 16,4-9 13-16,8-2-16 15,26-11 4-15,11-17-11 16,3-17-6-16,10-10 0 16,-2-10-9-16,0-27 9 15,-7-12 0-15,-14-8 4 16,-10-13 2-16,-21-4 2 16,-4 3-2-16,-15 3-3 15,-23 20-3-15,-11 16-23 16,-5 25-17-16,-2 7-101 15,4 21-222-15</inkml:trace>
  <inkml:trace contextRef="#ctx0" brushRef="#br0" timeOffset="11293.29">4444 15129 267 0,'0'0'173'0,"0"0"-160"0,0 0 133 0,0 0-31 16,0 0-16-16,0 0 3 16,-93-60-12-16,71 52 1 0,-9-6-24 15,-3 2-33-15,-6 2-4 16,-9 0-12-16,0 4-5 16,-7 1-9-16,-2-2-4 15,5 7-3-15,-1 0 3 16,3 0 0-16,7 0-3 15,3 12 1-15,3 4 2 16,5-2 0-16,0 8 4 16,4 4-3-16,0 6 3 15,4-2-2-15,1 7-2 16,4-1 0-16,2 5-3 0,2 6-5 16,5 3-9-16,2 0 9 15,7 6 0-15,2 1 4 16,0 0 4-16,0 6 4 15,11 3-1-15,16 0-2 16,4 2-1-16,7 4 1 16,6 3-1-16,1-9-1 15,6-2-2-15,1-10-4 16,2-10 5-16,3-4-4 16,5-10-8-16,10-7-25 15,1-5 11-15,10-14 13 16,2-4 9-16,1-4 5 15,3-31 1-15,0-11 0 0,-6-10 7 16,-8-5-1 0,-12-4 5-16,-14-8-9 0,-9-1 3 15,-11-2 9 1,-11-1 9-16,-7 2 2 0,-9 2-3 16,-2 7 11-16,-9 8-7 15,-24 0-5-15,-12 1-3 16,-10 2-10-16,-13-3 1 15,-9 0-6-15,-10-3 3 16,0 11-3-16,2 11 2 16,10 16-5-16,10 19-2 15,9 4-5-15,10 0 0 0,3 16-15 16,8 14-16 0,-1 16-26-16,3 8-135 0,-5 9-288 15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63AFAD-6351-082A-4243-41F3B7C99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3DD9DE-9A66-82C7-37A7-A0DE859B1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1C333E3-A809-EB79-98C0-C877CAB03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FD53E3-F955-70F4-6894-0BF621B0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A2D9740-FE91-C155-DB56-866193E16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5506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FC283D-65FC-07E3-55C2-6CC4254BA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5919FC1-CA75-1904-EDA5-1751435C16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38211E-EA30-B3E2-F7DA-BC3149C6D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9B2D6BA-DB8E-CF93-8F8F-4C99D94B5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3C3CC6-8454-F984-F94C-5EEF1383E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721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C0A0FF3-9C7C-1774-7F6C-FFF6E328CD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446E0E3-EC55-733B-E1E7-6A24D1A4A0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42EB4E6-5C5B-9C25-2190-543F9A7D0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A325B9-AC8B-51AF-F47E-65721C2AB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E1B878E-2327-AB97-223D-5CAB1982A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772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ED5FD-EA9A-5408-EB33-C0C664B55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207024-F03F-E02F-8019-177AD7FD4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D3054A-A64A-6A56-2616-252D4692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BD7254-DFFB-0BC2-2302-5CD14E733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756BEE-97FD-44B6-8634-7D4089A57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0783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CD1028-8CBF-DEE6-FA83-F9364EB7C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3776B69-88A9-4FC7-90C2-291DF2E1B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EDE518-1DC1-B3EA-FC6F-74FF71311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ED82091-27AC-609B-8D16-441D338BF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699B19-53D2-D447-6EAE-BAAD285C5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3823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626285-C800-ADE9-1B32-BBE1F24D5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592774-4B54-DB31-61D0-A255FE2DDB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2B8A60D-E16F-6020-02CD-DE1FFDEB5C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A6CFA3A-66A0-332C-DD54-347DB111A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6105B02-6969-64BD-5EB9-B0F121CFF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CB831CD-E730-2803-6745-689840BF8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2575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FFD8C9-E26D-78FF-C343-94B3984CF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3837A1-D89D-996E-9252-72FE3C949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2819263-4BF0-6C0A-F2D6-EB60FD85A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CB7E9AC-33E8-1053-E4CB-20A3D9C3A0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634345D-A5B0-1F75-3328-005701CE06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7E71BB1-6A67-5FA4-93DB-24AA06CC8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413AB46-829D-1DE3-7D29-8CAB400AA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02936F8-FDAF-CF73-A170-9C910C5AB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953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6CE93B-F6E0-0005-EBC9-824C7124E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902AB52-60C7-13D5-8AAF-9306B16D8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7A8A7E4-E102-ED03-3394-13D2132E3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7D68AA7-856B-2ABE-5B4B-745A74DAD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45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31DFE6A-F57C-2951-FFE2-EBCB6CEE9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1400C1B-C3C1-41B4-B089-C7473D846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84B23FB-F1DB-927B-A09D-015208E6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1036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F8D662-64AB-B435-30DA-EAFAD36BE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F93BD3-711E-FD92-59AB-2AA6B7EDA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165BF27-B847-52C6-5978-9FEF0A8C9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48A3C54-FC3F-2BB7-67E3-332BE455E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4C4C76A-3FC5-1EA6-4DF3-ABAC34487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E20C221-31B0-1F0E-E297-DF8B5BBEB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4796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996F02-5DE3-F2DC-0E96-0156CE64C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7868ADB-AA1E-0ACE-24A4-F36E2D9AC2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B422D99-3225-8BEC-2279-1B69D6B9C0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65C948F-AC82-2ED7-FA24-E55C6B890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43797C0-0FA6-E8F6-F3DB-067B03F29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6916D55-40B9-8C7D-AE88-34AD52EA7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8321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FAE4C21-9656-03B6-0026-4C543A1BE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E2AC7EC-6B33-2178-A3CA-218746A59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688503-5DD1-BB46-6DB6-551151F27F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96663-F3B9-437E-9E22-F13C4C3850A3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12600E-1AD3-8B74-7D35-272F8AB87F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3118EAC-2F00-EF15-5B63-0055C8DA95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199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customXml" Target="../ink/ink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customXml" Target="../ink/ink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customXml" Target="../ink/ink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19.sv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svg"/><Relationship Id="rId5" Type="http://schemas.openxmlformats.org/officeDocument/2006/relationships/image" Target="../media/image17.svg"/><Relationship Id="rId4" Type="http://schemas.openxmlformats.org/officeDocument/2006/relationships/image" Target="../media/image16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customXml" Target="../ink/ink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customXml" Target="../ink/ink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customXml" Target="../ink/ink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customXml" Target="../ink/ink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customXml" Target="../ink/ink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>
            <a:extLst>
              <a:ext uri="{FF2B5EF4-FFF2-40B4-BE49-F238E27FC236}">
                <a16:creationId xmlns:a16="http://schemas.microsoft.com/office/drawing/2014/main" id="{380D3D3E-8C7B-1178-05FD-16300D88A34E}"/>
              </a:ext>
            </a:extLst>
          </p:cNvPr>
          <p:cNvSpPr txBox="1"/>
          <p:nvPr/>
        </p:nvSpPr>
        <p:spPr>
          <a:xfrm>
            <a:off x="211016" y="170822"/>
            <a:ext cx="68759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DEVOLUÇÃO DE MERCADORIAS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EC8F2A0-DC14-DFE6-C0E2-9F98D05FEA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306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D29ED4-4334-372F-B37D-D714372B6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069870CB-4CA4-A8FA-F4CB-AA79BD7B3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32"/>
          <a:stretch/>
        </p:blipFill>
        <p:spPr>
          <a:xfrm>
            <a:off x="0" y="0"/>
            <a:ext cx="12192000" cy="1107192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A8C9FFD0-EFAA-AE35-2E44-9829DFF4035A}"/>
              </a:ext>
            </a:extLst>
          </p:cNvPr>
          <p:cNvSpPr txBox="1"/>
          <p:nvPr/>
        </p:nvSpPr>
        <p:spPr>
          <a:xfrm>
            <a:off x="211016" y="170822"/>
            <a:ext cx="7513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LOGÍSTICA NO CONTEXTO MILITAR</a:t>
            </a:r>
          </a:p>
        </p:txBody>
      </p:sp>
      <p:pic>
        <p:nvPicPr>
          <p:cNvPr id="11" name="Gráfico 10" descr="Baixar com preenchimento sólido">
            <a:extLst>
              <a:ext uri="{FF2B5EF4-FFF2-40B4-BE49-F238E27FC236}">
                <a16:creationId xmlns:a16="http://schemas.microsoft.com/office/drawing/2014/main" id="{7E1F62FF-AF71-A127-231B-24E6D1BAAFE0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7124" y="1351583"/>
            <a:ext cx="707887" cy="70788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4E9DE65C-97E5-5BC3-1F43-0630959DD1D9}"/>
              </a:ext>
            </a:extLst>
          </p:cNvPr>
          <p:cNvSpPr txBox="1"/>
          <p:nvPr/>
        </p:nvSpPr>
        <p:spPr>
          <a:xfrm>
            <a:off x="211016" y="1263974"/>
            <a:ext cx="1176996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consolidação da logística como área de estudo ocorreu no início do século XX, especialmente após as contribuições do Tenente-Coronel George C. Thorpe na obra </a:t>
            </a:r>
            <a:r>
              <a:rPr lang="pt-BR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Pure </a:t>
            </a:r>
            <a:r>
              <a:rPr lang="pt-BR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Logistics</a:t>
            </a:r>
            <a:r>
              <a:rPr lang="pt-BR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The Science </a:t>
            </a:r>
            <a:r>
              <a:rPr lang="pt-BR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War </a:t>
            </a:r>
            <a:r>
              <a:rPr lang="pt-BR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Preparation</a:t>
            </a:r>
            <a:r>
              <a:rPr lang="pt-B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Segundo Thorpe, a logística é responsável por fornecer os recursos necessários para execução das operações militares.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58B2E51A-31E3-8858-D7CE-E6DF1F3BE665}"/>
                  </a:ext>
                </a:extLst>
              </p14:cNvPr>
              <p14:cNvContentPartPr/>
              <p14:nvPr/>
            </p14:nvContentPartPr>
            <p14:xfrm>
              <a:off x="1397880" y="1210680"/>
              <a:ext cx="10661400" cy="2966040"/>
            </p14:xfrm>
          </p:contentPart>
        </mc:Choice>
        <mc:Fallback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58B2E51A-31E3-8858-D7CE-E6DF1F3BE66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88520" y="1201320"/>
                <a:ext cx="10680120" cy="2984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45707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D2B678-7558-D775-1491-E239A941B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292A6655-342B-FB82-65C5-993DBB7625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32"/>
          <a:stretch/>
        </p:blipFill>
        <p:spPr>
          <a:xfrm>
            <a:off x="0" y="0"/>
            <a:ext cx="12192000" cy="1107192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D2E98A4D-0ACA-15B0-9BE8-DCB245F4CCF3}"/>
              </a:ext>
            </a:extLst>
          </p:cNvPr>
          <p:cNvSpPr txBox="1"/>
          <p:nvPr/>
        </p:nvSpPr>
        <p:spPr>
          <a:xfrm>
            <a:off x="211016" y="170822"/>
            <a:ext cx="76787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HISTÓRIA DA LOGÍSTICA NO BRASIL</a:t>
            </a:r>
          </a:p>
        </p:txBody>
      </p:sp>
      <p:pic>
        <p:nvPicPr>
          <p:cNvPr id="11" name="Gráfico 10" descr="Baixar com preenchimento sólido">
            <a:extLst>
              <a:ext uri="{FF2B5EF4-FFF2-40B4-BE49-F238E27FC236}">
                <a16:creationId xmlns:a16="http://schemas.microsoft.com/office/drawing/2014/main" id="{ED0DE6DE-21D1-3C42-2418-D01FC496B9DE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7124" y="1351583"/>
            <a:ext cx="707887" cy="70788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02F099DF-0A5F-A33C-3D16-C15424E820B2}"/>
              </a:ext>
            </a:extLst>
          </p:cNvPr>
          <p:cNvSpPr txBox="1"/>
          <p:nvPr/>
        </p:nvSpPr>
        <p:spPr>
          <a:xfrm>
            <a:off x="211016" y="1263974"/>
            <a:ext cx="1176996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história da logística no Brasil está diretamente relacionada ao desenvolvimento econômico, industrial e comercial do país ao longo do século XX. Até a década de 1960, o mercado brasileiro apresentava baixo nível de informatização, pouca integração internacional e reduzida concorrência entre empresas. Nesse período, as operações logísticas eram menos complexas, com processos predominantemente manuais e foco limitado no planejamento integrado das atividades de transporte, armazenagem e distribuição de mercadorias.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9CDEA482-B9A9-8631-8729-3BD53C0CAEF7}"/>
                  </a:ext>
                </a:extLst>
              </p14:cNvPr>
              <p14:cNvContentPartPr/>
              <p14:nvPr/>
            </p14:nvContentPartPr>
            <p14:xfrm>
              <a:off x="922320" y="2027520"/>
              <a:ext cx="9507600" cy="3231000"/>
            </p14:xfrm>
          </p:contentPart>
        </mc:Choice>
        <mc:Fallback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9CDEA482-B9A9-8631-8729-3BD53C0CAEF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12960" y="2018160"/>
                <a:ext cx="9526320" cy="3249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56617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D2A135-DD4F-B75D-B719-5323F0338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81FCD36A-D515-D0FF-E6FF-45601FBF2B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32"/>
          <a:stretch/>
        </p:blipFill>
        <p:spPr>
          <a:xfrm>
            <a:off x="0" y="0"/>
            <a:ext cx="12192000" cy="1107192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128425B-612B-209A-6C03-7AC393D6D611}"/>
              </a:ext>
            </a:extLst>
          </p:cNvPr>
          <p:cNvSpPr txBox="1"/>
          <p:nvPr/>
        </p:nvSpPr>
        <p:spPr>
          <a:xfrm>
            <a:off x="211016" y="170822"/>
            <a:ext cx="76787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HISTÓRIA DA LOGÍSTICA NO BRASIL</a:t>
            </a:r>
          </a:p>
        </p:txBody>
      </p:sp>
      <p:pic>
        <p:nvPicPr>
          <p:cNvPr id="11" name="Gráfico 10" descr="Baixar com preenchimento sólido">
            <a:extLst>
              <a:ext uri="{FF2B5EF4-FFF2-40B4-BE49-F238E27FC236}">
                <a16:creationId xmlns:a16="http://schemas.microsoft.com/office/drawing/2014/main" id="{FD1F4EE1-0F01-AC9A-CBA2-A0F7DA5913F8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7124" y="1351583"/>
            <a:ext cx="707887" cy="70788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19FDC91C-CB54-A44E-71F8-D3B5FE838883}"/>
              </a:ext>
            </a:extLst>
          </p:cNvPr>
          <p:cNvSpPr txBox="1"/>
          <p:nvPr/>
        </p:nvSpPr>
        <p:spPr>
          <a:xfrm>
            <a:off x="211016" y="1263974"/>
            <a:ext cx="1176996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partir da década de 1990, a logística passou a assumir papel mais estratégico nas organizações brasileiras. A estabilização econômica promovida pelo Plano Real, a abertura do mercado internacional e o crescimento do comércio exterior ampliaram a competitividade entre as empresas e fortaleceram a necessidade de integração da cadeia de suprimentos. Paralelamente, o avanço da informática contribuiu para expansão de sistemas de gestão logística, enquanto o crescimento do comércio eletrônico aumentou a complexidade das operações de distribuição. Nesse contexto, a logística consolidou-se como área fundamental para eficiência operacional, competitividade empresarial e desenvolvimento econômico do país.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323A0B6F-0C9A-030E-3510-D12D3E59AD15}"/>
                  </a:ext>
                </a:extLst>
              </p14:cNvPr>
              <p14:cNvContentPartPr/>
              <p14:nvPr/>
            </p14:nvContentPartPr>
            <p14:xfrm>
              <a:off x="542880" y="5040720"/>
              <a:ext cx="2359440" cy="839520"/>
            </p14:xfrm>
          </p:contentPart>
        </mc:Choice>
        <mc:Fallback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323A0B6F-0C9A-030E-3510-D12D3E59AD1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33520" y="5031360"/>
                <a:ext cx="2378160" cy="858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2119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CF00FE-7B0E-1E49-4812-80F622472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210F40F1-DF82-F3A0-87DB-5E6026A372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32"/>
          <a:stretch/>
        </p:blipFill>
        <p:spPr>
          <a:xfrm>
            <a:off x="0" y="0"/>
            <a:ext cx="12192000" cy="1107192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E4B9ECBA-4322-C884-F53A-7482DC7B1197}"/>
              </a:ext>
            </a:extLst>
          </p:cNvPr>
          <p:cNvSpPr txBox="1"/>
          <p:nvPr/>
        </p:nvSpPr>
        <p:spPr>
          <a:xfrm>
            <a:off x="211016" y="170822"/>
            <a:ext cx="52822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HISTÓRIA DA LOGÍSTICA</a:t>
            </a:r>
          </a:p>
        </p:txBody>
      </p:sp>
      <p:pic>
        <p:nvPicPr>
          <p:cNvPr id="11" name="Gráfico 10" descr="Baixar com preenchimento sólido">
            <a:extLst>
              <a:ext uri="{FF2B5EF4-FFF2-40B4-BE49-F238E27FC236}">
                <a16:creationId xmlns:a16="http://schemas.microsoft.com/office/drawing/2014/main" id="{BBD26F9B-70A3-9DA3-ACE0-5BA2815F9C1D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7124" y="1351583"/>
            <a:ext cx="707887" cy="707887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93E59B57-5081-7C71-85E0-FC157713EDA9}"/>
              </a:ext>
            </a:extLst>
          </p:cNvPr>
          <p:cNvSpPr txBox="1"/>
          <p:nvPr/>
        </p:nvSpPr>
        <p:spPr>
          <a:xfrm>
            <a:off x="211016" y="644541"/>
            <a:ext cx="1172642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pt-BR" sz="7200" b="1" i="0" dirty="0">
              <a:solidFill>
                <a:srgbClr val="393939"/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pt-BR" sz="72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OBRIGADO!</a:t>
            </a:r>
          </a:p>
          <a:p>
            <a:pPr algn="just"/>
            <a:endParaRPr lang="pt-BR" sz="2400" b="1" i="0" dirty="0">
              <a:solidFill>
                <a:srgbClr val="393939"/>
              </a:solidFill>
              <a:effectLst/>
              <a:latin typeface="Arial" panose="020B0604020202020204" pitchFamily="34" charset="0"/>
            </a:endParaRPr>
          </a:p>
          <a:p>
            <a:pPr algn="just"/>
            <a:endParaRPr lang="pt-BR" sz="2400" b="1" i="0" dirty="0">
              <a:solidFill>
                <a:srgbClr val="393939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8209B86-482B-0081-DBFA-D6F852F96612}"/>
              </a:ext>
            </a:extLst>
          </p:cNvPr>
          <p:cNvSpPr txBox="1"/>
          <p:nvPr/>
        </p:nvSpPr>
        <p:spPr>
          <a:xfrm>
            <a:off x="0" y="3599389"/>
            <a:ext cx="11726427" cy="2932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  <a:latin typeface="Arial" panose="020B0604020202020204" pitchFamily="34" charset="0"/>
              </a:rPr>
              <a:t>CURTA ESTE CONTEÚDO!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  <a:latin typeface="Arial" panose="020B0604020202020204" pitchFamily="34" charset="0"/>
              </a:rPr>
              <a:t>SE INSCREVA EM NOSSO CANAL!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  <a:latin typeface="Arial" panose="020B0604020202020204" pitchFamily="34" charset="0"/>
              </a:rPr>
              <a:t>DEIXE O SEU COMENTÁRIO!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  <a:latin typeface="Arial" panose="020B0604020202020204" pitchFamily="34" charset="0"/>
              </a:rPr>
              <a:t>COMPARTILHE O CONTEÚDO!</a:t>
            </a:r>
          </a:p>
        </p:txBody>
      </p:sp>
      <p:pic>
        <p:nvPicPr>
          <p:cNvPr id="6" name="Gráfico 5" descr="Comentar com Curtir com preenchimento sólido">
            <a:extLst>
              <a:ext uri="{FF2B5EF4-FFF2-40B4-BE49-F238E27FC236}">
                <a16:creationId xmlns:a16="http://schemas.microsoft.com/office/drawing/2014/main" id="{0479C79C-176A-C97D-E932-0EAAEA750CA9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63495" y="3797710"/>
            <a:ext cx="719729" cy="719729"/>
          </a:xfrm>
          <a:prstGeom prst="rect">
            <a:avLst/>
          </a:prstGeom>
        </p:spPr>
      </p:pic>
      <p:pic>
        <p:nvPicPr>
          <p:cNvPr id="7" name="Gráfico 6" descr="Adicionar Comentário com preenchimento sólido">
            <a:extLst>
              <a:ext uri="{FF2B5EF4-FFF2-40B4-BE49-F238E27FC236}">
                <a16:creationId xmlns:a16="http://schemas.microsoft.com/office/drawing/2014/main" id="{910B634A-8029-5E09-1171-1B58909C70F3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56181" y="5195740"/>
            <a:ext cx="688930" cy="688930"/>
          </a:xfrm>
          <a:prstGeom prst="rect">
            <a:avLst/>
          </a:prstGeom>
        </p:spPr>
      </p:pic>
      <p:pic>
        <p:nvPicPr>
          <p:cNvPr id="8" name="Gráfico 7" descr="Seguir com preenchimento sólido">
            <a:extLst>
              <a:ext uri="{FF2B5EF4-FFF2-40B4-BE49-F238E27FC236}">
                <a16:creationId xmlns:a16="http://schemas.microsoft.com/office/drawing/2014/main" id="{59F3C203-5ABB-BBE2-3535-F4779F904C7A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06013" y="4464629"/>
            <a:ext cx="639638" cy="639638"/>
          </a:xfrm>
          <a:prstGeom prst="rect">
            <a:avLst/>
          </a:prstGeom>
        </p:spPr>
      </p:pic>
      <p:pic>
        <p:nvPicPr>
          <p:cNvPr id="13" name="Gráfico 12" descr="Enviar com preenchimento sólido">
            <a:extLst>
              <a:ext uri="{FF2B5EF4-FFF2-40B4-BE49-F238E27FC236}">
                <a16:creationId xmlns:a16="http://schemas.microsoft.com/office/drawing/2014/main" id="{AE2DE8DD-DBCF-407D-0AE1-FDEE1BB5119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75712" y="5846813"/>
            <a:ext cx="688930" cy="688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540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8B582-BCF4-9ECE-6119-383194CB6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>
            <a:extLst>
              <a:ext uri="{FF2B5EF4-FFF2-40B4-BE49-F238E27FC236}">
                <a16:creationId xmlns:a16="http://schemas.microsoft.com/office/drawing/2014/main" id="{E21785D3-9E62-7311-4460-330AD99F4684}"/>
              </a:ext>
            </a:extLst>
          </p:cNvPr>
          <p:cNvSpPr txBox="1"/>
          <p:nvPr/>
        </p:nvSpPr>
        <p:spPr>
          <a:xfrm>
            <a:off x="211016" y="170822"/>
            <a:ext cx="68759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DEVOLUÇÃO DE MERCADORIAS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798593F-FC37-2518-6413-9A359B1A65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84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5B2B0742-26D6-FB90-1C34-5FF4E34AC9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32"/>
          <a:stretch/>
        </p:blipFill>
        <p:spPr>
          <a:xfrm>
            <a:off x="0" y="-1598"/>
            <a:ext cx="12192000" cy="110719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DC003839-1E1C-E890-9A49-C84239A073A3}"/>
              </a:ext>
            </a:extLst>
          </p:cNvPr>
          <p:cNvSpPr txBox="1"/>
          <p:nvPr/>
        </p:nvSpPr>
        <p:spPr>
          <a:xfrm>
            <a:off x="211016" y="170822"/>
            <a:ext cx="58893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INTRODUÇÃO A LOGÍSTICA</a:t>
            </a: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9507CDE2-F77F-0E7A-1DCC-AFECE2159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374386"/>
              </p:ext>
            </p:extLst>
          </p:nvPr>
        </p:nvGraphicFramePr>
        <p:xfrm>
          <a:off x="211016" y="1638827"/>
          <a:ext cx="5813364" cy="4451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8" name="Agrupar 7">
            <a:extLst>
              <a:ext uri="{FF2B5EF4-FFF2-40B4-BE49-F238E27FC236}">
                <a16:creationId xmlns:a16="http://schemas.microsoft.com/office/drawing/2014/main" id="{5A0BB841-84DD-505C-CF17-75F96B4C0C48}"/>
              </a:ext>
            </a:extLst>
          </p:cNvPr>
          <p:cNvGrpSpPr/>
          <p:nvPr/>
        </p:nvGrpSpPr>
        <p:grpSpPr>
          <a:xfrm>
            <a:off x="7645400" y="1491343"/>
            <a:ext cx="3559629" cy="3363686"/>
            <a:chOff x="7217229" y="1480456"/>
            <a:chExt cx="3559629" cy="3363686"/>
          </a:xfrm>
        </p:grpSpPr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055F84CE-9C7D-2C52-02AA-D99AA77E927A}"/>
                </a:ext>
              </a:extLst>
            </p:cNvPr>
            <p:cNvSpPr/>
            <p:nvPr/>
          </p:nvSpPr>
          <p:spPr>
            <a:xfrm>
              <a:off x="7217229" y="1480456"/>
              <a:ext cx="3559629" cy="336368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4" name="Imagem 3" descr="Logotipo&#10;&#10;Descrição gerada automaticamente">
              <a:extLst>
                <a:ext uri="{FF2B5EF4-FFF2-40B4-BE49-F238E27FC236}">
                  <a16:creationId xmlns:a16="http://schemas.microsoft.com/office/drawing/2014/main" id="{FBB35DF0-EB1D-609F-9B8A-52CB17DC3FD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0731" y="1771958"/>
              <a:ext cx="2505754" cy="25057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71261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314341-4FA4-C327-2C6B-17C83FA49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4AD51345-B323-C362-11EA-04EB93FFBF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32"/>
          <a:stretch/>
        </p:blipFill>
        <p:spPr>
          <a:xfrm>
            <a:off x="0" y="0"/>
            <a:ext cx="12192000" cy="1107192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4E529A4D-2075-7B5F-A7C8-053DD59CCDF4}"/>
              </a:ext>
            </a:extLst>
          </p:cNvPr>
          <p:cNvSpPr txBox="1"/>
          <p:nvPr/>
        </p:nvSpPr>
        <p:spPr>
          <a:xfrm>
            <a:off x="211016" y="170822"/>
            <a:ext cx="62972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LOGÍSTICA DA ANTIGUIDADE</a:t>
            </a:r>
          </a:p>
        </p:txBody>
      </p:sp>
      <p:pic>
        <p:nvPicPr>
          <p:cNvPr id="11" name="Gráfico 10" descr="Baixar com preenchimento sólido">
            <a:extLst>
              <a:ext uri="{FF2B5EF4-FFF2-40B4-BE49-F238E27FC236}">
                <a16:creationId xmlns:a16="http://schemas.microsoft.com/office/drawing/2014/main" id="{1E510969-F2C7-9BBA-8057-BE549DED1857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7124" y="1351583"/>
            <a:ext cx="707887" cy="70788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29DF1EE2-C602-0CFA-C7F1-C16FEE080E1D}"/>
              </a:ext>
            </a:extLst>
          </p:cNvPr>
          <p:cNvSpPr txBox="1"/>
          <p:nvPr/>
        </p:nvSpPr>
        <p:spPr>
          <a:xfrm>
            <a:off x="211016" y="1351583"/>
            <a:ext cx="1176996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primeiras práticas logísticas surgiram ainda na antiguidade, associadas à necessidade de organização, armazenamento e movimentação de recursos essenciais à sobrevivência humana. Com o desenvolvimento da agricultura, diferentes populações passaram a estabelecer-se em regiões com maior disponibilidade de água e solo fértil, permitindo a produção de excedentes e a formação de estoques de alimentos. Nesse contexto, atividades relacionadas ao armazenamento, transporte e controle de recursos tornaram-se fundamentais para abastecimento das comunidades e para organização das primeiras civilizações.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Tinta 4">
                <a:extLst>
                  <a:ext uri="{FF2B5EF4-FFF2-40B4-BE49-F238E27FC236}">
                    <a16:creationId xmlns:a16="http://schemas.microsoft.com/office/drawing/2014/main" id="{9CE5C100-B185-1F3B-2F02-A15E99993452}"/>
                  </a:ext>
                </a:extLst>
              </p14:cNvPr>
              <p14:cNvContentPartPr/>
              <p14:nvPr/>
            </p14:nvContentPartPr>
            <p14:xfrm>
              <a:off x="286920" y="1719360"/>
              <a:ext cx="11714040" cy="3236760"/>
            </p14:xfrm>
          </p:contentPart>
        </mc:Choice>
        <mc:Fallback>
          <p:pic>
            <p:nvPicPr>
              <p:cNvPr id="5" name="Tinta 4">
                <a:extLst>
                  <a:ext uri="{FF2B5EF4-FFF2-40B4-BE49-F238E27FC236}">
                    <a16:creationId xmlns:a16="http://schemas.microsoft.com/office/drawing/2014/main" id="{9CE5C100-B185-1F3B-2F02-A15E9999345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77560" y="1710000"/>
                <a:ext cx="11732760" cy="3255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99182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408B37-61BF-023D-5AEB-6197C3B22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24A11B1B-D4F1-7AEC-C66A-B6374E20E4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32"/>
          <a:stretch/>
        </p:blipFill>
        <p:spPr>
          <a:xfrm>
            <a:off x="0" y="0"/>
            <a:ext cx="12192000" cy="1107192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EE909DA-90BE-4A93-A4A2-D275AE6B595A}"/>
              </a:ext>
            </a:extLst>
          </p:cNvPr>
          <p:cNvSpPr txBox="1"/>
          <p:nvPr/>
        </p:nvSpPr>
        <p:spPr>
          <a:xfrm>
            <a:off x="211016" y="170822"/>
            <a:ext cx="62972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>
                <a:solidFill>
                  <a:schemeClr val="bg1"/>
                </a:solidFill>
              </a:rPr>
              <a:t>LOGÍSTICA DA ANTIGUIDADE</a:t>
            </a:r>
            <a:endParaRPr lang="pt-BR" sz="4000" b="1" dirty="0">
              <a:solidFill>
                <a:schemeClr val="bg1"/>
              </a:solidFill>
            </a:endParaRPr>
          </a:p>
        </p:txBody>
      </p:sp>
      <p:pic>
        <p:nvPicPr>
          <p:cNvPr id="11" name="Gráfico 10" descr="Baixar com preenchimento sólido">
            <a:extLst>
              <a:ext uri="{FF2B5EF4-FFF2-40B4-BE49-F238E27FC236}">
                <a16:creationId xmlns:a16="http://schemas.microsoft.com/office/drawing/2014/main" id="{8BCCB55B-09E8-E02A-17DC-ECED93302B08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7124" y="1351583"/>
            <a:ext cx="707887" cy="707887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7AABADCF-7257-75F3-509A-14471F1D825C}"/>
              </a:ext>
            </a:extLst>
          </p:cNvPr>
          <p:cNvPicPr>
            <a:picLocks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7" t="3969" r="2956" b="-1"/>
          <a:stretch>
            <a:fillRect/>
          </a:stretch>
        </p:blipFill>
        <p:spPr bwMode="auto">
          <a:xfrm>
            <a:off x="429679" y="1497524"/>
            <a:ext cx="7637361" cy="4496876"/>
          </a:xfrm>
          <a:prstGeom prst="rect">
            <a:avLst/>
          </a:prstGeom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Tinta 4">
                <a:extLst>
                  <a:ext uri="{FF2B5EF4-FFF2-40B4-BE49-F238E27FC236}">
                    <a16:creationId xmlns:a16="http://schemas.microsoft.com/office/drawing/2014/main" id="{E8FE3EB5-921C-2EC7-6096-9B958D9FE818}"/>
                  </a:ext>
                </a:extLst>
              </p14:cNvPr>
              <p14:cNvContentPartPr/>
              <p14:nvPr/>
            </p14:nvContentPartPr>
            <p14:xfrm>
              <a:off x="8402040" y="1599480"/>
              <a:ext cx="2892600" cy="606240"/>
            </p14:xfrm>
          </p:contentPart>
        </mc:Choice>
        <mc:Fallback>
          <p:pic>
            <p:nvPicPr>
              <p:cNvPr id="5" name="Tinta 4">
                <a:extLst>
                  <a:ext uri="{FF2B5EF4-FFF2-40B4-BE49-F238E27FC236}">
                    <a16:creationId xmlns:a16="http://schemas.microsoft.com/office/drawing/2014/main" id="{E8FE3EB5-921C-2EC7-6096-9B958D9FE81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392680" y="1590120"/>
                <a:ext cx="2911320" cy="624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48224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E6D77E-6CD1-B55B-9E26-B61AABE92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9357FB0-D761-B770-F839-ED86F21915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32"/>
          <a:stretch/>
        </p:blipFill>
        <p:spPr>
          <a:xfrm>
            <a:off x="0" y="0"/>
            <a:ext cx="12192000" cy="1107192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08D4E071-482A-BC8B-7AC8-9E2D0275477A}"/>
              </a:ext>
            </a:extLst>
          </p:cNvPr>
          <p:cNvSpPr txBox="1"/>
          <p:nvPr/>
        </p:nvSpPr>
        <p:spPr>
          <a:xfrm>
            <a:off x="211016" y="170822"/>
            <a:ext cx="71282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ORIGEM DA PALAVRA LOGÍSTICA</a:t>
            </a:r>
          </a:p>
        </p:txBody>
      </p:sp>
      <p:pic>
        <p:nvPicPr>
          <p:cNvPr id="11" name="Gráfico 10" descr="Baixar com preenchimento sólido">
            <a:extLst>
              <a:ext uri="{FF2B5EF4-FFF2-40B4-BE49-F238E27FC236}">
                <a16:creationId xmlns:a16="http://schemas.microsoft.com/office/drawing/2014/main" id="{6DB26B38-3E5F-FB0C-96EA-42414FB5D761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7124" y="1351583"/>
            <a:ext cx="707887" cy="70788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74CB3246-32A9-D46E-0E8B-537DB9BEE1E4}"/>
              </a:ext>
            </a:extLst>
          </p:cNvPr>
          <p:cNvSpPr txBox="1"/>
          <p:nvPr/>
        </p:nvSpPr>
        <p:spPr>
          <a:xfrm>
            <a:off x="211016" y="1263974"/>
            <a:ext cx="1176996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palavra </a:t>
            </a:r>
            <a:r>
              <a:rPr lang="pt-B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logística</a:t>
            </a:r>
            <a:r>
              <a:rPr lang="pt-B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tem sua origem no termo francês </a:t>
            </a:r>
            <a:r>
              <a:rPr lang="pt-BR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loger</a:t>
            </a:r>
            <a:r>
              <a:rPr lang="pt-B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que significa "alojar" ou "acomodar", sendo inicialmente utilizada no contexto militar para designar as atividades relacionadas ao abastecimento, transporte e alojamento das tropas. Registros históricos mostram que práticas logísticas já eram empregadas por civilizações como a Grécia Antiga, Roma e o Império Bizantino, onde oficiais responsáveis pelo planejamento dos recursos organizavam o fornecimento de alimentos, armamentos e demais suprimentos necessários às campanhas militares.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6D0B3816-7F1B-8A04-354C-9A798AE4C32F}"/>
                  </a:ext>
                </a:extLst>
              </p14:cNvPr>
              <p14:cNvContentPartPr/>
              <p14:nvPr/>
            </p14:nvContentPartPr>
            <p14:xfrm>
              <a:off x="4896720" y="166680"/>
              <a:ext cx="4343400" cy="4244760"/>
            </p14:xfrm>
          </p:contentPart>
        </mc:Choice>
        <mc:Fallback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6D0B3816-7F1B-8A04-354C-9A798AE4C32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887360" y="157320"/>
                <a:ext cx="4362120" cy="4263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42543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F00388-BCD6-8C38-170C-FF2548223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7C602D7-1A19-E363-3B29-7841F8BB49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32"/>
          <a:stretch/>
        </p:blipFill>
        <p:spPr>
          <a:xfrm>
            <a:off x="0" y="0"/>
            <a:ext cx="12192000" cy="1107192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90DEAAC1-2076-6792-E300-72F53F657929}"/>
              </a:ext>
            </a:extLst>
          </p:cNvPr>
          <p:cNvSpPr txBox="1"/>
          <p:nvPr/>
        </p:nvSpPr>
        <p:spPr>
          <a:xfrm>
            <a:off x="211016" y="170822"/>
            <a:ext cx="7513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LOGÍSTICA NO CONTEXTO MILITAR</a:t>
            </a:r>
          </a:p>
        </p:txBody>
      </p:sp>
      <p:pic>
        <p:nvPicPr>
          <p:cNvPr id="11" name="Gráfico 10" descr="Baixar com preenchimento sólido">
            <a:extLst>
              <a:ext uri="{FF2B5EF4-FFF2-40B4-BE49-F238E27FC236}">
                <a16:creationId xmlns:a16="http://schemas.microsoft.com/office/drawing/2014/main" id="{04C2318A-7F6E-7FF0-80B6-97865E756860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7124" y="1351583"/>
            <a:ext cx="707887" cy="70788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E21A2121-49FC-83A3-69E7-8A3A5BF8EF3F}"/>
              </a:ext>
            </a:extLst>
          </p:cNvPr>
          <p:cNvSpPr txBox="1"/>
          <p:nvPr/>
        </p:nvSpPr>
        <p:spPr>
          <a:xfrm>
            <a:off x="211016" y="1263974"/>
            <a:ext cx="1176996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Apesar de suas origens estarem associadas às primeiras civilizações, a logística consolidou-se inicialmente no contexto militar, onde passou a exercer papel estratégico nas operações de guerra. O deslocamento de tropas, armamentos, suprimentos e equipamentos exigia elevado nível de planejamento, organização e coordenação operacional. Segundo </a:t>
            </a:r>
            <a:r>
              <a:rPr lang="pt-BR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Ballou</a:t>
            </a:r>
            <a:r>
              <a:rPr lang="pt-B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muito antes de despertar interesse no ambiente empresarial, a logística já era utilizada de forma estruturada na administração militar para garantir abastecimento contínuo das forças em combate.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E40B457D-EE50-2297-F3EC-E63551CBDD68}"/>
                  </a:ext>
                </a:extLst>
              </p14:cNvPr>
              <p14:cNvContentPartPr/>
              <p14:nvPr/>
            </p14:nvContentPartPr>
            <p14:xfrm>
              <a:off x="263160" y="2025720"/>
              <a:ext cx="11674800" cy="4364640"/>
            </p14:xfrm>
          </p:contentPart>
        </mc:Choice>
        <mc:Fallback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E40B457D-EE50-2297-F3EC-E63551CBDD6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53800" y="2016360"/>
                <a:ext cx="11693520" cy="4383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79342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0DE83C-A645-8DD2-9AC0-BBC745DC8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DC49247-512F-840C-3B8C-0D25E0AA63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32"/>
          <a:stretch/>
        </p:blipFill>
        <p:spPr>
          <a:xfrm>
            <a:off x="0" y="0"/>
            <a:ext cx="12192000" cy="1107192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4EE4BA3C-8142-563D-E5E1-7A9EA65CC30E}"/>
              </a:ext>
            </a:extLst>
          </p:cNvPr>
          <p:cNvSpPr txBox="1"/>
          <p:nvPr/>
        </p:nvSpPr>
        <p:spPr>
          <a:xfrm>
            <a:off x="211016" y="170822"/>
            <a:ext cx="7513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LOGÍSTICA NO CONTEXTO MILITAR</a:t>
            </a:r>
          </a:p>
        </p:txBody>
      </p:sp>
      <p:pic>
        <p:nvPicPr>
          <p:cNvPr id="11" name="Gráfico 10" descr="Baixar com preenchimento sólido">
            <a:extLst>
              <a:ext uri="{FF2B5EF4-FFF2-40B4-BE49-F238E27FC236}">
                <a16:creationId xmlns:a16="http://schemas.microsoft.com/office/drawing/2014/main" id="{BCE9F53F-59C3-5FB7-6C52-1A1187152DB6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7124" y="1351583"/>
            <a:ext cx="707887" cy="707887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EC25A76-069C-D5B5-8712-E66E64A99A01}"/>
              </a:ext>
            </a:extLst>
          </p:cNvPr>
          <p:cNvPicPr>
            <a:picLocks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2" t="2382" r="1846"/>
          <a:stretch>
            <a:fillRect/>
          </a:stretch>
        </p:blipFill>
        <p:spPr bwMode="auto">
          <a:xfrm>
            <a:off x="576989" y="1674177"/>
            <a:ext cx="7925117" cy="4117023"/>
          </a:xfrm>
          <a:prstGeom prst="rect">
            <a:avLst/>
          </a:prstGeom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78096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784319-689C-B7D3-B1D5-73D7C1EDD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7CD41CCA-8985-850B-3B73-5A6B25184E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32"/>
          <a:stretch/>
        </p:blipFill>
        <p:spPr>
          <a:xfrm>
            <a:off x="0" y="0"/>
            <a:ext cx="12192000" cy="1107192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4EB8A4C-1245-AA09-7919-681FA98C015B}"/>
              </a:ext>
            </a:extLst>
          </p:cNvPr>
          <p:cNvSpPr txBox="1"/>
          <p:nvPr/>
        </p:nvSpPr>
        <p:spPr>
          <a:xfrm>
            <a:off x="211016" y="170822"/>
            <a:ext cx="7513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LOGÍSTICA NO CONTEXTO MILITAR</a:t>
            </a:r>
          </a:p>
        </p:txBody>
      </p:sp>
      <p:pic>
        <p:nvPicPr>
          <p:cNvPr id="11" name="Gráfico 10" descr="Baixar com preenchimento sólido">
            <a:extLst>
              <a:ext uri="{FF2B5EF4-FFF2-40B4-BE49-F238E27FC236}">
                <a16:creationId xmlns:a16="http://schemas.microsoft.com/office/drawing/2014/main" id="{951F9E5E-3346-A9A2-8246-64E128BCC402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7124" y="1351583"/>
            <a:ext cx="707887" cy="70788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0F1B87B0-55F9-29AF-F916-8F558C059D2D}"/>
              </a:ext>
            </a:extLst>
          </p:cNvPr>
          <p:cNvSpPr txBox="1"/>
          <p:nvPr/>
        </p:nvSpPr>
        <p:spPr>
          <a:xfrm>
            <a:off x="211016" y="1263974"/>
            <a:ext cx="1176996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antiguidade e na Idade Média, fortalezas e castelos funcionavam como importantes centros de armazenamento e abastecimento militar. Além disso, o planejamento das rotas utilizadas pelas tropas também possuía grande relevância estratégica, pois trajetos mais seguros e com melhores condições de suprimento contribuíam para redução do desgaste operacional e aumento da eficiência das campanhas militares. Esse cenário demonstrava que a disponibilidade adequada de recursos representava fator decisivo para sustentação das operações e expansão territorial dos exércitos.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CFAA23DD-9137-7ABC-21C4-0BE06721DD40}"/>
                  </a:ext>
                </a:extLst>
              </p14:cNvPr>
              <p14:cNvContentPartPr/>
              <p14:nvPr/>
            </p14:nvContentPartPr>
            <p14:xfrm>
              <a:off x="822600" y="2135160"/>
              <a:ext cx="8855640" cy="4560480"/>
            </p14:xfrm>
          </p:contentPart>
        </mc:Choice>
        <mc:Fallback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CFAA23DD-9137-7ABC-21C4-0BE06721DD4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13240" y="2125800"/>
                <a:ext cx="8874360" cy="4579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89365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33184</TotalTime>
  <Words>659</Words>
  <Application>Microsoft Office PowerPoint</Application>
  <PresentationFormat>Widescreen</PresentationFormat>
  <Paragraphs>30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Filipe Butta</dc:creator>
  <cp:lastModifiedBy>Filipe Butta</cp:lastModifiedBy>
  <cp:revision>121</cp:revision>
  <dcterms:created xsi:type="dcterms:W3CDTF">2023-01-06T01:26:41Z</dcterms:created>
  <dcterms:modified xsi:type="dcterms:W3CDTF">2026-07-06T21:32:36Z</dcterms:modified>
</cp:coreProperties>
</file>