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450" r:id="rId3"/>
    <p:sldId id="301" r:id="rId4"/>
    <p:sldId id="313" r:id="rId5"/>
    <p:sldId id="451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32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  <a:srgbClr val="4F7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52031-1B22-44EC-8A6C-63DD132B4A19}" v="15" dt="2026-07-12T21:21:25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e Butta" userId="f2c564d184d975fd" providerId="LiveId" clId="{3A695F43-F451-4FBE-9F4B-2EEC60D78FF7}"/>
    <pc:docChg chg="custSel addSld delSld modSld sldOrd">
      <pc:chgData name="Filipe Butta" userId="f2c564d184d975fd" providerId="LiveId" clId="{3A695F43-F451-4FBE-9F4B-2EEC60D78FF7}" dt="2026-07-12T21:21:25.226" v="249"/>
      <pc:docMkLst>
        <pc:docMk/>
      </pc:docMkLst>
      <pc:sldChg chg="addSp delSp modSp mod">
        <pc:chgData name="Filipe Butta" userId="f2c564d184d975fd" providerId="LiveId" clId="{3A695F43-F451-4FBE-9F4B-2EEC60D78FF7}" dt="2026-07-11T22:37:32.997" v="1" actId="931"/>
        <pc:sldMkLst>
          <pc:docMk/>
          <pc:sldMk cId="3046306593" sldId="266"/>
        </pc:sldMkLst>
        <pc:picChg chg="add mod">
          <ac:chgData name="Filipe Butta" userId="f2c564d184d975fd" providerId="LiveId" clId="{3A695F43-F451-4FBE-9F4B-2EEC60D78FF7}" dt="2026-07-11T22:37:32.997" v="1" actId="931"/>
          <ac:picMkLst>
            <pc:docMk/>
            <pc:sldMk cId="3046306593" sldId="266"/>
            <ac:picMk id="3" creationId="{34FBCAAB-AD31-E4E5-73DC-8F5E124DD63A}"/>
          </ac:picMkLst>
        </pc:picChg>
        <pc:picChg chg="del">
          <ac:chgData name="Filipe Butta" userId="f2c564d184d975fd" providerId="LiveId" clId="{3A695F43-F451-4FBE-9F4B-2EEC60D78FF7}" dt="2026-07-11T22:33:44.693" v="0" actId="478"/>
          <ac:picMkLst>
            <pc:docMk/>
            <pc:sldMk cId="3046306593" sldId="266"/>
            <ac:picMk id="4" creationId="{FEC8F2A0-DC14-DFE6-C0E2-9F98D05FEA7D}"/>
          </ac:picMkLst>
        </pc:picChg>
      </pc:sldChg>
      <pc:sldChg chg="addSp modSp mod">
        <pc:chgData name="Filipe Butta" userId="f2c564d184d975fd" providerId="LiveId" clId="{3A695F43-F451-4FBE-9F4B-2EEC60D78FF7}" dt="2026-07-12T21:21:25.226" v="249"/>
        <pc:sldMkLst>
          <pc:docMk/>
          <pc:sldMk cId="3171261960" sldId="301"/>
        </pc:sldMkLst>
        <pc:graphicFrameChg chg="mod modGraphic">
          <ac:chgData name="Filipe Butta" userId="f2c564d184d975fd" providerId="LiveId" clId="{3A695F43-F451-4FBE-9F4B-2EEC60D78FF7}" dt="2026-07-11T22:45:18.893" v="206" actId="20577"/>
          <ac:graphicFrameMkLst>
            <pc:docMk/>
            <pc:sldMk cId="3171261960" sldId="301"/>
            <ac:graphicFrameMk id="2" creationId="{9507CDE2-F77F-0E7A-1DCC-AFECE2159610}"/>
          </ac:graphicFrameMkLst>
        </pc:graphicFrame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3171261960" sldId="301"/>
            <ac:inkMk id="7" creationId="{F6F831ED-D048-9F2B-CD6D-9451C52DA664}"/>
          </ac:inkMkLst>
        </pc:inkChg>
      </pc:sldChg>
      <pc:sldChg chg="addSp delSp modSp mod">
        <pc:chgData name="Filipe Butta" userId="f2c564d184d975fd" providerId="LiveId" clId="{3A695F43-F451-4FBE-9F4B-2EEC60D78FF7}" dt="2026-07-12T21:21:25.226" v="249"/>
        <pc:sldMkLst>
          <pc:docMk/>
          <pc:sldMk cId="4099182056" sldId="313"/>
        </pc:sldMkLst>
        <pc:spChg chg="mod">
          <ac:chgData name="Filipe Butta" userId="f2c564d184d975fd" providerId="LiveId" clId="{3A695F43-F451-4FBE-9F4B-2EEC60D78FF7}" dt="2026-07-12T20:04:03.620" v="247" actId="20577"/>
          <ac:spMkLst>
            <pc:docMk/>
            <pc:sldMk cId="4099182056" sldId="313"/>
            <ac:spMk id="2" creationId="{29DF1EE2-C602-0CFA-C7F1-C16FEE080E1D}"/>
          </ac:spMkLst>
        </pc:spChg>
        <pc:spChg chg="mod">
          <ac:chgData name="Filipe Butta" userId="f2c564d184d975fd" providerId="LiveId" clId="{3A695F43-F451-4FBE-9F4B-2EEC60D78FF7}" dt="2026-07-11T22:39:32.299" v="96" actId="20577"/>
          <ac:spMkLst>
            <pc:docMk/>
            <pc:sldMk cId="4099182056" sldId="313"/>
            <ac:spMk id="10" creationId="{4E529A4D-2075-7B5F-A7C8-053DD59CCDF4}"/>
          </ac:spMkLst>
        </pc:sp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4099182056" sldId="313"/>
            <ac:inkMk id="4" creationId="{E4D5AC68-41C6-2635-A9DC-DEE57A871716}"/>
          </ac:inkMkLst>
        </pc:inkChg>
        <pc:inkChg chg="del">
          <ac:chgData name="Filipe Butta" userId="f2c564d184d975fd" providerId="LiveId" clId="{3A695F43-F451-4FBE-9F4B-2EEC60D78FF7}" dt="2026-07-11T22:39:17.839" v="63" actId="478"/>
          <ac:inkMkLst>
            <pc:docMk/>
            <pc:sldMk cId="4099182056" sldId="313"/>
            <ac:inkMk id="5" creationId="{9CE5C100-B185-1F3B-2F02-A15E99993452}"/>
          </ac:inkMkLst>
        </pc:inkChg>
      </pc:sldChg>
      <pc:sldChg chg="del">
        <pc:chgData name="Filipe Butta" userId="f2c564d184d975fd" providerId="LiveId" clId="{3A695F43-F451-4FBE-9F4B-2EEC60D78FF7}" dt="2026-07-11T22:44:29.014" v="174" actId="47"/>
        <pc:sldMkLst>
          <pc:docMk/>
          <pc:sldMk cId="2442543942" sldId="440"/>
        </pc:sldMkLst>
      </pc:sldChg>
      <pc:sldChg chg="del">
        <pc:chgData name="Filipe Butta" userId="f2c564d184d975fd" providerId="LiveId" clId="{3A695F43-F451-4FBE-9F4B-2EEC60D78FF7}" dt="2026-07-11T22:44:29.014" v="174" actId="47"/>
        <pc:sldMkLst>
          <pc:docMk/>
          <pc:sldMk cId="3848224628" sldId="442"/>
        </pc:sldMkLst>
      </pc:sldChg>
      <pc:sldChg chg="del">
        <pc:chgData name="Filipe Butta" userId="f2c564d184d975fd" providerId="LiveId" clId="{3A695F43-F451-4FBE-9F4B-2EEC60D78FF7}" dt="2026-07-11T22:44:29.014" v="174" actId="47"/>
        <pc:sldMkLst>
          <pc:docMk/>
          <pc:sldMk cId="479342593" sldId="443"/>
        </pc:sldMkLst>
      </pc:sldChg>
      <pc:sldChg chg="del">
        <pc:chgData name="Filipe Butta" userId="f2c564d184d975fd" providerId="LiveId" clId="{3A695F43-F451-4FBE-9F4B-2EEC60D78FF7}" dt="2026-07-11T22:44:29.014" v="174" actId="47"/>
        <pc:sldMkLst>
          <pc:docMk/>
          <pc:sldMk cId="3178096694" sldId="444"/>
        </pc:sldMkLst>
      </pc:sldChg>
      <pc:sldChg chg="del">
        <pc:chgData name="Filipe Butta" userId="f2c564d184d975fd" providerId="LiveId" clId="{3A695F43-F451-4FBE-9F4B-2EEC60D78FF7}" dt="2026-07-11T22:44:29.014" v="174" actId="47"/>
        <pc:sldMkLst>
          <pc:docMk/>
          <pc:sldMk cId="218936538" sldId="445"/>
        </pc:sldMkLst>
      </pc:sldChg>
      <pc:sldChg chg="del">
        <pc:chgData name="Filipe Butta" userId="f2c564d184d975fd" providerId="LiveId" clId="{3A695F43-F451-4FBE-9F4B-2EEC60D78FF7}" dt="2026-07-11T22:44:29.014" v="174" actId="47"/>
        <pc:sldMkLst>
          <pc:docMk/>
          <pc:sldMk cId="445707255" sldId="446"/>
        </pc:sldMkLst>
      </pc:sldChg>
      <pc:sldChg chg="del">
        <pc:chgData name="Filipe Butta" userId="f2c564d184d975fd" providerId="LiveId" clId="{3A695F43-F451-4FBE-9F4B-2EEC60D78FF7}" dt="2026-07-11T22:44:29.014" v="174" actId="47"/>
        <pc:sldMkLst>
          <pc:docMk/>
          <pc:sldMk cId="2056617300" sldId="448"/>
        </pc:sldMkLst>
      </pc:sldChg>
      <pc:sldChg chg="del">
        <pc:chgData name="Filipe Butta" userId="f2c564d184d975fd" providerId="LiveId" clId="{3A695F43-F451-4FBE-9F4B-2EEC60D78FF7}" dt="2026-07-11T22:44:29.014" v="174" actId="47"/>
        <pc:sldMkLst>
          <pc:docMk/>
          <pc:sldMk cId="292119979" sldId="449"/>
        </pc:sldMkLst>
      </pc:sldChg>
      <pc:sldChg chg="addSp delSp modSp add mod">
        <pc:chgData name="Filipe Butta" userId="f2c564d184d975fd" providerId="LiveId" clId="{3A695F43-F451-4FBE-9F4B-2EEC60D78FF7}" dt="2026-07-12T21:21:25.226" v="249"/>
        <pc:sldMkLst>
          <pc:docMk/>
          <pc:sldMk cId="4042841036" sldId="451"/>
        </pc:sldMkLst>
        <pc:spChg chg="del">
          <ac:chgData name="Filipe Butta" userId="f2c564d184d975fd" providerId="LiveId" clId="{3A695F43-F451-4FBE-9F4B-2EEC60D78FF7}" dt="2026-07-11T22:40:15.051" v="102" actId="478"/>
          <ac:spMkLst>
            <pc:docMk/>
            <pc:sldMk cId="4042841036" sldId="451"/>
            <ac:spMk id="2" creationId="{7C5960B4-12FE-DF25-53F5-E042B1B13124}"/>
          </ac:spMkLst>
        </pc:spChg>
        <pc:picChg chg="add mod">
          <ac:chgData name="Filipe Butta" userId="f2c564d184d975fd" providerId="LiveId" clId="{3A695F43-F451-4FBE-9F4B-2EEC60D78FF7}" dt="2026-07-11T22:40:23.512" v="106" actId="1076"/>
          <ac:picMkLst>
            <pc:docMk/>
            <pc:sldMk cId="4042841036" sldId="451"/>
            <ac:picMk id="4" creationId="{3B0C7899-6C9A-1E0A-D218-783AD8F29477}"/>
          </ac:picMkLst>
        </pc:pic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4042841036" sldId="451"/>
            <ac:inkMk id="2" creationId="{601BFA79-92AF-DD02-C834-F8001AF103BD}"/>
          </ac:inkMkLst>
        </pc:inkChg>
      </pc:sldChg>
      <pc:sldChg chg="modSp add del mod ord">
        <pc:chgData name="Filipe Butta" userId="f2c564d184d975fd" providerId="LiveId" clId="{3A695F43-F451-4FBE-9F4B-2EEC60D78FF7}" dt="2026-07-12T20:07:00.893" v="248" actId="47"/>
        <pc:sldMkLst>
          <pc:docMk/>
          <pc:sldMk cId="223253680" sldId="452"/>
        </pc:sldMkLst>
        <pc:spChg chg="mod">
          <ac:chgData name="Filipe Butta" userId="f2c564d184d975fd" providerId="LiveId" clId="{3A695F43-F451-4FBE-9F4B-2EEC60D78FF7}" dt="2026-07-11T22:41:06.618" v="122" actId="207"/>
          <ac:spMkLst>
            <pc:docMk/>
            <pc:sldMk cId="223253680" sldId="452"/>
            <ac:spMk id="2" creationId="{13AB8AC5-A3F4-90A5-63AC-5D1D913BCB68}"/>
          </ac:spMkLst>
        </pc:spChg>
        <pc:spChg chg="mod">
          <ac:chgData name="Filipe Butta" userId="f2c564d184d975fd" providerId="LiveId" clId="{3A695F43-F451-4FBE-9F4B-2EEC60D78FF7}" dt="2026-07-11T22:40:42.389" v="118" actId="20577"/>
          <ac:spMkLst>
            <pc:docMk/>
            <pc:sldMk cId="223253680" sldId="452"/>
            <ac:spMk id="10" creationId="{60B6D655-ED4B-9A12-5AAE-96B9AE1066ED}"/>
          </ac:spMkLst>
        </pc:spChg>
      </pc:sldChg>
      <pc:sldChg chg="addSp modSp add mod">
        <pc:chgData name="Filipe Butta" userId="f2c564d184d975fd" providerId="LiveId" clId="{3A695F43-F451-4FBE-9F4B-2EEC60D78FF7}" dt="2026-07-12T21:21:25.226" v="249"/>
        <pc:sldMkLst>
          <pc:docMk/>
          <pc:sldMk cId="3436640539" sldId="453"/>
        </pc:sldMkLst>
        <pc:spChg chg="mod">
          <ac:chgData name="Filipe Butta" userId="f2c564d184d975fd" providerId="LiveId" clId="{3A695F43-F451-4FBE-9F4B-2EEC60D78FF7}" dt="2026-07-11T22:41:44.940" v="132" actId="20577"/>
          <ac:spMkLst>
            <pc:docMk/>
            <pc:sldMk cId="3436640539" sldId="453"/>
            <ac:spMk id="2" creationId="{D730E10F-A5DB-4396-583E-9A208D7C8E62}"/>
          </ac:spMkLst>
        </pc:sp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3436640539" sldId="453"/>
            <ac:inkMk id="4" creationId="{BC150C8D-5A31-4E2F-2B45-8EC6D1758A35}"/>
          </ac:inkMkLst>
        </pc:inkChg>
      </pc:sldChg>
      <pc:sldChg chg="addSp modSp add mod">
        <pc:chgData name="Filipe Butta" userId="f2c564d184d975fd" providerId="LiveId" clId="{3A695F43-F451-4FBE-9F4B-2EEC60D78FF7}" dt="2026-07-12T21:21:25.226" v="249"/>
        <pc:sldMkLst>
          <pc:docMk/>
          <pc:sldMk cId="3053365255" sldId="454"/>
        </pc:sldMkLst>
        <pc:spChg chg="mod">
          <ac:chgData name="Filipe Butta" userId="f2c564d184d975fd" providerId="LiveId" clId="{3A695F43-F451-4FBE-9F4B-2EEC60D78FF7}" dt="2026-07-11T22:42:13.210" v="142" actId="123"/>
          <ac:spMkLst>
            <pc:docMk/>
            <pc:sldMk cId="3053365255" sldId="454"/>
            <ac:spMk id="2" creationId="{3E1BDCD1-B7E3-2438-D3E5-6860FC9D82DF}"/>
          </ac:spMkLst>
        </pc:sp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3053365255" sldId="454"/>
            <ac:inkMk id="4" creationId="{C569D986-B792-EEB0-0952-B0E210A6D942}"/>
          </ac:inkMkLst>
        </pc:inkChg>
      </pc:sldChg>
      <pc:sldChg chg="addSp modSp add mod">
        <pc:chgData name="Filipe Butta" userId="f2c564d184d975fd" providerId="LiveId" clId="{3A695F43-F451-4FBE-9F4B-2EEC60D78FF7}" dt="2026-07-12T21:21:25.226" v="249"/>
        <pc:sldMkLst>
          <pc:docMk/>
          <pc:sldMk cId="665984723" sldId="455"/>
        </pc:sldMkLst>
        <pc:spChg chg="mod">
          <ac:chgData name="Filipe Butta" userId="f2c564d184d975fd" providerId="LiveId" clId="{3A695F43-F451-4FBE-9F4B-2EEC60D78FF7}" dt="2026-07-11T22:42:38.416" v="152" actId="20577"/>
          <ac:spMkLst>
            <pc:docMk/>
            <pc:sldMk cId="665984723" sldId="455"/>
            <ac:spMk id="2" creationId="{D6CBA0A8-C122-1D95-49BD-0EB5A7385B46}"/>
          </ac:spMkLst>
        </pc:sp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665984723" sldId="455"/>
            <ac:inkMk id="4" creationId="{E2AD6C48-0995-38E9-7772-A86D4845D558}"/>
          </ac:inkMkLst>
        </pc:inkChg>
      </pc:sldChg>
      <pc:sldChg chg="addSp modSp add mod">
        <pc:chgData name="Filipe Butta" userId="f2c564d184d975fd" providerId="LiveId" clId="{3A695F43-F451-4FBE-9F4B-2EEC60D78FF7}" dt="2026-07-12T21:21:25.226" v="249"/>
        <pc:sldMkLst>
          <pc:docMk/>
          <pc:sldMk cId="3799409983" sldId="456"/>
        </pc:sldMkLst>
        <pc:spChg chg="mod">
          <ac:chgData name="Filipe Butta" userId="f2c564d184d975fd" providerId="LiveId" clId="{3A695F43-F451-4FBE-9F4B-2EEC60D78FF7}" dt="2026-07-11T22:43:03.472" v="162" actId="20577"/>
          <ac:spMkLst>
            <pc:docMk/>
            <pc:sldMk cId="3799409983" sldId="456"/>
            <ac:spMk id="2" creationId="{C2DDBC80-8B3D-082A-9B56-5B84C4E07EE2}"/>
          </ac:spMkLst>
        </pc:sp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3799409983" sldId="456"/>
            <ac:inkMk id="4" creationId="{77A45D2B-C93B-AB2B-FD30-0470C5CBA85F}"/>
          </ac:inkMkLst>
        </pc:inkChg>
      </pc:sldChg>
      <pc:sldChg chg="addSp modSp add mod">
        <pc:chgData name="Filipe Butta" userId="f2c564d184d975fd" providerId="LiveId" clId="{3A695F43-F451-4FBE-9F4B-2EEC60D78FF7}" dt="2026-07-12T21:21:25.226" v="249"/>
        <pc:sldMkLst>
          <pc:docMk/>
          <pc:sldMk cId="2996238725" sldId="457"/>
        </pc:sldMkLst>
        <pc:spChg chg="mod">
          <ac:chgData name="Filipe Butta" userId="f2c564d184d975fd" providerId="LiveId" clId="{3A695F43-F451-4FBE-9F4B-2EEC60D78FF7}" dt="2026-07-11T22:43:40.643" v="173" actId="20577"/>
          <ac:spMkLst>
            <pc:docMk/>
            <pc:sldMk cId="2996238725" sldId="457"/>
            <ac:spMk id="2" creationId="{9A669FCB-6AA8-9C76-9A29-5CB777476EFA}"/>
          </ac:spMkLst>
        </pc:sp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2996238725" sldId="457"/>
            <ac:inkMk id="4" creationId="{4A7A540A-1D48-7A0D-6F2E-70A3AD32D86C}"/>
          </ac:inkMkLst>
        </pc:inkChg>
      </pc:sldChg>
      <pc:sldChg chg="addSp modSp add mod modAnim">
        <pc:chgData name="Filipe Butta" userId="f2c564d184d975fd" providerId="LiveId" clId="{3A695F43-F451-4FBE-9F4B-2EEC60D78FF7}" dt="2026-07-12T21:21:25.226" v="249"/>
        <pc:sldMkLst>
          <pc:docMk/>
          <pc:sldMk cId="504508435" sldId="458"/>
        </pc:sldMkLst>
        <pc:spChg chg="mod">
          <ac:chgData name="Filipe Butta" userId="f2c564d184d975fd" providerId="LiveId" clId="{3A695F43-F451-4FBE-9F4B-2EEC60D78FF7}" dt="2026-07-11T22:46:14.922" v="240" actId="255"/>
          <ac:spMkLst>
            <pc:docMk/>
            <pc:sldMk cId="504508435" sldId="458"/>
            <ac:spMk id="2" creationId="{AC69BFAC-4217-6ABF-9C33-FC6CF796E704}"/>
          </ac:spMkLst>
        </pc:spChg>
        <pc:spChg chg="mod">
          <ac:chgData name="Filipe Butta" userId="f2c564d184d975fd" providerId="LiveId" clId="{3A695F43-F451-4FBE-9F4B-2EEC60D78FF7}" dt="2026-07-11T22:45:42.313" v="234" actId="20577"/>
          <ac:spMkLst>
            <pc:docMk/>
            <pc:sldMk cId="504508435" sldId="458"/>
            <ac:spMk id="10" creationId="{D5313551-9DC2-FCE0-0229-828E94824E96}"/>
          </ac:spMkLst>
        </pc:sp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504508435" sldId="458"/>
            <ac:inkMk id="4" creationId="{4834EBF0-AEE5-EA6A-737A-FA285FA9409A}"/>
          </ac:inkMkLst>
        </pc:inkChg>
      </pc:sldChg>
      <pc:sldChg chg="addSp delSp modSp add mod">
        <pc:chgData name="Filipe Butta" userId="f2c564d184d975fd" providerId="LiveId" clId="{3A695F43-F451-4FBE-9F4B-2EEC60D78FF7}" dt="2026-07-12T21:21:25.226" v="249"/>
        <pc:sldMkLst>
          <pc:docMk/>
          <pc:sldMk cId="646770748" sldId="459"/>
        </pc:sldMkLst>
        <pc:spChg chg="del">
          <ac:chgData name="Filipe Butta" userId="f2c564d184d975fd" providerId="LiveId" clId="{3A695F43-F451-4FBE-9F4B-2EEC60D78FF7}" dt="2026-07-11T22:46:22.694" v="242" actId="478"/>
          <ac:spMkLst>
            <pc:docMk/>
            <pc:sldMk cId="646770748" sldId="459"/>
            <ac:spMk id="2" creationId="{98CDA93B-79CC-3D28-0800-63CD0383DA97}"/>
          </ac:spMkLst>
        </pc:spChg>
        <pc:picChg chg="add mod">
          <ac:chgData name="Filipe Butta" userId="f2c564d184d975fd" providerId="LiveId" clId="{3A695F43-F451-4FBE-9F4B-2EEC60D78FF7}" dt="2026-07-11T22:46:28.881" v="246" actId="14100"/>
          <ac:picMkLst>
            <pc:docMk/>
            <pc:sldMk cId="646770748" sldId="459"/>
            <ac:picMk id="4" creationId="{D1398E6F-7BA4-3C99-FC14-4A6CE9DCC7DC}"/>
          </ac:picMkLst>
        </pc:picChg>
        <pc:inkChg chg="add">
          <ac:chgData name="Filipe Butta" userId="f2c564d184d975fd" providerId="LiveId" clId="{3A695F43-F451-4FBE-9F4B-2EEC60D78FF7}" dt="2026-07-12T21:21:25.226" v="249"/>
          <ac:inkMkLst>
            <pc:docMk/>
            <pc:sldMk cId="646770748" sldId="459"/>
            <ac:inkMk id="2" creationId="{D0719FEB-8204-70CD-BF0D-24A127652A58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2C120-FEDA-4B09-A9C7-8F32582472E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24702E-31F9-42EE-B959-A30227A24147}">
      <dgm:prSet phldrT="[Texto]"/>
      <dgm:spPr/>
      <dgm:t>
        <a:bodyPr/>
        <a:lstStyle/>
        <a:p>
          <a:r>
            <a:rPr lang="pt-BR" b="1" dirty="0"/>
            <a:t>Evolução da logística</a:t>
          </a:r>
        </a:p>
      </dgm:t>
    </dgm:pt>
    <dgm:pt modelId="{B2CC6E92-40AF-4CD3-906B-7FAE27E6505E}" type="parTrans" cxnId="{6564D3B1-CE74-48FE-9ABA-257737E7CDEE}">
      <dgm:prSet/>
      <dgm:spPr/>
      <dgm:t>
        <a:bodyPr/>
        <a:lstStyle/>
        <a:p>
          <a:endParaRPr lang="pt-BR" b="1"/>
        </a:p>
      </dgm:t>
    </dgm:pt>
    <dgm:pt modelId="{E7AB4876-C5D6-4E6B-9005-E9814D804A15}" type="sibTrans" cxnId="{6564D3B1-CE74-48FE-9ABA-257737E7CDEE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891B0B4D-1912-4068-8146-4252409CAEDC}">
      <dgm:prSet phldrT="[Texto]"/>
      <dgm:spPr/>
      <dgm:t>
        <a:bodyPr/>
        <a:lstStyle/>
        <a:p>
          <a:r>
            <a:rPr lang="pt-BR" b="1" dirty="0"/>
            <a:t>Fases da evolução da logística</a:t>
          </a:r>
        </a:p>
      </dgm:t>
    </dgm:pt>
    <dgm:pt modelId="{D9A2AE5D-A47A-4374-8D52-19AE631C990D}" type="parTrans" cxnId="{1234815E-AFBA-4BAC-BB17-F7A243270C42}">
      <dgm:prSet/>
      <dgm:spPr/>
      <dgm:t>
        <a:bodyPr/>
        <a:lstStyle/>
        <a:p>
          <a:endParaRPr lang="pt-BR" b="1"/>
        </a:p>
      </dgm:t>
    </dgm:pt>
    <dgm:pt modelId="{D654E89C-CB9C-4CC4-8372-F27CFCCD1F99}" type="sibTrans" cxnId="{1234815E-AFBA-4BAC-BB17-F7A243270C42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pt-BR" b="1"/>
        </a:p>
      </dgm:t>
    </dgm:pt>
    <dgm:pt modelId="{F71C117B-2BD1-4D50-AE8F-72C83061D1E8}">
      <dgm:prSet phldrT="[Texto]"/>
      <dgm:spPr/>
      <dgm:t>
        <a:bodyPr/>
        <a:lstStyle/>
        <a:p>
          <a:r>
            <a:rPr lang="pt-BR" b="1"/>
            <a:t>Panorama atual da logística</a:t>
          </a:r>
          <a:endParaRPr lang="pt-BR" b="1" dirty="0"/>
        </a:p>
      </dgm:t>
    </dgm:pt>
    <dgm:pt modelId="{35336080-FCF8-41DF-8C6E-D52303BC6532}" type="parTrans" cxnId="{21073E1E-6E8B-47AB-B103-31E2EE0692FF}">
      <dgm:prSet/>
      <dgm:spPr/>
      <dgm:t>
        <a:bodyPr/>
        <a:lstStyle/>
        <a:p>
          <a:endParaRPr lang="pt-BR"/>
        </a:p>
      </dgm:t>
    </dgm:pt>
    <dgm:pt modelId="{B534A6C5-9E06-4F26-ABF3-19558914703B}" type="sibTrans" cxnId="{21073E1E-6E8B-47AB-B103-31E2EE0692FF}">
      <dgm:prSet/>
      <dgm:spPr/>
      <dgm:t>
        <a:bodyPr/>
        <a:lstStyle/>
        <a:p>
          <a:endParaRPr lang="pt-BR"/>
        </a:p>
      </dgm:t>
    </dgm:pt>
    <dgm:pt modelId="{E6915B55-440A-424C-8C93-5123F1F39226}" type="pres">
      <dgm:prSet presAssocID="{41C2C120-FEDA-4B09-A9C7-8F32582472E5}" presName="Name0" presStyleCnt="0">
        <dgm:presLayoutVars>
          <dgm:dir/>
          <dgm:resizeHandles val="exact"/>
        </dgm:presLayoutVars>
      </dgm:prSet>
      <dgm:spPr/>
    </dgm:pt>
    <dgm:pt modelId="{16998640-322C-4F85-A67C-B18D69FAB7E7}" type="pres">
      <dgm:prSet presAssocID="{5124702E-31F9-42EE-B959-A30227A24147}" presName="node" presStyleLbl="node1" presStyleIdx="0" presStyleCnt="3">
        <dgm:presLayoutVars>
          <dgm:bulletEnabled val="1"/>
        </dgm:presLayoutVars>
      </dgm:prSet>
      <dgm:spPr/>
    </dgm:pt>
    <dgm:pt modelId="{7D6ED838-70F3-4BA5-B49E-DE2776A24EB3}" type="pres">
      <dgm:prSet presAssocID="{E7AB4876-C5D6-4E6B-9005-E9814D804A15}" presName="sibTrans" presStyleLbl="sibTrans1D1" presStyleIdx="0" presStyleCnt="2"/>
      <dgm:spPr/>
    </dgm:pt>
    <dgm:pt modelId="{7F4CE118-580F-4653-8FF7-3567B37241DF}" type="pres">
      <dgm:prSet presAssocID="{E7AB4876-C5D6-4E6B-9005-E9814D804A15}" presName="connectorText" presStyleLbl="sibTrans1D1" presStyleIdx="0" presStyleCnt="2"/>
      <dgm:spPr/>
    </dgm:pt>
    <dgm:pt modelId="{DCE30B80-4DFF-41CA-A0E1-8C54B49B2575}" type="pres">
      <dgm:prSet presAssocID="{891B0B4D-1912-4068-8146-4252409CAEDC}" presName="node" presStyleLbl="node1" presStyleIdx="1" presStyleCnt="3">
        <dgm:presLayoutVars>
          <dgm:bulletEnabled val="1"/>
        </dgm:presLayoutVars>
      </dgm:prSet>
      <dgm:spPr/>
    </dgm:pt>
    <dgm:pt modelId="{0A5DDABE-02AD-4FBE-A0AF-B47AE16E1D27}" type="pres">
      <dgm:prSet presAssocID="{D654E89C-CB9C-4CC4-8372-F27CFCCD1F99}" presName="sibTrans" presStyleLbl="sibTrans1D1" presStyleIdx="1" presStyleCnt="2"/>
      <dgm:spPr/>
    </dgm:pt>
    <dgm:pt modelId="{AFFE5A38-1326-4C3B-A4CC-3552F0398F36}" type="pres">
      <dgm:prSet presAssocID="{D654E89C-CB9C-4CC4-8372-F27CFCCD1F99}" presName="connectorText" presStyleLbl="sibTrans1D1" presStyleIdx="1" presStyleCnt="2"/>
      <dgm:spPr/>
    </dgm:pt>
    <dgm:pt modelId="{6DBE94AA-3CE4-4ACB-B496-6F86EC30DAFB}" type="pres">
      <dgm:prSet presAssocID="{F71C117B-2BD1-4D50-AE8F-72C83061D1E8}" presName="node" presStyleLbl="node1" presStyleIdx="2" presStyleCnt="3">
        <dgm:presLayoutVars>
          <dgm:bulletEnabled val="1"/>
        </dgm:presLayoutVars>
      </dgm:prSet>
      <dgm:spPr/>
    </dgm:pt>
  </dgm:ptLst>
  <dgm:cxnLst>
    <dgm:cxn modelId="{FAC3C607-66C6-4821-B642-7F1AC3EF5867}" type="presOf" srcId="{E7AB4876-C5D6-4E6B-9005-E9814D804A15}" destId="{7D6ED838-70F3-4BA5-B49E-DE2776A24EB3}" srcOrd="0" destOrd="0" presId="urn:microsoft.com/office/officeart/2005/8/layout/bProcess3"/>
    <dgm:cxn modelId="{21073E1E-6E8B-47AB-B103-31E2EE0692FF}" srcId="{41C2C120-FEDA-4B09-A9C7-8F32582472E5}" destId="{F71C117B-2BD1-4D50-AE8F-72C83061D1E8}" srcOrd="2" destOrd="0" parTransId="{35336080-FCF8-41DF-8C6E-D52303BC6532}" sibTransId="{B534A6C5-9E06-4F26-ABF3-19558914703B}"/>
    <dgm:cxn modelId="{1234815E-AFBA-4BAC-BB17-F7A243270C42}" srcId="{41C2C120-FEDA-4B09-A9C7-8F32582472E5}" destId="{891B0B4D-1912-4068-8146-4252409CAEDC}" srcOrd="1" destOrd="0" parTransId="{D9A2AE5D-A47A-4374-8D52-19AE631C990D}" sibTransId="{D654E89C-CB9C-4CC4-8372-F27CFCCD1F99}"/>
    <dgm:cxn modelId="{7390CD73-7871-467C-B1F5-4477F5571D74}" type="presOf" srcId="{E7AB4876-C5D6-4E6B-9005-E9814D804A15}" destId="{7F4CE118-580F-4653-8FF7-3567B37241DF}" srcOrd="1" destOrd="0" presId="urn:microsoft.com/office/officeart/2005/8/layout/bProcess3"/>
    <dgm:cxn modelId="{B37F737E-7069-4704-97EF-FADD120850A4}" type="presOf" srcId="{D654E89C-CB9C-4CC4-8372-F27CFCCD1F99}" destId="{0A5DDABE-02AD-4FBE-A0AF-B47AE16E1D27}" srcOrd="0" destOrd="0" presId="urn:microsoft.com/office/officeart/2005/8/layout/bProcess3"/>
    <dgm:cxn modelId="{F3A30AA2-5DD6-4F0E-9A06-024D1FB65DC5}" type="presOf" srcId="{D654E89C-CB9C-4CC4-8372-F27CFCCD1F99}" destId="{AFFE5A38-1326-4C3B-A4CC-3552F0398F36}" srcOrd="1" destOrd="0" presId="urn:microsoft.com/office/officeart/2005/8/layout/bProcess3"/>
    <dgm:cxn modelId="{A75A83AE-1039-4456-88B2-179F470AE437}" type="presOf" srcId="{41C2C120-FEDA-4B09-A9C7-8F32582472E5}" destId="{E6915B55-440A-424C-8C93-5123F1F39226}" srcOrd="0" destOrd="0" presId="urn:microsoft.com/office/officeart/2005/8/layout/bProcess3"/>
    <dgm:cxn modelId="{6564D3B1-CE74-48FE-9ABA-257737E7CDEE}" srcId="{41C2C120-FEDA-4B09-A9C7-8F32582472E5}" destId="{5124702E-31F9-42EE-B959-A30227A24147}" srcOrd="0" destOrd="0" parTransId="{B2CC6E92-40AF-4CD3-906B-7FAE27E6505E}" sibTransId="{E7AB4876-C5D6-4E6B-9005-E9814D804A15}"/>
    <dgm:cxn modelId="{4E05CCC2-77F4-457B-AEF5-5570FB065398}" type="presOf" srcId="{5124702E-31F9-42EE-B959-A30227A24147}" destId="{16998640-322C-4F85-A67C-B18D69FAB7E7}" srcOrd="0" destOrd="0" presId="urn:microsoft.com/office/officeart/2005/8/layout/bProcess3"/>
    <dgm:cxn modelId="{6883C6DE-3BDC-42B8-A77F-35F24A287DB4}" type="presOf" srcId="{F71C117B-2BD1-4D50-AE8F-72C83061D1E8}" destId="{6DBE94AA-3CE4-4ACB-B496-6F86EC30DAFB}" srcOrd="0" destOrd="0" presId="urn:microsoft.com/office/officeart/2005/8/layout/bProcess3"/>
    <dgm:cxn modelId="{10FDE5DF-00DC-49BA-86C0-067713E351F7}" type="presOf" srcId="{891B0B4D-1912-4068-8146-4252409CAEDC}" destId="{DCE30B80-4DFF-41CA-A0E1-8C54B49B2575}" srcOrd="0" destOrd="0" presId="urn:microsoft.com/office/officeart/2005/8/layout/bProcess3"/>
    <dgm:cxn modelId="{3A6A5412-B42E-41DA-BD94-6D835113CC29}" type="presParOf" srcId="{E6915B55-440A-424C-8C93-5123F1F39226}" destId="{16998640-322C-4F85-A67C-B18D69FAB7E7}" srcOrd="0" destOrd="0" presId="urn:microsoft.com/office/officeart/2005/8/layout/bProcess3"/>
    <dgm:cxn modelId="{25A14DBF-A8DE-4285-85A4-FBC3D61FB0C1}" type="presParOf" srcId="{E6915B55-440A-424C-8C93-5123F1F39226}" destId="{7D6ED838-70F3-4BA5-B49E-DE2776A24EB3}" srcOrd="1" destOrd="0" presId="urn:microsoft.com/office/officeart/2005/8/layout/bProcess3"/>
    <dgm:cxn modelId="{298F3EAE-3FEC-4BAC-AEC3-973D768E77AE}" type="presParOf" srcId="{7D6ED838-70F3-4BA5-B49E-DE2776A24EB3}" destId="{7F4CE118-580F-4653-8FF7-3567B37241DF}" srcOrd="0" destOrd="0" presId="urn:microsoft.com/office/officeart/2005/8/layout/bProcess3"/>
    <dgm:cxn modelId="{342EADA3-B8F6-4554-8881-FAB74AF9FC7B}" type="presParOf" srcId="{E6915B55-440A-424C-8C93-5123F1F39226}" destId="{DCE30B80-4DFF-41CA-A0E1-8C54B49B2575}" srcOrd="2" destOrd="0" presId="urn:microsoft.com/office/officeart/2005/8/layout/bProcess3"/>
    <dgm:cxn modelId="{8142D327-EF0F-4FA7-BB83-D05F9D646BC8}" type="presParOf" srcId="{E6915B55-440A-424C-8C93-5123F1F39226}" destId="{0A5DDABE-02AD-4FBE-A0AF-B47AE16E1D27}" srcOrd="3" destOrd="0" presId="urn:microsoft.com/office/officeart/2005/8/layout/bProcess3"/>
    <dgm:cxn modelId="{52C6FEC0-61B5-444A-B321-90D7BCE5D01A}" type="presParOf" srcId="{0A5DDABE-02AD-4FBE-A0AF-B47AE16E1D27}" destId="{AFFE5A38-1326-4C3B-A4CC-3552F0398F36}" srcOrd="0" destOrd="0" presId="urn:microsoft.com/office/officeart/2005/8/layout/bProcess3"/>
    <dgm:cxn modelId="{1C4C2527-FAD3-4B05-9AE5-BEC398C6CDA2}" type="presParOf" srcId="{E6915B55-440A-424C-8C93-5123F1F39226}" destId="{6DBE94AA-3CE4-4ACB-B496-6F86EC30DAFB}" srcOrd="4" destOrd="0" presId="urn:microsoft.com/office/officeart/2005/8/layout/bProcess3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D838-70F3-4BA5-B49E-DE2776A24EB3}">
      <dsp:nvSpPr>
        <dsp:cNvPr id="0" name=""/>
        <dsp:cNvSpPr/>
      </dsp:nvSpPr>
      <dsp:spPr>
        <a:xfrm>
          <a:off x="2605215" y="1098398"/>
          <a:ext cx="568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732" y="4572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874598" y="1141121"/>
        <a:ext cx="29966" cy="5993"/>
      </dsp:txXfrm>
    </dsp:sp>
    <dsp:sp modelId="{16998640-322C-4F85-A67C-B18D69FAB7E7}">
      <dsp:nvSpPr>
        <dsp:cNvPr id="0" name=""/>
        <dsp:cNvSpPr/>
      </dsp:nvSpPr>
      <dsp:spPr>
        <a:xfrm>
          <a:off x="1220" y="362379"/>
          <a:ext cx="2605794" cy="1563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Evolução da logística</a:t>
          </a:r>
        </a:p>
      </dsp:txBody>
      <dsp:txXfrm>
        <a:off x="1220" y="362379"/>
        <a:ext cx="2605794" cy="1563476"/>
      </dsp:txXfrm>
    </dsp:sp>
    <dsp:sp modelId="{0A5DDABE-02AD-4FBE-A0AF-B47AE16E1D27}">
      <dsp:nvSpPr>
        <dsp:cNvPr id="0" name=""/>
        <dsp:cNvSpPr/>
      </dsp:nvSpPr>
      <dsp:spPr>
        <a:xfrm>
          <a:off x="1304118" y="1924056"/>
          <a:ext cx="3205127" cy="568732"/>
        </a:xfrm>
        <a:custGeom>
          <a:avLst/>
          <a:gdLst/>
          <a:ahLst/>
          <a:cxnLst/>
          <a:rect l="0" t="0" r="0" b="0"/>
          <a:pathLst>
            <a:path>
              <a:moveTo>
                <a:pt x="3205127" y="0"/>
              </a:moveTo>
              <a:lnTo>
                <a:pt x="3205127" y="301466"/>
              </a:lnTo>
              <a:lnTo>
                <a:pt x="0" y="301466"/>
              </a:lnTo>
              <a:lnTo>
                <a:pt x="0" y="568732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825164" y="2205426"/>
        <a:ext cx="163034" cy="5993"/>
      </dsp:txXfrm>
    </dsp:sp>
    <dsp:sp modelId="{DCE30B80-4DFF-41CA-A0E1-8C54B49B2575}">
      <dsp:nvSpPr>
        <dsp:cNvPr id="0" name=""/>
        <dsp:cNvSpPr/>
      </dsp:nvSpPr>
      <dsp:spPr>
        <a:xfrm>
          <a:off x="3206348" y="362379"/>
          <a:ext cx="2605794" cy="1563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Fases da evolução da logística</a:t>
          </a:r>
        </a:p>
      </dsp:txBody>
      <dsp:txXfrm>
        <a:off x="3206348" y="362379"/>
        <a:ext cx="2605794" cy="1563476"/>
      </dsp:txXfrm>
    </dsp:sp>
    <dsp:sp modelId="{6DBE94AA-3CE4-4ACB-B496-6F86EC30DAFB}">
      <dsp:nvSpPr>
        <dsp:cNvPr id="0" name=""/>
        <dsp:cNvSpPr/>
      </dsp:nvSpPr>
      <dsp:spPr>
        <a:xfrm>
          <a:off x="1220" y="2525189"/>
          <a:ext cx="2605794" cy="1563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Panorama atual da logística</a:t>
          </a:r>
          <a:endParaRPr lang="pt-BR" sz="2700" b="1" kern="1200" dirty="0"/>
        </a:p>
      </dsp:txBody>
      <dsp:txXfrm>
        <a:off x="1220" y="2525189"/>
        <a:ext cx="2605794" cy="156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0:41:32.76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6584 8943 131 0,'0'0'137'0,"0"0"-99"16,0 0 2-16,0 0-1 15,0 0-20-15,0 0-6 16,0 0 11-16,0 0 23 0,4 2 16 15,-4-2 0 1,0 4-18-16,0-2 2 0,0 0-8 16,0 2-7-16,0 2-8 15,2 2-4-15,2 6-2 16,3 7 0-16,3 1-2 16,-2 6-8-16,1 2 2 15,3 6 4-15,-4-1-2 16,1 2 4-16,-1-5-6 15,2-4 6-15,-3-10-11 16,-3-3 5-16,2-9-5 16,4-6-2-16,3-5 4 15,7-32 12-15,2-15 4 16,3-14-14-16,-5-5 1 16,2-6 1-16,0-3-10 0,3-6 2 15,2 2-1-15,-1 6-2 16,1 8 0-16,-3 15 1 15,-6 16-1-15,-2 8 0 16,-7 13-1-16,0 6 1 16,-5 6 0-16,-2 4-5 15,-2 2-12-15,0 0-30 16,0 0-27-16,0 4-102 16,-6 6-149-16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1:11:23.5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3941 8049 172 0,'0'0'78'0,"0"0"-7"0,0 0 9 16,0 0-8-16,0 0-31 16,0 0 1-16,0 0-6 15,0 0 1-15,0 0-2 16,0 0 12-16,0 0 10 15,0 0 2-15,0 0-16 16,0 0-3-16,0 0-3 16,0 0 6-16,0 2 15 15,-2 0-6-15,0 0-7 16,2 4-19-16,0 7-13 0,0 4-9 16,0 14 7-1,0 4 1-15,0 11 7 0,0 2-7 16,0 7 3-16,0 1 1 15,0 0-5-15,0 0 0 16,0-4-1-16,0-8-1 16,0-13-4-16,2-12-4 15,0-13-1-15,0-6-8 16,-2 0-27-16,4-4-13 16,-4-19-19-16,3-6 7 15,-1-3-47-15,-2 4-78 0,0 6-165 16</inkml:trace>
  <inkml:trace contextRef="#ctx0" brushRef="#br0" timeOffset="457.99">3709 8075 239 0,'0'0'471'0,"0"0"-406"0,0 0-23 15,0 0 13-15,0 0-55 16,0 0 0-16,60-10 20 16,-19-2 7-16,3-3 5 15,-1 2 4-15,-1 1-9 16,-5 4-11-16,-8 2-3 15,-4 6 1-15,-4 0-14 16,-8 0 1-16,-3 0-3 0,-2 0-13 16,-2 0-33-16,1 4-35 15,-1 10-75-15,-2 1-86 16</inkml:trace>
  <inkml:trace contextRef="#ctx0" brushRef="#br0" timeOffset="985.02">4113 8324 305 0,'0'0'332'0,"0"0"-260"16,0 0 31-16,0 0 3 15,0 0-71-15,0 0-22 16,-18 0-1-16,18 0 11 16,0 0 11-16,0 0 17 15,0 0-4-15,0 4-7 16,0 11-20-16,0 8-2 15,10 7-3-15,2 2-3 0,-3-3 0 16,-5-2-2-16,1-7-3 16,-1-6-1-16,-2-8-6 15,1-2 0-15,-1-4 1 16,-2 0-1-16,2 0 0 16,-2-10-3-16,0-14 3 15,0-4 2-15,3-4 0 16,1 5-2-16,2 3 2 15,3 7-2-15,1 2-2 16,3 4-4-16,3 3 1 16,1 0-4-16,1 3 5 0,-1 5-3 15,-5-1-7-15,1 1-11 16,-4 0-68-16,3 0-46 16,-2 0-86-16,-1-5-148 15</inkml:trace>
  <inkml:trace contextRef="#ctx0" brushRef="#br0" timeOffset="1441.26">4417 8257 756 0,'0'0'38'0,"0"0"2"0,0 0 86 16,0 0-90-16,0 0-24 0,0 0 6 15,-40 28 20 1,30-12-11-16,-2 5-12 0,1 0 6 16,3 4-9-16,3-3-2 15,3 0-7-15,2 0-3 16,0 1-2-16,0-2-1 16,0-2-8-16,7-10-21 15,5-3 0-15,2-4 2 16,1-2 3-16,2 0-9 15,-4-10 15-15,-3-6 21 16,2 0 5-16,-5 1-2 16,-1 7-2-16,0 1 7 15,0 1 9-15,-4 4 0 16,0 2-2-16,-2 0 0 0,0 0-9 16,0 0 1-16,2 0-7 15,3 0 4-15,-3 0 0 16,2 4 3-16,0 4-7 15,1 2-30-15,2-3-38 16,0 2-81-16,-1-7-76 16,-2-2-167-16</inkml:trace>
  <inkml:trace contextRef="#ctx0" brushRef="#br0" timeOffset="1816.69">4605 8278 381 0,'0'0'331'0,"0"0"-278"0,0 0 47 0,0 0-7 15,24 114-53-15,-10-80-11 16,-1 0 14-16,-1 0 16 16,-4-4-21-16,1-4-15 15,-3-8-9-15,-1-8-5 16,-2-8-9-16,-1-2-9 15,-2 0-14-15,0-6-14 16,2-19 37-16,3-8 2 0,1-5 3 16,0 4-4-1,4 3-1-15,1 10-4 0,2 7-9 16,-1 4 1 0,-2 8 1-16,4 2 1 0,-1 0-6 15,2 12 2-15,-1 9 14 16,-1-2 6-16,-3-1-1 15,-2 2 0-15,-1-4-2 16,-3-4-6-16,-2-3-9 16,1-8-75-16,2-1-98 15,-3 0-151-15</inkml:trace>
  <inkml:trace contextRef="#ctx0" brushRef="#br0" timeOffset="2147.85">5032 8279 764 0,'0'0'113'0,"0"0"-33"15,0 0 70-15,0 0-99 16,0 0-49-16,0 0 0 16,-48 40-2-16,46-30-5 15,2-1-5-15,0-1-32 16,6 2 1-16,15 3 18 15,2 1 10-15,2 4 3 16,-2 3 2-16,-5-1 8 16,-3 4 0-16,-6 0 6 15,-2 2-5-15,-7-2 4 16,0-6 10-16,0-2-5 0,-10-6 2 16,-9-6-12-16,-6-4-21 15,3 0-21-15,1-6-63 16,8-16-106-16,7-6-46 15</inkml:trace>
  <inkml:trace contextRef="#ctx0" brushRef="#br0" timeOffset="2533.52">5209 8551 456 0,'0'0'148'0,"0"0"-111"15,18 140 111-15,-14-99-72 0,3-4-42 16,-1-11-7-16,-2-10-2 16,2-8 1-16,-6-8-7 15,0 0 10-15,0-2 11 16,0-27-18-16,-6-12-6 16,-2-12-10-16,-1-3 2 15,3 2-6-15,4 2 2 16,2 0 0-16,0 2-4 15,0 8-1-15,2 8 1 16,8 8-3-16,1 10-3 16,1 11-5-16,-1 5-1 15,0 0-11-15,5 6 4 0,2 13 15 16,-5 5 0 0,0 0-2-16,-4 2 6 0,-2-4 0 15,-5-1-7-15,0-4-34 16,-2-3-24-16,0-4-63 15,0-3-48-15,2-7-147 16</inkml:trace>
  <inkml:trace contextRef="#ctx0" brushRef="#br0" timeOffset="2843.7">5435 8297 656 0,'0'0'125'0,"0"0"-105"0,0 0 124 16,0 0-102-16,0 0-33 15,0 0 1-15,-54 69-3 16,54-47 0-16,0-3 6 16,2 2 5-16,15-5-5 15,1-6-12-15,7-7-1 16,-4-3-7-16,2 0 4 15,0-1 3-15,-8-17 2 16,-4 0-2-16,-2-3 3 16,-9 2 1-16,0 1-4 15,0-1-23-15,0 5-77 0,-6 1-146 16,-3 3-233-16</inkml:trace>
  <inkml:trace contextRef="#ctx0" brushRef="#br0" timeOffset="3244.49">5628 8446 634 0,'0'0'68'15,"0"0"32"-15,0 0 38 16,0 0-92-16,0 0-28 16,0 0-5-16,27 78-9 15,-27-84 13-15,0-19-8 16,0-14 24-16,0-2-18 15,0 4-8-15,0 3-4 0,2 5-1 16,9 8-2 0,2 3-1-16,3 6-1 0,-3 3-2 15,-2 7 2-15,0 2-2 16,0 0-3-16,1 2 7 16,-1 14 22-16,-2 7-3 15,-2 3-3-15,-1-1-8 16,-2 1-3-16,-1-1-2 15,1-6 0-15,-2-2-3 16,5-5 0-16,0-4-3 16,4-4-7-16,3-4-20 15,1 0-10-15,7 0 2 0,3-4 5 16,2-12-30 0,-6-6-54-16,-2 2-67 0,-11-3-194 15</inkml:trace>
  <inkml:trace contextRef="#ctx0" brushRef="#br0" timeOffset="4006.58">6019 7922 298 0,'0'0'409'0,"0"0"-330"0,0 0 10 0,0 0-27 15,0 0-41-15,3 123 0 16,6-75 25-16,-2 6 30 15,-1 6-7-15,-4 2-14 16,0-6-10-16,4-7-26 16,-2-13-13-16,0-14-6 15,-2-8-42-15,1-10-40 16,1-4-75-16,-4 0 26 0,0 0 1 16,0-8 35-16,0-10 23 15,0 0-36-15,0 0 52 16,6-1 22-16,10 6 2 15,7 0 10-15,1 2 1 16,5-2 10-16,-2 6 11 16,-1-2 0-16,-1 2-1 15,-4-1 1-15,-6-1 10 16,-7 2 22-16,0 1 12 16,-6 2 25-16,-2-1 47 15,0 5 6-15,0 0 3 16,0 0-42-16,-12 0-27 15,-3 0-13-15,-1 9-7 0,1 7-3 16,1 2-7-16,3 0-4 16,7 4-6-16,4 0-14 15,0-1-2-15,0 0-6 16,13-7-24-16,11-8-24 16,3-6-7-16,0 0-4 15,0-2-2-15,-5-13 17 16,-6 2 14-16,-10-3 14 15,-6 4-1-15,0 0 11 16,0 4 12-16,-8 4 2 16,-11 2 28-16,-3 2 4 15,0 0-1-15,0 3 1 16,1 11-2-16,2 7-7 0,5 0-14 16,3-2-11-16,7-3-23 15,4-6-120-15,0-5-153 16</inkml:trace>
  <inkml:trace contextRef="#ctx0" brushRef="#br0" timeOffset="4689.16">6694 8472 317 0,'0'0'354'0,"0"0"-295"15,0 0 74-15,0 0-22 16,0 0-48-16,0 0-21 15,-12 86-14-15,3-66-21 16,-1-2-7-16,6-6-64 16,0-2-62-16,-1-10-159 15</inkml:trace>
  <inkml:trace contextRef="#ctx0" brushRef="#br0" timeOffset="5861.57">7319 8225 279 0,'0'0'191'0,"0"0"-147"0,0 0 22 15,0 0-39-15,0 0-17 16,0 0 9-16,0-16 40 15,-2 16 44-15,0 0-21 16,-6 0-11-16,4 0-28 16,-5 0-10-16,-2 0-16 15,0 0-9-15,-2 0-4 16,-1 0-3-16,1 2-1 16,-1 9-7-16,3 2-10 15,3 3 13-15,-2 2 3 16,4 5-1-16,3 3 1 0,1 3 2 15,2 4-2 1,0-1 1-16,0-6-1 0,11-7-1 16,5-4-14-1,2-11 5-15,2-4-9 0,2 0 4 16,-4-8 3-16,-2-11 12 16,-3-6-1-16,-2 1 2 15,0 4-3-15,-4 3 6 16,-2 10-3-16,-3 2 2 15,-2 5-1-15,0 0 11 16,2 0 27-16,0 15-8 16,3 5 1-16,1 1-5 15,-2 2-11-15,3-3-14 16,-4-2-2-16,1-8-21 0,-1-6-48 16,-3-4-57-16,2 0-194 15</inkml:trace>
  <inkml:trace contextRef="#ctx0" brushRef="#br0" timeOffset="6172.36">7457 8282 406 0,'0'0'336'0,"0"0"-289"0,0 0 77 15,0 0-53-15,14 122-54 16,-6-98-1-16,1-1 15 15,0-4 7-15,-2-5-3 0,-5-8 7 16,0-2-20 0,0-4-22-16,1 0-2 0,-1-4 0 15,2-20-17 1,5-2 19-16,0-4-1 0,4 2-3 16,-1 6 4-16,-3 4-1 15,1 4 1-15,2 2-3 16,-1 3 1-16,-2-1-32 15,5 5-88-15,-2-2-61 16,-3 0-107-16</inkml:trace>
  <inkml:trace contextRef="#ctx0" brushRef="#br0" timeOffset="6672.97">7758 8325 724 0,'0'0'84'15,"0"0"20"-15,0 0 28 16,0 0-89-16,42 113-30 16,-33-101 1-16,-2-8-13 0,-5-2-1 15,0-2 0 1,-2 0-15-16,0 0-7 0,0-16 9 15,0-17 13 1,0-2 0-16,4-1-5 0,3 6-16 16,2 7 8-16,-2 9 5 15,-1 7 7-15,1 5-2 16,-1 2 1-16,4 0-2 16,3 3 8-16,1 12 5 15,-1 3 7-15,-5-4-5 16,2 0-6-16,-1-5 2 15,-3-2 0-15,-2-7-7 16,1 0-9-16,0 0-31 16,-1 0-10-16,3-16 13 15,-1-7 33-15,3 5 4 16,-2 4 1-16,2 5-1 0,0 6 2 16,5 3 3-16,-1 0 0 15,3 18 0-15,-1 4-1 16,-1 3 5-16,1-4-4 15,-5-2 1-15,0-5-3 16,-1-10-3-16,-3-4-67 16,1 0-228-16</inkml:trace>
  <inkml:trace contextRef="#ctx0" brushRef="#br0" timeOffset="7038.08">8302 8231 302 0,'0'0'453'0,"0"0"-413"0,0 0 104 16,0 0-56-16,0 0-72 15,0 0 13-15,-52 25 19 16,38-3 4-16,3 6-26 16,1-1-7-16,5 0 1 15,5-7-7-15,0-1-13 16,0-8-4-16,2-5-10 15,16-6-47-15,0 0-23 16,5 0 24-16,-2-16 23 16,-3-1 6-16,0 6 22 0,-7 5 8 15,0 6 1-15,-2 0 8 16,3 0 18-16,0 12 10 16,2 10-5-16,-3-2-13 15,2 2-10-15,-1-8-8 16,-1-7-12-16,-3-4-55 15,0-3-139-15,-6-3-243 16</inkml:trace>
  <inkml:trace contextRef="#ctx0" brushRef="#br0" timeOffset="7395.03">8479 8249 756 0,'0'0'107'0,"0"0"-23"0,0 0-53 16,0 0-31-16,0 0 0 15,0 0 3-15,47-2 2 16,-31 2 3-16,-3 0 1 16,0 0 18-16,-3 0 28 15,-1 4 22-15,-1 11-31 16,-6 2-8-16,1 6-15 15,-3-4-10-15,0 2-6 16,0-4 4-16,0 2-4 16,0-2 5-16,0-3-10 15,0 1 0-15,0-1-2 16,0 0-2-16,0-4 1 0,4-2-27 16,12-4-32-16,1-4-43 15,10 0-55-15,0-24-105 16,0-4-57-16</inkml:trace>
  <inkml:trace contextRef="#ctx0" brushRef="#br0" timeOffset="7631.48">8847 8266 455 0,'0'0'262'0,"0"0"-141"15,0 0 35-15,0 0-81 16,0 0-26-16,0 0 8 15,-62 26-8-15,51-5-10 16,2 6-21-16,4 2-7 16,5 6-3-16,0-1-6 0,0-2-2 15,18-3-7-15,7-10-27 16,2-9-55-16,6-10-88 16,0 0-18-16,-4-16-6 15,-4-10-60-15</inkml:trace>
  <inkml:trace contextRef="#ctx0" brushRef="#br0" timeOffset="7748.86">8847 8390 315 0,'0'0'94'0,"0"0"26"0,0 0-36 16,0 0-52 0,0 0-32-16,0 0-9 0,-29 73-33 15,41-73-107-15,1-14-93 16</inkml:trace>
  <inkml:trace contextRef="#ctx0" brushRef="#br0" timeOffset="8049.7">8847 8390 244 0,'147'-14'400'0,"-143"32"-352"16,3-6 97-16,3-5-74 15,-2 0-64-15,1-7-7 16,0 0-13-16,0-2 5 0,0-20 5 15,1-5 3-15,4 1 5 16,-3 1-1 0,3 7-1-16,-3 6 1 0,3 7-4 15,-1 5 4-15,2 0 24 16,-3 17-5-16,1 11 28 16,-2 1-10-16,-4 2-2 15,-3-1-1-15,0-6-9 16,-1-4-24-16,3-8-5 15,-1-10-62-15,4-2-100 16,0-10-202-16</inkml:trace>
  <inkml:trace contextRef="#ctx0" brushRef="#br0" timeOffset="8377.95">9331 8238 427 0,'0'0'420'15,"0"0"-349"-15,0 0 95 16,0 0-92-16,0 0-62 16,0 0 0-16,-85 116 8 15,80-90-19-15,5-2 3 16,0-4-1-16,0-4-3 16,3-7-4-16,13-7-10 15,-1-2-43-15,5 0-3 16,-3-11 19-16,2-13 12 15,-1 2 3-15,-5 6 10 16,-2 4 14-16,-7 9 2 0,1 3 0 16,2 0 0-16,-1 0 8 15,1 9 3-15,-1 2-11 16,2 0-6-16,-4-4-30 16,0-1-65-16,3-6-104 15,-5 0-125-15</inkml:trace>
  <inkml:trace contextRef="#ctx0" brushRef="#br0" timeOffset="9342.31">9540 8251 136 0,'0'0'622'16,"0"0"-551"-16,0 0 67 15,0 0-40-15,0 0-80 16,0 0-14-16,-93 71-1 15,93-47-3-15,0-2-1 16,0 0 0-16,4-2 1 16,11-4-2-16,6-4 1 15,-1-4-13-15,2-4-15 16,-2-4-6-16,0 0 3 16,-2 4 8-16,-2 2 18 15,-1 8 6-15,-1 6 5 16,-4 6 2-16,1 5 0 0,-3 2-4 15,-4 5 4 1,-4 0 8-16,0 2 3 0,0 3-9 16,-12-7 2-16,-5-4-1 15,-3-11-6-15,2-10-4 16,2-11-1-16,-1 0-6 16,5-19-23-16,1-14 14 15,7-5 8-15,4-2 0 16,0-5 6-16,9-1-1 15,13-2 1-15,5-2 2 16,-5 0-1-16,0 4 2 16,-6 4 1-16,-5 6-2 15,-4 5 2-15,-5 5-2 16,-2 11 0-16,0 0 0 0,0 9 3 16,0 2-2-16,-5 4 1 15,-5 0 6-15,0 0 1 16,4 13-9-16,1 9-1 15,3 6-2-15,2-1 1 16,0 2 2-16,2-5-5 16,11-7-2-16,3-2 5 15,3-7-3-15,-2-6 3 16,1-2-15-16,-3 0-10 16,1-12 3-16,2-10 11 15,-5 0-7-15,3 3 12 16,-3 6 8-16,-2 6 1 15,0 7 3-15,1 0 5 16,-1 0 13-16,3 8 7 0,-4 10-18 16,1 1-5-16,-1-3-4 15,-4-4 0-15,1-2-1 16,-3-6 0-16,-2-4-1 16,0 0-10-16,-2 0-14 15,2 0 3-15,1-6-2 16,0-11 23-16,-1-4 4 15,4-3-1-15,-1 2-3 16,5 4 0-16,0 6 0 16,-1 8 0-16,1 4 0 15,-3 0 6-15,3 0 17 0,-2 16 3 16,-1-2-12-16,-1-3-6 16,4-4-8-16,-2-5-10 15,1-2-60-15,3 0-30 16,-4-10 58-16,3-4 17 15,-1 1 11-15,1 6 14 16,-1 7 2-16,2 0 8 16,1 0 11-16,-1 17 8 15,-1 4-17-15,-3-2-12 16,-3-2-33-16,-3-9-170 16</inkml:trace>
  <inkml:trace contextRef="#ctx0" brushRef="#br0" timeOffset="9566.37">10369 8449 913 0,'0'0'130'0,"0"0"-57"0,0 0-42 16,0 0-31-16,0 0-191 15,0 0-396-15</inkml:trace>
  <inkml:trace contextRef="#ctx0" brushRef="#br0" timeOffset="10738.85">11095 8406 282 0,'0'0'29'0,"0"0"-23"0,0 0 46 0,0 0 1 16,0 0 12-16,0 0-7 16,0 0 47-16,4-73 8 15,-4 72-3-15,0-3-27 16,0 0-7-16,0-2-21 16,-2 0-12-16,-9 0-20 15,3 0-12-15,-4 3-7 16,1 2-1-16,3 1 0 15,-4 0-2-15,1 4-1 16,0 15-5-16,2 5-10 16,2 2-13-16,5-3 3 15,2-5 23-15,0-4-7 0,0-6-1 16,4-4-20-16,19-4 10 16,2 0 11-16,4-8-4 15,0-14 6-15,-8-10 3 16,0-4 4-16,-8-9 3 15,-4-5-3-15,-2-2 5 16,-5 0-2-16,0 4-2 16,-2 4 4-16,2 8-3 15,-2 10 5-15,0 12-4 16,0 8 3-16,0 6-2 16,0 0 7-16,2 0 15 15,0 7-12-15,5 15-9 16,2 9-9-16,2 7 5 0,3 2-1 15,1 6 5 1,-4 0-3-16,3 6-1 0,-3-2 3 16,-5-4 5-16,4-3-9 15,-2-7-9-15,3-8-12 16,3-8-40-16,-1-12-38 16,1-8-111-16,-7 0-71 15</inkml:trace>
  <inkml:trace contextRef="#ctx0" brushRef="#br0" timeOffset="10938.26">11474 8235 645 0,'0'0'171'0,"0"0"-106"0,0 0 56 15,0 0-57-15,0 0-52 16,-3 122 8-16,3-101-15 15,0-3-5-15,0-7-3 16,8-5-60-16,0-6-41 16,3 0-136-16,3 0-235 15</inkml:trace>
  <inkml:trace contextRef="#ctx0" brushRef="#br0" timeOffset="11224.82">11641 8239 629 0,'0'0'222'16,"0"0"-208"-16,0 0 83 16,0 0-66-16,0 0-31 15,0 0-22-15,-33 94-20 16,44-85-3-16,3 0 15 16,-4 2 29-16,1 1 1 15,1 0 0-15,-4 6 1 16,1 0 4-16,-5 0 0 15,0 2-5-15,-4-4 4 16,0 1 7-16,0-6 6 16,-4-3 13-16,-6-6-20 15,-3-2-8-15,-6 0-2 0,2-7-37 16,1-14-51-16,5-5-91 16,11-4-146-16</inkml:trace>
  <inkml:trace contextRef="#ctx0" brushRef="#br0" timeOffset="11491.01">11804 7965 658 0,'0'0'53'16,"0"0"31"-16,0 0 15 15,0 130-68-15,0-82-3 0,0 4 6 16,4 4-6-16,1 0 5 16,-1-3-26-16,-1-6-7 15,-3-4 0-15,0-11-15 16,0-7-54-16,0-12-59 16,0-9-36-16,0-4-66 15,0 0-18-15</inkml:trace>
  <inkml:trace contextRef="#ctx0" brushRef="#br0" timeOffset="11890.15">11804 8468 75 0,'0'0'167'0,"0"0"-56"16,0 0-14-16,0 0-27 16,0 0 4-16,0 0-33 15,16-74-7-15,-6 68-3 16,6 0 1-16,0-4-11 0,4-2-18 16,-3-1 2-16,-1 8-4 15,-1-1-1-15,-1 6-5 16,-3 0 5-16,-2 0 10 15,0 15 28-15,-2 2 14 16,-3-3-15-16,3 0-12 16,-3-3-12-16,3 2-3 15,-2 1-1-15,-3-2 9 16,0 4 8-16,-2-2 9 16,0-2-20-16,0 0-4 15,0-6-11-15,0-2-3 16,2-4-19-16,-2 0-52 15,2 0 5-15,0-6 42 0,1-12 22 16,4-2 5-16,2-2-2 16,-1 0 2-16,3 0-16 15,1 2-8-15,-6-3-23 16,1 4 17-16,-1-3 2 16,-3 3-14-16,0 4 26 15,-1 7 14-15,-2 2-11 16,0 1-71-16,0 4-61 15</inkml:trace>
  <inkml:trace contextRef="#ctx0" brushRef="#br0" timeOffset="12165.38">12212 8283 748 0,'0'0'81'0,"0"0"-4"0,0 0 11 0,0 0-73 16,0 0-12-16,4 105 4 16,-2-81 9-16,1-4 3 15,-3-2-2-15,0-5-17 16,0-4-7-16,0-7-74 15,0-2-78-15,0-2-179 0</inkml:trace>
  <inkml:trace contextRef="#ctx0" brushRef="#br0" timeOffset="12689.83">12329 8021 635 0,'0'0'53'0,"0"0"46"0,16 120 3 16,-7-72-58-16,-3 6-26 15,0-1 6-15,-2-6 8 16,3-4-6-16,-3-13 1 16,0-8-14-16,0-10-13 15,-1-6-3-15,-3-6-6 16,2 0-39-16,1 0-12 16,-1-18 13-16,2-4 22 15,1-2 14-15,-1 0 0 0,3-1 9 16,-1 4-4-1,6-1-3-15,-1 5-11 0,0 3-13 16,4 7 12 0,1 5 7-16,0 2 5 0,-2 0 1 15,-4 2 8-15,-1 14 7 16,-5 3 13-16,-2 3 16 16,-2 2 6-16,0 1-11 15,0-1-8-15,0 2 10 16,-10-4-3-16,-5-2-22 15,-2-6 2-15,1-8-10 16,3-4-4-16,-5-2-61 16,5-4-94-16,5-18-117 15</inkml:trace>
  <inkml:trace contextRef="#ctx0" brushRef="#br0" timeOffset="12972.39">12632 8328 737 0,'0'0'49'0,"0"0"42"0,0 0-16 16,0 0-67-16,0 0-7 15,36 112-2-15,-20-106 0 16,1-6-8-16,-1 0 1 15,3-2 8-15,-2-20 14 0,-3-4 0 16,-3-2-5-16,-5 0-3 16,-2 0-1-16,-1 5-5 15,-3 3-1-15,0 4-31 16,0 6-33-16,0 2-111 16,-5 6-191-16</inkml:trace>
  <inkml:trace contextRef="#ctx0" brushRef="#br0" timeOffset="13175.49">12875 8293 771 0,'0'0'50'0,"0"0"81"15,0 0-35-15,0 0-73 16,0 117-11-16,0-103-12 15,0-6-2-15,5-6-54 16,1-2-72-16,2 0-130 16,-4-16-117-16</inkml:trace>
  <inkml:trace contextRef="#ctx0" brushRef="#br0" timeOffset="13945.28">12875 8293 686 0,'146'-11'85'0,"-153"30"28"16,4 5-29-16,3-2-77 15,0-1-7-15,0-1 0 16,14-8-3-16,-1-2-10 16,3 4-7-16,-1 0 11 15,1 4 9-15,1 6 1 16,2 2-1-16,-1 2 0 15,-5 2 1-15,-5-1 7 16,-3-4-7-16,-5 0 0 0,0-8 0 16,0-2-2-1,-18-9-10-15,-8-6-27 16,-1 0 11-16,2-21 11 0,8-13-5 16,3-5 21-16,9-1 2 15,5 0 1-15,0 3 1 16,14 3 20-16,10-1 5 15,7 3-5-15,-2 5-10 16,-2 4-13-16,-4 5 0 16,-8 9 5-16,-6 5-3 15,-4 4 6-15,-1 0-4 16,-4 0 9-16,2 0-7 16,0 15-7-16,-2 6-6 15,0 2-4-15,0 2-9 16,0-1 7-16,0-7 2 0,0-2 9 15,0-5 1-15,0-6-2 16,3-4-31-16,4 0-6 16,2 0-24-16,6 0 28 15,5 0 34-15,5-8 1 16,4 2 5 0,0-6 1-16,0 0 6 0,-3-4-1 15,-1-3-2-15,-5 4 18 16,-7-3-21-16,-6 1 14 15,-5 8 19-15,-2 0-7 16,0 5 16-16,0 4-2 16,-13 0-25-16,-7 0-9 15,2 6-4-15,2 10-6 16,3 1 0-16,4-2-1 0,3 2 0 16,3-3 1-16,3-2-2 15,0 0 0-15,0-5-9 16,18 2 8-16,4-5-4 15,3-4-1-15,3 0-36 16,-1 0-17-16,-2-14-17 16,-7-4-13-16,-7-2-39 15,-9-4-137-15</inkml:trace>
  <inkml:trace contextRef="#ctx0" brushRef="#br0" timeOffset="14142.09">13183 8151 649 0,'0'0'115'0,"0"0"-86"0,0 0 56 16,0 0-64-16,0 0-21 15,0 0-25-15,104-54-123 16,-101 38-124-16</inkml:trace>
  <inkml:trace contextRef="#ctx0" brushRef="#br0" timeOffset="14298.13">12795 8055 597 0,'0'0'35'15,"0"0"-29"-15,0 0-12 16,0 0-81-16</inkml:trace>
  <inkml:trace contextRef="#ctx0" brushRef="#br0" timeOffset="15067.73">13945 8406 539 0,'0'0'135'0,"0"0"-132"16,0 0 38-16,-35 116-2 16,29-104-39-16,6-12-55 15,0 0-185-15</inkml:trace>
  <inkml:trace contextRef="#ctx0" brushRef="#br0" timeOffset="15676.55">14538 8191 478 0,'0'0'229'0,"0"0"-163"16,0 0 54-16,0 0-50 15,0 0-52-15,0 0-14 16,-52 0 4-16,37 0 1 16,-1 8 4-16,1 6-1 15,6-1-9-15,2 3-6 0,7-7-4 16,0 0 2-16,0-3-18 15,14-3-8 1,3 3 13-16,1-2 8 0,2 5 7 16,-4 4 3-16,-2 5 1 15,-4 5 9-15,-8 3 12 16,-2 0 2-16,0-2-5 16,0-6-3-16,-8-4 1 15,-10-8 0-15,0-2-8 16,-2-4-9-16,-3 0-1 15,1 0-5-15,5-6-24 16,5-14-62-16,7-2-160 0,5-7-104 16</inkml:trace>
  <inkml:trace contextRef="#ctx0" brushRef="#br0" timeOffset="15786.31">14538 8191 544 0</inkml:trace>
  <inkml:trace contextRef="#ctx0" brushRef="#br0" timeOffset="15944.4">14538 8191 544 0,'138'119'183'0,"-150"-93"-145"0,8 0 107 0,2-2-74 16,2-3-40-16,0-2-29 16,0-3 1-16,2-4-2 15,14-3-2-15,4-6-6 0,2-3 3 16,3 0-4-1,0-16-3-15,-4-6 10 0,-5-6 1 16,-14-4-2-16,-2 0-25 16,0 2-82-16,-18 3-64 15,3 14-56-15</inkml:trace>
  <inkml:trace contextRef="#ctx0" brushRef="#br0" timeOffset="16392.52">14907 8457 565 0,'0'0'104'0,"0"0"-93"16,32 131 102-16,-24-97-60 0,2-3-29 16,-8-12 3-1,-2-3 8-15,0-5 6 0,0-10 11 16,0-1-4-16,-12 0-19 15,-5-15-20-15,-6-17-7 16,5-13 0-16,7-5-2 16,5-2-6-16,4 0 2 15,2-2-1-15,0 0-11 16,6 1-2-16,17 9 4 16,-4 6-19-16,4 12 10 15,1 6 0-15,-3 10 18 16,0 8 4-16,2 2 1 0,-5 2 4 15,-3 22 8 1,-1 8 12-16,-9 4-6 0,-5 2-3 16,0-1-1-16,-8-8-2 15,-9-6-2-15,-8-7-6 16,3-6-4-16,-4-4-1 16,-1-5-30-16,2-1-2 15,7 0 1-15,7 0-50 16,7-8-101-16,4-11-131 15</inkml:trace>
  <inkml:trace contextRef="#ctx0" brushRef="#br0" timeOffset="16829.47">15146 8279 644 0,'0'0'52'0,"0"0"50"0,0 0 25 15,0 0-80-15,29 115-23 16,-27-105-1-16,-2-4-9 16,0-4 3-16,0-2-11 15,0 0 9-15,0-8-2 0,0-18-11 16,0-9-2-16,0-5 1 15,0-1-2-15,5 3-19 16,8 5 11-16,0 7 5 16,-2 8-1-16,-4 3 3 15,-2 8-3-15,-3 6 2 16,0 1-23-16,3 0 3 16,-1 0-8-16,0 7 14 15,1 9 8-15,-5 5 8 16,0 0-2-16,0-1 2 15,0-3 1-15,0-4 1 16,0-9-1-16,0-4-7 16,0 0-88-16,0-8-85 0,0-11 28 15,0-4-23 1</inkml:trace>
  <inkml:trace contextRef="#ctx0" brushRef="#br0" timeOffset="17225.27">15444 8213 651 0,'0'0'200'0,"0"0"-178"0,0 0 102 15,0 0-56-15,0 0-51 16,0 0 1-16,5 120 18 15,2-91 16-15,1-1 3 16,1-6-19-16,-2-6-14 0,2-4-17 16,-5-6-5-1,1-6-7-15,-3 0-51 16,-2-12-176-16,0-16-108 0</inkml:trace>
  <inkml:trace contextRef="#ctx0" brushRef="#br0" timeOffset="17657.75">15627 8296 621 0,'0'0'159'16,"0"0"-110"-16,0 0 107 16,36 111-66-16,-25-92-35 15,-2-7-12-15,-3-6-19 0,-1-4-15 16,-2-2-9-16,1 0-2 15,0-22 2-15,1-6 0 16,1-5-1-16,4 2 3 16,0 9-7-16,1 8 11 15,3 7-9-15,-3 7 3 16,0 0-1-16,3 0 1 16,-4 4 0-16,2 9 2 15,-3 0-1-15,-3-3 2 16,-1-3-3-16,-1-5 1 15,3-2-1-15,-2 0 0 16,5-9-1-16,4-2-7 16,-1 5-1-16,0 4-1 15,3 2 9-15,-3 3 1 16,-1 17 4-16,-1 4-3 0,-7 1 11 16,4-3-3-16,-2-2-8 15,1-6-1-15,-1-3-17 16,-2-6-80-16,1-5-95 15,2 0-169-15</inkml:trace>
  <inkml:trace contextRef="#ctx0" brushRef="#br0" timeOffset="18050.09">16119 8216 575 0,'0'0'196'0,"0"0"-119"0,0 0 59 0,0 0-70 16,-62 103-45-16,60-72 2 15,2 1 4-15,0-1-4 16,0 2 0-16,16-3-14 16,3-6-4-16,6-8-5 15,0-12-27-15,1-4-70 16,1-2 7-16,-2-19-40 15,-8-4 17-15,-5 3 42 16,-10 0 11-16,-2 4 21 16,0 4 36-16,-2 4 3 15,-14 6 41-15,-2 4 30 16,-2 0-8-16,-2 0 5 0,-3 14 4 16,3 6-14-16,4 2-14 15,5-3-19 1,8-2 2-16,3-7-13 0,2 0-14 15,0-10-30-15,0 0-110 16,12-6-99-16,3-20-161 16</inkml:trace>
  <inkml:trace contextRef="#ctx0" brushRef="#br0" timeOffset="18374.41">16331 8413 542 0,'0'0'131'0,"0"0"-19"16,0 0 5-16,0 0-81 16,0 0-36-16,0 0-1 15,41 43-44-15,-39-57 6 16,2-6 23-16,-4-6 1 16,5-1 15-16,-1 4-2 15,2 2 4-15,4 8-6 16,1 4 6-16,4 7-2 15,1 2 7-15,-1 0 8 16,3 6 0-16,-2 12 0 16,-5 4 12-16,-2 3-1 15,-1-1-8-15,-2-2 3 16,-2-4 2-16,-2-4-13 0,-2-7-10 16,0-7-8-16,0 0-85 15,0-13-187-15</inkml:trace>
  <inkml:trace contextRef="#ctx0" brushRef="#br0" timeOffset="18626.07">16541 8001 678 0,'0'0'75'0,"0"0"43"16,0 0-19-16,0 130-66 16,0-89-15-16,2 0 8 15,0 8 14-15,0-4 8 16,0-2-18-16,0-11-19 16,4-10-11-16,-2-10-60 15,-2-12-86-15,5 0-137 16,-3-4-157-16</inkml:trace>
  <inkml:trace contextRef="#ctx0" brushRef="#br0" timeOffset="18927.2">16813 8231 353 0,'0'0'219'15,"0"0"-154"-15,0 0 86 16,0 0-40-16,0 0-20 15,0 0 22-15,-46-9-27 16,23 20-32-16,-2 9-8 16,5 6-18-16,9 2-18 15,4 1 1-15,7-3-10 16,0-2-1-16,13-4 0 16,14-8-10-16,0-4-19 15,2-8 7-15,0 0-6 0,0-4 3 16,-5-18-4-16,-2-2-19 15,-5-2-21-15,-9 0-4 16,-4 3-56-16,-4 5-135 16,0 3-101-16</inkml:trace>
  <inkml:trace contextRef="#ctx0" brushRef="#br0" timeOffset="19236.78">16991 8218 435 0,'0'0'209'16,"0"0"-42"-16,0 0-7 16,0 0-83-16,0 0-12 0,0 0-21 15,-23 51-34 1,23-41-10-16,0 0 0 0,0-3-37 16,5-3-37-16,11-4 9 15,1 0 17-15,1 1-9 16,-3 1 9-16,2 2 21 15,-7 5 17-15,-1 0 6 16,-4 6 4-16,-5 2 25 16,0 0 36-16,0-1-14 15,0-2-32-15,-7-5-15 16,-2 0-6-16,-2-7-51 0,5 0-89 16,-2-2-181-1</inkml:trace>
  <inkml:trace contextRef="#ctx0" brushRef="#br0" timeOffset="19597.93">17407 8460 846 0,'0'0'185'0,"0"0"-143"0,0 0 35 16,0 0-77-16,0 0-138 0,0 0-307 16</inkml:trace>
  <inkml:trace contextRef="#ctx0" brushRef="#br0" timeOffset="20596.97">18000 8329 616 0,'0'0'103'0,"0"0"-44"0,0 0 69 15,0 0-57-15,29 128-23 16,-22-85-7-16,-3 4 6 16,1-1-9-16,-1-2-13 15,-2 0 2-15,-2-10-3 16,0-6-3-16,0-10-10 16,0-10-5-16,0-8-3 15,0 0-6-15,0 0-8 16,0-18 2-16,0-12 5 15,-4-6 4-15,-7-8 1 0,1-4 2 16,2-2-3-16,4-3-2 16,1 1 2-16,3-3-4 15,0 4 1-15,0 4-18 16,9 9 4-16,7 13 14 16,-1 10-7-16,3 9 7 15,-2 6-21-15,2 2-3 16,-3 20 16-16,-3 9 11 15,-4 2 0-15,-8 3 0 16,0 1 3-16,0-3 3 16,-11-2 3-16,-9-6-2 15,0-6-7-15,0-6-5 0,2-9-63 16,3-5-86-16,5 0-150 16</inkml:trace>
  <inkml:trace contextRef="#ctx0" brushRef="#br0" timeOffset="20895.08">18205 8410 103 0,'0'0'646'0,"0"0"-607"0,0 0 73 0,0 0-4 15,0 0-66 1,0 0-26-16,69 78-7 0,-62-90 13 15,0-14 2-15,-1-6 5 16,-2-3-15-16,1-5-6 16,-1 3-7-16,4 5-1 15,0 5 2-15,1 11-4 16,5 9-1-16,-1 5-9 16,1 2-29-16,1 0-11 15,-5 0-15-15,2 4-84 16,1 3-113-16</inkml:trace>
  <inkml:trace contextRef="#ctx0" brushRef="#br0" timeOffset="21213.42">18602 8238 574 0,'0'0'63'0,"0"0"25"16,0 0 38-16,0 0-50 15,0 0-22-15,0 0 13 16,-81 31-19-16,59-7-7 16,-2 5-27-16,6 0 2 15,7 2 7-15,9-3-15 16,2-8 1-16,0-8-7 16,20-5-4-16,6-7-3 15,5 0 5-15,0-7-8 0,4-19 0 16,-12 0-6-1,-2-1-7-15,-11 6-4 0,-5 1-2 16,-2-1-38-16,-3 3-33 16,0 4-51-16,0 7-113 15,0 2-151-15</inkml:trace>
  <inkml:trace contextRef="#ctx0" brushRef="#br0" timeOffset="21284.36">18602 8238 211 0</inkml:trace>
  <inkml:trace contextRef="#ctx0" brushRef="#br0" timeOffset="21676.52">18602 8238 211 0,'131'30'290'0,"-131"-30"-173"0,0 0-12 0,0 0-8 0,0 0-9 0,-4 1-6 0,-9 13-3 16,-6 6-39-16,6 5-26 15,2-2-7-15,6 2-7 16,5-2-1-16,0-6 1 15,7-3-3-15,13-6 3 16,5-8-5-16,-6 0 0 16,4-2 5-16,-3-21-4 15,-3-8-4-15,-3-5 8 16,-3-7 0-16,-4-4 9 16,-2-4 13-16,-5 3 16 15,0 4-12-15,0 6 0 16,0 6-16-16,0 6-5 0,-5 3-5 15,3 8-3 1,-3 4-5-16,5 8-13 0,0 3 9 16,0 0 4-16,0 0-24 15,0 3-3-15,0 15-7 16,0 4 4-16,0 6-8 16,7 3 21-16,0 5 16 15,-3 2 8-15,1 4 1 16,-5 1 1-16,2 3 1 15,2-8-2-15,1-5-3 16,4-2-59-16,2-9-144 16,-2-5-59-16</inkml:trace>
  <inkml:trace contextRef="#ctx0" brushRef="#br0" timeOffset="22004.98">19056 8256 285 0,'0'0'571'0,"0"0"-526"0,0 0 59 15,0 0-25-15,0 0-69 0,-26 101-6 16,26-78 2-16,8 1 10 15,8-2 22-15,4-6-14 16,2-4-11-16,3-9-10 16,2-3-6-16,2 0 5 15,0-19-4-15,-5-9-4 16,-6-6-1-16,-5-2 1 16,-6-3-21-16,-5 7-77 15,-2 8-21-15,0 12-98 16,0 5-128-16</inkml:trace>
  <inkml:trace contextRef="#ctx0" brushRef="#br0" timeOffset="22816.84">19377 8238 363 0,'0'0'393'0,"0"0"-297"16,0 0 55-16,0 0-73 15,0 0-59-15,0 0-17 16,-23 95 0-16,23-74-2 16,0-7-20-16,10-2-5 15,7-2 5-15,1 1 10 16,0 6-9-16,-2 1 11 16,-3 8 3-16,-4 5 4 15,-4 4 2-15,-5 3 3 16,0 2-4-16,0-3 6 0,0-12 7 15,0-6-5 1,-5-15-5-16,-1-4 3 0,1-10-6 16,0-25 0-16,5-12 0 15,0-9 0-15,0-3 0 16,2 3-2-16,12 4 5 16,-1 5-4-16,3 6 1 15,-3 6 0-15,1 8-5 16,-3 12 0-16,-5 9-8 15,-3 6-5-15,-1 0 2 16,-2 0 16-16,0 17 1 16,0 3-1-16,0 0-2 15,0-4-7-15,0-1-45 0,0 2-58 16,-5-2 7-16,3 0 69 16,2-1 36-16,0-5 21 15,0 2-1-15,0-5 24 16,0-4-25-16,0-2-19 15,0 0-25-15,7 0 25 16,2 0 4-16,2 0 8 16,2 0 31-16,3 1 31 15,5 4-36-15,2-3-23 16,4-2-4-16,4 0-10 16,0 0-1-16,-1-4-7 15,-4-10-6-15,-5-2-2 0,-8-2 9 16,-7-2 6-1,-6-2 2-15,0 0-2 0,-2-1-1 16,-13 1-28-16,-3 9-14 16,0 0-17-16,0 5-2 15,0 8 45-15,5 0 17 16,0 4 14-16,-1 16 60 16,8 6-1-16,4 3-37 15,2 0-16-15,0 0-7 16,4-4-13-16,14-6-6 15,1-3-26-15,4-12-15 16,0-4-14-16,-4 0-16 16,1-24 3-16,-7-5-69 15,-5-7-84-15</inkml:trace>
  <inkml:trace contextRef="#ctx0" brushRef="#br0" timeOffset="23009.72">19451 8047 6 0,'0'0'740'0,"0"0"-675"16,0 0-24-16,0 0 8 16,0 0-31-16,148-15-17 15,-102 9-1-15,-11 1-59 0,-6 3-79 16,-16 2-103-1</inkml:trace>
  <inkml:trace contextRef="#ctx0" brushRef="#br0" timeOffset="29476.09">3712 8941 413 0,'0'0'27'0,"0"0"-15"0,0 0-12 16,0 0 18-16,0 0-18 15,0 0-23-15,0 0 12 16,-16 6 11-16,16-6 14 16,0 0 25-16,0 0 44 15,0 0-4-15,0 0-18 16,0 0-1-16,0 0-20 15,0 0-13-15,2 0-12 16,4 0-8-16,4 0 2 16,1 0 9-16,2 0 19 0,3 0-10 15,1 0-5-15,4 0-10 16,-1 2 4-16,5 0-6 16,-2 0 3-16,6 2 2 15,5-2 5-15,-3 2 4 16,0-1 3-16,0-1-13 15,-4-2-2-15,0 1-3 16,2-1-1-16,-2 0 0 16,4 0 3-16,-2 0-2 15,4 0 7-15,-1 2-10 16,1-2 6-16,5 0 1 16,-3 0-12-16,6 0 1 15,1 0 2-15,1-2-2 0,1 1 3 16,-4-4 4-1,1 1 3-15,-6 2-7 0,-2 2-4 16,-1 0 1-16,-1 0 3 16,0 0-5-16,2-2 0 15,3 2 4-15,-1-2-2 16,4 0-2-16,-1 0 1 16,-1 2-1-16,1-4 2 15,-5 2-1-15,-2 2 1 16,-2 0-2-16,-4 0 1 15,0 0 0-15,-3 0 0 16,0 0-1-16,0 0 1 16,5 0 0-16,-2 0-1 15,-1 0 1-15,3 0-1 0,-3-2 0 16,3 0 0-16,0-2 0 16,0 0 0-16,0 2 1 15,-3-1-1-15,2 2 0 16,-1-3 0-16,0 1 1 15,0 0-2-15,-4 1 2 16,-1 1 0-16,1 1 0 16,-4 0-2-16,1 0 1 15,2 0-1-15,0 0 1 16,1 0-2-16,-2 0 2 16,-1 0 1-16,-5 0-1 0,3 0-1 15,2 0 1 1,2 0 0-16,-2 1 0 0,-1-1 0 15,2 2 0-15,-1-2-1 16,-1 3 3-16,4-3-2 16,0 1 0-16,-1-1 0 15,3 0 0-15,-4 0 0 16,0 0-1-16,-1 0 2 16,-5 0-1-16,-2 2 2 15,-2 1-2-15,0-2-2 16,4 0 2-16,-1 2-2 15,1-3 3-15,0 2-1 16,-2-2 0-16,0 0 0 16,-3 0-5-16,-2 0 5 0,-2 1 2 15,1 2-2-15,1-1 0 16,4 0 0-16,-4 0 0 16,5 0 0-16,-5 0 3 15,2-2-2-15,-4 0-2 16,0 0 1-16,1 0 0 15,-1 0-1-15,-2 0 1 16,0 0 0-16,4-10 1 16,-2-7 0-16,0-2-1 15,3-1 0-15,-3 4 0 16,0 2 0-16,4 2 0 16,-6 0-2-16,2 0 2 15,1 0 0-15,-3-1 0 0,0 1 0 16,0 1 0-16,2-5 2 15,1-2-2-15,-3-2 0 16,3 0 0-16,0 1 0 16,-3 1 0-16,4 2 0 15,-2-2 1-15,1 2 0 16,-1-4-1-16,1-2 0 16,0 0-1-16,-1-2 1 15,3 1 0-15,-1 0 1 16,-2 2-1-16,4 2-1 15,-4 1 1-15,3 2 0 16,-3 0 1-16,2-2-1 0,4-4 0 16,-4-5 0-1,1-4 1-15,2-2 0 0,-2-3-1 16,2 2 1-16,-3 6-1 16,-2 6 0-16,-1 6-1 15,-3 6 1-15,0 4 0 16,0 0 0-16,2-3 0 15,1 1-1-15,-3-5 2 16,0-3-1-16,0 0 1 16,2 0-2-16,0-3 1 15,0 6-1-15,0 0-3 16,1 3 4-16,-1 2 0 16,0 2-4-16,-2 3 3 0,2-2 2 15,-2 5-1 1,0 0 1-16,0-1-1 0,0-2 0 15,0-1 0 1,0 3 1-16,0 1-1 0,0 0 2 16,0 0 4-16,0 0 3 15,0 0-7-15,0-2 5 16,-9-2-3-16,-2 1-4 16,-4-1-1-16,-4 3 1 15,2-2 5-15,-3 1-4 16,-1-2 1-16,4 3-1 15,-3 1 1-15,2 0-1 16,-2 0 1-16,0 0-2 16,-4 0 0-16,-1 0 0 0,-2 0 0 15,0 0 0-15,-6 0 1 16,0 0-1-16,-5 0 1 16,-1 0-2-16,4 0 0 15,-1 0 0-15,7 0-1 16,3 0 2-16,4 0 0 15,2-4-2-15,1-1 2 16,4 2 0-16,-3 0 1 16,1 0-1-16,-1-1 1 15,0 1-2-15,-2-1 1 16,-3 2-1-16,3 0 2 16,-2 2-1-16,0 0 2 15,-3 0 1-15,-2 0-3 16,-2 0 2-16,0 0-2 0,-2 0 0 15,0 0 0-15,3 0 1 16,-1 2-1-16,-2 3 2 16,2-4-4-16,-3 2 4 15,6-3-4-15,-1 0 8 16,6 0-6-16,2 0 0 16,-4 0-3-16,1 0 3 15,-7 0-3-15,-2 0 2 16,-1-3 0-16,-3 2 1 15,2-2 0-15,-3-1 0 16,-2 4-1-16,-2-2 3 16,-2 2-5-16,0 0 4 0,1 0-2 15,-1 0 1 1,-1 0 0-16,3 0 0 0,-2 0-1 16,-1 0 1-16,-1 0-3 15,2 0 2-15,-3 0 1 16,1 0-2-16,-3 0 1 15,-2 0 0-15,2 0 1 16,1 0-4-16,5 0-1 16,5 0 4-16,3 0 0 15,2 0 0-15,2 0 0 16,-4 0-6-16,1 0 0 16,1 0 2-16,0 4 5 0,0 2-4 15,0 1 3 1,2-4-6-16,2 0 3 0,2-1 0 15,3-2 3 1,-2 0-5-16,1 1 2 0,-2-1-4 16,1 0-5-16,4 0 2 15,-4 0 3-15,3 0-6 16,0 0 4-16,0 0-3 16,1 0-5-16,5 0 3 15,-1 3 4-15,5-1 3 16,2-1 8-16,0-1-2 15,0 0 1-15,0 0-2 16,1 0 2-16,-2 3-4 16,4-3 1-16,-1 1-2 15,1 2-16-15,3 0 15 0,3 0-7 16,0 1 8 0,0 1-4-16,0 5 10 0,0 7 0 15,0 6 1-15,0 4 1 16,0 3 0-16,0 2 3 15,0 4-1-15,0 2 1 16,0 6 0-16,0 2 2 16,0 4-2-16,0-3 7 15,0-1-2-15,0-7-8 16,0 4 2-16,0 1-1 16,0 5 4-16,0-1 2 15,0-1-9-15,0 2 9 0,0-5-3 16,0 1-2-1,0-4-4-15,3-5-1 0,3-4-2 16,3-5 3-16,-3-2 0 16,4-5 2-16,-6-3 1 15,1-6 1-15,-3-4 0 16,0-4-3-16,-2-3-1 16,0 0-9-16,0 0 8 15,0 0 0-15,0 0 1 16,0 0 1-16,0 0 7 15,0 0-5-15,0 0-1 16,2 0 2-16,-2 0-4 0,2 0-1 16,3 0-3-16,-1 0 4 15,5 0 0-15,2 0 0 16,0 0 0-16,3 0 0 16,-1 0 2-16,5 0-3 15,7-3 2-15,6-6-2 16,9-3 1-16,4-2 0 15,5 0 1-15,-1 0-1 16,-9 4 3-16,-7 4-3 16,-8 2-4-16,-11-2-14 15,-4 2-33-15,1 0-78 16,-2-2-141-16,3-1-202 16</inkml:trace>
  <inkml:trace contextRef="#ctx0" brushRef="#br0" timeOffset="30488.92">6096 8974 374 0,'0'0'225'0,"0"0"-202"16,0 0 12-16,0 0 17 16,0 0-35-16,0 0-5 15,0 0 44-15,64-83 20 16,-41 60-10-16,-2-4-20 15,4 5-6-15,0 0-16 0,-1 1-4 16,1 3-15 0,-1 3-2-16,-4 3-3 15,-2 3-2-15,-7 4-19 16,-4 1-22-16,-5 4-2 0,-2 0-37 16,0 0-24-16,-7 4-11 15,-10 11-154-15</inkml:trace>
  <inkml:trace contextRef="#ctx0" brushRef="#br0" timeOffset="30781.33">6207 9057 529 0,'0'0'126'0,"0"0"-81"15,0 0 58-15,0 0-34 16,0 0-41-16,0 0-13 16,107-56-5-16,-74 29-8 15,5 0-2-15,-5 1 0 16,0 4-9-16,-6 8-44 15,-8 10-34-15,-9 4-57 16,-7 0-162-16</inkml:trace>
  <inkml:trace contextRef="#ctx0" brushRef="#br0" timeOffset="32829.04">22508 4954 466 0,'0'0'164'0,"0"0"-109"0,0 0 105 15,0 0-54-15,0 0-44 0,0 0-15 16,0 0 4-16,19-90-20 15,-16 67 0-15,-3 0 4 16,0 3 3-16,0 2-7 16,-3-1-9-16,-12 5 6 15,-3-1-15-15,-2 3-3 16,0 3-10-16,3 9 0 16,-4 0 0-16,3 3-3 15,-1 23-7-15,0 10 3 16,4 12-3-16,1 13 9 15,4 11 2-15,0 10-1 0,3 8 1 16,7 4 0 0,0 3-1-16,10 0 0 0,16-4 4 15,5-12 0-15,2-18-2 16,8-17-1-16,-1-15-1 16,2-15 3-16,-1-16 0 15,-4 0-1-15,-3-16-2 16,-9-15 0-16,-8-6 1 15,-5-3-1-15,-10-2 0 16,-2 2 0-16,0 2-4 16,0-4-37-16,-7 7-57 15,-5 1-127-15,4 2-94 16,-1 10-310-16</inkml:trace>
  <inkml:trace contextRef="#ctx0" brushRef="#br0" timeOffset="33168.51">22699 5229 585 0,'0'0'210'0,"0"0"-177"0,0 0 82 0,0 0-11 16,0 0-56-16,-6 105-3 15,6-63 13-15,0 8-8 16,0 6-14-16,0 4 0 15,2-5-10-15,15-11-14 16,10-14-10-16,6-16-2 16,6-13-11-16,1-1 11 0,-1-13 0 15,-3-24 1-15,-9-11 3 16,-9-6-2 0,-12-2-2-16,-6 4-5 0,0 8-11 15,-6 8-20-15,-10 10-26 16,1 6-75-16,6 4-90 15,4 5-50-15,5 4-181 16</inkml:trace>
  <inkml:trace contextRef="#ctx0" brushRef="#br0" timeOffset="33533.79">23178 5211 374 0,'0'0'255'0,"0"0"-124"15,0 0 46-15,0 0-35 16,0 0-48-16,0 0-43 16,-53 42-15-16,32-23-13 15,6-6-9-15,6 4-8 16,4-5-6-16,5-3 0 16,0 4-7-16,10-1-8 15,16 1-2-15,3 4 7 16,2 3 3-16,2-1 7 15,-1 8-2-15,-3 3 3 0,-7 2-1 16,-8 0 1-16,-7 4 7 16,-7-6 12-16,0-2-2 15,-9-6 1 1,-14-8-11-16,-1-5 6 0,-1-9-2 16,-2 0-10-16,0-9-2 15,6-20-23-15,5-12-20 16,9-4-65-16,7-5-92 15,0-5-78-15,18-3-88 16</inkml:trace>
  <inkml:trace contextRef="#ctx0" brushRef="#br0" timeOffset="34206.32">23479 4710 495 0,'0'0'230'0,"0"0"-117"16,0 0-21-16,0 108-29 16,0-48-31-16,0 10 8 15,0 11 13-15,0 5 1 16,0 6 3-16,0 7-15 16,-3-1 2-16,-1 1-27 15,2-14-7-15,2-13-4 16,0-25-5-16,0-19-2 15,2-18-10-15,5-10-7 16,-2-6-32-16,-3-24 8 16,-2-12 17-16,0-5 15 0,0 1-12 15,0 8 17-15,0 2 5 16,0 10-3-16,0 11 2 16,0 0 1-16,9 5 0 15,8-2 2-15,10 1 2 16,6-2-3-16,8 1 2 15,-1 2-3-15,2-2 1 16,-4 4-1-16,-9 2 0 16,-5-2 4-16,-6 2-3 15,-11 4-1-15,-3 0 0 16,-4 2 4-16,0 0 4 16,0 0 30-16,-9 0 0 15,-17 6-25-15,-8 15-1 0,-3 4-10 16,1 8 5-1,9 9-3-15,9 2 2 0,11 0 1 16,7 0 2-16,0-7-8 16,11-2 0-16,20-7 2 15,6-10-1-15,5-12-1 16,4-6 2-16,4 0-3 16,-6-26-1-16,-6-6 0 15,-9-8 0-15,-11-9-3 16,-7-1 2-16,-8-1-9 15,-3 10-8-15,0 13 8 0,-21 8-17 16,-8 12-17 0,-2 8-90-16,4 0-12 0,10 0-84 15,9 3-106 1</inkml:trace>
  <inkml:trace contextRef="#ctx0" brushRef="#br0" timeOffset="34561.18">24091 5307 526 0,'0'0'258'0,"0"0"-179"0,0 0 62 0,0 0-45 16,0 0-57 0,0 0-1-16,-50 71-25 0,44-55-12 15,6-4-1-15,0 2-4 16,8-4 1-16,16 0-1 15,2 0-7-15,6 1 6 16,-1 4 5-16,0-3 2 16,0 9 1-16,-4 4 4 15,-7 9 16-15,-7 4 14 16,-10 3 9-16,-3-3-3 16,0-5-14-16,-22-4-11 15,-7-7-4-15,0-10 1 16,0-8-2-16,4-4-13 15,5 0 0-15,0-14-10 16,0-10-19-16,5-8-26 16,1-1-61-16,5 5-142 0,3 6-206 15</inkml:trace>
  <inkml:trace contextRef="#ctx0" brushRef="#br0" timeOffset="37592.33">22483 6072 302 0,'0'0'79'0,"0"0"-13"0,0 0 54 16,0 0-24-16,0 0-37 15,0 0 2-15,-4 12-9 16,4-12-1-16,0 0-15 16,0 0-12-16,0 0-7 15,0 4-1-15,0 0 6 16,0 4-5-16,6 1 23 15,3-4-7-15,7 0-3 16,6-1-11-16,4 1-1 16,13-5-7-16,7 0 5 15,12 0 4-15,11-12 3 0,9-2-9 16,2-2-4 0,5 5-3-16,0 3-4 0,-2 5 3 15,-6 0-4-15,-10 3 1 16,-7 0-3-16,-8 0 1 15,-1 0 8-15,-5 0-6 16,4 5 6-16,4-2-6 16,-2 0 8-16,4-2-9 15,0 1-2-15,-4 1 1 16,-6-3 4-16,-8 4-5 16,-7-2 2-16,-7 0 6 15,-7 2-2-15,-7-2 0 16,-1-2-5-16,-7 0-1 15,0 0 3-15,-2 0-2 16,0 0-1-16,0 1-2 0,0 2 2 16,0-2-8-1,0 4-15-15,0 2-43 0,0 1-95 16,0 7-122-16,0-1-401 16</inkml:trace>
  <inkml:trace contextRef="#ctx0" brushRef="#br0" timeOffset="38751.11">24858 4628 385 0,'0'0'78'0,"0"0"-78"16,0 0 64-16,0 0 26 16,0 0-45-16,0 0-13 15,0 0 30-15,-4-46 35 16,4 46-40-16,0 0-19 15,0 0 4-15,0 14-15 0,0 6-2 16,2 12 5-16,9 12-1 16,0 11 8-16,2 12-2 15,1 16-10-15,-3 9-3 16,-2 11-9-16,0 4 1 16,2 4-2-16,-5-5 4 15,1-6-4-15,0-7-3 16,0-13 0-16,-3-10 2 15,-2-6 4-15,0-8-6 16,1-12 0-16,-1-12-3 16,0-14-5-16,0-10-1 15,-2-8-5-15,0 0-13 0,0 0-8 16,0 0 10 0,0-11-7-16,0-10-5 0,0-5-61 15,0 0-90-15,0 4-143 16</inkml:trace>
  <inkml:trace contextRef="#ctx0" brushRef="#br0" timeOffset="43533.23">25606 5581 627 0,'0'0'92'0,"0"0"-72"15,-21-127-4-15,21 67 72 16,0-5-66-16,2 2 5 16,2 0 30-16,0 5-1 0,-4 4-20 15,0 4 14 1,0 10-3-16,-2 10-14 0,-4 12-10 16,2 10-7-1,-1 5-2-15,5 3 3 0,0 0-1 16,0 0-1-16,0 17-5 15,0 10-3-15,17 15-6 16,2 5 8-16,2 6-3 16,2 3 3-16,2 3 0 15,4 4-1-15,0 1 7 16,2 0 2-16,0-6-6 16,-4-9 0-16,-2-17-3 15,-8-14-6-15,-3-14-1 16,-1-4 0-16,0-3 1 15,1-29 2-15,-2-17 6 16,2-14-3-16,-5-9 0 0,-5-2-2 16,-4 6-1-16,0 7-4 15,0 11 0 1,0 5 1-16,0 9-2 0,0 13 1 16,0 9-2-16,0 7 2 15,0 7-12-15,-2 0-4 16,2 0-22-16,-2 9-27 15,0 12-60-15,2 2-137 16,0-1-91-16</inkml:trace>
  <inkml:trace contextRef="#ctx0" brushRef="#br0" timeOffset="43773.74">26088 5326 643 0,'0'0'61'0,"0"0"15"0,0 0 84 0,0 0-69 0,0 0-36 15,0 0 26-15,0 120-7 16,0-80-28-16,0-2-21 16,-2-3-15-16,0-12-6 15,2-5-4-15,0-8-25 16,0-3-52-16,0-7-127 15,0-3-135-15,2-27-181 0</inkml:trace>
  <inkml:trace contextRef="#ctx0" brushRef="#br0" timeOffset="44095.02">26219 5334 631 0,'0'0'215'15,"0"0"-196"-15,0 0 96 16,-4 126 2-16,4-88-80 16,0-2-23-16,0-6 8 15,0-8 12-15,8-4-13 16,11-4-9-16,1-4 2 0,2-7-3 16,2-3 4-1,1 0-6-15,0-17-4 0,-3-6 1 16,-2-9-4-1,-6-1 5-15,-6 1-6 0,-3 4 6 16,-5 2-7-16,0 3-1 16,0 4-12-16,0 3-21 15,-3 6-54-15,-1-1-46 16,4 9-70-16,0-1-29 16,0 1-35-16</inkml:trace>
  <inkml:trace contextRef="#ctx0" brushRef="#br0" timeOffset="44507.23">26547 5320 86 0,'0'0'147'0,"0"0"-59"16,0 0 37-16,0 0 4 15,0 0-30-15,0 0 10 16,40-27-15-16,-40 27-1 16,0 0-7-16,-11 0-10 15,-9 14-24-15,0 11-16 16,0 4-15-16,7 6 1 15,3 3-5-15,6 2 1 16,4-4-15-16,0-4-3 16,14-8 0-16,10-12-17 15,2-6-11-15,6-6 1 16,-1 0 0-16,0-20-9 16,-6-2 9-16,-7 2-11 0,-9 1 2 15,-5 2 8 1,-4-2 3-16,0 8 17 0,0 1-1 15,-15 6 9-15,-6 2 1 16,-3 2 12-16,-1 0 11 16,-2 0 12-16,3 14 24 15,4 6-27-15,7-2-3 16,3 0-22-16,10-2-8 16,0-6-4-16,0-5-74 15,7-5-69-15,15-11-129 16,5-19-92-16</inkml:trace>
  <inkml:trace contextRef="#ctx0" brushRef="#br0" timeOffset="44811.58">26832 4913 701 0,'0'0'60'0,"0"0"-8"0,12 148 99 16,3-90-76-16,-4 7-28 16,0 4 23-16,-4 7 12 0,-7 4-23 15,0-5-20-15,0-9-12 16,0-10-17-16,0-15-10 15,0-17-6-15,0-14-39 16,0-10-64-16,0-10-136 16,0-34-153-16</inkml:trace>
  <inkml:trace contextRef="#ctx0" brushRef="#br0" timeOffset="45064.03">26239 5001 616 0,'0'0'237'16,"0"0"-221"-16,0 0 41 15,83-103 62-15,-37 65-62 16,2 2-48-16,-11 6-9 16,-12 10-4-16,-16 10-94 15,-9 7-212-15</inkml:trace>
  <inkml:trace contextRef="#ctx0" brushRef="#br0" timeOffset="46021.51">27917 5092 621 0,'0'0'120'0,"0"0"-117"15,0 0 48-15,0 0 43 16,0 0-58-16,0 0 22 0,-131-11 41 16,111 11 26-1,-2 11-62-15,-1 8-21 16,-2 5-13-16,-2 2-12 0,4 2-9 15,0 5-3-15,5-3-5 16,5 3 0-16,9-2-2 16,4-3 2-16,0-6-6 15,4-6-8-15,21-4-23 16,10-3 2-16,9-8 10 16,8-1 4-16,2 2 9 15,-6 3 6-15,-7 12 5 16,-12 8-1-16,-10 4 1 0,-5 5 1 15,-9 3 3 1,-5 1 1-16,0-2 22 0,-25-4-4 16,-11-5-4-16,-7-4-10 15,-1-5-3-15,0-11 2 16,1-7-5-16,6 0-2 16,3-9-5-16,5-16-26 15,13-7-61-15,12-4-79 16,4-5-67-16,14-6-21 15,19 3-81-15</inkml:trace>
  <inkml:trace contextRef="#ctx0" brushRef="#br0" timeOffset="46441.76">28129 5243 493 0,'0'0'254'0,"0"0"-167"0,0 0 73 15,0 0-57-15,0 0-69 16,0 0-7-16,-76 21 18 16,52 3-13-16,-3 5 5 15,5 10-19-15,6 1-1 16,12 0-15-16,4 0 6 16,0-7-6-16,15-6-4 15,18-9-14-15,8-11-22 16,3-7-31-16,-1-1-27 15,-5-23 29-15,-12-3-21 0,-10 2-13 16,-14 0 12 0,-2-4 10-16,-5 8-97 0,-19 4-30 15,-3 9 43-15,1 8 34 16,-3 0 129-16,4 0 157 16,5 0-15-16,5 0-47 15,5 0-35-15,8 0-31 16,2 0-25-16,0 0-4 15,0-4-4-15,0-6 4 16,14 0 4-16,-1 4-4 16,5 4-8-16,1 2-49 15,4 0-121-15</inkml:trace>
  <inkml:trace contextRef="#ctx0" brushRef="#br0" timeOffset="46849.91">28269 5420 370 0,'7'34'273'0,"1"4"-175"15,0-2 55-15,-2-4-31 16,1-10-65-16,-3-7-17 16,-4-12-11-16,0-3-25 15,0 0-4-15,0 0-10 16,0-22 10-16,0-9 15 16,0-13-4-16,0-3-11 15,0 2-1-15,0 1-13 16,7 6-7-16,9 7-3 0,2 5 4 15,3 7 13 1,2 8 7-16,0 7-1 0,-4 4 0 16,1 0-4-1,-5 0 4-15,-3 10-4 0,-5 3 0 16,-5 5 5-16,-2 3 12 16,0 1 34-16,0 6 2 15,-13 2-13-15,-3 0-14 16,3 0-13-16,1 0-2 15,6 0-6-15,6-2-3 16,0-2 2-16,0-3-3 16,4-3-7-16,16-4-8 15,7-6-25-15,2-9-53 16,7-1-32-16,-3-4-136 16,-4-18-141-16</inkml:trace>
  <inkml:trace contextRef="#ctx0" brushRef="#br0" timeOffset="47146.28">28666 5342 709 0,'0'0'119'0,"0"0"-117"15,0 0 65-15,-2 104-16 0,8-70-26 16,5 2 17-1,3-4 29-15,1-3 15 0,-1-9-36 16,1-8-35 0,1-11-15-16,2-1 0 0,2-4-12 15,0-24 12-15,2-8 1 16,-6-3 1-16,-5 2-2 16,-3 5-31-16,-2 7-5 15,-6 4-28-15,0-1-81 16,0 2-105-16,0-3-153 15</inkml:trace>
  <inkml:trace contextRef="#ctx0" brushRef="#br0" timeOffset="47333.55">28897 5257 932 0,'0'0'83'15,"0"0"-70"-15,0 0 93 16,0 0-48-16,48 121-37 15,-44-90 19-15,-2 0-3 16,-2 1-15-16,0-1-18 16,0-8-4-16,0-5-26 15,0-8-110-15,0-8-117 16,0-2-205-16</inkml:trace>
  <inkml:trace contextRef="#ctx0" brushRef="#br0" timeOffset="47626.58">29221 5278 436 0,'0'0'133'15,"0"0"13"-15,0 0 40 16,0 0-74-16,0 0-35 15,0 0-13-15,-45 54-21 16,43-36-26-16,2 2-3 16,0-4-2-16,0 1-5 15,0-3 2-15,4 3-7 16,8 3 2-16,-4-2-3 16,-1-2-1-16,-3 0-34 0,-1-2-120 15,-3-8-120-15,0-4-292 16</inkml:trace>
  <inkml:trace contextRef="#ctx0" brushRef="#br0" timeOffset="47878.31">29414 5298 391 0,'0'0'294'16,"0"0"-279"-16,0 0-1 15,0 0-14-15,0 0-3 16,0 0-35-16,-64 25 23 16,57-14-34-16,1-5-12 15,-2 0 34-15,0 0-138 16</inkml:trace>
  <inkml:trace contextRef="#ctx0" brushRef="#br0" timeOffset="48473.51">29414 5298 368 0,'-104'-5'204'15,"92"5"-197"-15,4 0 43 16,-3 5 11-16,-3 3-18 16,1 3 33-16,1 4 27 15,-1 3-24-15,7 2-5 16,-1 2-21-16,2 2-20 16,5 2-8-16,0-1-10 15,0 2 1-15,0-1-6 16,0-2-2-16,8 0 0 0,0-8-1 15,3-3-4 1,3-10-3-16,7-3-2 0,4 0 2 16,2-9-1-16,0-9-2 15,-5 1-2-15,-4 8-3 16,-9 0 3-16,-7 5-1 16,1 2-8-16,-3 2-4 15,0 0-31-15,0-2-12 16,0 2-26-16,0-2-105 15,0 2-65-15,0 0 68 16,0 0 48-16,0 0 141 16,0 0 179-16,0 8-18 15,-7 6-37-15,0 2-33 16,0 4-18-16,3 4-9 16,-3 2 24-16,1 2-17 0,-4-1 4 15,2-1-16-15,-1-1-14 16,-3 4-14-16,2-3-6 15,-4 2-13-15,1 0-3 16,0-3-2-16,3-6-5 16,4-9-4-16,3-8-20 15,3-2-56-15,0-4-159 16,13-23-118-16,12-12-73 16</inkml:trace>
  <inkml:trace contextRef="#ctx0" brushRef="#br0" timeOffset="48796.87">29622 5342 398 0,'0'0'342'0,"0"0"-281"16,0 0 35-16,0 0-24 16,0 0-46-16,0 0 3 15,-63 36 28-15,43-11 24 16,3 4-30-16,1 5-10 15,9 3 4-15,7-2-16 16,0 0-16-16,2-8-13 16,21-9-1-16,4-13-1 0,1-5-10 15,3-3 9 1,-4-22-3-16,0-9 6 16,-7-1 0-16,-7 3 4 0,-5 2-4 15,-8 8 0-15,0 3-6 16,0 6-19-16,-16 7-36 15,-5 6-110-15,2 0-133 16,-4 0-343-16</inkml:trace>
  <inkml:trace contextRef="#ctx0" brushRef="#br0" timeOffset="106862.03">20266 7369 319 0,'0'0'44'0,"0"0"-17"0,0 0 25 15,0 0-6-15,0 0-3 16,0 0-5-16,0 0-3 16,-2-20-2-16,2 18 1 15,0 0 3-15,0 2-7 16,0 0 1-16,0 0 14 15,0 0 25-15,0 0 13 0,0 0 8 16,0 0-10 0,0 0-18-16,0 0-20 0,0 0-17 15,0-7-7-15,0-7-3 16,-2-15-6-16,-1-11-10 16,-1-15 7-16,4-10-7 15,0-9 4-15,0-3-4 16,0 4 0-16,0 8 0 15,9 11 0-15,4 11 0 16,-1 13 0-16,-2 10-1 16,1 7 1-16,3 13-7 15,1 0-9-15,6 3 3 0,1 21 11 16,3 8 2-16,-2 8 1 16,0 3 4-16,-5 7-4 15,-3 10 0-15,-1 1-1 16,-5 1 6-16,-5-1 2 15,-2-6 1-15,-2-7-2 16,0-6-6-16,0-10 0 16,0-6-2-16,0-13-10 15,0-4-18-15,-2-9-32 16,-9 0-43-16,-2-12-93 16,-5-12-80-16,-2-1 13 15,-3 4-75-15</inkml:trace>
  <inkml:trace contextRef="#ctx0" brushRef="#br0" timeOffset="107048.64">20304 7209 225 0,'0'0'167'0,"0"0"-24"0,0 0 0 0,0 0 7 0,0 0-49 15,0 0-36-15,-32-5-15 16,42 4-27-16,14-2 14 16,7-3-4-16,2 3-15 15,4-2-13-15,-6 1-5 16,2 4-11-16,-2 0-40 15,-2 0-60-15,3 0-26 16,-3 0-33-16,0 0-41 16,-1 0-60-16</inkml:trace>
  <inkml:trace contextRef="#ctx0" brushRef="#br0" timeOffset="107441.44">20787 7178 166 0,'0'0'199'15,"0"0"-97"-15,0 0 44 16,0 0-13-16,0 0-18 15,0 0-22-15,11-65 9 16,-19 65-7-16,-11 0-32 16,0 0-19-16,-4 0-25 15,-1 11-13-15,0 12-6 16,1 2 2-16,3 6-2 16,7 2-1-16,3 2 0 15,8 3 0-15,2-5 1 16,0-1-16-16,10-7-24 15,11-9-11-15,8-12-50 0,5-4 31 16,-3-4 33-16,-2-16 17 16,-4-1-19-16,-7 2 5 15,-9 2 26-15,-3 4 8 16,-6 3 0-16,0 4 6 16,-6 6 28-16,-19 0 10 15,-2 0-2-15,-6 10-5 16,1 7-6-16,3 0-11 15,8-3-10-15,5-3-2 16,7-8-8-16,7-3-38 16,2 0-60-16,7-12-132 15,24-16-49-15</inkml:trace>
  <inkml:trace contextRef="#ctx0" brushRef="#br0" timeOffset="107583.28">20787 7178 363 0</inkml:trace>
  <inkml:trace contextRef="#ctx0" brushRef="#br0" timeOffset="107833.29">20787 7178 363 0,'161'-3'172'0,"-161"9"-75"0,0-1 32 0,0 8-17 0,0 5-26 15,0 3 6-15,0 10 3 16,0-1-29-16,0 2-15 15,0 0-19-15,0-4-8 0,0-6-11 16,0-4-1-16,0-8-4 16,0-4-1-1,0-4-7-15,0-2-1 0,0 0-3 16,0-18-2-16,0-16 6 16,0-2 4-16,0-6 0 15,8 2-2-15,8 2-3 16,5-3 1-16,2 9-4 15,0 2-1-15,-3 10-9 16,-5 11-4-16,-3 3-14 16,-1 6-2-16,-2 0-44 15,2 0-72-15,-2 0-58 16,0 0-151-16</inkml:trace>
  <inkml:trace contextRef="#ctx0" brushRef="#br0" timeOffset="108206.36">21262 7113 401 0,'0'0'317'16,"0"0"-258"-16,0 0 62 15,0 0-7-15,0 0-66 16,0 0-9-16,-34 0 19 16,17 0-4-16,-3 9-11 15,-3 13-24-15,1 11-11 0,4 7-3 16,5 6-3-1,6 4 0-15,7-2-1 0,0-8-2 16,12-6-5 0,17-14-20-16,4-14-22 0,5-6 0 15,1 0 2-15,-5-22 10 16,-7-4 4-16,-9-2-9 16,-12 0 23-16,-6 2 18 15,0 4 5-15,-15 5-5 16,-9 10 19-16,-8 7 3 15,3 0-2-15,2 0-13 16,7 16-2-16,5-2-5 16,5-1 0-16,8-6-39 15,2-7-79-15,0 0-134 0,25-7-60 16</inkml:trace>
  <inkml:trace contextRef="#ctx0" brushRef="#br0" timeOffset="108459.06">21548 7175 618 0,'0'0'136'15,"0"0"-77"-15,0 0 58 16,0 0-72-16,0 0-23 16,0 0 18-16,-114 25-10 15,91 10-11-15,6 7-4 16,3 5 5-16,7-2 10 15,7-3-14-15,0-8-12 16,5-10-4-16,19-15-20 0,5-9-28 16,3-15 10-16,-1-24 4 15,-4-16-72-15,-10-1-72 16,-15 0-141-16</inkml:trace>
  <inkml:trace contextRef="#ctx0" brushRef="#br0" timeOffset="108711.85">20598 6523 642 0,'0'0'37'0,"0"0"-23"16,0 0 24-16,125-102-38 15,-77 81-5-15,-5 10-75 16,-16 11-243-16</inkml:trace>
  <inkml:trace contextRef="#ctx0" brushRef="#br0" timeOffset="153391.15">2428 9394 226 0,'0'0'124'0,"0"0"-109"0,0 0 26 15,0 0 7-15,0 0-33 0,0 0-5 16,0 0-4-16,0 0 20 15,0 0 25-15,0 0 21 16,0 5-5-16,0 4 8 16,0 1-25-16,0 3-22 15,0 0-10-15,-2 4-1 16,0 3-7-16,2 0-6 16,0 5 4-16,0 2 7 15,0 1 4-15,0 0-1 16,0 0 4-16,0 3 1 15,0 0-9-15,0 1-1 0,0 0 6 16,-2 1-3 0,0-4-5-16,2 2-1 0,-4 0-1 15,2 1 3-15,0-1-1 16,2-3-4-16,0-5-4 16,0 0-2-16,0-1 9 15,0 0-5-15,0 0 2 16,0-4-3-16,0-4 0 15,0-4-4-15,0-4 0 16,0 0 0-16,0 0 2 16,0-2-2-16,0 0 1 15,0-2-1-15,0 0-2 16,0-2 1-16,0 0-3 16,0 0-6-16,0 0-18 0,0 0-28 15,0-13-21-15,0-5-31 16,0-5-108-16,0 3-86 15</inkml:trace>
  <inkml:trace contextRef="#ctx0" brushRef="#br0" timeOffset="154562.57">2219 10118 201 0,'0'0'212'0,"0"0"-160"0,0 0-1 0,0 0 28 15,0 0-37-15,0 0-20 16,0 0 7-16,2 0 15 16,-2 0-3-16,4 0 2 15,8 0-13-15,5 0 14 0,6 0-6 16,-1 0-5-16,2 0-17 15,3 0-8-15,2 0-2 16,0 0-6-16,-2 0 2 16,0 0 1-16,-3 4-3 15,-2 5 6-15,0-2-4 16,-3-1 3-16,-4 0 2 16,-6-3-4-16,-2 0-1 15,-7-3-1-15,0 0 3 16,0 0 9-16,0 2-2 15,0-2 1-15,0 0 4 0,0 2 11 16,0-2-12 0,-4 0-5-16,-10 0-6 0,-6 0-3 15,2 0-1 1,-2 2 0-16,0 0-3 0,4-2-2 16,-1 0 3-16,-1 0-14 15,-1 0-7-15,4 0 20 16,-3 0-7-16,5 0 2 15,-1 0-4-15,1 0-2 16,2 0 4-16,0 0 8 16,0 0 2-16,2 0 1 15,0 0-1-15,2 0 0 16,3-2 4-16,-1 2-4 16,3 0 0-16,0 0 0 0,2 0-3 15,0 0 0 1,0 0-10-16,0 0 8 0,0 0 0 15,0 0 0-15,0 5 5 16,0 9 0-16,0 8 5 16,7 4-1-1,1 3-2-15,6 7-1 0,-1-4 2 16,-2 1 0-16,3-5 0 16,-3-3-1-16,3-6-2 15,-4-1 4-15,-1-5-3 16,3-4 2-16,-4-4-2 0,3 0-1 15,-1-5-4 1,-4 0 4-16,3 0 5 16,3 0-3-16,-2-2 8 15,3-14-2-15,1-8 9 0,1-3 3 16,1-6-6-16,-3-3-3 16,3 2-7-16,0 0-3 15,0 3 0-15,-3 8 1 16,-3 5-2-16,0 8 1 15,-8 1-2-15,-2 7-2 16,0 1 3-16,0 1 0 16,2 0 2-16,0 0-2 15,-2 0 0-15,0 0 0 16,0 0 2-16,0 0-2 0,0 0 3 16,0 0 1-1,0 0 0-15,0 0-1 0,0 0-1 16,0 0-2-16,0 0-1 15,0 0-2-15,0 0-35 16,0-3-25-16,0 1-48 16,0-3-138-16</inkml:trace>
  <inkml:trace contextRef="#ctx0" brushRef="#br0" timeOffset="213208.61">3114 10203 424 0,'0'0'180'0,"0"0"-159"15,0 0 73-15,0 0-4 16,0 0-62-16,0 0-10 16,0 0 15-16,0 0 19 15,0 0 12-15,0 5 10 16,2 9-6-16,3 7-28 16,4 3-9-16,0 10-4 15,2 3-13-15,-2 10 1 16,2 7-1-16,0 2-1 0,1 0-1 15,-2-4-4-15,-1-5-3 16,1-7-2-16,-2-8-1 16,-1-8-2-16,-3-10 1 15,-2-10-1-15,0-4-4 16,-2 0-8-16,0-7 7 16,0-22 2-16,0-11 3 15,-8-8 0-15,-1-9-12 16,-5 3 0-16,1-1-3 15,-1-4 2-15,-1 1-8 16,-1 4 7-16,3 5-2 16,0 10 2-16,2 8 6 15,4 9 2-15,3 6 3 0,4 7 1 16,0 0-3 0,0 5-5-16,0 0-6 0,15 4 6 15,12 0 3-15,4 0 6 16,4 0-5-16,2 2-5 15,-2 16 10-15,-1 4-1 16,-5 6-3-16,-5 8 3 16,-4 3 2-16,-6 7 16 15,-8 0 6-15,-1 6 1 16,-5 1 2-16,0 0-6 16,-5 0-5-16,-13-8 8 15,-1 1-7-15,-2-5-11 0,1-5-1 16,-2-4-3-16,4-10-2 15,3-6-6-15,1-8-24 16,5-8-19-16,5 0-38 16,4-20-38-16,0-21-100 15,0-9 3-15,13-3 70 16,5 0-190-16</inkml:trace>
  <inkml:trace contextRef="#ctx0" brushRef="#br0" timeOffset="213625.77">3444 10265 524 0,'0'0'163'0,"0"0"-16"0,0 0-25 0,0 0-50 0,0 0-33 16,0 0-7-16,-37 124-8 15,29-88-2-15,6 1-5 16,2 0-6-16,0-5-10 15,7 0-1-15,13-8-9 16,7-8-2-16,2-6-44 16,2-10-28-16,0 0 26 15,-4-4-9-15,-7-15-5 16,-5-3-18-16,-10 0 25 16,-5-3-8-16,0 5-3 0,0 2 28 15,-13 4 18 1,-8 7 9-16,-3 0 20 0,0 7 2 15,1 0 68-15,3 0-2 16,5 0 4-16,1 0 6 16,5 0-30-16,7 0-21 15,2 0-27-15,0 0-14 16,0-14-63-16,7-9 1 16,17-10-1-16,3-3-42 15,0 2 5-15,-3 10-61 16</inkml:trace>
  <inkml:trace contextRef="#ctx0" brushRef="#br0" timeOffset="214001.36">3621 10237 93 0,'0'0'121'0,"0"0"2"15,0 0 36-15,0 0 16 0,0 0-26 16,0 0-32 0,2 10-40-16,-10-3-39 0,0 6-8 15,1-1-13 1,3 0-11-16,2 0-6 0,2-2-2 15,0 1-31-15,0-6-3 16,13-2-16-16,5 2 15 16,1-4 11-16,-3 2 20 15,-3 3-2-15,-1-2 8 16,-3 8 0-16,-1 1 0 16,-1 4-2-16,-2 3 2 15,-3-1 4-15,0 6 4 0,-2 1 4 16,0 0 8-16,0-2 7 15,0-1 5-15,0-10-8 16,0-3-1-16,-2-3-7 16,-5-6-1-16,-4-1-4 15,-4 0-11-15,-5 0-13 16,-1 0-18-16,2-4 2 16,3-10-23-16,5-5-40 15,7-6-107-15,4-3-73 16</inkml:trace>
  <inkml:trace contextRef="#ctx0" brushRef="#br0" timeOffset="214273.57">3792 10217 628 0,'0'0'66'16,"0"0"50"-16,0 0-6 0,0 0-74 15,0 0-22-15,0 0-4 16,-36 126 1-16,34-95 6 16,2-6-8-16,0 2 6 15,0 0-15-15,11-5-1 16,11-2-14-16,5-8-15 16,2-7-58-16,0-5-42 15,-2-3 7-15,-5-15-35 16,-8-4-8-16,-8 0-73 0</inkml:trace>
  <inkml:trace contextRef="#ctx0" brushRef="#br0" timeOffset="214393.66">3774 10389 235 0,'0'0'140'0,"0"0"-107"16,0 0 20-16,0 0-49 15,0 0-4-15,0 0-45 16,11 16 4-16,6-40-4 15,-1 0-22-15</inkml:trace>
  <inkml:trace contextRef="#ctx0" brushRef="#br0" timeOffset="-214554.14">4055 10190 600 0,'0'0'116'16,"0"0"-56"-16,0 0 58 15,0 0-79-15,0 0-23 16,0 0 20-16,-74 17-9 16,57 14-21-16,3 13-6 15,3 6 15-15,7 0-10 16,4-1 7-16,0-9-9 16,0-8-3-16,17-10-7 15,1-12 2-15,5-10-16 16,-2 0-13-16,2-16 20 15,-5-20 5-15,-5-6 7 16,-9-6-2-16,-4 8 1 16,0 11 5-16,0 10-2 15,0 17 6-15,0 2 16 16,0 2 26-16,0 30-30 0,0 10-8 16,0 10-1-16,2 2 3 15,8 0 3-15,-4-3-6 16,3-1 6-1,5-2-9-15,-3-8-5 0,-3-4-2 16,1-10-37-16,-2-12-49 16,0-14-59-16,-5 0-203 15</inkml:trace>
  <inkml:trace contextRef="#ctx0" brushRef="#br0" timeOffset="-214247.51">4157 10240 145 0,'0'0'443'0,"0"0"-401"16,0 0 75-16,0 0-30 16,7 109-48-16,4-77-1 15,0 0 22-15,2-2 8 16,1-5-14-16,-5-10-25 15,7-9-23-15,-6-4-6 16,3-2 0-16,6-2 3 0,-4-16 2 16,-1-8-2-1,-8-1 4-15,1-4-2 0,-7 1-4 16,0 4-1-16,0 0-2 16,0 8-35-16,-5 2-79 15,-1 6-144-15,2 0-162 16</inkml:trace>
  <inkml:trace contextRef="#ctx0" brushRef="#br0" timeOffset="-214039.1">4369 10212 463 0,'0'0'297'0,"0"0"-260"15,0 0 112-15,17 109-61 16,-7-79-61-16,-2-5-6 15,-1 0-16-15,-3-2-4 16,1-6-1-16,-2-5-55 16,-3-8-57-16,0-4-139 15,0-10-200-15</inkml:trace>
  <inkml:trace contextRef="#ctx0" brushRef="#br0" timeOffset="-213650.1">4407 9701 195 0,'0'0'429'16,"0"0"-387"-16,0 0 93 15,10 141-52-15,4-87-42 16,1 6-3-16,1 6 13 16,-3 5 21-16,-1 0-5 15,-1 3-17-15,-2-5-11 16,-2-13-23-16,2-14-5 0,-5-15-11 15,2-10-14-15,-3-13-26 16,-1-4-27-16,0 0-71 16,0-27 29-16,1-10 37 15,-3-11-68-15,0-2-95 16,0 2-168-16</inkml:trace>
  <inkml:trace contextRef="#ctx0" brushRef="#br0" timeOffset="-213511.87">4608 10184 560 0,'0'0'84'0,"0"0"72"16,12 109-30-1,-7-83-70-15,-1-8-31 16,-2-8-17-16,0-6-8 16,2-4-55-16,-2-4-130 0,0-26-130 15</inkml:trace>
  <inkml:trace contextRef="#ctx0" brushRef="#br0" timeOffset="-212303.46">4830 10050 593 0,'0'0'39'0,"0"0"63"0,0 0 21 0,0 0-101 16,0 0-13-16,0 0 3 16,-22-6 6-16,22 6 2 15,0 0 17-15,0 0 3 16,0 0-14-16,0 0-8 16,0 2-5-16,0-2-9 15,0 0-4-15,0 0 0 0,0 0-18 16,0 0 1-16,0 0 3 15,0 0 2-15,0 0 5 16,0 0-8-16,0 0-1 16,0 0-7-16,0 0-1 15,0 0 1-15,-3 0 6 16,3-3-2-16,-2-2 12 16,2 1 5-16,-2 2 2 15,0-2 1-15,0 0-1 16,0 0 1-16,-1-2-1 15,1-1 0-15,-1 0 0 16,-1 1 0-16,2-2 0 16,-3 0 0-16,3 0 5 15,-2-3-3-15,2 3-1 0,0 3 1 16,2 1-2 0,0 0 0-16,0 0-1 0,0-2 0 15,0 0 1-15,0 2 0 16,0-1 2-16,0 4 8 15,0 1 0-15,0 0 4 16,0 0 0-16,0 1-1 16,4 22-13-16,7 9 6 15,3 4 2-15,-4 4-6 16,3 4 5-16,-1 2-6 16,-3 4 4-16,-1 3 1 15,4-3 1-15,-3-5-3 0,-1-6 5 16,2-9-2-16,-4-13-1 15,1-9-5-15,-5-5-1 16,-2-3-8 0,0 0-8-16,0-3 16 0,0-14 0 15,0-7 1-15,-2 0 0 16,-7-8-2-16,3 4 1 16,-2-4 0-16,6 1 0 15,2 4-3-15,0-2-7 16,0 5-9-16,0 4-1 15,0 6 0-15,10 7-5 16,3 4-4-16,3 3 4 16,-1 0-2-16,3 10 8 15,-3 9 15-15,1 0 0 16,-3 1 4-16,-4-2 3 16,-2 3 9-16,-2-2 5 0,-5 2 9 15,0-1 4-15,0 4 9 16,0-3-5-16,-8 0-20 15,-3-7-6-15,-1-7-8 16,-5-7-39-16,2 0-56 16,4-3-49-16,2-17-121 15</inkml:trace>
  <inkml:trace contextRef="#ctx0" brushRef="#br0" timeOffset="-211947.59">5048 10132 370 0,'0'0'166'0,"0"0"-92"0,0 0 94 0,0 0-82 16,34 119-24-16,-32-99-26 15,0-9-7-15,0-2 2 16,-2-6-10-16,2-3-7 15,-2 0-10-15,0 0 10 16,0-6-14-16,0-15 4 16,0-9-7-16,0-7 6 15,0 1-2-15,0 3 2 0,0 2-1 16,0 3-1 0,0 5-1-16,0 6 1 0,5 7-3 15,2 6-2-15,4 4-6 16,5 0-24-16,1 0 0 15,4 12-27-15,-4 2-54 16,-3-4-52-16,-6-4-80 16</inkml:trace>
  <inkml:trace contextRef="#ctx0" brushRef="#br0" timeOffset="-211653.19">5204 10006 455 0,'0'0'69'0,"0"0"38"16,0 0-11-16,0 0-58 16,0 0-3-16,-29 118 8 15,29-88-6-15,0-2-6 16,0-10-7-16,5-7-14 16,1-10-10-16,6-1-17 15,-1 0-10-15,3-22-2 16,1-6 18-16,-1 0-4 15,-4 8-14-15,-3 7 21 16,-5 12 8-16,2 1 1 16,4 0 6-16,-2 6 7 0,5 12-8 15,0-4-6 1,1-3-70-16,-2-10-138 0,2-1-170 16</inkml:trace>
  <inkml:trace contextRef="#ctx0" brushRef="#br0" timeOffset="-211252.69">5333 9968 462 0,'0'0'92'0,"0"0"5"16,0 0-24-16,0 0-50 16,-44 106-15-16,44-70 13 15,0-2-6-15,0-3 4 0,7-10-1 16,3-9 5-1,0-9-23-15,3-3-12 0,0-23 12 16,1-21 21-16,-1-13 1 16,-4-6-20-16,-6-2 12 15,-3 0-5-15,0 0 9 16,0 10-2-16,-14 6 3 16,1 13 11-16,-3 12-2 15,1 6-5-15,6 8-8 16,-1 8-9-16,8 2 4 15,0 0-1-15,2 16-9 16,0 20 0-16,0 10-20 16,0 10 7-16,2 2-23 15,10 2-9-15,3 3 4 16,-2-3-33-16,3-12-25 16,4-6-18-16,-2-16-122 0</inkml:trace>
  <inkml:trace contextRef="#ctx0" brushRef="#br0" timeOffset="-210972.02">5496 10084 415 0,'0'0'165'0,"0"0"-65"16,0 0 14-16,0 0-86 16,0 0-15-16,0 0 9 15,-32 91-14-15,32-84-5 0,0-7-6 16,0 0-20-1,0 0-38-15,8-14 49 0,5-4 10 16,3 6 0-16,-1 6-1 16,1 6 3-16,-1 0 10 15,1 17 6-15,-3 6 9 16,3 4 0-16,-1-1-1 16,2-4-11-16,-2-7-11 15,-1-6-2-15,3-9-18 16,1 0-72-16,1-13-42 15,0-13-86-15</inkml:trace>
  <inkml:trace contextRef="#ctx0" brushRef="#br0" timeOffset="-210480.24">3438 11422 313 0,'0'0'128'0,"0"0"-60"0,144-32 113 16,-48-5-50-16,31-4-54 15,27-12-34-15,22-3-12 16,13-8-14-16,12-2-5 16,-8-3-6-16,-3 5-6 15,-12 6 2-15,-16 6-2 0,-19 11-3 16,-20 8-6-16,-23 11-8 16,-24 8 3-16,-20 3-12 15,-20 5-30 1,-17 2-37-16,-12 1-60 0,-7 3-96 15</inkml:trace>
  <inkml:trace contextRef="#ctx0" brushRef="#br0" timeOffset="-208146.45">8234 7411 200 0,'0'0'114'0,"0"0"-56"0,0 0 32 15,0 0 4-15,0 0-37 16,0 0-19-16,0 0-4 16,0 2 10-16,0-2 3 15,0 2 2-15,0 0 16 16,0 0-7-16,0 1-3 15,0-1-13-15,0-2-12 0,0 1-10 16,0-1-14 0,18 0-4-16,18 0-2 0,11 0 10 15,8 0-3-15,3 0 3 16,7 0-7-16,2 0 8 16,4 0-11-16,4 0 5 15,4 0-4-15,-4 0 1 16,2 4 0-16,-11-2 1 15,-3-2 3-15,-3 0-5 16,-4 0-2-16,-4 0 2 16,2-9 0-16,-2 0-1 15,-8 5 1-15,-6 0-1 16,-2 2 1-16,-3 2-1 0,1 0 2 16,-3 0-2-1,0 0 1-15,-2 0-1 0,0 8 0 16,-6 0 2-16,-4-3-2 15,-7-1 1-15,-4-1-1 16,3 1 3-16,1 0-4 16,-1-2 1-16,4 2-14 15,1 0-4-15,4-1-21 16,2-3-39-16,3 0-37 16,-3 0-150-16</inkml:trace>
  <inkml:trace contextRef="#ctx0" brushRef="#br0" timeOffset="-206119.61">17833 7397 401 0,'0'0'77'0,"0"0"-37"0,0 0 49 15,0 0-17-15,0 0-25 16,0 0-20-16,0 0-9 16,0 4 13-16,0-2-4 15,0-2-1-15,0 0 10 16,0 4 1-16,0-2 5 15,6 2 7-15,8 2-14 16,4 0-14-16,8 2-5 16,12-2 8-16,5-4-5 15,8 0-6-15,5-2-8 16,6 0-5-16,2 0 1 16,6 0 3-16,-1-4-4 0,0 1 4 15,2 3-7 1,-1 0 5-16,-4 0-4 0,-1 0 2 15,-3 0-2-15,-2 0 2 16,3 0-2-16,1 0-6 16,1-7 6-16,-3-3 2 15,-6 0-1-15,-2 0 1 16,-4 2-5-16,0 3-3 16,-6 5 4-16,-1 0 1 15,-5 0-4-15,-5 3 4 16,-2 5-7-16,-4 2 4 15,-5-4 2-15,-2 0 0 16,-4-3 4-16,-3-1-1 0,-3-2 2 16,-2 0-2-16,-4 0 0 15,1 0-6-15,-3 0 0 16,0 0-16-16,-2 0-18 16,0 0-23-16,0-9-116 15,-13-5-209-15</inkml:trace>
  <inkml:trace contextRef="#ctx0" brushRef="#br0" timeOffset="-169606.07">22345 8601 697 0,'0'0'232'0,"0"0"-191"15,0 0 86-15,0 0-26 16,0 0-63-16,0 0-29 16,0 0 1-16,-3 21 14 15,3 7 16-15,0 10 0 16,0 6-5-16,5 6-8 16,-2 6 3-16,-1 3-7 15,0 7 0-15,-2 4-4 16,0 7 3-16,0 5-2 15,0 4-3-15,0-1-5 0,0-5-3 16,-9-6-4 0,2-10-4-16,0-13-1 0,1-9-1 15,2-17 1-15,1-11-9 16,-1-12-6-16,4-2-33 16,-5 0-24-16,0-3-2 15,-5-18-36-15,-1-2-108 16,-5 2-74-16,1 5-128 15</inkml:trace>
  <inkml:trace contextRef="#ctx0" brushRef="#br0" timeOffset="-168932.43">21970 9641 422 0,'0'0'370'16,"0"0"-340"-16,0 0 31 15,0 0 42-15,0 0-24 16,0 0 8-16,110 6-14 16,-54-6-18-16,2-6-15 15,0-4-10-15,-3 0-7 16,0 4-11-16,1 2 1 16,-4 4-4-16,-8 0-1 15,-8 0-7-15,-10 10 6 16,-9-2-6-16,-9-5 2 0,-6 2 0 15,-2-1-3 1,0 2 4-16,-22 4-1 0,-16 4-3 16,-11 0-15-16,-6 2-1 15,1-4-1-15,2-4-2 16,8 0-1-16,7-4-9 16,2-2 18-16,4 0-1 15,7-2 8-15,6 0 2 16,3 0 1-16,3 0 1 15,6 0 0-15,-1 2-1 16,3 2 1-16,2 0 0 16,-3 6 0-16,3 8 2 15,2 7 3-15,0 7 4 0,0 5 4 16,0 3 0-16,7 5-2 16,6 0-2-16,2-1 5 15,3 0-4-15,3-5 1 16,-4-3 1-16,3-8 1 15,-1-7-6-15,0-11-1 16,1-10-4-16,7 0 7 16,4-25-4-16,5-21 6 15,2-11 5-15,1-10-7 16,-5 0 2-16,-5 7-5 16,-5 7 0-16,-5 10-4 15,-4 14 3-15,-3 6-4 16,-6 7 0-16,0 7-1 15,-1 7 0-15,-3-1-9 0,0 1-26 16,0-2-23-16,4 1-85 16,-4-4-253-16</inkml:trace>
  <inkml:trace contextRef="#ctx0" brushRef="#br0" timeOffset="-168489.94">23223 8989 586 0,'0'0'74'0,"0"0"-8"0,0 0 94 16,-23-102-80-16,8 86-20 15,-1 4 13-15,-1 8 11 16,-2 4-22-16,-3 0-9 16,-2 24-25-16,-5 12-22 15,0 15-1-15,7 7 8 16,1 14-3-16,10 8 6 15,7 4-6-15,4 0 1 0,0-7 5 16,9-11-7-16,18-12 2 16,6-16-10-16,9-16-1 15,5-10-4-15,2-12 1 16,0 0 2-16,-6-14-5 16,-8-18-2-16,-8-6-35 15,-10-9-29-15,-3 0-106 16,-9 0-181-16</inkml:trace>
  <inkml:trace contextRef="#ctx0" brushRef="#br0" timeOffset="-168181.61">23472 9119 650 0,'0'0'256'0,"0"0"-223"16,0 0 129-16,-33 137-58 15,33-93-76-15,0 5 14 16,0-2-3-16,6 3-5 16,10-2-4-16,7-10-5 15,3-7-2-15,3-13-13 16,9-12-1-16,2-6-8 16,2-8 5-16,1-27-1 15,-10-12 0-15,-11-7-5 16,-12-1 0-16,-10 4-1 15,0 8-11-15,-8 13-8 0,-7 9-40 16,4 10-31 0,6 11-96-16,5 0-95 0,0 0-163 15</inkml:trace>
  <inkml:trace contextRef="#ctx0" brushRef="#br0" timeOffset="-167869.01">23898 9178 665 0,'0'0'195'0,"0"0"-11"16,0 0-23-16,0 0-100 0,0 0-25 16,0 0-17-1,-71 18-7-15,63-2-10 0,6 2-2 16,2 1-2-16,0-2-2 16,16 4 0-1,15-8-23-15,1 5 9 0,3-2 2 16,-2 1 12-1,-4 4 2-15,-2 3 1 0,-8 5 1 16,-9 3 3-16,-10 1 9 16,0 3 13-16,-10-5-11 15,-19-6-9-15,0-8-5 16,-3-13-2-16,6-4-28 16,3-8-51-16,12-28-102 15,11-12-62-15,0-14-102 16</inkml:trace>
  <inkml:trace contextRef="#ctx0" brushRef="#br0" timeOffset="-167271.59">24168 8551 631 0,'0'0'157'0,"0"0"-108"16,21 167 74-16,-9-90-57 15,-1 7-30-15,1 0-2 16,-4 3 17-16,1 1-6 16,-5-4-7-16,-2-6-12 15,-2-6-21-15,0-13-4 16,0-14-1-16,0-13-16 16,0-11-40-16,0-13-36 0,0-8 23 15,0 0 20-15,0-2 14 16,0-18 32-16,0-7 2 15,0-3 2-15,5-3 7 16,13-4 6-16,4 0 14 16,5 2 6-16,4-1 9 15,1 2-13-15,-1 1-18 16,2 4-4-16,-2 5-8 16,0 6 1-16,-4 4-1 15,-5 8 2-15,-4 3-2 16,-7 3-1-16,-4 0 1 15,-2 0 4-15,-5 0 5 0,0 0 25 16,0 0 25 0,-8 0-19-16,-13 9-17 0,-6 3-14 15,-2 4 3-15,0 8-7 16,0 6 5-16,8 6-7 16,8 5-2-16,9 4 1 15,4 1-2-15,0-2 0 16,25-9 1-16,8-11-2 15,7-15-2-15,2-9-5 16,3-3 1-16,-3-27 5 16,-4-10 1-16,-12-3 2 15,-12-1-2-15,-11 1-3 16,-3 0-30-16,-12 6-57 16,-16 14-109-16,-11 7-303 15</inkml:trace>
  <inkml:trace contextRef="#ctx0" brushRef="#br0" timeOffset="-166256.65">25268 9119 536 0,'0'0'327'16,"0"0"-307"-16,0 0-13 0,0 0 60 15,0 0 9-15,0 0-48 16,0 0-19-16,11 0 41 16,29-6 17-16,7-6-13 15,6-1-9-15,15-4-9 16,7 3-22-16,12 4 0 16,5 9-7-16,-1 1-7 15,-6 0 4-15,-12 0-1 0,-15 4-3 16,-16 3 4-16,-13 2 3 15,-9-7-2-15,-4 1 6 16,-7-3-7-16,-2 0 5 16,-3 0-7-16,-4 0-2 15,0-3-1-15,0-8-44 16,0 1-37-16,0 1-116 16,0-4-128-16,4 1-123 15</inkml:trace>
  <inkml:trace contextRef="#ctx0" brushRef="#br0" timeOffset="-165901.27">26289 8841 824 0,'0'0'138'16,"0"0"-136"-16,0 0 72 15,0 0 27-15,0 0-78 16,0 0-13-16,50 27 42 15,-4-8-13-15,-2 1 0 16,1-2-13-16,-3 2-14 16,-9-2-4-16,-4-2-6 15,-6-2 4-15,-10-1-4 16,-7-6 1-16,-6 1 4 16,0 0 8-16,0 2 1 15,-15 2-2-15,-14 3-8 0,-7 2 0 16,-4 4-1-16,0 3-5 15,2 2 1 1,5 2 0-16,4 2 1 0,6-2-2 16,8 0-4-16,8-6-7 15,7-8-37-15,3-6-63 16,28-8-231-16,2 0-400 16</inkml:trace>
  <inkml:trace contextRef="#ctx0" brushRef="#br0" timeOffset="-164932.97">27621 9949 577 0,'0'0'179'0,"0"0"-148"0,0 0 101 0,0 0-47 15,0 0-63-15,0 0-3 16,0 0 38-16,-6-53-3 15,8 20 11-15,0-5-7 16,0-8-20-16,-2-8-4 16,2-12-7-16,0-14-13 15,0-11-7-15,-2-9-6 16,0 0 1-16,0 4-1 16,0 17 0-16,-10 22 0 15,0 20 2-15,6 21-2 16,2 10 0-16,-1 6-1 15,3 0-3-15,0 19 1 0,0 7-26 16,0 0-11-16,0-8-53 16,0-7-139-16,0-7-175 15</inkml:trace>
  <inkml:trace contextRef="#ctx0" brushRef="#br0" timeOffset="-164042.58">27407 8907 587 0,'0'0'223'0,"0"0"-185"0,0 0 33 16,0 0-10-16,0 0-29 16,0 0 11-16,75-48 23 15,-36 21-13-15,3 0-11 16,-2-2-10-16,-5 4-10 0,-6 9-3 15,-6 6-6-15,-5 6-5 16,-5 4-6 0,-2 0 2-16,-2 0-1 0,0 0 0 15,-2 0 1-15,-5 0-1 16,-2 0-2-16,0 0 1 16,0 0 8-16,0 0-1 15,0 0 3-15,-18 0-12 16,0 5 0-16,-1 6 0 15,1 1-13-15,1 2 11 16,2-2 0-16,1-2 0 16,1-2 1-16,3 2 1 0,-4-4-4 15,1 2 3 1,-5 0-4-16,2-4 5 0,-2 2-1 16,-4-3-1-16,0 2 1 15,-5 1-1-15,0-4 2 16,-4 0-4-16,4 2 4 15,-2 0 0-15,5 0 4 16,9-1-4-16,4-3-1 16,5 0-3-16,6-5-19 15,0-23 6-15,6-12 17 16,17-14 2-16,9-5 0 16,1-3 3-16,3 2 0 15,-4 6 4-15,-6 5-1 0,-2 5-4 16,-3 3 1-1,-1 1-4-15,-5 5 6 16,-4 13-6-16,-1 10 2 0,-8 11-1 16,-2 1-1-16,4 0-1 15,0 23 1-15,3 10 7 16,5 5-6-16,-2 0 1 16,3-4 0-16,1 4-3 15,3 3 1-15,2 2-1 16,1 1 1-16,-1 3-1 15,2-6 0-15,-1-1 0 16,0-9-1-16,-4-10 1 0,1-13-29 16,1-8-59-1,1-1-118-15,-4-25-125 16,-7-11-336-16</inkml:trace>
  <inkml:trace contextRef="#ctx0" brushRef="#br0" timeOffset="-163087.77">28242 9018 60 0,'0'0'435'0,"0"0"-326"0,0 0 21 16,0 0 17-16,-22-105-64 16,11 99-2-16,2 4 17 15,-2 2-30-15,-4 0-35 16,-1 8-18-16,-6 16-7 16,-1 10 2-16,-1 13-8 15,-3 10 5-15,2 10-1 16,4 7-1-16,2 3-2 15,13-3-3-15,6-6 5 16,0-4-4-16,27-8-2 16,4-8-2-16,7-14 2 15,4-12-1-15,0-13 1 16,-2-9-2-16,-2-3-4 0,-5-30-7 16,-6-8-9-16,-6-13 0 15,-9-2-34-15,-4 3-47 16,-2 12-46-1,-3 8-122-15,1 16-287 0</inkml:trace>
  <inkml:trace contextRef="#ctx0" brushRef="#br0" timeOffset="-162823.64">28525 9278 897 0,'0'0'69'0,"0"0"-16"0,0 0 119 15,0 0-119-15,0 0-40 16,0 0 8-16,-100 85-3 16,82-52-4-16,5 8 4 15,4-2-11-15,9 4-3 16,0-7-2-16,0-6-4 16,22-8 0-16,9-14-2 15,2-8-22-15,4-2-14 16,-4-29 11-16,-4-8-41 15,-9-7 3-15,-6 2-74 16,-8 4-73-16,-4 12-123 16</inkml:trace>
  <inkml:trace contextRef="#ctx0" brushRef="#br0" timeOffset="-162370.47">28770 9396 636 0,'0'0'192'0,"0"0"-173"16,21 136 130-16,-10-93-39 16,-3-7-83-16,2-12 0 15,-4-10-1-15,-1-10-10 16,-3-4-14-16,-2 0-2 16,0-28-10-16,2-15 10 15,2-13 0-15,6-5-3 0,1 4-48 16,3 13 0-1,-4 17 23-15,1 16 27 0,1 11-3 16,3 4 8-16,5 26 19 16,-2 6-9-16,0 5 6 15,-3-6-10-15,-1-6-7 16,-3-9-2-16,-2-12 1 16,-2-8-2-16,-1 0-12 15,3-10-11-15,3-22 23 16,1-6 2-16,5-1-2 15,-1 7 0-15,3 12-2 16,0 12 2-16,5 8 0 16,-1 4 7-16,-1 23 17 15,-4 5-7-15,-1 4-3 16,-5 0-7-16,-3 0-5 0,1-8-2 16,0-8-37-16,0-13-111 15,-2-7-151-15</inkml:trace>
  <inkml:trace contextRef="#ctx0" brushRef="#br0" timeOffset="-161981.65">29410 9645 515 0,'0'0'192'0,"0"0"-188"15,4 140 155-15,1-100-65 16,-1-8-64-16,-4-6 36 0,2-13 16 15,-2-9-36 1,0-4-14-16,0-13 4 0,0-24-21 16,-2-17-4-16,-9-11-7 15,0-3 1-15,-3-2-5 16,-1 2 1-16,1-4-1 16,6 6-1-16,4 5-6 15,4 11-3-15,0 10 0 16,15 11 5-16,7 16-7 15,5 11-6-15,2 2-6 16,4 24 12-16,-1 14 12 16,-6 8 1-16,-10 4 2 15,-9 0 4-15,-7 0 9 16,0-6 0-16,-20-6-4 0,-9-7-5 16,-5-13-7-1,1-11-16-15,0-7-60 0,8 0-152 16,12-19-98-16,5-12-241 15</inkml:trace>
  <inkml:trace contextRef="#ctx0" brushRef="#br0" timeOffset="-161622.96">29707 9176 675 0,'0'0'106'16,"0"0"-45"-16,0 0 68 15,0 0-95-15,-132 86-24 16,105-34 25-16,9 2-3 16,12 0-10-16,6-1-3 15,2-7-11-15,27-10-8 16,9-14 0-16,6-14-19 16,3-8-42-16,-3-5-9 15,-5-18-15-15,-17 1-8 16,-13 0 23-16,-9 6 32 15,-7-1 30-15,-24 7 5 16,-7 5 0-16,-2 5-5 16,5 0 8-16,3 0 8 15,10 0 43-15,6 0 8 16,9-2-29-16,7-9-30 0,0-6-3 16,14-10-22-1,15-13-58-15,7-6-124 0</inkml:trace>
  <inkml:trace contextRef="#ctx0" brushRef="#br0" timeOffset="-161167.99">29898 8632 811 0,'0'0'29'16,"-2"171"-1"-16,2-75 63 0,0 4-70 15,4 7-9-15,-2 0 34 16,-2 0 39-16,0-10-30 16,0-13-37-16,3-11-15 15,1-21-3-15,-2-13-57 16,0-19-72-16,0-18 12 16,-2-2 12-16,0-22-48 15,0-18 64-15,0-4 29 16,0 0 33-16,-2 6 27 15,2 4 66-15,0 4 6 16,0 5-34-16,14 5 5 16,3 4 8-16,2 2 8 15,1 3-7-15,4 0-17 16,0 1 14-16,1 4-14 16,-2 4-14-16,-4 2 16 0,-1 0 8 15,-2 4 11 1,-5 18 9-16,-4 8-5 0,-7 8-7 15,0 2-14 1,0-4-26-16,0 0-6 0,0-7-7 16,0-5 0-16,0-10-36 15,0-8-59-15,0-6-145 16,0-14-196-16</inkml:trace>
  <inkml:trace contextRef="#ctx0" brushRef="#br0" timeOffset="-160538.58">30353 8681 681 0,'0'0'153'0,"0"0"-72"0,0 0 55 15,26 114-61-15,-17-50-14 16,0 9-18-16,-5 8-4 15,1 6-11-15,-3-3-6 16,0-2-1-16,1-10-10 16,1-7-7-16,1-15-4 15,-3-13-1-15,0-12-24 16,0-15-21-16,-2-10-25 16,0 0-11-16,0-18-20 15,0-21 78-15,-6-7 2 16,1-4-17-16,5 6 39 0,0 9 2 15,0 8 1 1,9 7 10-16,9 6-2 0,0 8 1 16,4 6 9-16,3 0-6 15,-1 0 9-15,-2 2 3 16,1 4-20-16,-3 3-2 16,-5-1-5-16,-4 5 1 15,-4 3 10-15,-2 4 32 16,-5 8 3-16,0 0-9 15,0 4-15-15,0-2-11 16,2-4 1-16,0-2-12 16,2-5-16-16,3-7-88 0,5-3-63 15,-4-6-110-15,1-3-83 16</inkml:trace>
  <inkml:trace contextRef="#ctx0" brushRef="#br0" timeOffset="-160168.21">30814 9270 596 0,'0'0'267'0,"0"0"-202"0,0 0 94 0,-12 112-56 15,19-73-59-15,7-2 12 16,-1 2-21-16,5-4-10 16,-1-4-6-16,4-7-4 15,1-10 0-15,3-10-9 16,1-4 1-16,1-4 0 16,-1-22-1-16,1-11-6 15,-6-4 2-15,-4-12-2 16,-7-1 0-16,-8 4-3 15,-2 6 5-15,0 14-6 16,0 10 4-16,-6 8-4 16,2 10-20-16,2 2-44 15,2 0-58-15,0 2-136 16,0 8-249-16</inkml:trace>
  <inkml:trace contextRef="#ctx0" brushRef="#br0" timeOffset="-159918.46">31222 9280 866 0,'0'0'83'0,"0"0"39"16,0 0 29-16,-2 142-117 15,2-96 0-15,0-2 10 0,0-5-25 16,4-11-4-16,2-10-12 15,1-10-3-15,5-8-60 16,3 0-146-16,5-23-178 16,5-10-219-16</inkml:trace>
  <inkml:trace contextRef="#ctx0" brushRef="#br0" timeOffset="-159554.05">31529 9280 596 0,'0'0'143'16,"0"0"0"-16,0 0 7 16,0 0-83-16,0 0-10 15,-120 48-5-15,104-9-39 0,5 2 19 16,7 4-12 0,4-4-9-16,0-4-2 0,8-9-8 15,17-12-1-15,0-15-7 16,1-1-14-16,3-17-14 15,-5-23 28-15,1-12 5 16,-5-11 2-16,0-9 3 16,-4-10 5-16,-3-6 4 15,-4-8-6-15,-6-1-5 16,-3 9 4-16,0 10-5 16,-3 22 1-16,-8 24 2 15,4 17-1-15,5 15 4 0,0 8 22 16,2 31-22-1,0 15-6-15,0 13-3 0,0 2-8 16,2 6-40-16,9 3-34 16,5 1-85-16,-1 2-109 15,3-9-12-15</inkml:trace>
  <inkml:trace contextRef="#ctx0" brushRef="#br0" timeOffset="-159241.52">31924 9388 673 0,'0'0'139'16,"0"0"7"-16,0 0-3 0,0 0-93 15,-114-20-16 1,89 45 2-16,5 7-11 0,5 4-7 16,6 0-9-16,4-4-2 15,5-4-5-15,0-10-4 16,0-11-3-16,16-7-24 15,2 0-34-15,6-7 22 16,0-11 25-16,1 4 7 16,2 3 8-16,-2 11-2 15,2 0 1-15,-4 0-10 16,0 3-6-16,-1 5 1 16,-2-2-41-16,0-2-39 0,1-4-103 15,0 0-107 1</inkml:trace>
  <inkml:trace contextRef="#ctx0" brushRef="#br0" timeOffset="-158837.64">32204 9338 802 0,'0'0'33'0,"0"0"95"16,0 0-18-16,0 0-86 15,0 0 1-15,0 0-14 16,-78 94-1-16,76-72 18 16,2-1 6-16,0-8-10 15,0-2-11-15,14-9-12 0,5-2 4 16,4-2-5 0,1-22 3-16,-2-13-3 0,0-8 1 15,-1-14-5-15,-8-9 10 16,-5-12-8-16,-2-14 4 15,-6-5-2-15,0-5 0 16,0 6-2-16,-16 11 1 16,-7 20 2-16,4 21-5 15,3 23 9-15,7 23-5 16,7 4 15-16,2 37-5 16,0 14-10-16,0 14 0 15,0 5-3-15,13 4-13 0,3-4-13 16,3 2-51-16,2-2-74 15,3-1-53-15,1-10-89 16</inkml:trace>
  <inkml:trace contextRef="#ctx0" brushRef="#br0" timeOffset="-158487.83">32623 9130 881 0,'0'0'66'0,"0"0"91"0,0 0-41 0,-134 100-99 15,112-48-12-15,9 4 5 16,6-1-9-16,7-8 1 0,0-6-2 16,20-14-2-16,11-11-7 15,7-16-31-15,7 0-21 16,-1-13 16-16,-6-16 16 15,-12 1 15-15,-10 0 14 16,-16 5 12-16,-6 5 9 16,-30 5 7-16,-13 13 0 15,-9 0 0-15,4 9-9 16,8 13-8-16,6 0-11 16,11-4-4-16,11-8-67 15,9-6-178-15,7-4-302 0</inkml:trace>
  <inkml:trace contextRef="#ctx0" brushRef="#br0" timeOffset="-84223.09">11539 10313 110 0,'0'0'103'0,"0"0"-40"16,0 0 0-1,0 0-19-15,0 0-17 0,0 0-10 16,0 0-2-16,0 0 1 16,0 0 7-16,0 0 15 15,2 2-12-15,0 7 9 16,0-1-11-16,-2 3 10 16,3 3-15-16,-1 0 2 15,-2 2 11-15,0 4-8 16,0-1 10-16,0 6-10 15,0 0 8-15,0 5-10 0,0-1 2 16,0 5-6 0,0 0 2-16,0 3-9 0,0 3 9 15,0 0-10-15,0 0 0 16,0 1 3-16,0-2-6 16,-2-3 0-16,2-4-3 15,0-1-3-15,0-6 2 16,0-2 0-16,0-3 5 15,0-2-6-15,0-2 0 16,0-2-1-16,0-2 1 16,0-4 2-16,0-2-3 15,0-5-1-15,0 1 0 16,0-2-2-16,0 0-1 16,0 0-7-16,0 0-3 0,0 0 4 15,0-6-61 1,0-8-43-16,0-2-73 0,0 5-137 15</inkml:trace>
  <inkml:trace contextRef="#ctx0" brushRef="#br0" timeOffset="-83040.18">11280 11155 254 0,'0'0'130'0,"0"0"-110"0,0 0 61 0,0 0-11 16,0 0-29-16,0 0-24 0,-11 0-3 16,11 0 1-1,0 0 12-15,0 0 13 0,0 0 23 16,0 0-14-1,0 0-11-15,9 0-4 0,7 0-7 16,1 0-1-16,6 0-2 16,4 0-4-16,2 0-15 15,2 0 7-15,4 0 2 16,1 0-7-16,-3 0 0 16,3 0-7-16,-3 0 0 15,-6 0 0-15,2 0 2 16,-7 0-1-16,-3 0 0 15,-2 0 2-15,-5 0 3 16,-4 0-4-16,-3 0-1 0,-5 0 3 16,2 0 0-1,-2 0-4-15,0 0-4 0,0 0 4 16,0 0 1-16,0 0 0 16,0 0 1-16,0 0 4 15,0 0-1-15,0 0 3 16,0 0 2-16,-2 0-1 15,-15 0-7-15,0 0 0 16,-5 0-1-16,-1 0-1 16,2 0 0-16,-2 0 3 15,-2 0-3-15,1 0 0 16,0 2 0-16,1-2-2 16,-1 0 2-16,1 0 0 15,-1 0-1-15,2 0 0 16,1 0 0-16,4 2 0 15,1 1 0-15,5 0-2 0,2 1-1 16,0-1-3-16,5 1 1 16,-1 1-6-16,5-1 7 15,-2 2 1-15,2-2 8 16,0 2-5-16,-2 5 1 16,2-2-2-16,0 3 2 15,0 0 0-15,0 2-2 16,2 0 0-16,7 2 1 15,5-2 1-15,1 4 0 0,1 0 2 16,3 2-3 0,2 3 2-16,1-2-1 0,-2 4 1 15,2-3-1 1,-1-2 0-16,-2-1 2 0,-3 0-2 16,-3-1 0-16,3 2 4 15,-5 0-1-15,0-3-3 16,-2-6 5-16,-4-4-5 15,-1-2 1-15,-2-5 1 16,0 0-2-16,3 0 0 16,4-9 5-16,6-18 13 15,6-17 0-15,0-12-3 16,4 0-10-16,-2 1-1 16,-3 8-4-16,-3 8-1 15,-1 7 1-15,-5 6 1 0,0 8-1 16,-4 6 0-16,-2 8 0 15,-3 4-2-15,-2 0-3 16,0 0-5-16,0 0-40 16,0 6 14-16,0 14-24 15,0 6-104-15,0 0-171 16</inkml:trace>
  <inkml:trace contextRef="#ctx0" brushRef="#br0" timeOffset="-72699.13">10360 11939 82 0,'0'0'102'0,"0"0"-18"0,0 0 18 15,0 0-13-15,0 0-39 16,0 0 11-16,0 0-2 16,22 0-8-16,-15 0-5 15,-3 0 16-15,3 0-15 16,0 0-17-16,-3 0 5 16,1 0-14-16,3 0 1 15,2 2-7-15,3-2 5 16,5 0 7-16,1 0 0 15,2 0-13-15,-1 0-5 16,0 0-3-16,0 0 1 16,0 0 1-16,0 0 2 15,0 0-8-15,5 0 6 0,0 0-7 16,0 0 3 0,2 0-3-16,4 0 3 0,-1 0-3 15,1 0 3-15,0 0-4 16,0 4 0-16,0 0 0 15,0 2 0-15,3 3-2 16,0-1 4-16,-1 1-2 16,-1-3 3-16,1 0-3 15,0-4 1-15,1-2-3 16,-1 0 2-16,-2 0 0 16,-2 2 0-16,-2-2 4 15,-4 2-4-15,2 0-1 16,0 0-4-16,0 4 5 15,4 0 0-15,0-2 0 0,2 0-2 16,0 1 2-16,0-5 0 16,3 1 0-16,1 3 2 15,1-2-2-15,-1 2 1 16,2-2-1-16,0 0 0 16,-1 2 1-16,2 1-1 15,2-1 0-15,-2-1 0 16,2 2 0-16,-3 0 1 15,2-1-1-15,-3-2 1 16,-5 2-1-16,0-4 1 16,-2 4-1-16,-2 0 0 15,-3-2-1-15,0 5 2 16,-1-3-1-16,2-1 5 0,-4 2-6 16,6-1 2-16,-2-2-2 15,2 3 2-15,-3 2-2 16,-2-1 1-16,-2 2 0 15,1-1-1-15,-2 5 3 16,1-2-3-16,-1 5 2 16,0-3-1-16,1 1 0 15,-2 4 0-15,0-3-2 16,-2 6 3-16,-3 0-1 16,-2 6 18-16,-2 5 4 0,0 2-6 15,-5 1-5 1,-2 2-5-16,1-1-4 15,-1-2 3-15,2 2 2 0,1-3-1 16,2 2-5-16,-3 0 5 16,3 0 0-16,-3-3 6 15,2-2-8-15,4 0-3 16,-1-2 1-16,-1-1-1 16,4 2-1-16,-1-2 2 15,-3 3 0-15,2-1-2 16,1 1 4-16,-5 2-1 15,4 1 3-15,-1 0 0 16,-3 0 2-16,-2 0 1 0,3-2-7 16,0-6-1-1,0 2 0-15,-1-2 2 16,-1 1 0-16,-1-1 0 16,-2-1-2-16,0 4 3 0,3-1-3 15,-2 2 3-15,-1 6-4 16,0 0 1-16,-2 4 2 15,0 0-2-15,0 2 3 16,0-3 0-16,0-4-3 16,0 2-1-16,0-3 2 15,0-2-2-15,0 0 1 16,0 0-1-16,0-4 1 16,0 1-2-16,0-2 2 15,0 5-2-15,0 0 2 0,0 0-2 16,4 0 2-16,1-6-1 15,-1 5 0-15,-2-4 0 16,0 2 0-16,-2 3 0 16,0-2 1-16,0 3 0 15,0 5-2-15,0-3 1 16,0-1 0-16,0 4 0 16,0-8 1-16,0 2-2 15,0 2 2-15,-2 0-2 16,2 3 1-16,0-5 0 15,0 2 1-15,0-2-1 16,0-1-1-16,0 5 1 16,0-3 0-16,0 1 1 15,0 0-2-15,0-2 2 0,0-8-1 16,0 1 0-16,0-2-2 16,0-1 2-16,0 3 2 15,2-1-2-15,0 4 0 16,4-2-1-16,-6 5 1 15,2 4 0-15,-2-1 1 16,0 2-1-16,2-2 0 16,-2 0-1-16,4 2 2 15,1-6-2-15,-3-2-1 16,0 4 2-16,0-5 0 16,0-2-1-16,4 2-1 15,-4 0 0-15,-2-4 2 16,2 3-2-16,0 0 2 15,0-1-2-15,5-2 2 0,-3 2-2 16,0 0 2 0,1 0 0-16,0-2 0 0,-3 1 0 15,5-1-8-15,-3-2 7 16,0 2-1-16,-2-1 1 16,0 1 1-16,1 2-3 15,-1-5 2-15,1 4-1 16,-1 1 1-16,-2-6-1 15,0 1-3-15,0-3 4 16,0 0-2-16,0 1 2 16,0 4-2-16,0 0 3 15,0 7 0-15,0 2-2 0,0 3 2 16,-2-5-1 0,-6 5 3-16,2-11-2 0,0 2 0 15,1-2 1-15,-1-6-1 16,0 3-1-16,0-7-2 15,-5 8 6-15,3-1-3 16,-2 0 1-16,-1 0-1 16,-1 4 1-16,-1-4-2 15,0 5 1-15,0-6 0 16,2 1-1-16,-1-3 2 16,-1-3 0-16,0 2 0 15,-3-1 1-15,1 5-1 0,-5-1-2 16,-1 3 0-16,2 2 1 15,1 0 0-15,-3-4 2 16,2-2 5-16,-2-1 1 16,4-2 1-16,-6-5-6 15,5 2 3-15,-1 3-6 16,-2-5 1-16,1 1 1 16,1 1-2-16,-4-2 1 15,1 2-1-15,-1 2 0 16,-3-2 0-16,-1-2 3 15,0 2-3-15,-4-1 1 16,0 0 0-16,0-1 3 16,0-4-1-16,-1 6 0 0,1-6 0 15,2 5-1 1,-2 1 3-16,0-7-4 0,0 7 1 16,2-1-2-16,0-5-1 15,0 0 1-15,-3 1 0 16,3 0 5-16,-2 2-5 15,0-1 0-15,0-1 0 16,4 3-3-16,2-7 3 16,4 4 4-16,-2-1-4 15,1-4 0-15,-1 4 1 16,2-4-1-16,-2 4 0 16,0 0 1-16,2 2-1 15,-4-3 0-15,0 2 0 0,-4-1 0 16,3 2 0-16,1-2 1 15,-2-4-1-15,3 0 0 16,-3 0 0-16,3 0 1 16,-3 0 0-16,-2 4-1 15,0-4-1-15,0 0 1 16,0 0 0-16,0 0 0 16,3 0-3-16,-1 0 3 15,4-4-3-15,-1 0 3 16,-1-2 0-16,1-3 1 15,0 6-1-15,3-3 0 16,-1 2 0-16,2 0 1 0,0 0-1 16,-3 0 1-1,2-2 0-15,-2 2-1 0,-2 0 0 16,3-7 0-16,0 4-3 16,2-6 2-16,-1 3 0 15,2-4-1-15,3-4 1 16,-1-4 0-16,3 5 1 15,-1-10-1-15,-1 5 0 16,1 0 2-16,1-1-1 16,3-4 3-16,-3 1-3 15,1-7-1-15,4 4 0 16,-2-3 1-16,2-1 0 16,0-5 0-16,1-2 0 15,0-2 0-15,2 2-1 0,1-4 0 16,1 4 1-16,-2-5 1 15,0 0 0 1,2-3-1-16,0 4-2 0,2 0-1 16,-1 1 2-16,1 3 1 15,2 0-1-15,-2-4 6 16,2 4-5-16,0 0 0 16,0 4-1-16,0 0-3 15,0-5 4-15,0 1 0 16,-4 0 0-16,-1-4-6 15,2-2-5-15,3-2 2 16,0-6 0-16,0-8 2 16,0-1 5-16,0-5 1 15,3 7 1-15,-3 7 0 16,0 7 1-16,0 4-1 0,0 8-1 16,0 3 1-16,-3 3 0 15,-3 5 0-15,-1-3 0 16,-1-3 0-16,-2 3 1 15,4-3-2-15,1 0 1 16,1 0 0-16,2-4 0 16,0 2-1-16,0 4 1 15,-1 1 0-15,-1-3 0 16,1 3-1-16,1 0 1 16,-3-1 0-16,5 2 0 15,-2-6 1-15,0 1-2 16,0-2 1-16,0-1 0 0,0 2-2 15,-3-2 5-15,-1-1-6 16,3 8 6-16,-4-6-4 16,3 6 2-16,0-4-2 15,-1-1 2-15,1 2-2 16,0-6 2-16,-2 2 0 16,2-4-1-16,0-2-2 15,0-2 2-15,-1 0 0 16,3 2-1-16,0-5 1 15,2 4-2-15,-2-2 2 16,2-1 0-16,-2 4 1 16,-2-1-1-16,2 0-1 15,0-2 1-15,0 2 0 0,0-1 0 16,2-3 0-16,-2-1 1 16,-1-2-1-16,1 0 0 15,0 4 0-15,0 4-3 16,0 0 3-16,0 4-1 15,0-3 1-15,-2 1 0 16,2-2 1-16,0 2-1 16,2 0 0-16,-2 2 0 15,2 0-1-15,0 2 1 16,0 0 0-16,0 0 0 16,0-1-1-16,0 1 2 15,0-3-3-15,0 2 4 0,0 1-4 16,0 1 0-16,0 2 1 15,0 3-6-15,0 1 1 16,0 4 4-16,0 1 2 16,0 1-2-16,0 6 4 15,0-4-3-15,0 5 1 16,0 0-1-16,0 1 1 16,0-2 0-16,4-4 0 15,4-3-6-15,2-3 6 16,-1-1 1-16,1-3-1 15,-2 4 1-15,-3 5-2 16,-1 8 2-16,-2 4-1 16,-2 6 0-16,0 2 0 15,0 0 1-15,0 0-1 16,0 0 0-16,0 0-3 0,0 0 1 16,2 0-4-16,-2 0 4 15,2 0-3-15,4 0 5 16,-2 0 0-16,3 0 0 15,1 2-1-15,1 2 2 16,3-3 0-16,-2 2 0 16,-1-3-1-16,3 0 2 15,-1 0-2-15,2 0 1 16,0 0-1-16,0 0 1 16,1 0-1-16,-1 0 0 15,-1 0 0-15,-1 0 1 16,-3 0-1-16,-5 0 0 0,0 0-5 15,-3 2 2 1,0 2-92-16,-8 4-185 0</inkml:trace>
  <inkml:trace contextRef="#ctx0" brushRef="#br0" timeOffset="-37488.91">13335 16397 479 0,'0'0'110'0,"0"0"-102"0,0 0 17 16,0 0 78-16,0 0-42 15,0 0-35-15,0 0-13 0,-21 4 13 16,21 0 4-16,0-4-1 15,0 4 2-15,8-2 5 16,9 2 1-16,5-1-23 16,5-3-5-16,4 0-4 15,3 0-2-15,1 0-2 16,-6 0-2-16,-4 0 1 16,-6 0-20-16,-5 0-65 15,-12 0-143-15,-2 0-226 16</inkml:trace>
  <inkml:trace contextRef="#ctx0" brushRef="#br0" timeOffset="-36757.25">15685 16338 784 0,'0'0'207'0,"0"0"-202"0,0 0 52 0,0 0 27 16,0 0-72-16,0 0-9 16,93 5-3-16,-45-5 9 15,0 0-3-15,-1 4-5 16,1 0-1-16,-6 1-13 16,-5 0-76-16,-3 2-71 15,-12 4-153-15</inkml:trace>
  <inkml:trace contextRef="#ctx0" brushRef="#br0" timeOffset="-36137.58">18587 16368 702 0,'0'0'170'0,"0"0"-169"16,0 0 37-16,133 19 28 15,-85-15-62-15,4-4-4 16,-5 0-32-16,-5 0-74 16,-9-3-94-16,-16-2-432 15</inkml:trace>
  <inkml:trace contextRef="#ctx0" brushRef="#br0" timeOffset="-21695">13308 11949 20 0,'0'0'54'0,"0"0"16"0,0 0-17 16,0 0-18-16,0 0-1 15,0 0 11-15,0 0-1 16,0 0-1-16,0-12 19 15,0 10-33-15,0 2-9 0,0 0-4 16,0 0-5-16,0-2 2 16,0 0 3-16,0 0-5 15,0 2 5-15,0 0-6 16,0 0 4-16,0 0 0 16,-3 0 14-16,3 0-1 15,0 0 0-15,0 0-8 16,0 0 0-16,0 2-5 15,-2 14-10-15,0 6 9 16,-2 8-1-16,0 0 7 16,-4 6-5-16,4 1-4 15,-1-3 5-15,-1-2-3 0,4-3-1 16,-2-4-7-16,4-7-1 16,0-5-2-16,0-2 0 15,0-9-1 1,0 0-2-16,0-2-1 0,0 0-15 15,0 0-25-15,0 0-33 16,6-2 13-16,-2 2-33 16,-2 0-66-16</inkml:trace>
  <inkml:trace contextRef="#ctx0" brushRef="#br0" timeOffset="-20771.57">13179 12541 281 0,'0'0'90'0,"0"0"-78"0,0 0-3 0,0 0 33 16,0 0-7-16,0 0-22 16,-3-8-4-16,3 6 3 15,0-1 5-15,0-3 5 16,0-4 9-16,0-5 2 16,0-7-7-16,0-3-13 15,0 2-5-15,0-1-6 16,0 5-2-16,0 3 3 15,0 2-2-15,0 4 2 16,0 5 0-16,0 0 2 0,0 4 0 16,0 1 5-16,0 0-5 15,0 0-1-15,0 0-4 16,0 0 0-16,0 0 0 16,0 0 9-16,5 1 5 15,6 4-5-15,5-3 5 16,1 3 1-16,5-4-1 15,3-1-3-15,2 0 5 16,6 0-10-16,1 0 9 16,-1 0 2-16,-4 0-12 15,-6 0 0-15,-6 0-3 16,-3 0-2-16,-10 0 1 0,0 0 9 16,-4 0-4-16,0 0 4 15,0 0 5-15,-6 5-7 16,-17-3-8-1,-3-2 0-15,-4 0 0 0,1 0-3 16,0 0 3-16,0 0 0 16,6 0 0-16,-2 0-2 15,7 0 2-15,0 2-1 16,9 2 1-16,0 2 0 16,5 5 0-16,2 1-1 15,2 3 0-15,0 3 1 16,0 0 0-16,0 3-4 0,4-5 4 15,7 1 0 1,-2 4 4-16,4-3-4 0,-1 4 2 16,-1-2-1-16,0-4-1 15,3-4 0-15,5-6-3 16,6-6-89-16,6 0-59 16,7-16-64-16</inkml:trace>
  <inkml:trace contextRef="#ctx0" brushRef="#br0" timeOffset="-19997">15857 12778 522 0,'0'0'81'0,"0"0"-71"0,0 0-3 0,24 136 28 16,-15-104-10-16,0 0-19 15,3-4-5-15,-2-6 0 16,3-6-1-16,-1-8-2 16,-1-4-36-16,1-4-48 15,-8 0-37-15,-4 0-178 16</inkml:trace>
  <inkml:trace contextRef="#ctx0" brushRef="#br0" timeOffset="-19606.24">15776 13158 473 0,'0'0'66'15,"0"0"-57"-15,0 0 64 16,0 0-13-16,0 0-30 16,0 0-14-16,74-88-6 15,-52 84-3-15,7 2-3 16,6 0 2-16,4-2-2 15,-1 0-2-15,-5 0 0 0,-2 1-2 16,-8 2-17 0,-8 1-11-16,-3 0 4 0,-10 0-3 15,-2 0-5-15,0 0 26 16,0 6 0-16,-2 4-1 16,-10 0 2-16,1 4 3 15,0 4-12-15,2 0-15 16,-2 4-54-16,2-2-74 15</inkml:trace>
  <inkml:trace contextRef="#ctx0" brushRef="#br0" timeOffset="-8875.37">16576 11233 104 0,'0'0'0'0,"147"0"-25"0,-80-36 5 15,-7-16-5-15</inkml:trace>
  <inkml:trace contextRef="#ctx0" brushRef="#br1" timeOffset="102723.54">21371 12284 105 0,'0'0'118'0,"0"0"-110"0,0 0 36 0,0 0 33 16,0 0-37-16,0 0-28 15,0 0 5-15,-8 0 42 16,5 0 17-16,-2 0 30 16,1 0 24-16,-1 5-22 15,1 0-24-15,2-2-21 16,0 0-19-16,0-1-6 16,2-2-13-16,0 0-11 15,0 0-9-15,0 0 15 16,0 0 1-16,0-11 3 15,0-18 10-15,0-17 6 16,2-17-11-16,6-11-17 16,1-14-6-16,-4-4-4 0,-2-4-1 15,-3 7-1-15,0 8 0 16,0 10 1-16,0 10-1 16,0 16 0-16,0 15 0 15,0 13-1-15,0 9 1 16,0 7 0-16,0 1 0 15,0 0-10-15,0 0-4 16,4 28-5-16,17 16 16 16,8 17 3-16,6 12 3 15,-4 11 1-15,-3 7-4 16,1 3 3-16,-4-4-2 16,-1-8-1-16,-1-15 0 15,-6-17 2-15,2-17-2 0,-9-14 0 16,0-15-2-16,-4-4-6 15,5 0 4-15,5-36 1 16,-1-25 3-16,-1-27 4 16,-5-12-3-16,0-2-1 15,-3 13 0-15,-4 19 0 16,3 22 0-16,-2 18 1 16,-3 14 0-16,4 12-1 15,-2 4-1-15,2 0-2 16,9 32-15-16,1 14 18 15,1 12 4-15,1 6-3 0,-9 7 2 16,-1 1-2-16,-1-2-1 16,-5-6-10-16,0-11-38 15,0-15-54-15,5-16-102 16,4-12-107-16</inkml:trace>
  <inkml:trace contextRef="#ctx0" brushRef="#br1" timeOffset="103097.33">22155 11903 529 0,'0'0'193'0,"0"0"-181"0,0 0 108 0,0 0 3 15,0 0-71-15,0 0-24 16,-100 6 9-16,77 16-22 15,4 11-7-15,-1 2 1 16,7 5-4-16,5 0-3 16,8-7 3-16,0-8-4 15,0-4-2-15,16-10 1 16,5-4-5-16,2-7 2 16,2 0-5-16,0-3-1 15,-3-12-1-15,-4 3 7 16,-4 2 3-16,-8 7 0 15,-2 3-3-15,1 0-5 0,1 0 2 16,4 0 4-16,-4 7 2 16,1 0 5-1,-1-1-4-15,2-3-2 0,-2-3-59 16,7 0-98-16,3 0-143 16</inkml:trace>
  <inkml:trace contextRef="#ctx0" brushRef="#br1" timeOffset="103364.62">22418 11979 635 0,'0'0'200'16,"0"0"-192"-16,0 0 111 16,0 0 16-16,0 0-95 0,0 0-6 15,-111-26 1-15,96 26-4 16,1 16-20-16,3 14-8 15,2 8 3-15,7 8-6 16,2 3 0-16,0-5-1 16,15-8-2-16,8-8-2 15,4-10-9-15,2-10-36 16,0-8-12-16,-4-2-50 16,-4-32-5-16,-15-12-80 15,-6-12-76-15</inkml:trace>
  <inkml:trace contextRef="#ctx0" brushRef="#br1" timeOffset="103577.33">21941 11566 658 0,'0'0'197'15,"0"0"-181"-15,0 0 11 16,0 0-10-16,0 0-8 15,0 0 8-15,147-16-13 16,-97 3-4-16,-2 2-45 16,-5 5-125-16,-3 6-125 15</inkml:trace>
  <inkml:trace contextRef="#ctx0" brushRef="#br1" timeOffset="104196.93">22911 11941 315 0,'0'0'181'15,"0"0"-126"-15,0 0 49 0,0 0 19 16,0 0-54-16,0 0-6 16,0 0 12-16,-9-2 26 15,-3 0-39-15,-1 2-22 16,-3 0-1-16,1 0-8 15,-1 6-26-15,1 17-5 16,1 6 0-16,8 5 4 16,4 5-4-16,2-7 0 15,0-3 0-15,8-8-3 16,15-7-1-16,-1-12 3 16,5-2 1-16,-3-10-2 15,-2-28 1-15,-3-18 1 0,-9-23 4 16,-5-15-3-16,-5-6 1 15,0 7-1-15,0 9 0 16,-9 12 1-16,-9 8 0 16,1 7-1-16,-2 16 1 15,9 16 3-15,3 15-5 16,3 10 9-16,1 0 12 16,3 16-17-16,0 28-3 15,0 17-1-15,0 12 4 16,5 2-4-16,6 6 0 15,4-2 0-15,1 0 0 16,2-8-20-16,-1-6-55 16,4-15-107-16,4-14-27 0,-4-18-114 15</inkml:trace>
  <inkml:trace contextRef="#ctx0" brushRef="#br1" timeOffset="104459">23116 11925 700 0,'0'0'63'0,"0"0"-15"0,-41 114 70 16,41-71-57-16,0-6-50 16,14-4-6-16,11-12-5 0,3-7-3 15,3-10-2-15,0-4 5 16,-2 0 7-16,-2-22 3 15,-4-10 2-15,-12-5-7 16,-6-5-5-16,-5-1-37 16,0 7-30-16,-10 6-42 15,-7 14-59-15,1 12-141 16</inkml:trace>
  <inkml:trace contextRef="#ctx0" brushRef="#br1" timeOffset="104603.11">23370 12006 105 0,'0'0'137'0,"0"0"-137"16,0 0-129-16</inkml:trace>
  <inkml:trace contextRef="#ctx0" brushRef="#br1" timeOffset="105015">23370 12006 69 0,'0'46'345'0,"0"-15"-221"16,4 8 2-16,5 3 3 15,0 3-45-15,0 8-22 16,-2 3-19-16,-5 3 9 16,-2-2-5-16,2-7-5 0,-2-9-8 15,0-11-20-15,0-10-7 16,0-11 1-1,0-9-8-15,0 0-4 0,-2-15 3 16,-9-26 1-16,-5-12 0 16,1-12-3-16,1-4-4 15,3-2-15-15,2-5 9 16,5-4-16-16,4-1-3 16,0 7 11-16,0 14 9 15,4 14-1-15,11 21 6 16,6 16-5-16,4 9-4 15,6 2 1-15,2 22 6 0,0 12 7 16,-1 4 2 0,-15 5 3-16,-5 4 3 0,-10 0 8 15,-2-7 9 1,-7-4-6-16,-17-9-7 0,-5-6-10 16,-5-11-1-16,1-12-36 15,2 0-26-15,4-17-112 16,2-21-11-16,12-7-259 15</inkml:trace>
  <inkml:trace contextRef="#ctx0" brushRef="#br1" timeOffset="105308.7">23605 11419 467 0,'0'0'208'0,"0"0"-173"0,6 161 64 0,4-87 12 16,3 6-68-16,-3 11 12 16,-3 0 18-16,-3-10-14 15,2-13-17-15,2-15-30 16,0-13-12-16,3-11-1 15,5-8-88-15,4-15-95 16,4-6-133-16,5-6-227 0</inkml:trace>
  <inkml:trace contextRef="#ctx0" brushRef="#br1" timeOffset="105630.51">23862 11885 754 0,'0'0'91'0,"0"0"-56"16,0 0 116-16,0 0-108 16,-89 130-39-16,87-98-2 15,2-6 5-15,0-3-4 16,0-7-3-16,11-6-3 0,7-6-11 16,3-4-5-1,2 0 17-15,4-17-7 0,0-3-15 16,-2 0 24-1,-6 7 0-15,-5 4 2 0,-6 8 5 16,-3 1 6-16,1 0 22 16,4 7 10-16,-2 18 10 15,6 0-15-15,-1 1-26 16,0-2-4-16,1-1-9 16,-1-5-2-16,3-6-57 15,1-6-112-15,0-6-138 16,-4 0-159-16</inkml:trace>
  <inkml:trace contextRef="#ctx0" brushRef="#br1" timeOffset="106027.36">24281 11737 575 0,'0'0'237'0,"0"0"-202"0,0 0 48 0,0 0-40 15,0 0-29-15,0 0 26 16,124-137-1-16,-66 93 9 15,5 2 4-15,-1 0-9 16,0 4-11-16,-4 7-6 16,-6 10-15-16,-10 4-6 15,-5 9-3-15,-14 4-1 16,-7 4 1-16,-7 0-1 16,-5 0 5-16,-2 0-2 15,-2 0-4-15,0 0-3 16,0 0-20-16,0-2-74 15,-10-6-202-15,-13-3-448 16</inkml:trace>
  <inkml:trace contextRef="#ctx0" brushRef="#br1" timeOffset="106412.11">24932 11157 707 0,'0'0'42'16,"0"0"30"-16,0 0 79 15,0 0-115-15,117 30-28 16,-90-22-2-16,0 2-6 16,-7 0 10-16,-4-3 3 0,-3 4 16 15,-6-1-3 1,-3 0 11-16,-4 1-3 0,0 0-11 15,0 1-4-15,0 2-3 16,0-1-4-16,-6-2-1 16,-6 0 2-16,-1 3 7 15,0 0-5-15,-7 4-3 16,-1 3-6-16,2 4 1 16,-4-2-6-16,7 0 1 15,3-7 0-15,5-6-2 16,6-4-3-16,2-6-27 15,0 0-80-15,0-5-206 0,0-16-506 16</inkml:trace>
  <inkml:trace contextRef="#ctx0" brushRef="#br1" timeOffset="107392.32">25629 10849 237 0,'0'0'202'0,"0"0"-126"0,0 0 57 0,0 0-19 15,0 0-52 1,0 0-24-16,0 0 16 0,-2-96-1 16,-11 94 15-16,-3 2-8 15,-4 0-11-15,-7 0-15 16,-4 13-29-16,-5 17-5 16,2 15-5-16,13 9 5 15,7 7 0-15,10 9 1 16,4-5-2-16,0-5 1 15,24-8-3-15,7-12 2 16,7-13-1-16,5-17 3 16,-3-10-3-16,0-7 0 15,-7-31 2-15,-4-19 0 0,-4-12 10 16,-15-4-3-16,-7 3-4 16,-3 10-3-16,0 12-3 15,-13 12-30-15,-3 10-91 16,3 14-56-16,2 12-313 15</inkml:trace>
  <inkml:trace contextRef="#ctx0" brushRef="#br1" timeOffset="107676.36">25892 11047 312 0,'0'0'410'0,"0"0"-364"0,15 124 79 16,-10-90 12 0,0-10-93-16,-1-8-36 0,-2-8-4 15,1-5-1-15,-3-3-3 16,0 0 6-16,0-13 29 16,0-18-21-16,0-13-13 15,0-6-1-15,0 1-16 16,0 6-12-16,6 10 13 15,7 8-5-15,1 10-28 16,-1 5-29-16,1 6-104 16,3 4-131-16</inkml:trace>
  <inkml:trace contextRef="#ctx0" brushRef="#br1" timeOffset="108479">26215 10937 521 0,'0'0'62'16,"0"0"-15"-16,0 0 112 15,0 0-106-15,0 0-50 16,-107 104 0-16,95-63 13 16,8-2-8-16,4-5 26 15,0-13-11-15,0-4-23 16,12-13 0-16,10-4-5 15,2-2-14-15,1-22 19 16,-3-6 16-16,-6-2-11 0,-6 4-2 16,-2 11 0-16,-6 8 1 15,-2 9-2-15,2 0 10 16,5 16 32-16,3 16-22 16,6 10-19-16,5 2 12 15,-2 4 17-15,0 0-12 16,-7 4 1-16,-2 3 8 15,-10 0-12-15,0-1 0 16,0-4-1-16,0-5-5 16,-3-10-2-16,-1-13 5 15,-1-8-12-15,3-10 5 16,0-4-6-16,-4 0-1 0,-3-13 0 16,-3-19-14-16,-1-10 0 15,-1-3-4-15,6-10 1 16,5 1 10-16,3-3-2 15,0-1 9-15,7-1-1 16,18-2 1-16,6 3-4 16,2 8 1-16,-2 10-1 15,-4 12-6-15,-4 12 2 16,-8 6 5-16,-1 6-6 16,-6 4-1-16,-1 0 6 15,-5 0 4-15,0 0-6 16,-2 5 4-16,0 9 2 15,0 4 3-15,-2 7-2 0,-15 0 1 16,-1 2 5-16,2-2 10 16,3 0 8-16,4-6-19 15,2-2-5-15,4-7-1 16,3-2-4-16,0-3-2 16,0-5-3-16,0 0-6 15,12 0 9-15,11-3-12 16,0-11 12-16,0 4 6 15,-3 1 1-15,-5 5 0 16,-1 4-1-16,-3 0 1 16,0 0-1-16,3 0 0 0,-3 0 0 15,5 0 0-15,-1-4-29 16,3-9-91-16,1-1-127 16,2-5-150-16</inkml:trace>
  <inkml:trace contextRef="#ctx0" brushRef="#br1" timeOffset="108744.91">26888 10961 620 0,'0'0'206'0,"0"0"-143"0,0 0 109 16,0 0-71-16,0 0-85 15,0 0-1-15,-125 64-10 16,110-30 3-16,5 2 10 0,6-5 1 15,4 0 4-15,0-6-8 16,9-6-15-16,15-8 0 16,5-11-1-16,5 0 0 15,1-7-12-15,-4-22-8 16,-8-2 4-16,-9-9-30 16,-14-12-64-16,0-2-57 15,-25-2-210-15</inkml:trace>
  <inkml:trace contextRef="#ctx0" brushRef="#br1" timeOffset="108898.01">26447 10760 614 0,'0'0'175'0,"0"0"-163"16,0 0 35-16,0 0-25 15,0 0-22-15,133-59-2 16,-88 44-199-16</inkml:trace>
  <inkml:trace contextRef="#ctx0" brushRef="#br1" timeOffset="109799.45">27374 11015 653 0,'0'0'69'0,"0"0"-13"16,24 104 27-16,-8-54-45 16,4 7-22-16,-1 2 7 15,0-1 11-15,-1-4 21 16,-5-5 4-16,-5-6-6 15,-3-12-23-15,-5-7-17 16,3-12-7-16,-3-10-4 16,0-2-2-16,0 0 0 0,-16-30-45 15,-7-12 45 1,4-12 1-16,-2-10 7 0,5-4-8 16,8-3-1-16,6-1-27 15,2 4-26-15,0 5 20 16,13 9-2-16,13 10 36 15,6 12 4-15,-1 12-4 16,0 12 0-16,-4 8-4 16,-5 2 0-16,1 24-4 15,-8 10 8-15,-5 7 12 16,-6 3-6-16,-4 0 16 16,0-4 5-16,-18-2 6 15,-11-8-10-15,-3-6-10 0,-3-11-11 16,2-11-2-1,-1-4-85-15,7-11-64 0,11-22-126 16,16-2-248 0</inkml:trace>
  <inkml:trace contextRef="#ctx0" brushRef="#br1" timeOffset="110086.96">27654 11021 681 0,'0'0'46'0,"0"0"2"0,0 0 56 15,21 104-65-15,-8-74-27 16,3-4 7-16,1-4-2 16,3-10-4-16,0-6 5 0,2-6-12 15,3 0-4-15,-2-24 7 16,-4-5-4-16,-3-8 3 15,-7 3 2-15,-3 2-10 16,-1 4-44-16,0 3-52 16,-5 6-43-16,0 1-52 15,0 4-166-15</inkml:trace>
  <inkml:trace contextRef="#ctx0" brushRef="#br1" timeOffset="110853.54">27975 10474 507 0,'0'0'232'16,"0"0"-184"-16,9 101 56 15,4-43-24-15,1 12-44 16,-1 5 18-16,-4 3 22 16,0-2-15-16,-4-7-11 15,-1-6-8-15,-2-13-23 16,-2-13-12-16,0-12-3 0,0-12-3 16,0-9-1-16,0-4-1 15,0 0-5-15,0 0-28 16,0-21 5-16,0-6 29 15,0-9 12-15,0-4-12 16,0 2-4-16,0 0-5 16,0 2-3-16,2 4 5 15,3 1 1-15,1 3 6 16,2 5 1-16,-2 0-1 16,-2 3 0-16,3 9 1 15,-5 2-1-15,0 9-23 0,0 0 1 16,8 9-5-1,1 16 19-15,5 7 8 0,-1 0 4 16,1-2 1 0,-5-6-3-16,-5-6 1 0,-1-1-3 15,-3-6-1-15,-2 0 1 16,0-1 1-16,0-2 0 16,0 0-1-16,-7 1 0 15,-4-5 0-15,5 0 0 16,1-4-6-16,0 0 1 15,5 0-8-15,0 0-8 16,0 0 6-16,0-7 9 16,0-6 6-16,0-5 8 15,0 5 2-15,7 0-9 0,2 3 1 16,-2 6-2 0,-5 3 0-16,0 1 0 0,-2 0 1 15,0 0 10-15,0 0 4 16,0 15-3-16,0 7 22 15,-8 5-27-15,-11-3 3 16,-2 0-9-16,-4-2-1 16,0-2 0-16,1-6-1 15,6-7-2-15,0-7-24 16,2 0-76-16,1-13-80 16,4-20-242-16</inkml:trace>
  <inkml:trace contextRef="#ctx0" brushRef="#br1" timeOffset="111269.71">28296 10407 660 0,'0'0'109'0,"11"102"-27"0,1-36 48 15,-1 9-72-15,-3 7-26 16,-1 0 43-16,-2 0 7 16,-3-7-23-16,0-14-17 15,3-12-25-15,-3-9-5 16,2-14-12-16,-2-9-1 16,0-13-8-16,-2-4-49 15,0-4-82-15,0-29-126 16,0-7 28-16,0-3-133 15</inkml:trace>
  <inkml:trace contextRef="#ctx0" brushRef="#br1" timeOffset="111471.19">28477 10889 625 0,'0'0'113'0,"0"0"-56"15,0 0 97-15,11 136-71 16,-7-104-34-16,0-5 14 16,1-6-25-16,0-7-26 15,-3-7-12-15,2-7-4 16,1 0-104-16,1-5-136 0,-2-19-196 16</inkml:trace>
  <inkml:trace contextRef="#ctx0" brushRef="#br1" timeOffset="111832.45">28799 10889 554 0,'0'0'223'0,"0"0"-143"0,0 0 27 16,0 0-20-16,0 0-38 15,0 0 34-15,-20 0-25 16,5 5-20-16,-3 13-8 16,0 4-13-16,0 6 0 15,7 4-7-15,3 5-1 16,6-1-7-16,2-2 1 15,0-4-4-15,6-8 1 16,11-7-8-16,4-14-37 16,3-1-33-16,5-5-56 15,5-27-31-15,1 1-83 16,-1-3-97-16</inkml:trace>
  <inkml:trace contextRef="#ctx0" brushRef="#br1" timeOffset="112099.73">29092 10917 436 0,'0'0'193'0,"0"0"-76"15,0 0 46-15,0 0-47 16,0 0-10-16,0 0-31 16,-97 23-20-16,80-2-19 15,1 0 3-15,5 1-17 16,5 5-4-16,6-5-18 15,0 0 1-15,0-2 0 0,15-6-1 16,7-8-11-16,5-6-38 16,4 0-31-16,3-10-41 15,-1-17-48-15,-2-3-69 16,-11-3-68-16</inkml:trace>
  <inkml:trace contextRef="#ctx0" brushRef="#br1" timeOffset="112362.58">29294 10780 318 0,'0'0'462'16,"0"0"-322"-16,0 0 21 15,0 0-69-15,0 0-66 0,0 0-3 16,-44 88 25 0,44-66-29-16,0 5-13 0,0-1-6 15,11-2-1-15,7-1-4 16,1-5 2-16,0 0 3 15,-4 0 1-15,-6-3 1 16,-4 1 0-16,-5-4-2 16,0 2 0-16,-7-1-2 15,-22-6-49-15,-14-2-90 16,-10-5-39-16,-9 0-56 16,-4-12-36-16,4-15-62 15</inkml:trace>
  <inkml:trace contextRef="#ctx0" brushRef="#br1" timeOffset="112539.55">28604 10669 853 0,'0'0'36'15,"0"0"-36"-15,0 0-43 16,0 0-183-16</inkml:trace>
  <inkml:trace contextRef="#ctx0" brushRef="#br1" timeOffset="112797.55">27494 10668 637 0,'0'0'87'15,"0"0"43"-15,123-65-60 16,-90 49-63-16,-6 7-7 15,-14 6-128-15,-13 3-260 0</inkml:trace>
  <inkml:trace contextRef="#ctx0" brushRef="#br1" timeOffset="114502.9">24575 12318 531 0,'0'0'205'0,"0"0"-196"16,0 0 1-16,0 0 24 15,0 0-21-15,0 0-11 0,13-10 7 16,-13 10 42 0,0 0 38-16,0 0 19 0,0 0-7 15,0 0-35-15,0 2-36 16,10 12-21-16,5 6 8 16,12 8-2-16,8 3-12 15,8-1 1-15,8-1-1 16,0-5-1-16,-1-2-4 15,-4-3 2-15,-11-9 0 16,-3-4 0-16,-10-5 0 16,-5-1-4-16,0 0 4 15,-5-3 1-15,0-16-1 16,-5-6-19-16,-3-6-22 0,-2-1-39 16,-2 6-55-16,2 5-101 15,-2 8-146-15</inkml:trace>
  <inkml:trace contextRef="#ctx0" brushRef="#br1" timeOffset="114869.08">25155 12241 655 0,'0'0'280'15,"0"0"-244"-15,0 0-30 16,0 0 63-16,0 0-44 0,0 0-20 15,17 27-3 1,1-9 2-16,5 0 27 0,-2 2-6 16,0 0-3-16,-1 0-2 15,-3-1-10-15,2-4-9 16,-4-1 4-16,-4-4-4 16,0 1 0-16,-9-8 0 15,0 1 3-15,-2-1-3 16,0 4 10-16,-4 4 28 15,-14 3-22-15,-6 1-7 16,-5 3-1-16,0 5-5 16,2-1-3-16,3 0-1 15,6-2 2-15,2-1-2 16,8-8-4-16,3-8-29 0,5-3-96 16,0-1-113-16,26-21-140 15</inkml:trace>
  <inkml:trace contextRef="#ctx0" brushRef="#br1" timeOffset="116900.65">25886 11781 29 0,'0'0'106'0,"0"0"-24"15,0 0-10-15,0 0-2 16,0 0 0-16,0 0-8 16,59 24 12-16,-59-22 31 15,0 0 18-15,0 1-3 0,0-3 2 16,0 3-2-1,0-2-24-15,0 2-36 0,0-1-19 16,0-1-10-16,0 2 0 16,-9 0-16-16,-8 3-6 15,-6 5-8-15,-6 1 4 16,-2 3-7-16,0 6 2 16,0 2 0-16,2 2-1 15,4-2 2-15,8-4-2 16,5-5 0-16,6 1-4 15,6 1-4-15,0 5 7 16,0 9 2-16,8 6 3 16,11 5-3-16,-4 3 4 15,1 2-3-15,-3 5-1 0,-2 6 0 16,-4 3 0 0,-1 1 0-16,-3-8 1 0,-3-6 0 15,0-13 1-15,0-8 0 16,0-6-2-16,0-6-6 15,0-4-1-15,0-6 0 16,0-4-1-16,0 0 8 16,0 0-4-16,18 0-22 15,13 0 15-15,11 0 0 16,12-12 8-16,2-6 3 16,-2-2-7-16,-6-2-27 15,-13 2-15-15,-8-2-32 16,-9-3-30-16,-11-4-64 0,-7-5-73 15,-5 1-95 1</inkml:trace>
  <inkml:trace contextRef="#ctx0" brushRef="#br1" timeOffset="117535.08">25892 12316 614 0,'0'0'237'0,"0"0"-234"0,0 0 23 15,0 0 39-15,0 0-38 0,0 0-19 16,134-27-8 0,-105 18 0-16,-3 1-3 15,-5 0-63-15,-2 6-37 16,-1 2 14-16,-2 0 28 0,-3 0-8 16,0 21 69-16,-2 6 6 15,-1 4 76-15,-4 5 20 16,-4-1-3-16,1-3-2 15,-3-1-16-15,0-3 15 16,0-6-44-16,0-6-18 16,0-4-7-16,0-6-4 15,0-6-10-15,0 0-12 16,0 0-1-16,0-11-21 16,2-15 21-16,2-7 6 15,6-6 2-15,3 1-2 16,1 9-3-16,-2 6-2 15,-3 9-1-15,1 8 0 16,-2 6-4-16,3 0-3 0,5 14 1 16,1 16 6-16,4 4 10 15,-1 5-5-15,-7-6 6 16,0-2 0-16,-3-9-7 16,-4-8 4-16,-1-10-7 15,-3-4-1-15,0 0-11 16,4-6-20-16,0-18 6 15,2-9 25-15,-1 1-1 16,-1 5-5-16,2 6 6 16,-2 13 0-16,3 8-4 15,2 0-11-15,5 11 7 0,-1 14 8 16,3 7 5 0,-3 1-3-16,-1-3 7 0,-3-5-1 15,-2-7-8-15,0-7-4 16,2-11-107-16,1 0-119 15,-6-23-195-15</inkml:trace>
  <inkml:trace contextRef="#ctx0" brushRef="#br1" timeOffset="117942.57">26721 12689 708 0,'0'0'162'0,"0"0"-158"0,4 108 34 0,3-80 28 15,-1-6-59 1,-1-5 1-16,0-9 11 0,-5-7 9 16,0-1 23-16,0 0 8 15,0-1-35-15,0-28-20 16,-5-12 12-16,-8-12 9 16,-3-7-22-16,3-4 2 15,4 0 2-15,5 0-7 16,1 3 1-16,3 8-2 15,0 9 1-15,3 9-2 16,16 7-1-16,2 10 1 16,5 6-5-16,1 10 0 15,2 2-8-15,-3 0 7 16,-3 14 8-16,-5 8 0 0,-7 4 12 16,-5 5-5-16,-6 2 0 15,0 1 8-15,-2 2-2 16,-23-5-6-16,-4-5-5 15,1-11-2-15,1-6-20 16,7-9-31-16,5 0-55 16,10-5-93-16,5-18-136 15</inkml:trace>
  <inkml:trace contextRef="#ctx0" brushRef="#br1" timeOffset="118207.87">27002 12374 650 0,'0'0'131'0,"0"0"-86"0,21 109 107 0,-11-81-61 15,-6-8-57-15,1-4 12 16,-1-10-3-16,-4-6-20 16,0 0-14-16,2 0-9 15,0-22 2-15,8-12 2 16,1-10 16-16,-1-3-13 15,4 7-4-15,-3 7-6 16,1 8-28-16,-1 7-25 16,2 6-32-16,3 6-38 15,3 6-62-15,-1 0-54 0</inkml:trace>
  <inkml:trace contextRef="#ctx0" brushRef="#br1" timeOffset="118588.99">27398 12272 467 0,'0'0'193'0,"0"0"-127"16,0 0 69-16,0 0-22 15,0 0-25-15,0 0 34 16,-7 8-33-16,-6 3-41 16,-5 10-37-16,-2 6-11 15,2 8 4-15,7 5-5 16,5 0 3-16,6 0-4 0,0-7 0 15,11-7-15-15,13-13-40 16,5-8-50-16,0-5-17 16,-3-9 24-16,-5-14-32 15,-15-5-11-15,-6 0 42 16,0-1 40-16,-24 6 40 16,-5 4 21-16,0 7 58 15,0 8 25-15,5 4-14 16,5 0 38-16,9 0-2 15,7 0-15-15,3 0-55 16,0 0-35-16,13 0-20 16,19 0 19-16,8 0-33 0,5-15-92 15,0-8-47 1,-3-1-67-16</inkml:trace>
  <inkml:trace contextRef="#ctx0" brushRef="#br1" timeOffset="118879.38">27612 12220 13 0,'0'0'511'0,"0"0"-373"15,0 0 25-15,0 0 22 16,0 0-76-16,0 0-83 16,-36 33-15-16,29-14 8 15,3-2-17-15,4 0 2 16,0-5 0-16,0 0-4 16,0-2-1-16,11-3-7 15,7 2-24-15,3 1 1 16,-2 1 31-16,-1 3-4 15,-5 9-2-15,-1 2 6 16,-8 4 4-16,-4 4 14 16,0-1 20-16,-16-3-19 0,-11-4-8 15,1-11-11-15,0-6-3 16,3-6 2-16,0-2-35 16,8-4-60-16,6-25-50 15,9-2-50-15,0-5-85 16</inkml:trace>
  <inkml:trace contextRef="#ctx0" brushRef="#br1" timeOffset="119244.7">27844 12326 500 0,'0'0'328'0,"0"0"-281"15,0 0 59-15,0 0-1 16,0 0-55-16,0 0-1 16,-78 84-14-16,64-51-7 15,6-1-14-15,5-6 6 16,3-5-12-16,0-10-8 16,18-5-4-16,6-6-21 15,3 0-7-15,2-14 10 16,-2-4 4-16,-4 4 9 0,-8 7 7 15,-2 7 0 1,1 0 0-16,-1 7 2 0,5 12 8 16,-3 8 9-16,-1-4-6 15,-1-1-1-15,-1-5-10 16,1-11-8-16,5-6-165 16,-1 0-81-16,1-18-129 15</inkml:trace>
  <inkml:trace contextRef="#ctx0" brushRef="#br1" timeOffset="119706.16">28187 12270 529 0,'0'0'249'0,"0"0"-211"15,0 0 36-15,0 0-15 16,0 0-30-16,0 0 35 16,-11 2 19-16,6 6-33 15,-1 2-42-15,-4 6 11 16,2 4-13-16,1-2 5 15,3 0-2-15,4-2-9 0,0-3-6 16,0 0-1-16,17-5 0 16,10-2-13-16,4-2 3 15,0 1 3-15,-4 1 14 16,-6 0 4-16,-6 5-4 16,-4 7 2-16,-8 4 20 15,-3 7 9-15,0-1 7 16,-10 0-4-16,-15-6-8 15,-6-4-12-15,-2-11-10 16,2-7-4-16,0 0-7 16,2-6-25-16,7-21-104 15,6-5-156-15,5 2-197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0:44:15.00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2292 12533 174 0,'0'0'249'0,"0"0"-231"15,0 0 30-15,0 0 26 16,0 0-47-16,0 0 12 16,0 0 43-16,3 0 0 15,-3 0-29-15,0 0 4 16,0 0-2-16,0 0 15 16,0 1-7-16,0 4-11 15,0-1-15-15,0 4-11 16,0 6-7-16,0 5-14 0,0 11-3 15,0 5 2 1,0 7-1-16,0 12 10 0,0 12 1 16,-14 9 2-16,1 7-2 15,-5 4-5-15,5-7-2 16,-1-8-3-16,5-14-1 16,3-11-3-16,2-12-3 15,-2-9 3-15,4-10-3 16,0-7-5-16,0-8-3 15,2 0-3-15,0 0-4 16,0 0 1-16,0 0 5 16,0 0 12-16,0 0 0 15,4 0-4-15,16 0 3 16,9 0 1-16,7 0 0 0,-1 0 2 16,8-2 0-1,-5 2-1-15,-5 0-1 0,-6 0 0 16,-7 0 0-16,-4 0-1 15,-3 0 2-15,-6 0-1 16,0 0 3-16,-5 0-3 16,0 0 0-16,0 0 0 15,-2 2 0-15,0-2 0 16,0 0-19-16,0 0-80 16,2 0-156-16,0 0-160 15</inkml:trace>
  <inkml:trace contextRef="#ctx0" brushRef="#br0" timeOffset="490.57">2809 13136 288 0,'0'0'104'0,"0"0"-59"0,0 0 62 0,0 0-9 15,0 0 6-15,0 0-6 16,12-34-3-16,-12 32 28 16,0-2-36-16,0 2-15 0,-8-3-24 15,-7 2-25-15,-1 1-15 16,1 2 5-16,-1 0-13 15,1 0 5-15,-1 12-5 16,1 14-14-16,1 6 14 16,3 7-17-16,4-2 17 15,3 2-5-15,4-6 5 16,0-1-8-16,0-1-2 16,19-3-2-16,8-7-10 15,2-4 0-15,3-9-1 16,1-6-2-16,-2-2 5 15,-2 0-2-15,-2-22-16 0,-7-12 11 16,-2-10 4-16,-7-4 1 16,-6 2 0-16,-5 6 9 15,0 7-42-15,-2 9-41 16,-10 8-94-16,1 10-256 16</inkml:trace>
  <inkml:trace contextRef="#ctx0" brushRef="#br0" timeOffset="1109.78">3112 13144 299 0,'0'0'262'0,"0"0"-198"0,0 0 52 15,0 0-20-15,0 0-70 16,0 0 14-16,-11-14 27 16,2 14-7-16,-4 0-26 15,-3 11-10-15,1 8-24 16,2 5-7-16,-1 6 7 16,5 3 0-16,3-2 0 15,6 2-5-15,0-7 5 16,0-6-17-16,6-2-5 0,11-8-19 15,4-6-12-15,3-4 29 16,3 0 13-16,-5-20 0 16,-2-10 0-16,-4-7 5 15,-5-4 6-15,-7-2 0 16,-4 5 0-16,0 8 2 16,0 7 2-16,0 10 9 15,-4 5 6-15,0 8-9 16,-1 0 25-16,5 8 14 15,0 22-49-15,0 9-6 16,0 6 6-16,5 4 2 16,8 1-2-16,1 4 1 15,-4 0 2-15,1 0 2 16,-1 0 0-16,-4 0 4 0,-1-4 3 16,-5-1 0-16,0-5-3 15,0-8 8-15,-7-6 2 16,-11-8-13-16,1-6 4 15,-8-10-3-15,-2-6-7 16,-2 0-3-16,-4-17-13 16,4-16-32-16,6-5-27 15,8-4 10-15,5-2-70 16,10-3-128-16,0-5-196 16</inkml:trace>
  <inkml:trace contextRef="#ctx0" brushRef="#br0" timeOffset="1425.45">3382 13002 541 0,'0'0'87'0,"0"0"65"0,0 0-27 0,0 0-63 0,0 0-9 16,0 0-25-16,0 78 18 16,0-38-22-16,0 0 14 15,0 3-6-15,0-2-4 0,0-2-12 16,2-7-8-16,2-8-8 16,1-8-5-1,1-7-31-15,-4-9-65 0,4 0-66 16,-2-5-83-16,-2-17-21 15,5-3-115-15</inkml:trace>
  <inkml:trace contextRef="#ctx0" brushRef="#br0" timeOffset="1822.51">3615 13046 672 0,'0'0'132'0,"0"0"-27"0,0 0 59 16,0 0-141-16,0 0-6 16,0 0-1-16,-40 14 4 15,30-4-9-15,0 3-11 16,4 0 2-16,-1 5 2 16,7 1-7-16,0-2 3 15,0 4-25-15,0-6-12 16,18-1-20-16,8-3-16 15,-1-8 19-15,0 1 9 16,-1 0 6-16,-6 1 6 0,-2 1 33 16,-6 4 1-1,-2 1 16-15,-4 6 15 0,-4 3 9 16,0 1 7-16,-2 6 7 16,-18 0-16-1,-3 0-2-15,-2-5-10 0,2-4-10 16,2-4-15-16,5-10-4 15,1-4-6-15,4 0-31 16,2-30-118-16,4-10-95 16,5-7-61-16</inkml:trace>
  <inkml:trace contextRef="#ctx0" brushRef="#br0" timeOffset="2146.81">3959 12583 132 0,'0'0'445'0,"0"0"-385"0,0 0 83 15,0 0-41-15,0 139-45 16,0-90-5-16,0 8-6 15,0 2 2-15,0 7 5 16,0 5-11-16,5-1-1 16,-3-6-21-16,2-6-7 15,0-5-10-15,-2-13-3 16,1-6 0-16,-1-11-13 0,0-6-41 16,-2-11-53-16,0-6-84 15,0 0-70-15,-9 0-302 16</inkml:trace>
  <inkml:trace contextRef="#ctx0" brushRef="#br0" timeOffset="2394.33">3863 13253 262 0,'0'0'326'0,"0"0"-218"15,0 0 62-15,0 0-100 16,0 0-19-16,0 0 9 15,116-35-34-15,-87 29-6 16,0 1-15-16,-5 1-3 0,-3-1 1 16,-2 3 0-16,2 0-6 15,-4 1-3-15,3-6-82 16,-2 1-14-16,0 0-53 16,-2 0-57-16,-3 2 8 15,-5 4-31-15</inkml:trace>
  <inkml:trace contextRef="#ctx0" brushRef="#br0" timeOffset="2583.4">4253 13211 433 0,'0'0'181'16,"0"0"7"-16,0 0-19 0,0 0-71 16,0 108-34-16,4-76-13 15,-2 0-10-15,3 0-15 16,0-2-12-16,-5-3-10 15,2-2-4-15,2-8 0 16,1-8-18-16,-1-9-52 16,2 0-160-16,2-20-148 15,-2-17-72-15</inkml:trace>
  <inkml:trace contextRef="#ctx0" brushRef="#br0" timeOffset="2953.95">4554 13193 294 0,'0'0'288'16,"0"0"-215"-16,0 0 39 15,0 0-37-15,0 0-45 16,0 0 27-16,0 0 20 15,0 0-2-15,0 0 1 16,-7 0-23-16,-13 11-34 16,-3 6-5-16,-1 6-13 0,4 5-2 15,2 5-2-15,5 1 0 16,7-2 1-16,3 0 0 16,3-2 1-16,0-2 1 15,3-2-4-15,16-2-7 16,8-6 0-16,4-10-18 15,7-8-27-15,3 0-37 16,0-29-17-16,-1-14-24 16,-4-1-99-16,-4-2-142 15</inkml:trace>
  <inkml:trace contextRef="#ctx0" brushRef="#br0" timeOffset="3357.24">4876 13153 315 0,'0'0'198'16,"0"0"-37"-16,0 0-5 16,0 0-80-16,0 0-9 15,0 0-21-15,-64 63-20 16,42-31-1-16,0 4 4 16,1 5-8-16,8-2-13 15,7-6 0-15,6-3-8 16,0-10-5-16,0-8-5 15,13-7-30-15,9-5-29 16,2 0 28-16,1-21 17 0,2-7 6 16,-5-9 9-1,1 4-2-15,-8 0 5 0,-1 10 6 16,-8 11 0-16,-1 7 4 16,-3 5 14-16,2 0 46 15,0 26 32-15,6 10-58 16,-1 5-14-16,-1-2-13 15,3-8-7-15,1-10-4 16,-1-8-5-16,-3-11-49 16,2-2-96-16,-1-10-50 15,-5-24-65-15</inkml:trace>
  <inkml:trace contextRef="#ctx0" brushRef="#br0" timeOffset="3587.16">4076 12883 496 0,'0'0'0'0,"0"0"-96"0,0 0-41 0</inkml:trace>
  <inkml:trace contextRef="#ctx0" brushRef="#br0" timeOffset="3896.06">3378 12778 672 0,'0'0'111'0,"0"0"-89"16,0 0 65-16,0 0-23 15,0 0-31-15,0 0-13 16,131-113-14-16,-107 101 1 16,-8 6-7-16,-10 6-2 15,-6 0-124-15,0 2-242 16</inkml:trace>
  <inkml:trace contextRef="#ctx0" brushRef="#br0" timeOffset="5379.13">5681 13193 349 0,'0'0'86'0,"0"0"32"15,0 0 31-15,0 0-41 0,0 0-26 16,0 0-16-1,0 0-3-15,0 0-16 0,0 0-6 16,0 3-11 0,0 13-5-16,0 8-8 0,3 15 17 15,3 5-20-15,1 2-3 16,-1-3 5-16,1-6-14 16,0-11-1-16,0-6-1 15,-1-9 0-15,-6-10-4 16,0-1 1-16,2 0-2 15,-2-20 0-15,2-16-2 16,-2-12 5-16,2 0 2 16,3 6-1-16,0 5-3 15,6 9-5-15,2 5-2 16,3 5-5-16,1 5 0 0,1 12 1 16,1 1-24-16,2 0 0 15,0 19 24-15,1 6 11 16,-5 3 4-1,-5 4 0-15,-3 0 1 0,-9 2 3 16,0 2 11-16,0-4 8 16,0-1-15-16,0-8-6 15,0-5-2-15,-4-6-12 16,1-8-50-16,3-4-48 16,0 0-85-16,0-7-67 15,0-18-39-15</inkml:trace>
  <inkml:trace contextRef="#ctx0" brushRef="#br0" timeOffset="5773.76">6180 13228 499 0,'0'0'100'15,"0"0"26"-15,0 0 6 0,0 0-62 16,0 0-27-16,0 0 8 15,-7 2-8-15,-8 8-9 16,-3 4-11-16,0 7-13 16,2 2-4-16,3 7 7 15,7 1-12-15,6-1-1 0,0 0 0 16,0-10-3 0,13-6-28-16,9-8-1 0,3-6-15 15,-1 0-9-15,1-14 22 16,-3-12-3-16,-7 0-6 15,-1-2 5-15,-7 8 21 16,-3 8 16-16,-2 6 1 16,0 6 0-16,4 0 2 15,2 10 26-15,5 19-2 16,5 14 15-16,0-1-8 16,0-4-14-16,0-8-19 15,-5-12-7-15,2-16-55 0,-3-2-187 16</inkml:trace>
  <inkml:trace contextRef="#ctx0" brushRef="#br0" timeOffset="6696.22">7004 13244 641 0,'0'0'89'0,"0"0"-46"0,0 0 5 16,0 0-33-16,0 0-4 16,0 0 21-16,0-37 46 15,0 28-1-15,0 4-25 16,-11-2-1-16,-4 4-6 15,-7 3-30-15,-1 0-10 16,-2 0-5-16,4 3-8 16,3 18-20-16,3 6-3 15,3 5 28-15,5 7-15 16,3 3 16-16,4-2 2 16,0-2-9-16,0-5 9 15,11-10 0-15,7-13-35 16,7-10-14-16,1 0 0 15,3-16 18-15,-3-14 5 0,-3-7 19 16,-5-5 4-16,-7 4 2 16,-2 7 2-16,-5 11 4 15,-4 9-5-15,0 10 11 16,0 1 24-16,0 0 26 16,0 13-34-16,4 18-17 15,2 3 3-15,0 1-11 16,3-2 2-16,-1-9 0 15,2-8-4-15,-1-8-53 16,-1-8-63-16,-4 0-142 16,-1-18-69-16</inkml:trace>
  <inkml:trace contextRef="#ctx0" brushRef="#br0" timeOffset="6787.11">7004 13244 136 0</inkml:trace>
  <inkml:trace contextRef="#ctx0" brushRef="#br0" timeOffset="7083.29">7004 13244 136 0,'134'43'457'0,"-131"-23"-395"0,1-2 66 0,2 0-22 0,1 3-70 16,2 0 8-16,-2 5 34 15,-3-2-23-15,-2-4-4 16,-2-4-18-16,3-6-21 16,-3-10-11-16,0 0-1 15,0 0-28-15,0-9-26 16,2-18 17-16,0-10 35 0,3-7-5 15,6 1 7-15,0 6 1 16,3 10-1-16,1 4 4 16,1 7-4-16,-3 9-1 15,3 7 0-15,1 0-4 16,1 0-8-16,5 11 13 16,-6 14 0-16,-1 5-3 15,-7 5 3-15,-5 4 41 16,-4-1-4-16,0-6-15 15,0-6-7-15,0-8-15 16,0-14-23-16,0-4-56 16,0-3-113-16,0-28-199 15,0-13-81-15</inkml:trace>
  <inkml:trace contextRef="#ctx0" brushRef="#br0" timeOffset="7597.03">7473 12709 491 0,'0'0'124'0,"0"0"-3"15,0 0-49-15,0 112-33 16,0-54-7-16,0 10 1 16,0 9-10-16,0 1 1 15,4 3 2-15,-2-7 11 16,3-12-16-16,-1-9-14 15,0-10-7-15,-2-13-56 0,4-11-48 16,-4-17-71-16,-2-2-31 16,0-5 16-16,0-17 109 15,0-3 76-15,0-4 5 16,-8 5 69-16,6 4 8 16,2 1 25-16,0 8-52 15,0 1 11-15,14-2-21 16,3 1-15-16,6-1-9 15,-1 3 0-15,0-1-4 16,3 2 5-16,-3 3 1 16,-3 4 3-16,-6 1 25 15,-5 0 4-15,2 0 2 16,-4 15-5-16,1 8 28 0,-1 3-11 16,-4 2-34-1,0 4-12-15,1 2-7 0,0-4 0 16,1 0 0-1,0-2-3-15,1-4-3 0,-1-6-5 16,-2-6 0-16,0-6-15 16,-2-6-41-16,2 0-96 15,3-24-101-15,-2-19-142 16</inkml:trace>
  <inkml:trace contextRef="#ctx0" brushRef="#br0" timeOffset="8175.51">7949 13180 170 0,'0'0'81'0,"0"0"-28"0,0 0 32 0,0 0-37 15,0 0-3-15,0 0-6 16,16 0 10-16,-16 0 19 15,0 0 57-15,0 0 8 16,0 0-16-16,0 0-29 16,-7 3-56-16,-4 4-10 15,-7 6-22-15,0 5 0 0,0 4-3 16,5 7-7 0,3 4 18-16,4 7-14 0,6 2 7 15,0 0-2-15,14-5-6 16,15-10-14-16,4-15-25 15,1-12-35-15,3-10 33 16,-3-24-7-16,-7-8-21 16,-9-2 22-16,-12 0 36 15,-6 6 3-15,0 7 14 16,0 12 1-16,-6 9 24 16,-2 10 2-16,2 0 23 15,6 14-49-15,0 17-8 16,0 10 8-16,0 4 5 15,20 2 7-15,3 6 0 0,-1-1-9 16,0 5 16-16,-2 2-14 16,-4-1 4-16,-5-2 11 15,-6-5-9-15,-5-2 1 16,0-6 10-16,0-8-2 16,0-11-1-16,-12-10-11 15,-3-12-8-15,-1-2-58 16,-2-12-1-16,0-22-46 15,3-10-5-15,5-2 18 16,6-4-129-16</inkml:trace>
  <inkml:trace contextRef="#ctx0" brushRef="#br0" timeOffset="8490.81">8254 13168 181 0,'0'0'398'0,"0"0"-359"0,0 0 80 15,-12 133-28-15,12-87-65 16,0 2-1-16,8 0 27 16,9-6-5-16,4-12-7 15,1-14-28-15,3-12-12 16,-1-4-14-16,0-16 4 0,1-18-4 15,-4-10 14-15,-8-4 13 16,-7 0 3-16,-6 4-7 16,0 9-9-16,0 12 0 15,0 8-25-15,-6 5-55 16,-1 6-31-16,5 2-88 16,0 2-109-16</inkml:trace>
  <inkml:trace contextRef="#ctx0" brushRef="#br0" timeOffset="8708.91">8547 13243 597 0,'0'0'276'0,"0"0"-248"15,0 0 152-15,8 116-112 16,1-78-54-16,0 0 6 15,-2-2-11-15,0-8-9 16,-1-8-24-16,-2-14-89 16,3-6-89-16,0-6-106 15,0-24-142-15</inkml:trace>
  <inkml:trace contextRef="#ctx0" brushRef="#br0" timeOffset="9160.68">8874 13150 491 0,'0'0'183'0,"0"0"-17"16,0 0-52-16,0 0-53 15,0 0-31-15,0 0-27 16,-94 115-3-16,81-73 0 15,4 3 12-15,6 0 8 16,3-5-7-16,0-11-4 16,3-6-9-16,15-13-3 0,2-10-6 15,2-2-17 1,3-31 6-16,-3-15 17 0,-1-7 3 16,-6-5 5-1,-7-7 9-15,-3-9 29 0,-2-4-6 16,-3-4-19-16,0 4-12 15,-3 7-5-15,-15 10 2 16,-4 6-2-16,-1 15 0 16,6 18-1-16,3 14 0 15,5 10 0-15,7 2-25 16,2 32-2-16,0 12-33 16,0 10 9-16,13 4 19 15,5 5-8-15,5-5-32 16,-4 2-101-16,2-8-56 0</inkml:trace>
  <inkml:trace contextRef="#ctx0" brushRef="#br0" timeOffset="9539">9137 13222 402 0,'0'0'355'0,"0"0"-332"0,0 0 112 0,0 0-58 16,0 0-62-16,0 0 20 16,-110 3-32-16,98 26 2 15,2 11-7-15,3 0 4 16,5 1-1-16,2-8 6 16,0-8-7-16,0-7-6 0,14-11-22 15,1-7-3-15,4 0 7 16,0-11 16-16,1-11-1 15,1-8 7-15,-2 0 1 16,-1 2 1-16,0 6 0 16,-7 8 2-16,0 11 7 15,0 3 13-15,1 4 43 16,-1 21 10-16,0 7-40 16,-2 0-20-16,-3-2-12 15,-1-6-3-15,1-8-26 16,0-12-99-16,-2-4-72 15,0-1-299-15</inkml:trace>
  <inkml:trace contextRef="#ctx0" brushRef="#br0" timeOffset="10022.23">9440 13108 519 0,'0'0'137'0,"0"0"-8"16,0 0 8-16,0 0-75 15,0 0-29-15,0 0-16 16,-111 60-9-16,102-16-2 0,1 6 5 16,8 4 3-16,0-4 3 15,0-2-1-15,12-17-11 16,10-10-5-16,2-12-11 15,3-9 0-15,2-9-5 16,0-24 8-16,-4-15 8 16,-2-10 9-16,-8-8-4 15,-11-6 1-15,-4-9 8 16,0-1-1-16,-6 2-7 16,-17 2-3-16,4 9-3 15,-6 7 6-15,5 10-4 16,2 14 4-16,4 16-3 0,10 13-2 15,0 9 11-15,4 15 13 16,-2 26-25-16,2 14-18 16,0 7-15-16,4 2-2 15,11 1 10-15,-3-1 12 16,1 1-24-16,1 2 1 16,1-3 8-16,3-3-33 15,4-9-43-15,2-9-60 16,3-12-98-16</inkml:trace>
  <inkml:trace contextRef="#ctx0" brushRef="#br0" timeOffset="10390.69">9798 13150 351 0,'0'0'322'0,"0"0"-226"0,0 0 63 16,0 0-62-16,0 0-46 15,0 0-1-15,-75-76-11 16,55 82 0-16,1 26-17 16,4 14-6-16,-1 8-16 15,5 9 3-15,7-4-6 16,4-2 2-16,0-5-13 16,4-12-19-16,19-14-41 15,4-16-29-15,2-10 25 16,0-10 14-16,0-27 31 15,-7-2-25-15,-2-3-54 0,-11 3 58 16,-7 9 45 0,-2 9 9-16,0 7 8 0,-9 10 71 15,-11 4 6-15,-7 0-13 16,-1 1-48-16,-4 16-24 16,4-2-5-16,-1 0-69 15,6-7-136-15</inkml:trace>
  <inkml:trace contextRef="#ctx0" brushRef="#br0" timeOffset="10706.88">8571 13122 573 0,'0'0'148'0,"0"0"-135"0,0 0-13 16,0 0-118-16</inkml:trace>
  <inkml:trace contextRef="#ctx0" brushRef="#br0" timeOffset="11056.75">7531 13064 635 0,'0'0'115'16,"0"0"-115"-1,0 0-6-15,0 0-131 0</inkml:trace>
  <inkml:trace contextRef="#ctx0" brushRef="#br0" timeOffset="12195.34">10338 13309 232 0,'0'0'207'0,"0"0"-181"16,0 0 62-16,0 0 26 15,0 0-44-15,0 0-28 16,0 0 24-16,-4 0 8 16,4 0-8-16,0 0-5 15,0 0-10-15,0 0-9 0,0 0-1 16,0 0-13-16,6 0-11 16,21 0-9-16,6 0-1 15,7 0 0-15,2-7 0 16,1 2-4-16,-3 1-2 15,0 4 2-15,-2 0-1 16,-2 0-1-16,-3 0 6 16,-2 0-6-16,-4 0 2 15,-7 0-1-15,-6 0 0 16,-8 0 5-16,-4 0 8 16,-2 0 3-16,0 0-1 0,0 0-5 15,0 0-6-15,0 0-2 16,0 0-4-16,0-2-6 15,0-2-56-15,0-5-108 16,-11 0-209-16,-2-2-337 16</inkml:trace>
  <inkml:trace contextRef="#ctx0" brushRef="#br0" timeOffset="12957.3">10899 13112 434 0,'0'0'215'15,"0"0"-108"-15,0 0 36 0,0 0-51 0,0 0-57 16,0 0-7-16,0 0 9 15,0 0-7-15,5 2-2 16,3 4-5-16,4 2-4 16,5 3-6-16,6-2 4 15,4-1-8-15,0-2-7 16,-1 0-2-16,-2-2 0 16,-3 2 1-16,-5 0 5 0,-6 0-5 15,-1-2-1 1,-5 2 0-16,-4 1 2 0,2-2-2 15,-2 5 2-15,0-2 5 16,0 1-7-16,0-1 10 16,-4-1-2-16,-4 4-2 15,-3-4-1-15,-3 4 5 16,1-3-5-16,-1 2 10 16,1 0-15-16,-1 0 1 15,5-3 3-15,-1 2-2 16,-2-3-2-16,-1 0 3 15,2 2 5-15,-5 0-5 16,3 2-3-16,-1-2 0 0,3 0 0 16,3-4 0-1,3 0 4-15,2-2-4 0,1-2 0 16,2 0-2 0,-2 0 2-16,2 0 1 0,0 0-1 15,0 0-4-15,0 0-1 16,0 0-6-16,0 0 0 15,0 0 11-15,0 0-1 16,0-2 1-16,0-8-2 16,0 2-1-16,0-8 1 15,0-2 2-15,0-7-3 16,0-3-2-16,0-1-9 16,0-6 11-16,0 5-4 15,0 4 1-15,0 8-1 0,0 6-6 16,0 4-7-16,0 2-9 15,0 0-36-15,0-6-85 16,0 0 5-16,0-2-106 16,0 4-265-16</inkml:trace>
  <inkml:trace contextRef="#ctx0" brushRef="#br0" timeOffset="22816.49">12111 12781 225 0,'0'0'151'0,"0"0"-144"0,0 0 33 15,0 0 10-15,0 0-38 16,0 0-5-16,0 0 21 16,0-65 33-16,0 65 11 15,0 0 22-15,0 0 3 16,0 0-21-16,0 0-13 15,0 0-8-15,0 0-14 0,0 5-19 16,0 9-7-16,0 3 2 16,0 4 1-16,2 8 2 15,0 5-6-15,0 8 1 16,-2 6-3-16,0 10 1 16,0 5-2-16,0 6-7 15,0-5 1-15,0-4-3 16,-6-7-1-16,2-12 2 15,-1-9-1-15,1-7-1 16,2-8-1-16,0-10 0 0,0-6-1 16,-1-1-8-16,3 0-7 15,-3 0-3-15,1-8 16 16,2-3 3-16,0-1 9 16,0 4-3-16,0 3 1 15,0 2-4-15,0 3-1 16,5 0 2-16,13 0-3 15,4 0 4-15,5 2 6 16,0 10-5-16,-1-2 1 16,-1-4-4-16,-3 0-2 15,-7-3 1-15,-1-2-1 16,-3-1 0-16,-5 0-1 0,2 0 3 16,-2 0-3-16,5 0-4 15,1 0 2 1,3-8-4-16,1-15-30 0,-3 2-50 15,1 1-61-15,-3 5-30 16,-7 14-35-16,-4 1-53 16</inkml:trace>
  <inkml:trace contextRef="#ctx0" brushRef="#br0" timeOffset="23241.9">12646 13193 546 0,'0'0'179'0,"0"0"-107"0,0 0 62 15,0 0-45-15,0 0-35 16,0 0 2-16,-22-60 1 15,6 57-10-15,-2 3-7 16,-2 0-11-16,-2 0-17 16,-2 6-1-16,-1 16-11 15,5 6 0-15,2 7-6 16,5 1 6-16,8-2-4 16,5 0 4-16,0-4 0 15,0-8 0-15,18-4-9 0,2-5-5 16,2-7-5-16,-1-6-2 15,-2 0-3-15,2-3-14 16,3-21-4-16,-2-2-12 16,-2-2 17-16,-1 4-25 15,-4 8-18-15,-7 6-113 16,0 5 28-16,-6 5-89 16</inkml:trace>
  <inkml:trace contextRef="#ctx0" brushRef="#br0" timeOffset="23851.02">12853 13194 458 0,'0'0'261'0,"0"0"-231"16,0 0 107-16,0 0-43 15,0 0-42-15,0 0-5 16,-36-84 8-16,23 84-6 16,-3 0-5-16,-1 0-13 15,-1 10-29-15,1 16-2 16,1 6 0-16,5 4 1 16,5 1-1-16,6-4-1 0,0-5-2 15,4-3-13 1,15-10-11-16,6-3-11 0,2-12-16 15,2 0-12-15,-3-5 36 16,-4-20 11-16,-2 0 14 16,-9-6 5-16,-3 0 4 15,-8 0 6-15,0 4 2 16,0 6 6-16,0 9 9 16,0 6 6-16,0 6 8 15,0 0-3-15,-8 0-11 16,2 16-24-16,1 12-1 15,1 6-2-15,2 4 7 16,2 7-5-16,0 5-2 16,0 4 2-16,0 3-1 0,0 2-1 15,4-7 2-15,-2-3-2 16,-2-5 1-16,0-6 1 16,0-5 0-16,0-2-2 15,-20-9 1-15,3-6 1 16,-8-8 9-16,3-8-11 15,-2 0 0-15,-3-10-9 16,0-13 4-16,5-6 3 16,1-1-34-16,6 0-28 15,4 0-57-15,4 5-96 16,5 4-121-16</inkml:trace>
  <inkml:trace contextRef="#ctx0" brushRef="#br0" timeOffset="24197.36">13071 13130 389 0,'0'0'240'0,"0"0"-67"16,0 0 28-16,0 0-78 0,0 0-72 16,0 0-22-1,0 42-4-15,0-11-13 0,0 2-2 16,0 2 11-16,0-4-7 16,0 0-6-16,0-5-7 15,3-8-1-15,2-4-2 16,-1-10-27-16,0-2-32 15,3-2-90-15,4 0-49 16,5-6-53-16,0-8-100 16</inkml:trace>
  <inkml:trace contextRef="#ctx0" brushRef="#br0" timeOffset="24595.8">13361 13114 173 0,'0'0'539'0,"0"0"-449"0,0 0 74 16,0 0-4-16,0 0-106 15,0 0-9-15,-51 0-1 16,36 8-15-16,-1 0-13 16,-2 3-11-16,0 2 3 15,7 4-8-15,0-4-2 16,11 1-4-16,0 0-2 15,0-4-9-15,7-2-7 0,15-4-12 16,4 1-5 0,3-5 8-16,-6 1 8 0,-1 2-3 15,-4 5 16 1,-2 2 11-16,-5 4 1 0,-7 2 1 16,-2 5 4-16,-2 1 14 15,0 1 8-15,-11-2 0 16,-11-2-3-16,-3-5-4 15,0-4-2-15,4-9-13 16,0-1-5-16,4 0-15 16,3 0-40-16,1-7-78 15,6-9-129-15,3-2-92 16</inkml:trace>
  <inkml:trace contextRef="#ctx0" brushRef="#br0" timeOffset="25423.38">13629 12643 331 0,'0'0'305'0,"0"0"-211"0,0 0 65 16,0 0-69-16,0 0-56 0,0 0-7 15,7 84 7 1,-7-28 4-16,0 8 2 0,0 8 11 16,0 5-7-1,0-5-8-15,0-4-8 0,0-10-14 16,0-8-11-16,0-10-3 15,2-3-11-15,2-11-12 16,-2-8-6-16,-2-2-3 16,2-6-5-16,-2-6-6 15,0-4-17-15,0 0-21 16,0 0 10-16,0 0-68 16,0-17 37-16,-2-4 40 15,-4 3 39-15,-3-2 23 16,4 2 12-16,0 4 33 15,3 2 45-15,2 2 5 0,0 2-20 16,0 2-11 0,0-1-6-16,0 3-24 0,7-2-16 15,13-3-13-15,7 0-3 16,2 0-2-16,0-4-8 16,0 3-17-16,-4 3-9 15,-4-2 0-15,-5 7 6 16,-5 2 3-16,-4 0 4 15,-3 0 3-15,1 2 18 16,0 14 19-16,-5 4 6 16,0 4 5-16,0 1 7 15,0-1 10-15,0 0-13 0,0-4-14 16,-3-2-2 0,1-5-8-16,2 1-9 15,0 1-1-15,0 1 0 0,0-2-18 16,0-4-36-16,0-2-61 15,0-8-91-15,0 0-140 16</inkml:trace>
  <inkml:trace contextRef="#ctx0" brushRef="#br0" timeOffset="25774.53">14137 13144 300 0,'0'0'266'0,"0"0"-169"0,0 0 76 0,0 0-85 16,0 0-40-16,0 0 31 15,-29-26-12-15,16 26-16 16,-3 0 0-16,0 6-29 15,-4 11-17-15,2 6 7 16,-2 3-8-16,4 5-4 16,8 2 2-16,3 2-2 15,5-3 0-15,0-1-1 16,3-6-4-16,17-7-16 16,6-8-33-16,7-10-43 15,6 0-58-15,3-14-60 0,-2-12-57 16</inkml:trace>
  <inkml:trace contextRef="#ctx0" brushRef="#br0" timeOffset="26158.47">14473 13144 675 0,'0'0'103'16,"0"0"46"-16,0 0-25 15,0 0-90-15,0 0 8 0,0 0-1 16,-87 6-20 0,62 22-7-16,4 6-10 0,2 1 10 15,9-2-4-15,5-2-6 16,5-11-3-16,0-6-2 16,3-10-22-16,12-4-38 15,7 0-12-15,5-24 27 16,-3-7 6-16,0-1 30 15,-1 4 6-15,-7 8 4 16,-5 10 2-16,0 10 3 16,-2 0 23-16,0 14 14 15,2 19 2-15,3 5-5 0,-4 1-12 16,1-1-11 0,3-5-9-16,-1-11-7 15,3-8-5-15,-3-12-39 0,-1-2-79 16,-8-6-54-16,-4-20-149 15</inkml:trace>
  <inkml:trace contextRef="#ctx0" brushRef="#br0" timeOffset="26376.52">13862 12997 343 0,'0'0'261'0,"0"0"-261"0,0 0-25 0,0 0-23 16,0 0-429-16</inkml:trace>
  <inkml:trace contextRef="#ctx0" brushRef="#br0" timeOffset="26657.94">12942 12919 305 0,'0'0'391'15,"0"0"-326"-15,0 0 70 16,96-117 8-16,-51 79-85 16,-7 7-32-16,-9 9-26 15,-11 10-6-15,-12 8-72 16,-6 4-116-16,0 4-292 15</inkml:trace>
  <inkml:trace contextRef="#ctx0" brushRef="#br0" timeOffset="28068.03">15308 13064 213 0,'0'0'172'0,"0"0"-90"0,0 0 44 0,0 0-53 16,0 0-2-16,0 0-6 16,0 0-3-16,0-2 3 15,0 2 7-15,0 0-17 16,0 14-20-16,9 16-5 16,3 4-8-16,5 10-12 15,1 2 4-15,-3 4-3 16,2-2 0-16,-7-4-3 15,0-5 1-15,-4-13-3 16,-1-8-6-16,-1-9 1 16,-2-9-1-16,-2 0-7 15,0-19-24-15,0-17 31 0,0-9 14 16,0-10-14-16,-2 4 0 16,2 4-17-1,0 4 7-15,0 8-5 0,9 10-6 16,2 7 8-16,0 8-1 15,2 10 2-15,1 0 12 16,4 10 3-16,2 18 3 16,0 8 1-16,-5 6-4 15,1-2 3-15,-3-4-5 16,-3-6 4-16,-6-10-1 16,-2-9-1-16,3-10-3 0,-1-1-5 15,2-6-13-15,4-24-12 16,1-6 19-16,0-8 6 15,5 3-1-15,3 4-26 16,4 9-1-16,1 12 17 16,-1 11 0-16,-2 5 16 15,2 9 3-15,-3 18 24 16,-4 0 3-16,0 3-3 16,-6-3 5-16,-1-4-15 15,-2-4-10-15,0-7-3 16,-1-5-4-16,-3-4-36 15,-3-3-100-15,0 0-143 16,0-18-345-16</inkml:trace>
  <inkml:trace contextRef="#ctx0" brushRef="#br0" timeOffset="28345.73">16028 12989 208 0,'0'0'547'0,"0"0"-445"0,0 0 19 16,0 0 20-16,0 0-86 16,0 127-18-16,0-97-15 0,0 1-2 15,0-4-12 1,0 2 4-16,5-4-12 0,-1 1 4 15,-1-1-3-15,-1-3-1 16,0-4-12-16,0-8-48 16,0-8-65-16,0-2-83 15,-2-16-202-15</inkml:trace>
  <inkml:trace contextRef="#ctx0" brushRef="#br0" timeOffset="28691.89">16148 12533 403 0,'0'0'242'15,"0"0"-140"-15,0 0 33 16,0 0-68-16,0 0-20 16,39 126 8-16,-26-64-6 15,-2 6-9-15,2 8 5 16,-2 3 0-16,-2 1-12 16,1 0-4-16,-6-7-2 15,0-10-18-15,0-12-9 0,1-17-9 16,-1-14-24-16,1-14-31 15,-5-6-78-15,0-6-118 16,0-24-169-16</inkml:trace>
  <inkml:trace contextRef="#ctx0" brushRef="#br0" timeOffset="28908.03">16454 13062 560 0,'0'0'277'0,"0"0"-240"16,0 0 110-16,0 0-34 0,0 110-83 15,0-82-2-15,0-3 1 16,0-2-16-16,0-2-5 16,0-7-8-1,0-6-8-15,0-6-73 0,0-2-118 16,0 0-202-16</inkml:trace>
  <inkml:trace contextRef="#ctx0" brushRef="#br0" timeOffset="29316.89">16586 12508 579 0,'0'0'135'16,"0"0"-33"-16,0 0 13 15,0 0-54-15,-23 103-35 0,23-61 13 16,2 10 1 0,11 7-7-16,3 5 6 0,-7 11 12 15,2 4-13-15,-4 3-1 16,0-5-7-16,-1-6-11 16,-2-14-11-16,3-14-8 15,0-10-1 1,0-13-19-16,-5-10-25 0,-2-10-33 15,0 0-50-15,0-9-83 16,0-16-13-16,-2-7 12 16,-9 0 27-16</inkml:trace>
  <inkml:trace contextRef="#ctx0" brushRef="#br0" timeOffset="29723.97">16630 13172 69 0,'0'0'119'0,"0"0"-46"16,0 0-3-1,0 0-11-15,0 0-22 0,125-72 1 16,-92 72 17-16,0-3-2 15,-2 2-18-15,-4-4-13 16,0 3-13-16,-6-4 8 16,-6-1 6-16,-7 3 39 15,-2 2 8-15,-4 0 13 16,-2 2 25-16,0 0 11 16,0 0-29-16,-19 0-46 15,-5 0-15-15,-3 15-23 16,1 6-5-16,1 5 1 15,5 4-2-15,2-4 0 0,9 0-1 16,5-4 1 0,2-3 0-16,2-6-3 15,0-4 2-15,13-9-15 0,11 0-15 16,7-18 16-16,3-11-1 16,-3-1 4-16,-6 4 2 15,-7 10 10-15,-7 10 0 16,-5 6 1-16,-2 0-1 15,2 21 16-15,2 8 6 16,1 4-16-16,3-4-4 16,-4-4-2-16,3-10-7 15,3-8-51-15,-3-7-163 16,0 0-128-16</inkml:trace>
  <inkml:trace contextRef="#ctx0" brushRef="#br0" timeOffset="30366.42">17164 13052 636 0,'0'0'188'0,"0"0"-104"0,0 0 64 0,6 110-91 16,6-69-49-16,1-4 23 15,-1 3-2-15,-1-5-8 0,-5-5 19 16,2-9-14 0,-2-6-9-16,-1-7-11 15,-5-8-4-15,0 0-2 0,0-2-10 16,0-24-1-16,0-8 11 16,0-6 3-16,0 1-3 15,0 3-2-15,0 2 1 16,0 0 1-16,0 0-3 15,0 0-3-15,0 4-4 16,8 4-3-16,6 6 3 16,-1 6-1-16,3 4 1 15,1 6 9-15,0 4-8 16,-2 0 3-16,-5 6 3 0,2 16 3 16,-7 4 6-1,-1 2 1-15,-2-2-5 0,-2 0 3 16,0-4 2-16,0 3 5 15,-2-4 7-15,-11 1-2 16,-1-2-1-16,1 3-9 16,1-5 0-16,1-3-4 15,3 2-5-15,-1-4 2 16,4 1 0-16,5 1 0 16,0 1 0-16,0-2-3 15,14 3 3-15,11 4 1 16,4 1 3-16,4 0 8 15,0-6 0-15,-2-4-4 16,3-8-2-16,-3-4-6 0,0-4-5 16,-4-22-11-16,-5-10-22 15,-9-4-58 1,-13-4-207-16,0 3-330 0</inkml:trace>
  <inkml:trace contextRef="#ctx0" brushRef="#br0" timeOffset="30676.77">16293 13018 509 0,'0'0'254'0,"0"0"-244"0,0 0 12 0,0 0-22 15,0 0-27-15,0 0-158 16</inkml:trace>
  <inkml:trace contextRef="#ctx0" brushRef="#br0" timeOffset="30924.3">15783 12868 827 0,'0'0'231'0,"0"0"-227"16,0 0 27-16,0 0-31 15,0 0-233-15,0 0-620 16</inkml:trace>
  <inkml:trace contextRef="#ctx0" brushRef="#br0" timeOffset="34082.19">17791 13108 453 0,'0'0'183'0,"0"0"-157"0,0 0 104 15,0 0-34-15,0 0-65 16,0 0-12-16,0 0 3 15,0 0 0-15,-18 6 9 16,18-6 16-16,0 0 27 16,6 2-21-16,4 2-14 15,1 0-11-15,4 0-1 16,5 2-9-16,5-1-7 16,6-3-4-16,4-2 4 15,-3 0-8-15,-1 0 7 0,-6 3-4 16,-5 1-5-16,-1 2 3 15,2 2 4-15,-1 1-4 16,0-3-4-16,-2-3 2 16,-3 1-1-16,-1-2-1 15,-6-2 1-15,-3 3 0 16,-1-3 7-16,-2 0-6 16,-2 0-2-16,2 0-3 15,-2 0 2-15,3 0 1 16,-3 0 1-16,0 0 0 15,0 0-1-15,0 0-4 16,0 0-18-16,0 0-43 0,-5-3-117 16,-3-12-188-16,-1-3-44 15</inkml:trace>
  <inkml:trace contextRef="#ctx0" brushRef="#br0" timeOffset="34815.05">18153 13030 352 0,'0'0'213'0,"0"0"-157"0,0 0 30 0,0 0 50 16,0 0-60-16,0 0-24 16,16-18-2-16,-13 18-3 0,3 0-3 15,4 0 4 1,-4 0-3-16,1 4-6 0,1 14 0 15,-3 8-9-15,0 4-7 16,-1 4-9-16,-4 2-1 16,2 0-10-16,-2 1 0 15,0-5 3-15,2-4-6 16,-2-9 4-16,3-4-4 16,-3-9 0-16,2-6 0 15,0 0-2-15,0 0-8 16,0-8 1-16,0-20 9 15,6-11 1-15,-6-7 2 0,2-2-3 16,-2 4-1 0,-2 0-7-16,0 7-2 0,0 6 8 15,0 5-2 1,-8 8 3-16,0 1 0 0,4 4 1 16,2 5 0-16,0 4 1 15,2 1-1-15,0 3 2 16,0 0-2-16,0 0-7 15,0 0 6-15,0 0-3 16,11 0 3-16,11 7 1 16,3 1 1-16,0 2 1 15,6-1-2-15,0-3 1 16,4 1 0-16,1-1-1 16,-7-2-8-16,-7 2 7 15,-9 1 1-15,-8-2-2 0,-3 4-1 16,-2 4 3-16,0 1 1 15,0 3 8-15,-17 0-6 16,-4 2 0-16,-1 0 5 16,-2 3-7-16,-3 2 11 15,2 0-12-15,3 2 8 16,2-2-4-16,4 1 0 16,3-6-2-16,6-2-1 15,3-6-1-15,1-7 1 16,3-1-1-16,0-3-15 15,0 0-20-15,0 0-45 16,3-4-179-16,13-10-146 16</inkml:trace>
  <inkml:trace contextRef="#ctx0" brushRef="#br0" timeOffset="38924.91">19357 12561 257 0,'0'0'204'0,"0"0"-112"0,0 0-27 16,0 0-11-16,0 0 10 16,0 0 13-16,0 0 4 15,0 0-3-15,7-49 53 16,-7 49-38-16,0 13-41 16,0 17-28-16,-10 8-22 0,2 8 4 15,-1 6-5-15,3 4 1 16,-4 6-2-16,-3 8 5 15,-3 9 0-15,-6 3 0 16,-2 0 7-16,-3-10 0 16,4-13-1-16,6-14-4 15,3-15-7-15,8-13 9 16,1-11-9-16,5-6-5 16,0 0-23-16,0-14 1 15,13-7 27-15,5 2 2 16,1 5 0-16,-2 3-1 15,-1 5 1-15,-1 5 0 16,3 1-1-16,0 0 1 0,2 0-1 16,3 0 6-16,-2 0-2 15,2 4-2-15,-1-1-3 16,-2 3 1-16,0 3-1 16,0-2 0-16,-2 0 0 15,0-6 0-15,-3-1-17 16,3 0-28-16,3-8-75 15,-2-14-48-15,6-6-66 16,-1-4-85-16</inkml:trace>
  <inkml:trace contextRef="#ctx0" brushRef="#br0" timeOffset="39291.33">19774 13002 507 0,'0'0'135'0,"0"0"-78"0,0 0 110 16,0 0-66-16,0 0-34 16,0 0-7-16,-36-16-4 15,22 16-18-15,-3 0 0 16,-1 0-20-16,0 10 2 16,2 12-19-16,1 10 1 15,3 7 3-15,4 2 0 16,3 1 2-16,5-3-7 15,0-6 6-15,0-6-6 16,23-7-1-16,6-9 0 16,0-6-4-16,2-5 2 0,-3 0-9 15,-1-20-18-15,-2-13-14 16,-7-7 6-16,-5-3-15 16,-1-4-56-16,-6 7 24 15,3 10-40-15,-3 12-18 16,1 12-31-16,-2 6-67 15</inkml:trace>
  <inkml:trace contextRef="#ctx0" brushRef="#br0" timeOffset="39834.03">19958 13083 250 0,'0'0'114'0,"0"0"-24"15,0 0 25-15,0 0-12 0,0 0-2 16,0 0-13-16,11-29-19 15,-11 21 5-15,0 2-3 16,-8 2-15-16,-7 4-17 16,-6 0-9-16,-1 0-6 15,0 18-5-15,4 11-15 16,2 4-4-16,9 1 1 16,5-1-1-16,2-5-1 15,0-6-5-15,23-11-16 16,3-2-20-16,6-9 0 15,1 0-2-15,-4-13 21 0,-4-13 2 16,-6-5 19-16,-7-8 2 16,-6-1 1-16,-6 2 9 15,0 8 4-15,0 12 4 16,0 6-6-16,-6 9 5 16,-4 3 4-16,0 5-3 15,3 27 3-15,3 11-21 16,4 7 0-16,0 0 1 15,0-3-1-15,15 0 2 16,5-5-5-16,0 0 6 16,0 2-2-16,-7 4-1 15,-6 4 0-15,-7 2 3 16,0-5-1-16,-2-7 3 16,-18-8 12-16,-7-13-1 0,-4-6-9 15,-3-13 3 1,1-2-7-16,-2-2 1 0,3-21-4 15,6-2 0-15,3-1-6 16,6-5-27-16,9-1-57 16,6 1-81-16,2-6-112 15,2-3-131-15</inkml:trace>
  <inkml:trace contextRef="#ctx0" brushRef="#br0" timeOffset="40132.29">20241 13052 638 0,'0'0'79'0,"0"0"13"0,0 0 11 16,0 0-65-16,0 0-31 16,0 0 20-16,0-6 46 15,0 12 14-15,0 16-21 16,0 8-29-16,0 5-15 15,0-2 2-15,0-2-11 16,0-4-8-16,2-6-1 16,10-3-4-16,-3-7-6 15,6-7-18-15,-1-4-61 16,1 0-32-16,-1-7-34 0,-3-17-101 16,-5-7-187-1</inkml:trace>
  <inkml:trace contextRef="#ctx0" brushRef="#br0" timeOffset="40526.81">20549 12926 466 0,'0'0'215'16,"0"0"-107"-16,0 0 51 15,0 0-8-15,0 0-72 16,0 0-35-16,-29-7-12 15,14 16-2-15,-1 4-17 16,3 2 2-16,1-5-9 0,8 0-6 16,4-2 0-16,0-2-8 15,0 1 1 1,13-1-18-16,7 1 1 0,2-1 15 16,-3 2 8-16,-4 2 0 15,-3 6-2-15,-6 2 1 16,-4 4 2-16,-2 4 8 15,0-1-1-15,0 0 9 16,-8-1-8-16,-9-6 3 16,0-4 0-16,-1-6-10 15,2-5 0-15,3-3-1 16,0 0-22-16,1-8-5 16,4-14-22-16,1-9-73 15,7-5-77-15,0-4-110 0,0-4-260 16</inkml:trace>
  <inkml:trace contextRef="#ctx0" brushRef="#br0" timeOffset="41094.21">20727 12507 409 0,'0'0'460'0,"0"0"-379"16,0 0 15-16,0 0 7 15,0 0-76-15,0 0-13 0,34 121-7 16,-24-66 1 0,0 7 2-16,-4 8 1 0,1 5 11 15,-5 5-9-15,-2 0-2 16,0-6-1-16,0-9-6 16,0-14-4-16,0-14-6 15,2-13-27-15,0-14-22 16,0-9-2-16,2-1-25 15,-4 0 3-15,0-15 17 16,0-10 56-16,-4-3 6 16,-6 2 3-16,3 4-1 15,3 4 9-15,2 4 8 16,2 3-6-16,0-3 10 0,0 2-4 16,11-5 1-1,11-3-3-15,1-2-7 0,0 4-10 16,0 2 2-1,-3 4-2-15,-5 6 1 0,-1 2-1 16,-5 4 2-16,-3 0 1 16,1 0-1-16,-5 0 33 15,-2 6 23-15,0 10-5 16,0 10-9-16,0 3-15 16,0 4-7-16,0 3-5 15,0-4-9-15,0 0-2 16,5-3-2-16,2-8-3 15,1-2-1-15,-3-5-1 0,-1-8 0 16,-2-5-2-16,4-1-34 16,-2-3-79-1,2-19-100-15,3-8-105 0,3 0-259 16</inkml:trace>
  <inkml:trace contextRef="#ctx0" brushRef="#br0" timeOffset="41724.96">21228 12974 628 0,'0'0'177'0,"0"0"-63"16,0 0 25-16,0 0-54 16,0 0-57-16,0 0-10 0,-29-10 8 15,10 10-2 1,1 16-5-16,-5 6-5 0,4 9-7 15,3 2-4-15,5 3-3 16,6 1 0-16,5-4-2 16,0-2 0-16,5-9-26 15,12-7-28-15,10-11-22 16,2-4-58-16,4 0 10 16,4-22-19-16,-2-6 39 15,-1-2-49-15,-3 0 22 16,-7 0 29-16,-8 2 53 15,-4 2 51-15,-4 2 101 0,-4 6 28 16,-2 6 2 0,-2 5 3-16,0 4-4 0,0 3-4 15,0 0-12-15,-2 0-19 16,-10 10-49-16,0 8-20 16,-1 2-9-16,1 4 6 15,1 2 4-15,5 2-13 16,1 1-4-16,5 2-6 15,0-3-4-15,0-10 0 16,0-3-2-16,9-14-20 16,6-1-31-16,3 0-3 15,3-16 11-15,0-9 29 16,0-2 16-16,-1 2 0 0,-3 11 2 16,-3 7 1-1,-1 7 2-15,-2 2 12 0,5 24 19 16,-1 9-12-16,1 0 1 15,-3 0-5-15,-3-8-10 16,-2-9-1-16,-1-9-9 16,-3-9-19-16,0 0-87 15,-4-20-103-15,0-13-62 16,0-5-258-16</inkml:trace>
  <inkml:trace contextRef="#ctx0" brushRef="#br0" timeOffset="41932.19">20964 12821 789 0,'0'0'75'0,"0"0"-71"0,0 0-4 15,0 0-25-15,0 0-248 16</inkml:trace>
  <inkml:trace contextRef="#ctx0" brushRef="#br0" timeOffset="42191.99">20170 12737 573 0,'0'0'145'0,"0"0"-92"16,0 0 67-16,102-115-33 0,-83 92-67 15,-9 7-20 1,-5 4-41-16,-5 6-193 16</inkml:trace>
  <inkml:trace contextRef="#ctx0" brushRef="#br0" timeOffset="43142.93">22352 12953 602 0,'0'0'108'0,"0"0"2"0,0 0 1 16,0 0-15-16,0 0-24 15,0 0-26-15,0 0 2 16,-2-21 7-16,-15 21-9 16,-5 0-24-16,-2 0-6 0,-5 15-5 15,-2 10-4-15,0 5-3 16,2 2-3 0,6 0 0-16,5-1 1 0,7 6-2 15,7 0-5-15,4 0 5 16,0 3 0-16,0-1 0 15,13-4 1-15,12-6-3 16,10-14-4-16,8-10-2 16,1-5-29-16,6-12 11 15,-6-19-12-15,-7-4-41 16,-10-4-32-16,-13 3-11 16,-12 4-84-16,-2 8-6 15,0 2 1-15,-20 6-85 16</inkml:trace>
  <inkml:trace contextRef="#ctx0" brushRef="#br0" timeOffset="43295.1">22352 13102 117 0,'0'0'176'0,"0"0"-42"16,0 0-1-16,0 0-29 16,0 0-30-16,0 0 33 15,-103 54-31-15,90-32-12 16,0 3 7-16,-1 0-20 16,1 0-18-16,3-6-18 15,6-4-15-15,4-8-2 16,0-7-42-16,0 0-157 15,16-16-176-15</inkml:trace>
  <inkml:trace contextRef="#ctx0" brushRef="#br0" timeOffset="43758.05">22525 13164 658 0,'0'0'152'16,"0"0"-85"-16,0 0 73 15,0 0-25-15,49 113-76 16,-44-107-19-16,-1-5-2 16,-2-1-16-16,0 0-2 15,4-6-20-15,0-18 15 16,0-8 5-16,1-7 4 16,-1 0-4-16,4 5-19 15,-4 10 10-15,3 12 4 16,-2 10 3-16,2 2-3 0,2 0 5 15,5 22 22-15,1 6-2 16,2 4-13 0,-4-3 0-16,-1-5-1 0,-6-9 2 15,-1-9 3-15,-5-4-7 16,0-2-4-16,0 0-13 16,0-23-4-16,4-7 17 15,-2-6 0-15,5 7-2 16,-3 8-8-16,1 13 6 15,2 8-3-15,4 0-5 16,5 14 12-16,5 17 21 16,-4 5-14-16,2-2-3 15,-6-4 0-15,-1-7-2 0,-6-9-2 16,1-13-8-16,-2-1-131 16,2-12-182-16,-7-17-72 15</inkml:trace>
  <inkml:trace contextRef="#ctx0" brushRef="#br0" timeOffset="44222.37">23051 13189 613 0,'0'0'199'0,"0"0"-184"0,11 130 71 0,2-85-20 15,1 2-40 1,-3 1 21-16,-2 2 55 0,-2-6-42 15,-5-6-7-15,0-7-16 16,1-13-21-16,-1-8-4 16,-2-7-6-16,2-3-3 15,-2 0 8-15,0-17-6 16,-4-17-1-16,-15-15 2 16,2-7-3-16,-1-8-1 15,3 0-2-15,-1 0-6 16,5-2 5-16,7-1-8 15,4 1-5-15,0 4-6 16,2 7 10-16,13 10-4 16,3 15 3-16,1 13-2 0,2 16 0 15,1 1-1-15,3 16 12 16,-3 13 2-16,2 6 2 16,-5 3 1-16,-4-2 1 15,-4 0 0-15,-6 2-1 16,-5-4 9-16,0 1 1 15,-8-10-5-15,-11 0-8 16,-8-11 0-16,2-9-5 16,-1-5-39-16,1 0-85 15,8-14-99-15,5-13-152 16</inkml:trace>
  <inkml:trace contextRef="#ctx0" brushRef="#br0" timeOffset="44578.59">23323 13064 520 0,'0'0'153'0,"0"0"-63"16,0 0 66-16,0 0-60 15,29 104-28-15,-27-82-11 16,0-4 12-16,0-4-16 15,-2-3-15-15,3-8-2 16,-3-3-18-16,0 0-13 0,0-9-5 16,0-20-2-16,5-7 2 15,1-4-1-15,1 2 1 16,-3 6-3-16,5 6 3 16,-2 0 0-1,4 2-9-15,3 4-2 0,1 5-28 16,3 8-4-16,-1 3-18 15,-1 4-49-15,2 0-16 16,0 0-60-16,-5 0-55 16,1 0-229-16</inkml:trace>
  <inkml:trace contextRef="#ctx0" brushRef="#br0" timeOffset="44995.8">23695 12912 70 0,'0'0'165'16,"0"0"-91"-16,0 0 95 16,0 0-5-16,0 0-31 15,0 0-1-15,2-34-18 16,-2 34-2-16,-7 0-38 16,-6 0-29-16,-3 0-25 15,-3 12-6-15,-4 6-2 16,3 10-6-16,-2 6-6 15,6 10 2-15,8 4-2 16,8 0 0-16,0-4 1 16,2-12-1-16,23-10-2 15,8-9-23-15,5-13-38 16,1 0-32-16,2 0 8 0,-8-18 26 16,-11-2 3-16,-10-1 7 15,-12 3 11-15,0-2 2 16,-5 6-18-16,-21 4 37 15,-3 1 19-15,0 8 11 16,0 1 8-16,6 0 41 16,6 0 8-16,3 4-19 15,5 2-40-15,9-4-9 16,0-2-11-16,4 0-162 16,23-2-124-16</inkml:trace>
  <inkml:trace contextRef="#ctx0" brushRef="#br0" timeOffset="45360.56">24004 12914 374 0,'0'0'281'0,"0"0"-233"0,0 0 59 0,0 0-8 16,0 0-57-16,0 0 3 15,-42-20 2-15,32 35-36 16,2 8-11-16,4-2 0 15,4 2 0-15,0-3 0 16,0-2-22-16,14-2-12 16,3-2-3-16,5 2 24 15,-1 2 8-15,-4 1 5 0,-1 6 4 16,-7-1-3 0,-1 2 15-16,-8-2 13 0,0-2-5 15,0-4-4-15,-12 0-6 16,-11-3-8-16,-6-6-1 15,-4 0-5-15,-3-9 0 16,3 0-7-16,4 0-18 16,8-9-18-16,11-8-13 15,10-4-56-15,0-3-52 16,13-3-54-16</inkml:trace>
  <inkml:trace contextRef="#ctx0" brushRef="#br0" timeOffset="45709.27">24189 12958 503 0,'0'0'216'15,"0"0"-114"-15,0 0 20 16,0 0-61-16,0 0-41 16,0 0-10-16,-57 56 1 15,41-24-4-15,3 5 1 16,6-4 26-16,4-3 4 15,3-10-17-15,0-3-11 16,3-14-10-16,15-3-11 16,4 0-34-16,5-18 4 0,-1-6 21 15,1 2 5-15,-4 2 3 16,-7 8 12-16,-6 8 7 16,-1 4 7-16,-2 0 5 15,0 0 20-15,0 20 1 16,-1 4-23-16,0-1-14 15,2-4 0-15,-2-2-3 16,3-8-5-16,-3-4-26 16,6-5-72-16,-1 0-75 15,-2-7-106-15</inkml:trace>
  <inkml:trace contextRef="#ctx0" brushRef="#br0" timeOffset="46063.52">24463 12986 627 0,'0'0'81'0,"0"0"54"16,0 0-28-16,34 110-65 16,-27-76-16-16,0 0 27 15,-3 0 13-15,0-7-9 16,1-5-14-16,-3-8-11 15,0-9-11-15,-2-5-21 16,0 0-1-16,3-4-14 16,-1-19-4-16,2-9 19 0,1-11 4 15,1 1-4 1,3 0 4-16,1 3-4 16,0 6 1-16,6 5-1 0,-3 6 0 15,6 4-2-15,-2 8-2 16,1 2-19-16,-1 8-20 15,2 0-32-15,-4 0-70 16,1 0-106-16,-8 6-146 16</inkml:trace>
  <inkml:trace contextRef="#ctx0" brushRef="#br0" timeOffset="46250.92">24785 12972 718 0,'0'0'209'15,"0"0"-159"-15,0 0 72 16,0 0-69-16,0 134-38 16,0-101-6-16,0-10-2 15,2-5-5-15,2-9-4 16,-2-8-49-16,5-1-121 16,2 0-193-16</inkml:trace>
  <inkml:trace contextRef="#ctx0" brushRef="#br0" timeOffset="46708.04">25016 12906 434 0,'0'0'344'16,"0"0"-240"-16,0 0 27 15,0 0-42-15,0 0-60 16,0 0-12-16,-53 44-12 15,39-18-2-15,4 1 9 16,3 6 31-16,2-3-8 16,5 0-8-16,0-4-16 15,0-8-8-15,0-10-3 16,14-3-14-16,1-5-38 16,1 0-7-16,1-19 19 15,-1-5 29-15,-3 0-9 0,1 6-3 16,-3 6 13-1,-3 8 10-15,2 4 0 0,1 0 0 16,3 12 13-16,3 8 9 16,1-2-10-16,0-4 2 15,2 0-10-15,-3-8-4 16,-3-2 0-16,-3-4-7 16,-1 0-7-16,0 0-6 15,-1 0-8-15,1-13 20 16,0-2 3-16,-1 0-10 15,-3 2 2-15,2 1 5 16,-6-2-29-16,0 0-25 16,-2-4-121-16,0 0-118 0</inkml:trace>
  <inkml:trace contextRef="#ctx0" brushRef="#br0" timeOffset="46992.91">25275 12543 621 0,'0'0'312'0,"0"0"-268"0,0 102 86 16,0-58-48-16,0 6-67 0,4 7-3 15,-2 6 20-15,-2 1 12 16,0-3 6-16,3-9-15 16,-1-12-19-16,2-14-16 15,0-12 0-15,-1-12-32 16,-1-2-58-16,-2-10-187 16,0-14-121-16</inkml:trace>
  <inkml:trace contextRef="#ctx0" brushRef="#br0" timeOffset="47192.31">24767 12593 784 0,'0'0'264'16,"0"0"-205"-16,0 0 23 15,0 0-82-15,0 0-12 16,0 0-156-16,-13-9-207 16</inkml:trace>
  <inkml:trace contextRef="#ctx0" brushRef="#br0" timeOffset="88235.31">20162 11065 375 0,'0'0'74'0,"0"0"-64"0,0 0 24 16,0 0 15-16,0 0-36 0,0 0 1 16,0 0 12-16,0 0 11 15,0 0 15-15,0 0 6 16,0 0 1-16,-6 0-7 16,4 0-4-16,0 0-10 15,-2 0 3-15,2 0 13 16,-1 0-13-16,1 0-2 15,2 0-6-15,0 0-9 16,0 11-7-16,-2 12 2 16,0 6-11-16,0 11 4 0,0 4-2 15,-1 3-2 1,-2 3 0-16,3 6-2 0,2-2-2 16,0 5 4-16,0 0-2 15,0 0-2-15,0-1-2 16,0-1 2-16,0-7 0 15,0-2 0-15,0-6-3 16,2-2 0-16,3-2 2 16,0-5 2-16,-1-8-3 15,-2-6 0-15,3-9 0 16,-5-3 4-16,0-5-5 16,0-2 4-16,0 0-5 15,0 0-3-15,0-4-4 0,0-16 7 16,0-9 5-1,0-4-1-15,0-5-3 0,4-4 1 16,0-1-2-16,1-1 1 16,-2-2-2-16,1-2-3 15,-2-4 2-15,0-2-5 16,-2-2 6-16,0 2-3 16,0 1 0-16,-2 3 4 15,-7 9-3-15,-2 4 1 16,4 7 0-16,5 4-1 15,0 8-10-15,2 2 4 16,-2 6-2-16,2 4-2 16,0 3-8-16,0 3-7 15,0 0-8-15,0 0-28 16,0 0-74-16,0 0-26 16,0 0-78-16</inkml:trace>
  <inkml:trace contextRef="#ctx0" brushRef="#br0" timeOffset="89096.89">20763 11245 355 0,'0'0'49'0,"0"0"6"16,0 0 45-16,0 0-32 0,0 0-26 15,0 0 26 1,35-56 12-16,-35 46-18 0,0-1-3 16,0 2 5-16,0 1-14 15,0 0-6-15,0 0 2 16,0-1-16-16,0 1-11 15,-8-1-5-15,-5 3 1 16,-3 0-11-16,-5 4 5 16,0 2-9-16,-4 0 0 15,0 0 4-15,0 10-4 16,4 10-2-16,0 6-2 16,3 4 1-16,5 4 2 15,5 2 1-15,6-2 0 16,2 2 1-16,0-7-1 0,8-6-3 15,17-4-8-15,2-11-11 16,6-7-1 0,0-1 7-16,1 0 14 0,-5-15 0 15,-5-7 0-15,-2-5 3 16,-6-3-1-16,-5 2 3 16,-5 5 9-16,-3 8 10 15,0 7-3-15,-3 6 5 16,0 2-7-16,0 0 2 15,0 0-1-15,0 12-6 16,0 13 0-16,0 7-11 0,0 7 2 16,0 8 7-1,0 7 7-15,0 7 5 0,0 2-7 16,0 1 2-16,0-3-1 16,0-6-14-16,0-2 5 15,0-11-7-15,0-9-3 16,0-6 3-16,0-10-1 15,0-7-1-15,0-5-3 16,2-5-8-16,-2 0-29 16,2 0-24-16,0-22-11 15,0-9-54-15,0-4-76 16,-2-1-186-16</inkml:trace>
  <inkml:trace contextRef="#ctx0" brushRef="#br0" timeOffset="90274.52">21487 11175 182 0,'0'0'184'0,"0"0"-102"0,0 0-2 0,0 0 9 16,0 0-47-1,0 0 3-15,0-18 4 0,0 18 8 16,0 0 2-16,0 0 0 16,0 0 19-16,0-2-17 15,-2 0-16-15,-3-2-19 16,3 2-14-16,-3-2-6 15,1 0-2-15,-2 4 10 16,-3-2-1-16,-1 2-9 16,2 0-1-16,-1 0 13 15,-1 0-14-15,4 0 6 16,0 0-1-16,-1 0-1 16,-3 2-4-16,0 8-1 15,1 6 1-15,-5 4-2 16,1 4 4-16,0 6-4 0,-3 4 0 15,1 5 3-15,-1 2-1 16,-2 6 3-16,7-1-3 16,0-2-2-16,5-1 3 15,0-4-2-15,4-3-1 16,2 2 0-16,0 0 0 16,0 3 5-16,0-4-5 15,16-2-2-15,2-4 1 16,6-2 0-16,1-8 1 15,2-2-3-15,-2-8 0 16,-2-10 2-16,2-1-5 16,-2 0 6-16,1-14 1 0,-2-15 2 15,-4-4 3 1,-2-6 0-16,-9 3-1 0,-5 3-4 16,-2 2 8-16,0 9-5 15,-5 3 2-15,-13 3 2 16,-4 3 0-16,-2 7-4 15,-3 4 2-15,2 2-3 16,-1 0-1-16,-1 8-1 16,2 11-1-16,3 5 0 15,4 5 0-15,5 6-4 16,4-1-4-16,6-5-5 16,3-4-16-16,0-11-29 15,0-6-64-15,21-6-74 16,12-2-61-16,9-4 34 0</inkml:trace>
  <inkml:trace contextRef="#ctx0" brushRef="#br0" timeOffset="90856.03">22095 11312 531 0,'0'0'87'0,"0"0"-57"0,0 0 93 0,0 0-54 16,0 0-31-16,0 0 5 15,-117-65 9-15,92 63 5 16,0 2-1-16,-4 0-19 16,-2 0 0-16,2 0-11 15,0 0-9-15,4 11-7 16,6 2-3-16,-2 10-7 16,4 4-6-16,-3 13 6 0,4 10 5 15,1 7 4 1,3 1-9-16,5 5 1 0,5 0-1 15,2-1 7-15,0 1-4 16,14-12 1-16,12-6 3 16,3-11-5-16,14-13-2 15,8-12 1-15,7-9 3 16,9-14-4-16,-2-32 2 16,-10-10 7-16,-12-9-6 15,-14-2 8-15,-14-2 5 16,-11 2-7-16,-4 6 7 15,0 3-2-15,-26 8-3 16,-3 7-3-16,-2 11-8 16,-6 12-3-16,-2 12-23 15,-10 8-19-15,-5 0-91 16,1 6-241-16</inkml:trace>
  <inkml:trace contextRef="#ctx0" brushRef="#br0" timeOffset="94225.64">22873 11514 459 0,'0'0'48'0,"0"0"-13"0,0 0 81 16,0 0-2-16,0 0-66 15,0 0-4-15,0 0-3 16,-25 6-7-16,25-6 6 16,-2 0 5-16,2 0-13 15,0 0-1-15,2 2 2 16,16 0 4-16,6 0-16 15,3 0-5-15,4-2 0 0,-4 0-5 16,0 0-2-16,-2 0 1 16,-6 0-3-16,0 0-2 15,-2 0-2-15,-5 0 2 16,-4 0 0-16,-1 0-1 16,-2 0 0-16,-5 0 2 15,0 0-1-15,0 0 8 16,0 0 3-16,0 0-1 15,0 0 1-15,0 0 0 16,0 0-1-16,-7 0-9 16,-9-2-4-16,0 2-2 15,1 0 0-15,-3 0 0 16,3 0-1-16,-3 0 1 0,0 2-1 16,0 3 1-16,-2 1-1 15,3-1 0-15,3-3 0 16,3-1-1-16,4-1-2 15,0 0-6-15,3 0-24 16,-1 0-8-16,1 0-12 16,0-1-1-16,1-2-54 15,3-1-56-15,0-1-93 16,0-1-245-16</inkml:trace>
  <inkml:trace contextRef="#ctx0" brushRef="#br0" timeOffset="95410.06">24035 11197 339 0,'0'0'126'0,"0"0"-117"0,0 0 57 16,0 0 8-16,0 0-44 15,97-113 11-15,-77 102 36 16,-2 5-2-16,-5 6-11 15,-1 0-25-15,0 4-6 0,7 18 37 16,-2 6-14-16,1 4-28 16,-1 4-12-16,0 6-3 15,-7 6 9-15,-5 6-9 16,-5 5 10-16,0 0 3 16,-5 0-3-16,-17-5-6 15,-4-2-5-15,-7-1-4 16,-8-1-1-16,-1-5 0 15,-1-2-7-15,3-3 0 16,0-13-2-16,7-8-1 16,0-13-9-16,6-6-30 15,6-10-45-15,6-20 49 16,8-2 7-16,7-4 12 0,0 8 12 16,0 6 7-16,16 8 0 15,2 10 2-15,1 4 1 16,4 0 6-16,2 16 10 15,2 8 14-15,-4 8 13 16,0 3-4-16,-1 1-10 16,3-1-1-16,-1-5-8 15,3-10-4-15,2-5-17 16,2-13-2-16,7-2-4 16,5-8-4-16,3-28-34 15,-1-10-18-15,-3-4-30 16,-7 7-122-16,-8 7-194 0</inkml:trace>
  <inkml:trace contextRef="#ctx0" brushRef="#br0" timeOffset="95879.85">24827 11268 330 0,'0'0'292'0,"0"0"-181"0,0 0 21 16,0 0-1-16,0 0-69 16,0 0-32-16,-100-100 8 15,77 100-2-15,1 0-8 16,-2 19 6-16,-5 16-23 15,0 14-2-15,2 9 2 16,4 9 4-16,8 1 4 16,8 2-2-16,7-4-1 15,0-4-4-15,7-10 3 16,20-9-12-16,7-13-3 16,5-14 0-16,5-16-4 15,4 0 4-15,-2-20 3 16,-5-15 6-16,-6-5 7 15,-10-6-1-15,-10-6-8 0,-11-8-4 16,-4-1-3 0,0 0-7-16,-8 6 5 0,-15 11-13 15,0 11-13-15,0 8-22 16,5 13-4-16,5 12-21 16,1 0-116-16,3 6-42 15,3 12-116-15</inkml:trace>
  <inkml:trace contextRef="#ctx0" brushRef="#br0" timeOffset="96630.49">25192 11296 567 0,'0'0'102'0,"0"0"-62"0,0 0 71 16,0 0-65-16,23-105-32 16,-10 95 13-16,1 5 4 15,-1 5-22-15,3 0-6 16,1 17 28-16,1 9 7 15,2 8-19-15,0 2-6 16,-2 3-6-16,-3 2 2 16,-8 6 0-16,-7 5 10 0,0 2 14 15,0 0 9 1,-22 1-7-16,-7-3-9 0,-4-4-14 16,-6-7-5-16,2-6-7 15,1-14-2-15,1-10-19 16,1-11-25-16,5 0-13 15,5-20-20-15,7-10 51 16,13-2-7-16,4 1 30 16,0 8 4-16,10 4 2 15,7 11 15-15,8 6 15 16,-1 2 8-16,3 0 16 16,-1 15-8-16,3 3-5 15,-2 1 0-15,-2 3-11 16,-1 5 1-16,1-4-3 15,-5 0 2-15,2-3-10 0,-1-4-12 16,-2-2-6-16,8-9-3 16,4-5-5-16,7 0 0 15,2-7-38-15,5-15-40 16,-5 0-44-16,2 2-72 16,-4 2-80-16,-7 3 1 15</inkml:trace>
  <inkml:trace contextRef="#ctx0" brushRef="#br0" timeOffset="97178.12">26026 11259 596 0,'0'0'108'0,"0"0"17"0,0 0 8 16,0 0-53-16,0 0-33 15,0 0 12-15,-114-6-5 16,94 12-12-16,-2 13-3 16,-1 0-2-16,-2 9-15 15,4 4 3-15,-2 3-7 16,5 3-9-16,5 2 1 0,4 6-3 15,5 0 3-15,4 4-9 16,0 2 4-16,0 1-5 16,15-1 2-16,8-2-4 15,1-3 1-15,5-4 0 16,3-9 0-16,-1-12-7 16,2-12-3-16,1-10 4 15,-1 0-5-15,2-16 1 16,-1-18 3-16,-7-4 8 15,-5-2-1-15,-11 4 2 16,-9 6-1-16,-2 0 0 16,0 7 0-16,-15 2 0 0,-14 7-2 15,-4 4-2-15,-10 8 3 16,-1 2-3-16,-2 6 2 16,4 24 4-16,7 7-4 15,8 7 4-15,9 1-5 16,11-1 1-16,7-2-47 15,0-9-108-15,16-10-205 16,6-11-421-16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0:48:05.18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22485 5588 305 0,'0'0'174'0,"0"0"-160"16,0 0 59-16,0 0 21 16,0 0-45-16,0 0-19 0,0 0 14 15,0-2 10 1,0 2-1-16,0 0-7 0,0 0 10 16,0 0 11-16,0 9-29 15,-2 9-20-15,-9 11-13 16,-1 14 3-16,2 7 3 15,-3 10 1-15,-3 8 6 16,-5 12-2-16,0 6-2 16,-2 1-1-16,-2-5-1 15,3-10 1-15,2-10-12 16,4-13 4-16,5-16-3 16,5-15-2-16,2-9 0 0,4-9-4 15,0 0-8 1,0-20-9-16,0-9 18 0,15 0 3 15,3 8 1-15,4 13-1 16,9 8-7-16,2 0 0 16,14 14 7-16,5 5 0 15,1-1 3-15,0-6-3 16,-5-5 1-16,-6-2 1 16,-9-5-1-16,-8 0-1 15,-8 0-1-15,-3 0 1 16,-1 0-35-16,1 0-99 15,-1-27-7-15,3-8-83 0,-5-6-127 16</inkml:trace>
  <inkml:trace contextRef="#ctx0" brushRef="#br0" timeOffset="339.5">22998 6128 498 0,'0'0'130'0,"0"0"-112"0,0 0 145 16,0 0-43-16,0 0-59 15,0 0-17-15,-96-71 2 16,71 71-13-16,3 0-3 16,-3 0-11-16,1 18-10 15,0 16-7-15,3 10 7 0,6 3 4 16,10 6-11-16,5-3-1 15,2-3-1-15,27-5 0 16,8-9-1-16,7-11 1 16,0-15-4-16,3-7 3 15,-3-1-8-15,-5-27-7 16,-10-11-12-16,-14 1-5 16,-11 0-47-16,-4 8-26 15,0 9-134-15,-17 6-255 16</inkml:trace>
  <inkml:trace contextRef="#ctx0" brushRef="#br0" timeOffset="947.7">23239 6164 606 0,'0'0'218'16,"0"0"-211"-16,0 0 89 15,0 0 2-15,0 0-83 16,0 0-8-16,-25-3 34 16,5 3 23-16,-3 0-16 15,-1 0-19-15,0 17-7 16,5 5-16-16,4 6-6 16,1 5 0-16,8 4 0 15,4 1 1-15,2-2-2 16,0 1 1-16,10-5-2 0,15-2 1 15,4-9 0-15,5-4-1 16,1-11-1-16,6-6-1 16,-3-4 3-16,-3-28 0 15,-10-12-3-15,-8-14 4 16,-12-1 1-16,-5 1 1 16,0 12 1-16,-12 14 3 15,-3 11-4-15,-3 14 7 16,3 7-1-16,1 0-8 15,6 18-3-15,3 20 3 16,5 11 0-16,0 2 2 16,5 3-2-16,15 0 2 0,-3 3-2 15,-1 2 2 1,-3-2-1-16,-2 5-1 0,-4 1 2 16,-7-4 1-1,0 0-2-15,0-5-2 0,-5-6 2 16,-10-6 1-16,-3-9 4 15,-2-8-3-15,-2-12-3 16,-3-13 0-16,0 0 2 16,-4-21 3-16,1-21-5 15,1-8-8-15,7-4-19 16,5-3-29-16,10 1-45 16,5 0-108-16,0 0-169 15</inkml:trace>
  <inkml:trace contextRef="#ctx0" brushRef="#br0" timeOffset="1227.65">23561 6128 395 0,'0'0'294'0,"0"0"-230"15,0 0 56-15,0 0 23 16,0 0-84-16,0 0-39 15,0 26 19-15,0 4 7 16,-4 8-21-16,2 6 3 0,2 0 1 16,0 2-7-16,0-2-11 15,0-5-7-15,11-10-4 16,3-8-1-16,3-9-5 16,-1-6-24-16,1-6-41 15,8-6-60-15,-3-24-36 16,-2-10-80-16,-4-2-142 15</inkml:trace>
  <inkml:trace contextRef="#ctx0" brushRef="#br0" timeOffset="1651.91">23900 6097 365 0,'0'0'170'0,"0"0"-23"0,0 0 54 15,0 0-30 1,0 0-75-16,0 0-40 0,-33 5-14 16,22 3-18-16,-1 1-15 15,6 4-3-15,1-1-6 16,5 3-1-16,0-1 1 16,0 3-4-16,0 3 0 15,0-2 3-15,11 1-6 16,7-2-11-16,5-3-1 15,1 0 5-15,-2 0 5 0,1-2 8 16,-8 2 0 0,1 2 1-16,-5 3 1 0,-5-4 0 15,-4 1 0-15,-2-1-1 16,0-3 4-16,0-2 2 16,-6-1 2-16,-14-3 9 15,-2 1-6-15,-3-5 3 16,-2-2-4-16,3 0-9 15,0 0-1-15,3-6-9 16,3-11-31-16,5-6-55 16,13-9-116-16,0-8-73 15,0-7-114-15</inkml:trace>
  <inkml:trace contextRef="#ctx0" brushRef="#br0" timeOffset="2229.52">24118 5504 366 0,'0'0'283'0,"0"0"-252"0,0 0 60 0,0 0-7 0,0 164-61 16,9-85-3-16,5 5 9 15,-3 4 14-15,-2-4 20 16,0 1 15-16,-3-9-40 15,-4-10-29-15,1-2-3 16,-3-5-4-16,0-9-2 0,0-9-4 16,0-10-29-16,0-15-28 15,0-9-10-15,0-4 33 16,0-3 16-16,-5 0 12 16,-6-7-27-16,0-12 8 15,2-3 28-15,3 0 1 16,6-5 11-16,0 4 0 15,0-2 1-15,6-1 10 16,17 2-10-16,6-4 3 16,2-2 2-16,4 2-8 15,-1 2-5-15,-3 5-4 16,-6 9 1-16,-6 7-2 16,-5 5 2-16,-3 0 15 0,-3 0 22 15,2 16 3 1,-1 6-1-16,-5 1 11 0,-2 7-18 15,-2-3 1-15,0 8-3 16,0-2 4-16,0 7-12 16,-2-1-3-16,-2-6 0 15,1-3-9-15,3-13-8 16,0-5-3-16,0-8-1 16,0-4-4-16,0 0-28 15,7-2-50-15,18-24-31 16,4-10-70-16,2-4-89 15,-2 1-181-15</inkml:trace>
  <inkml:trace contextRef="#ctx0" brushRef="#br0" timeOffset="2545.02">24822 6114 285 0,'0'0'185'0,"0"0"-83"0,0 0 64 16,0 0-34-16,0 0-49 16,0 0 35-16,-53-3-39 15,24 22-43-15,-3 10-15 16,3 4-6-16,4 5 0 16,2 4 4-16,5 2 4 15,9 3-7-15,7-3-7 0,2-4-6 16,4-6-3-16,23-8 0 15,9-10-4-15,6-11-1 16,5-5-24-16,4-7-35 16,0-22-40-16,1-9-47 15,-8-2-42-15,-6-2-119 16</inkml:trace>
  <inkml:trace contextRef="#ctx0" brushRef="#br0" timeOffset="2920.33">25152 6178 421 0,'0'0'185'16,"0"0"-58"-16,0 0 34 0,0 0-42 16,0 0-26-16,0 0-23 15,-45 22-20-15,21 4-10 16,-2 7-11-16,1 5-14 16,0 3-9-16,5 2 0 15,9-6 1-15,7-2-7 16,4-9 0-16,0-8-7 15,13-10-5-15,14-8-14 16,6 0-11-16,5-16 2 16,0-19-4-16,-4-6 13 15,-10 2-1-15,-6 9 13 16,-10 13 11-16,0 12 3 16,-6 5 3-16,4 5 21 15,3 21 9-15,1 7-6 0,5 2-8 16,-2-3-7-1,0-4-6-15,3-8-1 0,-5-4-5 16,-2-5-1-16,-3-8-2 16,-1-3-59-16,-3 0-120 15,-2-3-61-15,0-20-124 16</inkml:trace>
  <inkml:trace contextRef="#ctx0" brushRef="#br0" timeOffset="3149.64">24259 5931 791 0,'0'0'112'0,"0"0"-110"0,0 0-4 16,0 0-13-16,0 0-201 16,0 0-111-16</inkml:trace>
  <inkml:trace contextRef="#ctx0" brushRef="#br0" timeOffset="3357.38">23548 5721 535 0,'0'0'181'16,"0"0"-166"-16,0 0 126 15,129-126-29-15,-82 87-78 16,-7 7-34-16,-20 12-14 15,-14 16-244-15</inkml:trace>
  <inkml:trace contextRef="#ctx0" brushRef="#br0" timeOffset="4512.41">26048 6276 601 0,'0'0'64'0,"0"0"-40"16,0 0 88 0,0 0-50-16,0 0-45 0,0 0 0 15,0 0 18-15,7 0 15 16,-3 0 13-16,0 0-14 16,10 0 1-16,3 0 1 15,8 0-14-15,6 0-13 16,5 0-9-16,7 0-5 15,3-8-4-15,1 0-2 16,-3-2-3-16,-6 0 4 16,-11 4-3-16,-9 2-1 15,-11 0 2-15,-3 4 4 16,-4 0-2-16,0 0 6 16,0 0 5-16,0 0-3 0,0 0-2 15,0 0-7-15,0-2-3 16,0 0-1-16,0-3-54 15,0 4-83-15,0 1-196 16,-7 0-391-16</inkml:trace>
  <inkml:trace contextRef="#ctx0" brushRef="#br0" timeOffset="5168.25">27440 5767 659 0,'0'0'65'0,"0"0"38"0,0 0 19 0,-37-114-47 16,25 84-33-16,-3 4-3 15,-6 3 7-15,-3 8-5 16,-4 3 10-16,-7 7-14 16,-2 5-10-16,-1 0-11 15,0 5-16-15,7 18-1 16,2 11 0-16,5 10-2 16,3 11 3-16,4 9 7 15,1 8-5-15,3 11-1 16,1 5 4-16,3 2-4 15,7 0 3-15,2-2-4 0,5-6 3 16,24-7-3-16,14-19 0 16,7-18-1-16,8-19-5 15,2-16 4 1,-4-3 2-16,-4-26 2 0,-10-27 0 16,-7-16 10-16,-10-20 6 15,-10-9-8-15,-11 4-7 16,-4 4 0-16,-2 13-1 15,-19 13-2-15,-6 14-2 16,0 12-13-16,-2 16-13 16,2 12-23-16,-2 6-28 15,4 4-73-15,2 0-182 16,2 0-186-16</inkml:trace>
  <inkml:trace contextRef="#ctx0" brushRef="#br0" timeOffset="5547.15">27297 6278 682 0,'0'0'135'0,"0"0"-106"0,0 0 67 16,0 0-25-16,0 0-23 16,0 0 24-16,77 89 2 15,-48-52-26-15,2 1-18 16,-2-1-11-16,0-5-4 15,-5-8-14-15,-6-4 6 16,-2-4-7-16,-5-8 0 16,-5-6-13-16,-4-2-60 0,-2-2-131 15,0-24-62 1,0-8-376-16</inkml:trace>
  <inkml:trace contextRef="#ctx0" brushRef="#br0" timeOffset="5903.81">27644 6176 467 0,'0'0'153'15,"0"0"-81"-15,0 0 48 16,0 0-63-16,0 0 16 15,0 0 63-15,0 138-43 0,0-88-35 16,0-7-12 0,10-8-18-16,11-9-11 0,-2-9-17 15,10-13-1 1,-2-4-11-16,2 0 12 0,0-26 0 16,-9-8 23-16,-2-6 0 15,-12-8-13-15,0 4-3 16,-6-3-1-16,0 8-6 15,0 10-2-15,0 8-45 16,-6 13-72-16,2 8-88 16,2 0-93-16,0 0-278 15</inkml:trace>
  <inkml:trace contextRef="#ctx0" brushRef="#br0" timeOffset="6281.39">28042 6192 465 0,'0'0'216'0,"0"0"-193"16,0 0 42-16,0 0 23 15,0 0-16-15,0 0 60 16,-22 0-4-16,-3 0-71 16,-2 11-39-16,0 12-18 15,1 10 0-15,4 2 0 16,8 3 10-16,10-2-9 15,4-4 2-15,0-10-3 16,14-9-10-16,7-12-22 0,8-1-12 16,0-7 14-1,0-22 25-15,-2-7 3 0,0-4 2 16,-8 7 0-16,-2 8-4 16,-9 15 4-16,-4 10 0 15,2 0-1-15,0 12-16 16,1 23 17-16,1 9 17 15,-3 1-3-15,0-5-4 16,4-7-10-16,-1-14-32 16,8-17-207-16,-3-2-90 15,1-18-225-15</inkml:trace>
  <inkml:trace contextRef="#ctx0" brushRef="#br0" timeOffset="6555.62">28240 5597 518 0,'0'0'232'0,"0"0"-160"0,0 0 21 0,-2 114 12 16,6-56-35-16,7 7-6 15,1 4-4-15,-3 6-6 16,-5-3-3-16,0 1-1 15,-2-4-20-15,-2-5-12 0,0-4-3 16,0-6-13 0,0-11-2-16,6-15-7 0,0-12-42 15,1-16-67-15,1 0-144 16,0-22-85-16,0-19-62 16</inkml:trace>
  <inkml:trace contextRef="#ctx0" brushRef="#br0" timeOffset="6748.1">28438 6104 606 0,'0'0'208'15,"0"0"-101"-15,0 0 50 0,5 128-77 16,-5-82-42-16,0 3-5 16,0-2 0-1,0-4-16-15,0-12-14 0,0-11-3 16,0-11-29-16,0-9-125 15,9-9-206-15,8-27-266 16</inkml:trace>
  <inkml:trace contextRef="#ctx0" brushRef="#br0" timeOffset="7207.49">28818 6160 114 0,'0'0'529'16,"0"0"-465"-16,0 0 59 0,0 0 3 16,0 0-45-16,0 0-11 15,-90-50-1-15,66 50-25 16,-3 12-18-16,0 19-16 16,2 6 3-16,10 5-4 15,7 2 0-15,8-4 1 16,0-3-7-16,6-12 2 15,19-9-5-15,4-13-9 16,4-3-1-16,-2-19 10 16,0-21 6-16,-2-12 2 0,-5-10-2 15,-8-12 0 1,-5-7-2-16,-4-7-1 0,-7 2-1 16,0 6 0-16,0 10-2 15,-11 7 4 1,-9 8-2-16,0 10 0 0,2 19-1 15,7 14 2-15,7 12-3 16,-1 4-8-16,1 29-18 16,1 17 26-16,3 16-3 15,0 8 6-15,0 8-2 16,3 1-1-16,12 1-2 16,5-11-28-16,4-7-108 15,5-15-157-15,2-11-120 16</inkml:trace>
  <inkml:trace contextRef="#ctx0" brushRef="#br0" timeOffset="7563.21">29194 6204 579 0,'0'0'154'0,"0"0"9"0,0 0 5 0,0 0-65 16,0 0-39-16,-118-18-27 15,80 36-22-15,0 12-14 16,7 4 13-16,11 2-9 16,9-2-1-16,11-2 0 15,0-8-4-15,0-8-1 16,13-5-13-16,14-11-20 16,2 0 10-16,2-7 8 0,2-16 16 15,-4-1 2-15,-6 5-2 16,-10 9-2-16,-4 10-3 15,-5 0-4-15,3 4-7 16,2 17 16-16,2 1 3 16,0-3 9-16,0-1-9 15,3-5-3-15,3-7-90 16,8-6-151-16,0 0-45 16,-1-6-270-16</inkml:trace>
  <inkml:trace contextRef="#ctx0" brushRef="#br0" timeOffset="8002.01">29526 6172 623 0,'0'0'238'0,"0"0"-140"16,0 0 73-16,0 0-110 15,-118-16-19-15,95 20-17 16,1 20-21-16,2 9-1 15,6 10-2-15,6 3 8 16,8 2-1-16,0-4-3 16,0-6 2-16,22-9-6 0,3-10-1 15,6-17-6 1,3-2 1-16,3-9 5 0,-1-27 9 16,-3-14 8-1,-4-14 0-15,-6-13 1 0,-8-13-3 16,-6-10-9-16,-9-1-6 15,0 11 0-15,0 7 0 16,-20 15 1-16,-3 13 1 16,4 15-1-16,5 15 1 15,8 19 1-15,1 6-3 16,3 0-8-16,2 31-13 16,0 13 14-16,0 14 6 15,0 3 1-15,0 8-1 16,0 1-2-16,0 4-10 15,0 0-21-15,13-7-48 0,3-7-178 16,4-13-144 0</inkml:trace>
  <inkml:trace contextRef="#ctx0" brushRef="#br0" timeOffset="8387">30031 6028 794 0,'0'0'123'0,"0"0"-6"0,0 0 39 15,0 0-112-15,0 0-34 0,-120 39 7 16,91 4-4-16,4 6 7 16,6 1 6-16,5 0-14 15,12-5-10-15,2-7-2 16,0-8-1-16,12-10-4 15,11-9-26-15,6-11-12 16,3 0 4-16,-3-14 18 16,0-12 9-16,-7-5 11 15,-6-1-3-15,-11 4 4 16,-5 4 3-16,0 8 4 16,-23 10 9-16,-8 6-4 15,-7 0-6-15,-7 2-6 16,3 23-2-16,4 0-5 15,3 1 5-15,6-2-15 16,9-10-40-16,9-9-136 16,1-5-184-16</inkml:trace>
  <inkml:trace contextRef="#ctx0" brushRef="#br0" timeOffset="8653.2">28381 5734 796 0,'0'0'97'0,"0"0"-97"0,0 0 0 0,0 0-104 16,0 0-434-16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0:50:14.66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1612 12236 553 0,'0'0'15'0,"0"0"12"0,0 0 93 0,0 0-54 16,0 0-29-16,0 0 2 15,0 0 25-15,0 78 16 16,8-48-11-16,-4 4-14 16,0 4-10-16,-2 4-13 15,1 1-15-15,1 3 6 16,0 2-2-16,4 6-10 15,-4 2 4-15,3 5 6 16,-5 2-11-16,2-2 5 16,0-4-6-16,-2-7-3 15,3-7-6-15,0-9 5 16,-1-14-4-16,-4-8-1 16,3-6 0-16,-3-6 1 0,0 0-3 15,0 0-2 1,0-18-10-16,0-18 14 0,0-19 2 15,0-8 8-15,0-5 0 16,0-1-3-16,0 1-4 16,0 4 3-16,0 2-4 15,-5 1-2-15,3 2-1 16,0 1-4-16,-1 4 0 16,1 3 2-16,-1 11-2 15,3 7 2-15,0 8 3 16,0 6 1-16,0 7-1 15,0 5 0-15,0 4-2 0,0 3 0 16,0 0 1 0,0 0-1-16,0 0 1 0,0 0 1 15,0 0 0-15,3 0-1 16,11 0 1-16,8 0 0 16,2 0 1-16,7 0 3 15,0 0-1-15,3 0 3 16,2-3-1-16,-1-3-2 15,-1 1 1-15,-5 4-4 16,-4 1 1-16,-8 0 0 16,1 0-1-16,-9 0 0 15,-1 0 0-15,-3 0-5 16,0 0 1-16,-3 0-23 16,-2 0-11-16,0 1-12 15,0 4-19-15,0-1-66 0,0-2-100 16,0 0-151-16</inkml:trace>
  <inkml:trace contextRef="#ctx0" brushRef="#br0" timeOffset="418.78">1668 12699 266 0,'0'0'286'0,"0"0"-241"15,0 0 60-15,0 0 13 16,0 0-47-16,0 0-3 16,108 57 5-16,-85-54-5 15,4-3 6-15,-2 0-29 16,-3 0-12-16,3 0-7 16,-3 0-4-16,-2 0-13 0,-2-3-4 15,-5-1-4 1,-4-1 0-16,1 3 0 0,-8 0-1 15,0 2-15-15,-2 0-18 16,0 0-40-16,2 2-93 16,-2 12-150-16,0 2-200 15</inkml:trace>
  <inkml:trace contextRef="#ctx0" brushRef="#br0" timeOffset="917.92">2256 12753 153 0,'0'0'251'0,"0"0"-162"16,0 0 36-16,0 0 7 15,0 0-39-15,0 0-21 16,0-42 22-16,0 39-18 16,-11-2-14-16,-2 5-17 15,-5 0-12-15,-2 0-18 16,-2 6-10-16,0 16-5 16,1 8-12-16,6 6 8 15,4 0-6-15,4 0 10 16,5-2 0-16,2 0 8 0,0 1-8 15,4-4 1-15,14-1 0 16,4-11-1-16,5-5-2 16,4-8-3-16,2-6 2 15,1 0 3-15,0-6 0 16,-8-13 5-16,-1-2-5 16,-3-3 10-16,-7-2-5 15,-5-6 1-15,-6 0-3 16,-4-2 1-16,0 2-2 15,0 4-2-15,-8 6-3 16,-6 5-24-16,3 4-54 0,7 8-104 16,1 5-94-16,3 0-96 15</inkml:trace>
  <inkml:trace contextRef="#ctx0" brushRef="#br0" timeOffset="1332.04">2693 12721 409 0,'0'0'261'0,"0"0"-228"0,0 0 92 0,0 0-37 0,0 0-34 15,0 0 4-15,-22-28 17 16,10 28-6-16,-3 0-27 16,-3 10-29-16,1 9-4 15,-1 6-9-15,3 6-3 16,1 2 3-16,5 8 3 16,2-2 7-16,7 4-4 15,0-5-6-15,0-7 7 16,7 0-6-16,10-5 0 15,4-6 0-15,-1-6-2 16,5-4-8-16,4-10-5 16,-3 0-14-16,0 0 9 0,1-10-17 15,-2-6-32-15,-2-2-60 16,-4 2-64-16,-3 2-197 16</inkml:trace>
  <inkml:trace contextRef="#ctx0" brushRef="#br0" timeOffset="1744.76">3052 12733 710 0,'0'0'69'0,"0"0"89"15,0 0-8-15,0 0-97 0,0 0-22 16,0 0-4-16,-121 20-9 15,102 5-8-15,1 0-6 16,0 5 13-16,5 1-4 16,4 1-5-16,-1-2 1 15,8 2-7-15,2 0-1 16,0-2 2-16,0-4-1 16,12-4-2-16,5-6-3 15,8-9-2-15,2-2-7 16,0-5 3-16,2 0-11 15,-8-10 10-15,2-8 1 16,-5-6 8-16,-5-4 2 0,-4-8 6 16,-2-7-3-16,-7-3-1 15,0-2-3-15,0 2-1 16,-2 7-14-16,-16 10-20 16,-1 15-41-16,0 14-86 15,-4 0-125-15,3 10-343 16</inkml:trace>
  <inkml:trace contextRef="#ctx0" brushRef="#br0" timeOffset="2172.94">3357 12753 784 0,'0'0'299'0,"0"0"-281"0,0 0 72 0,0 0-82 0,0 0-8 0,0 0-32 16,2 0-19-16,0 3-73 16,-2 7-65-16,0 7-151 15</inkml:trace>
  <inkml:trace contextRef="#ctx0" brushRef="#br0" timeOffset="2339.81">3386 13041 509 0,'0'0'699'0,"0"0"-657"15,0 0 36-15,0 0-28 16,0 0-50-16,0 0-39 16,0 17-84-16,0-3-415 15</inkml:trace>
  <inkml:trace contextRef="#ctx0" brushRef="#br0" timeOffset="4907.07">4469 12306 529 0,'0'0'80'0,"0"0"-64"16,0 0 119-16,0 0-59 15,0 0-52-15,0 0-12 16,0 0 4-16,-4 18 5 16,4-3 37-16,0 0 32 15,0 5-8-15,2 6-26 0,2 7-10 16,-2 6-12-16,3 8-15 15,2 5-2-15,-1 4-13 16,1 6 12-16,4 7-4 16,-2 2 3-16,0 6 2 15,0 1 2-15,-3-6-5 16,1-8 4-16,2-13-12 16,-2-18-2-16,-1-10-4 15,-1-16-1-15,-2-5-12 16,-3-2-8-16,0 0-14 15,0-29-8-15,-3-24-37 16,-19-15-109-16,-1-8-193 16</inkml:trace>
  <inkml:trace contextRef="#ctx0" brushRef="#br0" timeOffset="5285.33">4222 12515 424 0,'0'0'204'0,"0"0"-170"0,0 0 51 15,0 0 6-15,0 0-23 16,0 0-3-16,80-84 21 16,-38 59-15-16,5-3-15 15,2 2-10-15,2 2-26 16,-2 6-4-16,-4 10-9 16,-3 3-2-16,-1 5-5 15,-6 0 1-15,1 0 1 16,-5 0-2-16,-9 0-2 15,-6 3-10-15,-10 1-23 16,-4 0-50-16,-2 6-133 16,0 2-103-16</inkml:trace>
  <inkml:trace contextRef="#ctx0" brushRef="#br0" timeOffset="5808.58">4821 12829 375 0,'0'0'336'0,"0"0"-272"0,0 0 7 15,0 0 32-15,0 0-57 16,0 0-13-16,40 85 10 16,-29-49 14-16,3 8-19 15,-3 3 2-15,0 3-7 16,-4-2-8-16,-1-13-14 15,-1-11-1-15,-1-11-10 16,0-8-8-16,-1-5 6 16,-3 0-2-16,2-26 4 0,0-14 6 15,1-10-2 1,1 0 1-16,1 3-4 0,3 8-1 16,3 3 0-1,5 4 0-15,2 5-3 0,4 8-1 16,-2 5-4-16,1 6-1 15,-2 5-2-15,-3 3-2 16,-3 0-5-16,-1 0-11 16,-3 7-15-16,-1 17-82 15,-3 7-54-15,-5 0-131 16</inkml:trace>
  <inkml:trace contextRef="#ctx0" brushRef="#br0" timeOffset="6263.34">5254 12903 663 0,'0'0'40'0,"0"0"3"16,0 0 74-16,0 0-72 16,0 0-12-16,0 0 11 15,-50 15 12-15,39-3-12 16,-2 4-11-16,2 6-18 15,-1 4-6-15,3 4-2 16,5 0-6-16,4 0-1 16,0 2-1-16,0-4-2 15,4-4-8-15,17-3-4 0,1-12 4 16,6-7-10-16,5-2 1 16,-2 0 0-16,-3-16 6 15,-4-10 2-15,-3-5 5 16,-8-5 7-16,-6 3 11 15,-7 3 5-15,0 8 7 16,0 12-1-16,0 5-3 16,0 5-2-16,0 0 9 15,0 9 13-15,2 17-28 16,7 10 3-16,0 8-11 0,2-2 9 16,2-4-12-1,-2-10-1-15,3-6-7 0,-3-7-58 16,1-13-102-16,-4-2-54 15,-3-13-124-15</inkml:trace>
  <inkml:trace contextRef="#ctx0" brushRef="#br0" timeOffset="6641.51">5556 13020 454 0,'0'0'280'0,"0"0"-253"0,0 0 96 15,25 107-2-15,-19-86-70 16,2-1-10-16,-4-5 0 16,0-5-17-16,-2-5-6 0,-2-5-4 15,0 0-14 1,0 0-18-16,2-9 12 0,1-20 6 16,1-4 7-16,6-4-6 15,-2 3-1-15,7 8 0 16,-1 6-1-16,-1 10 1 15,1 4 0-15,-3 6-1 16,2 0-1-16,5 8 4 16,2 16 2-16,0 8 9 15,0 1-6-15,-4 3 9 16,-5-1-1-16,-2-3-9 16,-5 1 8-16,0-6-11 15,-1-4-1-15,2-7-2 16,-3-11-14-16,-2-2-46 0,2-3-114 15,0-8-152-15,3-23-152 16</inkml:trace>
  <inkml:trace contextRef="#ctx0" brushRef="#br0" timeOffset="7020.9">6100 12974 251 0,'0'0'326'15,"0"0"-279"-15,0 0 71 16,0 0-7-16,0 0-57 16,0 0 13-16,-56-16 9 15,39 16-15-15,-4 10-28 16,6 8-21-16,6 2-10 0,4 2 3 16,5 0-5-16,0-2 0 15,14 0-11-15,12-4-18 16,1-2 11-16,2-1-6 15,0-2 12-15,-4 3 5 16,-5 0 3-16,-7 3 4 16,-2-2 7-16,-6 3-6 15,-3 4 7-15,-2-1 13 16,0 1 3-16,-7-4 3 16,-8-2-10-16,-3-9-13 15,-2-4-3-15,0-3-1 0,-5-4-24 16,6-21-94-16,3-2-62 15,5 0-163-15</inkml:trace>
  <inkml:trace contextRef="#ctx0" brushRef="#br0" timeOffset="7631.47">6347 13178 317 0,'0'0'424'0,"0"0"-416"0,29 124 38 16,-8-74 22-16,2 3-56 15,-2 1 14-15,-3-2 33 16,-7-4-2-16,-5-4-16 16,-4-7 0-16,1-13-9 0,0-11-21 15,-3-6-3-15,0-7-8 16,0 0-4-16,0-7-13 15,-10-18 6-15,-7-16 11 16,-4-11 7-16,1-8-1 16,3-6-6-16,3-2 3 15,5-6 0-15,5-3-2 16,4-1-1-16,0 4 0 16,8 8-1-16,11 14 0 15,0 14 0-15,-3 15 0 16,1 13-2-16,0 10-11 15,3 0-8-15,-1 18 8 16,2 17-2-16,-1 7 16 16,-7 6 5-16,-2 2 3 15,-4 0 0-15,-7-6 1 0,0-6 5 16,0-8-1 0,-18-7-9-16,-2-9-4 0,0-10-17 15,-4-4-39-15,-3-11-106 16,6-17-127-16</inkml:trace>
  <inkml:trace contextRef="#ctx0" brushRef="#br0" timeOffset="7967.18">6719 12947 19 0,'0'0'639'0,"0"0"-610"0,0 0 94 16,0 0 13-16,0 0-98 16,0 0-12-16,-79 61 9 15,58-35 2-15,3 8-13 16,7 6-8-16,7 2 6 16,4-2-11-16,0-3-4 15,15-10-7-15,16-4-5 16,8-16-4-16,-2-7-20 15,1 0 7-15,-2-22 6 16,-7-6 3-16,-11-6 4 16,-7-4 5-16,-11-4 1 0,0-2-3 15,-5 8-26 1,-17 6-70-16,-3 16-12 0,1 9-97 16,2 5-376-16</inkml:trace>
  <inkml:trace contextRef="#ctx0" brushRef="#br0" timeOffset="8533.43">6951 13203 565 0,'0'0'203'15,"0"0"-178"1,0 0 112-16,0 0-73 0,0 0-61 15,0 0 20-15,5 25 7 16,-5-25-6-16,0 0-16 16,0 0 13-16,0-14-7 15,0-10-11-15,-2-8 7 16,-1-10-10-16,3-6 0 16,0 0 2-16,0 6-2 15,13 1 0-15,3 10 0 16,2 4 1-16,-2 12-2 15,1 4 1-15,-5 10 0 16,1 1 0-16,1 0 5 16,-4 17 5-16,1 10 4 15,-4 5 10-15,-4 2-13 0,-3 1-3 16,0 1 2 0,0-9-8-16,0-7-2 0,-10-4 0 15,-1-4-2 1,-3-4-3-16,-1-2-6 0,2 0 2 15,2 0 9-15,2 0-1 16,5 0-4-16,4 2 5 16,0 0-5-16,0 4 5 15,0 0 0-15,4 5 0 16,13-2 2-16,6 1 1 16,2-3 2-16,1-3 11 15,3-2-4-15,0-2-4 16,-2 0-4-16,-5-5-4 0,-4 1 0 15,-5-2-3-15,-3 0-32 16,-6 0-103-16,-4-15-252 16</inkml:trace>
  <inkml:trace contextRef="#ctx0" brushRef="#br0" timeOffset="8978.98">7444 12250 427 0,'0'0'229'0,"0"0"-184"0,0 0 101 16,-2 140-65-16,6-84-47 15,9 9 16-15,-5 11 13 0,4 8 4 16,-7 6-21-16,-1 2 6 15,-2-4-7-15,-2-7-19 16,0-9-12-16,0-12-14 16,0-14-12-16,0-13-39 15,0-13-34-15,0-15-47 16,0-5-54-16,0 0-32 16,0-11 29-16,-6-15 17 15,-5-6-10-15</inkml:trace>
  <inkml:trace contextRef="#ctx0" brushRef="#br0" timeOffset="9485.91">7413 13026 220 0,'0'0'162'0,"0"0"-65"0,0 0 24 16,0 0-41-1,0 0-7-15,0 0-12 0,0 0-13 16,58-56-16-16,-29 48-10 16,2-2-12-16,2-1-5 15,7 2-3-15,0-4-4 16,7 3-9-16,1 4-32 15,-5-1-20-15,-3 1-10 16,-6-2-8-16,-12-1-20 16,-5 1-3-16,-7 1 62 15,-8-1 21-15,-2 4 21 16,0 1 47-16,0 3 113 16,-9 0-14-16,-9 0-27 15,-4 0-29-15,-5 7-16 0,0 11-28 16,-2 0-18-16,5 4 0 15,0 4-15-15,5 2 1 16,6 4 1-16,5 7-4 16,8 2-8-16,0 3 1 15,6-2-4-15,21-6-1 16,9-10-1-16,1-14-22 16,5-10-39-16,1-2-5 15,-5-14 18-15,-5-14 11 16,-8-6 16-16,-10 1 13 15,-8-3-14-15,-7 9 24 16,0 7 2-16,-11 6 7 16,-14 10 29-16,-8 4 2 0,-5 0-6 15,-2 20-8-15,0 6-26 16,4 4 0-16,2-2-1 16,3-5-28-1,8-8-28-15,2-3-30 0,3-8-185 16</inkml:trace>
  <inkml:trace contextRef="#ctx0" brushRef="#br0" timeOffset="17329.87">8466 12996 229 0,'0'0'75'0,"0"0"-5"0,0 0 41 15,0 0-21-15,0 0-19 16,0 0 9-16,0 0 14 16,0 0-22-16,25 0-15 15,-25 0 7-15,2 0-3 16,-2 0-19-16,4 1-5 16,1-1-15-16,-1 3 15 15,3-3-18-15,0 2 2 16,2-1-9-16,6 2 2 15,1-1-3-15,6-2-2 16,2 2 11-16,3 0-3 16,0 0-4-16,-2 0-2 15,1-2-5-15,-1 2-2 16,-1-2-2-16,1 0 0 16,-3 0-2-16,-2 0-1 0,-7 2 1 15,-4-2 1-15,-5 2 7 16,0 0-4-16,-4-2 3 15,0 0-1-15,0 0-5 16,0 0 1-16,0 0 4 16,0 0-6-16,0 0-7 15,0 0-27-15,2 0-48 16,2-2-91-16,0-8-138 0,1-6-48 16</inkml:trace>
  <inkml:trace contextRef="#ctx0" brushRef="#br0" timeOffset="17863.74">8965 12758 606 0,'0'0'216'0,"0"0"-99"0,0 0 58 0,0 0-96 16,0 0-45-16,0 0-13 0,40 53-11 16,-24-36 1-16,4-2 3 15,2 1-8 1,3 3 4-16,-1-3-4 16,3-1 3-16,0-1-6 0,-1 0-3 15,-1-1 1-15,-7-4 1 16,-3 0 0-16,-5-3 5 15,-6-2 2-15,0 0 4 16,-4 0-2-16,0 0-2 16,0-3-3-16,0 2-1 15,0-1 6-15,0 5-6 16,0 2 5-16,0 3 2 16,-4 4-6-16,-8-2 4 15,-1 4-7-15,0-1 2 0,-3 0-5 16,-4 4 2-16,0-2-2 15,2 1 1-15,-1-2-1 16,3-2 0-16,-3 0 0 16,7-4-1-16,-1-4 0 15,3 0-5-15,1-1-4 16,7-4-7-16,0 1-11 16,2-4-22-16,0 0-31 15,0 0-182-15,7-5-131 16</inkml:trace>
  <inkml:trace contextRef="#ctx0" brushRef="#br0" timeOffset="19156.32">10297 12725 359 0,'0'0'115'0,"0"0"-76"0,0 0 73 15,0 0-21-15,0 0-19 16,0 0-16-16,0 0-2 15,21 6 7-15,-21-4 10 16,0-2 11-16,0 2-6 16,0 0-12-16,0-2-11 15,0 0-8-15,-9 0-22 16,-5 0-13-16,-3 0-9 16,-4 4 1-16,1 0 1 15,-6 4-1-15,-1 3-2 0,-2 3 0 16,0 4-2-16,5 4 2 15,1-1-4 1,6 5-1-16,3 9 3 0,5 2 0 16,7 6 0-16,2 3 0 15,0 2 2-15,2-2-1 16,25-2-2-16,6-5-1 16,7-12-2-16,7-6-2 15,2-11-12-15,0-9 7 16,1-1-10-16,-8-4-8 15,-7-15-5-15,-10-12-26 16,-12-5-72-16,-11-8-24 0,-2-1-202 16</inkml:trace>
  <inkml:trace contextRef="#ctx0" brushRef="#br0" timeOffset="19363.25">10320 12858 664 0,'0'0'253'0,"0"0"-242"0,0 0 53 0,-75 124 56 16,67-103-88-16,2 0-25 15,3-4-6-15,1 0-1 16,2-1 0-16,-2-4-21 16,0-2-81-16,0-6-57 15,-3-4-108-15,1 0-310 16</inkml:trace>
  <inkml:trace contextRef="#ctx0" brushRef="#br0" timeOffset="19816.25">10487 12894 442 0,'0'0'207'0,"0"0"-197"15,0 0 126-15,29 130 2 16,-22-94-61-16,-1-2-8 16,1-4 14-16,-5-4-34 0,2-5-10 15,-1-6-17-15,-1-7-7 16,-2-6-8-16,3-2-7 16,-3 0-10-16,2 0-2 15,0-18 12-15,2-12 1 16,1-10 4-16,3-8-5 15,2-2-1-15,3-1-8 16,2 4 9-16,1 8-8 16,2 12 1-16,0 6-7 15,-2 10-3-15,-1 6 3 16,1 5 14-16,3 0 0 16,0 23 0-16,-2 13 0 15,-1 12 3-15,-5 4 13 16,-4 4-7-16,-3-4-3 15,-4-8-2-15,0-8 5 0,0-12-6 16,0-10-6-16,0-10-21 16,0-4-61-16,0-12-144 15,0-24-80-15,0-14-62 16</inkml:trace>
  <inkml:trace contextRef="#ctx0" brushRef="#br0" timeOffset="20482.43">10826 12350 470 0,'0'0'153'0,"0"0"-95"0,0 0 129 16,0 0-117-16,-7 136-39 16,7-74 7-16,0 6 21 15,4 3-9-15,8 3-18 16,-1 1 9-16,-5 1-16 15,1-2-2-15,0-8-7 16,-1-8-16-16,-1-12 0 16,-1-13-8-16,-2-15-16 15,0-9-14-15,-2-9-25 16,0 0-36-16,0 0 18 16,0-12 40-16,0-8 41 15,-6-2 2-15,-1-1 0 16,3 0 0-16,4 1-2 0,0 2 3 15,0 4-1-15,0 2 8 16,2 3 6-16,9 0-5 16,3 1 6-16,3 1-3 15,6 3-7-15,-1 0 10 16,3 5-5-16,-6 0-8 16,0 1-3-16,-6 0-1 15,1 0 1-15,-8 17 10 16,1 7 48-16,-1 6 6 15,-4 1-15-15,3 0-18 0,-2 0-9 16,1-4-12 0,-2-7-8-16,0 1-3 0,-2-8 3 15,0-4-2 1,2-5 0-16,-2-3-1 0,3-1-6 16,-3 0 1-16,2 0-2 15,4-9 5-15,2-18 3 16,5-7-1-16,-1-4 3 15,5-2-2-15,3 4 1 16,-1 2-1-16,2 4-1 16,-4 6 0-16,-1 4-1 15,-3 5 0-15,-1 10-4 16,-4 3-3-16,1 2-10 16,3 0-14-16,-1 7-42 0,3 8-106 15,-6-3-137-15</inkml:trace>
  <inkml:trace contextRef="#ctx0" brushRef="#br0" timeOffset="20872.3">11487 12930 482 0,'0'0'287'0,"0"0"-275"0,0 0 126 16,0 0-9-16,0 0-104 15,0 0 11-15,-89 0 12 16,64 16-19-16,2 6-18 0,2 6-10 16,5 6 3-16,8 4 1 15,5 2-6-15,3 0 1 16,0-5-6-16,19-7-4 16,7-11-31-16,5-9-24 15,5-8-28-15,0 0 12 16,-3-18-18-16,-8-10 48 15,-8 2-15-15,-7 2 42 16,-10 2 9-16,0 4 15 16,-6 1 31-16,-15 6-9 15,-2 7 32-15,-6 4-7 16,0 0-11-16,0 2 16 16,4 12-32-16,8 2-2 15,5-2-18-15,8-1-8 0,4-10-72 16,0-3-157-16,0 0-369 15</inkml:trace>
  <inkml:trace contextRef="#ctx0" brushRef="#br0" timeOffset="21435.41">11722 12914 692 0,'0'0'55'0,"0"0"15"0,0 0 59 16,0 0-80-16,0 0-49 0,-112 119 7 15,101-86-8-15,4 3 8 16,5-4 0-16,2-2 5 16,0-5-12-16,7-7-1 15,12-7-8-15,6-8 0 16,4-3-15-16,2-5-9 15,-2-18 6-15,0-8 14 16,-9-3 2-16,-6-3 5 16,-10 0 6-16,-4 1 11 15,0 4 2-15,0 10-2 16,-4 11 20-16,-3 11-4 16,5 0 1-16,0 6-13 15,2 25-15-15,0 7-3 0,0 10-6 16,9 3 8-1,8 0-2-15,-1 1 3 0,1 1 4 16,1-3-4-16,-1 0 7 16,-5 6-4-16,-3 4 6 15,-5 0-1-15,-4-1 1 16,0-9 5-16,0-13 3 16,-4-8-4-16,-11-16 2 15,-8-8-10-15,-3-5-5 16,-8-5-7-16,-3-24-6 15,3-13 4-15,1-8 0 16,8-5-15-16,5 0-57 16,7 0-10-16,13 2-67 0,0 0-52 15,4-4-50-15</inkml:trace>
  <inkml:trace contextRef="#ctx0" brushRef="#br0" timeOffset="21795.56">12002 12934 343 0,'0'0'100'0,"0"0"78"0,0 0-4 16,0 0-79-16,0 0-23 16,0 0-12-16,-56 52-27 0,36-16-3 15,3 6 6 1,5 2-7-16,3-2-8 0,9-8 1 15,0-7-13-15,0-11-9 16,13-7-11-16,12-6 1 16,4-3-18-16,4-5-11 15,-1-18 22-15,-1-8 0 16,-4 4 10-16,-7-2 5 16,-7 11 1-16,-3 9-3 15,-6 8 4-15,0 1-5 16,1 0 3-16,1 0 2 15,4 8-3-15,0 6 3 16,1-2-10-16,1-3-29 16,1-8-30-16,-2-1-132 0,3 0-61 15</inkml:trace>
  <inkml:trace contextRef="#ctx0" brushRef="#br0" timeOffset="22125.97">12327 12890 549 0,'0'0'275'16,"0"0"-240"-16,0 0 89 15,0 0-11-15,0 0-102 16,0 0-11-16,-104 84-1 16,104-74-3-16,0-4-24 15,15 1-4-15,10 2 18 0,1-1-2 16,1 4 0-16,0 1 9 15,-2 2-1-15,-1 3 6 16,-6 1 2-16,-3 2 0 16,-3 1 10-16,-12 2 23 15,0-4 26-15,0-4-14 16,-14-2-9-16,-10-6-22 16,-3-3-4-16,-6-5-10 15,2 0-39-15,-3-13-86 16,0-6-165-16,1-4-420 15</inkml:trace>
  <inkml:trace contextRef="#ctx0" brushRef="#br0" timeOffset="23123.92">13290 12953 414 0,'0'0'153'0,"0"0"-146"0,0 0 53 15,0 0 8-15,0 0-41 16,0 0 21-16,0 0 29 0,-105 0-7 16,92 6-21-16,-5 5 8 15,1 1-26-15,1 3-3 16,0 6-28-16,5 2 7 16,2 8-16-16,5 1-2 15,4 3 10-15,0-6-14 16,0-3 15-16,21-8-6 15,10-8-8-15,6-7 7 16,1-3-2-16,-3-3 4 16,-4-21-1-16,-2-12-11 15,-6-10 17-15,-8-12 9 16,-3-10 21-16,-10-8-6 0,-2-5-3 16,0 0-6-16,-2 4-3 15,-12 9 10-15,-1 12 3 16,-6 13-8-16,3 13 2 15,1 16-2-15,3 8-11 16,7 6 10-16,5 8-11 16,2 27 0-16,0 11-5 15,5 10 0-15,13 7 0 16,1 6-2-16,-1 5-1 16,1 0-2-16,-4-1-3 15,1-9-27-15,-1-12-80 0,3-16-58 16,2-14-91-1,2-13-141-15</inkml:trace>
  <inkml:trace contextRef="#ctx0" brushRef="#br0" timeOffset="23549.7">13673 12906 559 0,'0'0'198'0,"0"0"-171"16,0 0 134-16,0 0-28 16,0 0-92-16,0 0-10 15,-112 38 12-15,104-10-8 0,3 10-29 16,5 6 4-16,0 4-6 16,0-2 10-16,23-1-13 15,4-10 0-15,6-9-1 16,5-11-14-16,4-15-48 15,5 0-36-15,-3-21-47 16,-6-15-40-16,-9-2 31 16,-13 0 0-16,-12 4 62 15,-4 8 44-15,0 10 48 16,-22 6 65-16,-5 10 27 16,-4 0 28-16,-1 0-52 15,3 14-22-15,8 6-2 16,7 2-22-16,3-1-11 0,9-8-11 15,2-3-9 1,0-7-2-16,0-3-94 0,11 0-89 16,5-23-249-16</inkml:trace>
  <inkml:trace contextRef="#ctx0" brushRef="#br0" timeOffset="23863.03">13989 13091 658 0,'0'0'52'16,"0"0"52"-16,0 0 41 16,14 103-88-16,-9-97-25 0,1-6-32 15,3 0-29-15,2-2-5 16,-2-25 34-16,2-8 6 16,-2-7-5-16,2 2 9 15,-2 10-8-15,3 12 0 16,-6 12 5-16,5 6 8 15,3 3 4-15,1 24 23 16,3 9-11-16,-3 6-12 16,-1-4-8-16,-5-4-10 15,-1-6-1-15,-1-9 9 16,-2-7-9-16,-3-12-3 16,0 0-56-16,-2-18-96 15,0-31-107-15,0-15 42 0</inkml:trace>
  <inkml:trace contextRef="#ctx0" brushRef="#br0" timeOffset="24452.25">14195 12283 422 0,'0'0'198'0,"0"0"-91"15,0 0 45-15,0 0-77 16,-11 117-36-16,11-53 9 15,8 13-6-15,1 3-11 16,-2 8 1-16,-3 2 13 0,3 1-14 16,0-7 1-16,-3-12-19 15,3-10-13-15,-1-14 0 16,-3-15-28 0,2-14-43-16,-3-13-107 0,-2-6 94 15,0 0-28-15,0 0 26 16,0-11 59-16,-10-9 21 15,-1-5 6-15,5 3 6 16,4-2 1-16,2 1 34 16,0-2 7-16,0 5 8 15,10 0-5-15,11-2 7 16,1 2-34-16,4-3-6 16,1 4-12-16,-2 5-4 15,-3 2-1-15,-4 6-1 16,-2 6-1-16,-6 0 1 0,2 11 11 15,-3 20 26-15,-3 5 10 16,-3 4-6-16,-1 2-13 16,0-2-7-16,0-4-12 15,1-6 9-15,4-6-17 16,-1-6 5-16,1-6-5 16,-1-4 1-16,1-5 1 15,0-3-3-15,2 0-1 16,1-12 1-16,2-17 3 15,-1-11-1-15,-2-6-2 16,0-2-1-16,0 6-9 16,-1 10-10-16,2 8-7 15,-4 11-7-15,1 7-52 16,-1 6 3-16,4 0-109 0,-1 0-74 16</inkml:trace>
  <inkml:trace contextRef="#ctx0" brushRef="#br0" timeOffset="24731.6">14770 12886 722 0,'0'0'55'0,"0"0"78"0,0 0 25 16,0 0-106-16,0 0-18 15,-128 108-10-15,119-66-15 16,9-2-6-16,0-2 3 15,2-4 6-15,19-8-6 0,8-6 0 16,4-10-2 0,5-10 0-16,5 0-4 0,3-26 0 15,-2-6-1-15,-7-6 1 16,-16 0 0-16,-11 2 0 16,-10 4-13-16,-12 0-27 15,-21 6-83-15,-14 8-201 16</inkml:trace>
  <inkml:trace contextRef="#ctx0" brushRef="#br0" timeOffset="25621.85">15692 12984 637 0,'0'0'192'0,"0"0"-179"15,0 0 74-15,0 0-10 16,0 0-65-16,0 0-1 16,-65-12 1-16,54 6 22 15,-2 4 16-15,-7 2 7 16,-1 0-10-16,-2 6-19 16,-2 18-15-16,0 8-9 15,7 6-4-15,5 6-6 16,9-4 6-16,4-5 5 15,0-11-5-15,21-10-2 0,8-14-1 16,6 0-9-16,2-17 11 16,1-23 2-16,-5-14 1 15,-4-10-2-15,-11-6 2 16,-9-3 0-16,-9-1 0 16,0 1 0-16,-6 0-1 15,-15 6 1-15,-1 16-2 16,-3 13 2-16,6 14 2 15,2 14-1-15,4 10 7 16,7 0-7-16,2 14-3 16,4 18-5-16,0 12-7 0,0 6 1 15,17 8 0-15,-1 4 5 16,1 6 0-16,-1 1-2 16,2-7-15-16,4-8-71 15,3-16-88-15,4-16-102 16,2-12-268-16</inkml:trace>
  <inkml:trace contextRef="#ctx0" brushRef="#br0" timeOffset="25898.59">15971 12937 674 0,'0'0'243'0,"0"0"-219"16,0 0 139-16,0 0-58 0,-121 41-83 15,101-16-10-15,5 6-3 16,7 5-9-16,8 0 0 16,0-1 2-16,3-2 4 15,19-4-3-15,5-10-1 16,2-8-2-16,6-11-4 16,5 0 2-16,-1-22 2 15,-1-15 0-15,-7-4 2 16,-14-6-5-16,-10 2 3 15,-7 7-19-15,-9 9-64 16,-25 13-109-16,-7 16-281 16</inkml:trace>
  <inkml:trace contextRef="#ctx0" brushRef="#br0" timeOffset="26764.28">16742 13078 702 0,'0'0'117'0,"0"0"-37"15,0 120 69-15,0-70-68 16,2 4-56-16,6 3-4 16,-1 3 11-16,-1-4-6 15,-4-8 5-15,-2-7-13 16,0-9-3-16,0-13-7 0,0-11-3 15,0-8-2 1,0 0-3-16,0-26-3 0,-2-18-3 16,-8-16 6-1,-3-8 0-15,1 0 0 0,1-5-3 16,2 1 6-16,7-1-4 16,-1 0 1-16,3 4-3 15,0 6-13-15,14 11 1 16,9 13 5-16,-4 14 4 15,1 13 6-15,1 12-1 16,0 2-4-16,0 27 5 16,1 17 8-16,-7 7-2 0,-6 7-1 15,-6 2 1 1,-3-2 4-16,0-6 4 0,-12-8 5 16,-7-11-9-16,-4-11-7 15,-1-12-3-15,-1-12-2 16,-2 0-28-16,6-17-71 15,2-15-184-15,11-5-122 16</inkml:trace>
  <inkml:trace contextRef="#ctx0" brushRef="#br0" timeOffset="27096.92">16979 13052 507 0,'0'0'294'16,"0"0"-264"-16,29 131 89 0,-15-102-18 16,-1-5-79-16,1-6-17 15,-5-7 3-15,-1-7 2 16,-3-4-4-16,2 0-6 16,-3-26 23-16,3-14 25 15,-1-15-11-15,5-3-20 16,7 1-17-16,1 4-3 15,0 10 0-15,-1 14 2 16,0 7-6-16,-2 12 2 16,-3 7-13-16,3 3-8 15,1 0-2-15,-1 13-11 0,-1 4-53 16,-3 2-21 0,-1-4-119-16,-5-5-101 0</inkml:trace>
  <inkml:trace contextRef="#ctx0" brushRef="#br0" timeOffset="27431.82">17421 12953 390 0,'0'0'242'15,"0"0"-177"-15,0 0 84 16,0 0-69-16,0 0-43 16,0 0 24-16,-72 21-1 15,45 5-12-15,4 4-17 16,2 6-7-16,8 2-2 0,8-1 6 15,5-4-6 1,0-9-12-16,10-8-8 0,11-9-2 16,4-7-5-16,2 0 2 15,2-25 0-15,0-7-1 16,2-4 0-16,-6 5-1 16,-6 14 2-16,-5 11 1 15,-5 6 2-15,-1 15 4 16,4 18 16-16,-1 5-11 15,-3 0-6-15,2-6-3 16,-1-9-1-16,-1-10-24 16,2-13-105-16,-2 0-172 0,-1-18-198 15</inkml:trace>
  <inkml:trace contextRef="#ctx0" brushRef="#br0" timeOffset="27816.08">17648 12903 495 0,'0'0'230'15,"0"0"-201"-15,0 0 27 16,0 0 26-16,0 0-43 16,0 0 9-16,135-20-8 15,-105 13 9-15,-6 3 10 16,-6 4-19-16,-7 0-15 0,-2 0-2 15,-4 4 6-15,-5 10 4 16,0 5-3-16,0 4-1 16,-14 1-23-16,-8 0 4 15,0 2 0-15,-3 1-5 16,1 0-3-16,3-3 5 16,6 2 3-16,4-2-9 15,2-2 3-15,9 0-3 16,0-4 0-16,0-3-1 15,12-4 0-15,11-5-3 16,6-4-1-16,5-2 3 16,2 0-13-16,0-14-11 15,3-9-32-15,-3-10-68 0,-1 1-130 16,-6 0-168-16</inkml:trace>
  <inkml:trace contextRef="#ctx0" brushRef="#br0" timeOffset="28140.86">18190 12858 547 0,'0'0'199'0,"0"0"-62"16,0 0-3-16,0 0-33 16,0 0-38-16,0 0-10 0,-96 33-25 15,71 6-12 1,1 7-3-16,3 4 5 0,11 0-1 15,5 1 1 1,5-7-7-16,7-4-8 0,20-8-3 16,8-13-1-16,3-10 1 15,5-9-2-15,-1-10-2 16,2-23 4-16,-3-6-2 16,-12-6 2-16,-8-2 1 15,-13-3 3-15,-8 3-4 16,0 5-5-16,-37 10-28 15,-14 12-29-15,-9 11-138 16,-9 9-346-16</inkml:trace>
  <inkml:trace contextRef="#ctx0" brushRef="#br0" timeOffset="50786.69">1614 14716 295 0,'0'0'120'0,"0"0"-46"0,0 0 13 16,0 0-17-16,0 0-8 16,0 0 16-16,0 0-19 15,0-2-23-15,0 2 7 16,-2 0 47-16,-2 0 39 16,2 0-28-16,0 2-35 15,2 9-24-15,-3-2-21 16,3 7-10-16,0 9-10 15,0 0 0-15,0 6 0 0,0 4 2 16,7 6-1 0,-1 4-1-16,2 5-1 0,-2 7 1 15,-1 5 1-15,1 1 1 16,-2-6 7-16,2-7-5 16,-2-6 2-16,3-7-7 15,-3-9 0-15,-2-7 1 16,0-11-1-16,0-3 0 15,-2-7 3-15,0 0-3 16,0 0 0-16,0 0-2 16,0 0-1-16,0 0-1 15,0-13-1-15,0-14 5 16,-4-13 9-16,-5-10 1 16,-2-6-8-16,2-7-2 0,0-3 0 15,1 2 2 1,-2-4-2-16,-1 6 3 0,3 3-1 15,0 5-2-15,4 7-1 16,2 3 0-16,2 7-7 16,0 5 0-16,0 7 2 15,2 6 2-15,4 1-5 16,4 5 2-16,-1 4-1 16,5 5-4-16,1 4 3 15,7 0 1-15,7 6 4 16,5 22 4-16,3 4 4 15,-3 4 0-15,-5-6-3 16,-7 1 0-16,-7 2-1 0,-3-2 0 16,-10 2 1-16,-2 2 6 15,0-5-3-15,-7-3 1 16,-13 2-1 0,-4 1 5-16,-3 4-2 0,-2 3 0 15,-3-2-5-15,6-7 0 16,-1-6-3-16,5-5 1 15,6-6-1-15,5-8-29 16,5-3-19-16,4-9-91 16,2-21-106-16,0-2-107 15</inkml:trace>
  <inkml:trace contextRef="#ctx0" brushRef="#br0" timeOffset="51330.11">1934 15146 565 0,'0'0'147'0,"0"0"-97"0,0 0 88 0,0 0-47 15,0 0-23-15,0 0 19 0,21 112-11 16,-15-86-29 0,-2-4-17-16,0-4-12 0,0-9-16 15,-1-8 1-15,-3-1-2 16,0 0 2-16,0 0 0 16,0 0-3-16,0 0 0 15,0 0 0-15,0-4-9 16,0-10 9-16,0-11 2 15,0-3 15-15,0-3-17 16,0-2 2-16,0 2-2 16,6 0 3-16,2 5 1 15,-4 4-1-15,0 10-3 16,-2 0 2-16,3 1 2 16,-3 0-4-16,2-3 1 15,-2 1-1-15,4 5-1 0,-2 4-2 16,-2-1 3-1,0 5-6-15,3 0 2 0,-1 0-4 16,4 0 2-16,6 0-5 16,-1 0-9-16,1 0-17 15,-1 0-42-15,1 0-102 16,-5 0-97-16,-7 0-176 16</inkml:trace>
  <inkml:trace contextRef="#ctx0" brushRef="#br0" timeOffset="51705.83">2241 14985 488 0,'0'0'189'0,"0"0"-132"0,0 0 79 16,0 0-44-16,0 0-21 15,0 0 10-15,-2 0 8 16,-2 4-10-16,-6 2-29 15,-3 7-23-15,-3 4-19 16,-1 7 0-16,-1 10-8 16,2 10 0-16,5 2-1 15,6 3 0-15,5-5 0 16,0-6-2-16,5-8 2 16,17-8-2-16,3-8-3 0,2-10-5 15,2-4-17 1,0-4-5-16,0-23 4 0,-8-8 22 15,-4-3 7 1,-11-5 1-16,-6 6 2 0,0 6-2 16,0 8-1-16,0 10-2 15,-13 3-44-15,3 8-102 16,0 2-112-16,1-3-289 16</inkml:trace>
  <inkml:trace contextRef="#ctx0" brushRef="#br0" timeOffset="52311.69">2484 14570 539 0,'0'0'191'0,"0"0"-142"0,0 0 121 15,0 0-46-15,0 0-103 16,0 0 3-16,-14 48 29 16,19-6-22-16,11 14 10 15,-3 11 6-15,-2 9-10 16,-2 10 2-16,-3 8-18 16,-1-4-5-16,2-7-9 15,0-15-2-15,-1-22-1 0,1-8-4 16,-3-15 1-16,-2-4 0 15,0-11-1-15,-2-4-2 16,0-4-1-16,0 0 1 16,0 0-5-16,0 0-15 15,0 0-26-15,0-14 36 16,0-4 12-16,0-6 5 16,0-4 1-16,0-4-6 15,0-4 0-15,6 0 0 16,2-1 0-16,3 3-5 0,3-2 2 15,1 6-7 1,1 3-7-16,-1 15 8 0,1 5-11 16,-3 7-8-1,3 0 16-15,-1 19 12 0,1 11 7 16,0 3-1-16,-8 7-1 16,0 4-1-16,-8 1 1 15,0-5-1-15,0-1 4 16,-21-2 0-16,-4-11 1 15,-4 1-4-15,3-13-3 16,4-5-2-16,-1-5-3 16,5-4-31-16,5-6-41 15,5-28-112-15,6-16-60 16,2-12-78-16</inkml:trace>
  <inkml:trace contextRef="#ctx0" brushRef="#br0" timeOffset="52607.66">2778 14627 611 0,'0'0'160'0,"0"0"-137"0,0 0 77 16,0 0-16-16,0 0-38 15,0 0 32-15,18 125 16 16,-9-79-31-16,-1 8-23 15,2 5-9-15,1 7 3 16,-1 9-16-16,2 0 1 16,-1 2-12-16,0-11-2 0,-4-12-5 15,4-12 0-15,-5-12-10 16,4-12-36-16,-1-9-38 16,-3-9-66-16,5 0-133 15,3-15 9-15,-1-9-68 16</inkml:trace>
  <inkml:trace contextRef="#ctx0" brushRef="#br0" timeOffset="53079.54">3214 15047 608 0,'0'0'173'0,"0"0"-129"16,0 0 80-16,0 0-22 16,0 0-48-16,0 0 12 15,-62 5-17-15,45 9-15 16,-4 9-5-16,1 1-7 16,0 4 1-16,2-1-8 15,5 4-8-15,5 4-5 16,4 1-2-16,4 4-1 15,0-2-1-15,14-3 2 16,11-12-7-16,6-6-10 16,3-10-23-16,1-7-34 0,3 0 13 15,-1-6 28-15,-5-18-12 16,-6-2-29-16,-7-5 28 16,-13 8 18-16,-6 1 15 15,0 4 0-15,-2 8 13 16,-16 6 10-16,-6 4 18 15,-3 0 41-15,0 0 9 16,3 20-29-16,1 0-3 16,6 3-26-16,5-2-10 15,1-5-8-15,7 1-2 16,2-14-27-16,2-3-169 16,0 0-148-16</inkml:trace>
  <inkml:trace contextRef="#ctx0" brushRef="#br0" timeOffset="53752.51">3409 15232 763 0,'0'0'127'0,"0"0"-110"15,0 0 109-15,0 0-46 0,13 109-48 16,-5-76 18-16,0-7-3 16,-2-3-20-16,-1-6-5 15,-1-7-1-15,-2-2-12 16,-2-8-1-16,0 0-6 16,0 0 1-16,0 0-6 15,0-14-2-15,0-12 5 16,0-13 4-16,0-6-1 15,0 1-2-15,4 6 2 16,8 4-2-16,-3 9-2 16,-1 9 0-16,0 7-3 15,-2 9-8-15,5 0 8 16,3 0-2-16,3 19 6 16,4 12 9-16,-6 9-5 15,-1 0 2-15,-6-4-5 0,-1-6 5 16,-3-10 0-16,0-8-6 15,0-8 2-15,-2-4-4 16,-2 0-9-16,0-16-27 16,0-12 18-16,4-12 14 15,2 4 4-15,3 2-16 16,3 14 2-16,-3 7 1 16,1 12 13-16,4 1-3 15,1 1 5-15,4 20 1 16,0 7 3-16,-3-4 2 15,-3 0-2-15,1-4 5 16,-3-9 0-16,-3 0-6 0,0-11-3 16,0 0-5-1,3 0-23-15,1-15 8 0,3-2 13 16,1-1-20-16,-1 2-17 16,-1 10-18-16,-3 6-24 15,2 0-12-15,-1 18-14 16,-4 8 28-16,1 2-68 15,-2-6-41-15</inkml:trace>
  <inkml:trace contextRef="#ctx0" brushRef="#br0" timeOffset="54225.36">4155 15123 615 0,'0'0'310'0,"0"0"-298"0,0 0 149 16,0 0-75-16,0 0-77 15,0 0-3-15,-129 42 10 16,108-25 3-16,6 5 18 15,1 6-10-15,6 3-16 16,6 8-5-16,2-4-6 16,0-2-1-16,10-7-1 0,15-12-1 15,2-10-15-15,6-4-36 16,-1-8 8-16,-1-19 32 16,-2-9 9-16,-7 3 3 15,-7 3-2-15,-4 12 4 16,1 4 1-16,-1 14 6 15,1 0 2-15,0 1 34 16,1 26-9-16,3 5-20 16,2 6-5-16,-2-1-1 15,-1-6-7-15,-1-5 0 16,-3-4 0-16,-2-7-2 16,-2-8-20-16,-1-7-80 15,-2 0-144-15,-1-4-168 0</inkml:trace>
  <inkml:trace contextRef="#ctx0" brushRef="#br0" timeOffset="54780.17">4612 15204 879 0,'0'0'326'0,"0"0"-311"15,0 0 97-15,0 0-80 16,0 0-32-16,0 0-5 15,-10 9-3-15,10-9-32 0,0 0-47 16,0 9-152 0,0 1-258-16</inkml:trace>
  <inkml:trace contextRef="#ctx0" brushRef="#br0" timeOffset="54980.7">4658 15468 670 0,'0'0'408'15,"0"0"-389"-15,0 0 91 16,0 0-40-16,0 0-70 16,0 0 0-16,0 0-25 0,0 0-66 15,0 0-161 1,-4 0-302-16</inkml:trace>
  <inkml:trace contextRef="#ctx0" brushRef="#br0" timeOffset="59283.47">5568 15450 614 0,'0'0'194'0,"0"0"-178"0,0 0 106 15,0 0-11-15,0 0-77 0,0 0-28 16,0 0 30-16,-19-94 1 15,19 36-1-15,0-14 15 16,-4-17-8-16,0-5-15 16,-5 0-10-16,0 6-8 15,0 7-4-15,2 9-1 16,5 5-5-16,2 10-1 16,0 12 0-16,0 12-3 15,0 13-6-15,0 16-3 16,2 4 2-16,3 0-5 0,8 34 11 15,5 20 5 1,9 16 8-16,4 17-3 0,-2 1-2 16,2 6-2-16,-2 5-1 15,-7 1 3-15,2 0-4 16,-5-10 3-16,-4-18-2 16,-1-15 1-16,-6-22-1 15,-1-14-1-15,-5-16-9 16,0-5-22-16,-2 0-24 15,0-24-87-15,-8-16-37 16,-19-10-2-16,-9 0-54 16,1 10-235-16</inkml:trace>
  <inkml:trace contextRef="#ctx0" brushRef="#br0" timeOffset="59466.37">5518 15196 509 0,'0'0'210'0,"0"0"-195"16,0 0 35-16,0 0 25 16,0 0-29-16,0 0-26 15,135-33 4-15,-102 19-22 16,-7 1-2-16,-4 4-46 16,-1 7-133-16,-6 0-100 15</inkml:trace>
  <inkml:trace contextRef="#ctx0" brushRef="#br0" timeOffset="59798.64">5917 15209 674 0,'0'0'238'16,"0"0"-221"-16,0 0 108 16,-11 117-32-16,11-87-74 15,11-3-10-15,5-6 0 16,-5-2 3-16,-5-6-3 15,-1-8-2-15,-5 0 0 16,2-5 9-16,-2 0 6 16,0 0 2-16,0 0-24 15,0-17-9-15,0-12 9 16,0-7 9-16,0-8 0 16,0 0-3-16,0-5 4 15,7 4-4-15,4-4-5 0,5 12-1 16,-3 10 0-16,-6 16-7 15,-1 7-12-15,-1 4-29 16,4 0-43-16,4 0-61 16,3 11-64-16,-5-7-232 15</inkml:trace>
  <inkml:trace contextRef="#ctx0" brushRef="#br0" timeOffset="60376.75">6227 15163 617 0,'0'0'282'15,"0"0"-238"-15,0 0 106 16,0 0-49-16,0 0-75 16,0 127-11-16,6-91 11 15,4 0 0-15,-4-2-6 16,1-7-7-16,-1-9-11 15,-4-5 6-15,4-13-8 16,-4 0-2-16,-2 0-14 16,2-6-18-16,2-19 7 15,-4-15 27-15,5-13 10 16,-3 7 1-16,2-6-3 16,6 10-7-16,-2 7 0 0,5 9-1 15,3 12 0 1,-1 8-4-16,4 6-1 0,-2 0 0 15,3 18 5-15,-1 10 5 16,-4 7 5-16,-1 1-5 16,-6-4-1-16,-1-10-1 15,-3-12-2-15,0-2-1 16,-1-8-7-16,0 0-22 16,1 0-29-16,-2-26-1 15,5-6 50-15,1-3 9 16,2-1 0-16,5 13-3 15,1 6 0-15,-1 11 0 0,6 6-1 16,-4 0 3-16,3 24 1 16,1 11 11-16,-4 1-8 15,-1 0 1-15,-5 0 4 16,-1-2 4-16,0-6 1 16,-3-6-2-16,-3-6-6 15,-2-6-5-15,0-10-1 16,0 0-62-16,3 0-152 15,0 0-185-15</inkml:trace>
  <inkml:trace contextRef="#ctx0" brushRef="#br0" timeOffset="60798.38">6924 15182 603 0,'0'0'162'0,"0"0"-98"0,0 0 99 0,0 0-76 0,0 0-44 16,0 0 9-16,-51-19 6 15,36 19-15-15,-6 5-28 16,3 13-2-16,-1 5-7 16,1 4-5-16,2 3-1 15,7 6-3-15,7 3 3 16,2-1 4-16,0-13-1 0,11-5-3 15,9-8-3 1,2-12-3-16,3 0-5 0,2-3-9 16,-2-22 6-1,-6 0 5-15,-1-6 2 0,-5 9 7 16,-6 12 0-16,0 6 1 16,-5 4 7-16,3 0 14 15,1 17-6-15,5 12 0 16,3 9-11-16,1-2-3 15,1 1-2-15,-3-12-3 16,-1-2 2-16,-1-17-62 16,-5-6-165-16,-2 0-120 15</inkml:trace>
  <inkml:trace contextRef="#ctx0" brushRef="#br0" timeOffset="61175.58">7143 15254 500 0,'0'0'393'16,"0"0"-377"-16,0 114 79 16,4-82 49-16,7-9-119 15,-2-10-18-15,-2-1 7 16,-3-6-4-16,-2-6-6 16,-2 0 3-16,0 0-5 15,0-14 14-15,0-12 1 16,0-14-5-16,0 0-4 15,0 4-8-15,7 0 0 0,5 14 1 16,1 4-1 0,3 8 0-16,-1 3 12 0,3 6-11 15,1 1 11-15,2 0-11 16,1 0 11-16,-4 14-11 16,2 4 3-16,-7 4 9 15,-1 4-1-15,-1 10 0 16,-5 4 8-16,-1 0-15 15,-3-4-2-15,-2-8-3 16,0-8-6-16,0-10-33 16,0-10-56-16,3 0-151 15,3-14-202-15,-2-20-97 16</inkml:trace>
  <inkml:trace contextRef="#ctx0" brushRef="#br0" timeOffset="61595.55">7660 15079 730 0,'0'0'72'0,"0"0"55"0,0 0 27 16,0 0-103-16,0 0-18 16,0 0 19-16,-112 67-21 15,90-31-18-15,4 4 1 16,2 8-12-16,10 2 5 0,6-2-5 15,0-2-1 1,14-10 2-16,14-6-3 0,3-16-2 16,5-6-4-16,2-8-18 15,2 0-24-15,-5-22-17 16,-6-8-1-16,-10 3 23 16,-11 0 13-16,-8-3 13 15,0 5-2-15,-4 8 7 16,-19 3 12-16,-4 6 20 15,-2 8 25-15,0 0 13 16,1 2-2-16,4 14-15 16,1 1-14-16,3 2-17 15,5-5-2-15,1 0-3 16,9-7-5-16,3 2-64 16,2-9-145-16,0 0-199 0</inkml:trace>
  <inkml:trace contextRef="#ctx0" brushRef="#br0" timeOffset="64162.6">7176 15230 264 0,'0'0'128'0,"0"0"-105"0,0 0 81 16,0 0-49-16,0 0-16 0,0 0 11 16,0 0 21-1,-33-3 30-15,31 2-14 0,-1 1-17 16,3 0 20-1,-2 0-4-15,2 0-21 0,0 0-15 16,0 0-17-16,0 0-14 16,0 0-17-16,0-4 1 15,25-5 1-15,8 0 1 16,5-4-3-16,-3 4 2 16,-3 0-4-16,-3 5-1 15,-7 4 1-15,-5 0-2 16,2 0 0-16,-8 4 2 15,-3 9 2-15,-3 0-1 16,-5 6 9-16,0 6 14 0,0 2 8 16,-5 7-6-16,-8 3-16 15,-2-4-3-15,1-3 1 16,1-4-6-16,-3-2 8 16,1-1 2-16,-1-2-3 15,1 2-6-15,3-6 1 16,3-3-2-16,5-1-2 15,2-4 0-15,2-4 0 16,0-1-3-16,0 0-1 16,0 2-1-16,0-2-1 15,9-3-13-15,9 3 6 16,3-4-8-16,11 0-2 16,8 0 9-16,7-9-5 0,-2-10 8 15,1-3-12 1,-3 0-6-16,-10-1-24 0,-4 0-25 15,-7 1-76-15,-12 1-151 16,-10 9-248-16</inkml:trace>
  <inkml:trace contextRef="#ctx0" brushRef="#br0" timeOffset="64896.93">7887 15182 701 0,'0'0'95'0,"0"0"-21"0,0 0 86 15,0 0-58 1,0 0-52-16,0 0 10 0,93 88-11 16,-74-38-13-16,-7 4-14 15,-3-4-3-15,-1-1 0 16,-4-14-13-16,-2-9-3 16,2-12-1-16,-1-10-2 15,-3-4-1-15,2 0-12 16,-2-18-15-16,0-18 22 15,6-18 6-15,6-4 5 16,5 6 0-16,6 8-4 16,1 16-1-16,1 6-8 15,-1 9 3-15,-4 13-3 16,3 0 0-16,-4 5 8 16,4 21 1-16,-3 0 2 0,-5 2 0 15,1 3 1 1,-3 0 0-16,-1-3-4 0,-1-6-20 15,0-6-61-15,3-8-157 16,-2-8-159-16</inkml:trace>
  <inkml:trace contextRef="#ctx0" brushRef="#br0" timeOffset="65265.7">8542 15236 599 0,'0'0'339'0,"0"0"-326"0,0 0 143 16,0 0-18-16,0 0-113 16,0 0-17-16,-82 54-2 15,72-28-2-15,2 6-2 16,3 3-2-16,5 0 0 16,0-3 0-16,0 1 0 15,5-12-2-15,15-4-2 16,7-15-5-16,0-2-12 15,4-7-28-15,-5-19 4 16,-2-2 20-16,-1 2 21 16,-10 4 4-16,-1 10 0 15,-8 10 2-15,-2 2 8 16,2 0 14-16,5 0 2 0,5 23-7 16,3-5 8-1,2 5-23-15,-4-3 5 0,1-4-9 16,-6-4-2-1,4-8-45-15,-1-4-173 0,-4 0-141 16</inkml:trace>
  <inkml:trace contextRef="#ctx0" brushRef="#br0" timeOffset="66481.8">8934 15284 817 0,'0'0'142'0,"0"0"-108"15,0 0 137-15,0 0-126 16,0 0-40-16,0 0 5 0,-125 14 12 16,105 12-5-1,3 2-15-15,3 7 0 0,7 2-2 16,7 1-2-16,0-6 2 16,4-5-2-16,19-14 2 15,8-9-34-15,3-4-11 16,1-4-4-16,1-26 4 15,-5-6 23-15,-4-2 20 16,-13-2-4-16,-8 0 1 16,-6 0 5-16,0 6 4 15,0 6-1-15,-11 12 33 16,2 11 13-16,0 5-6 16,5 0-6-16,2 25-14 0,2 14-22 15,0 11 2 1,0 0-1-16,17 0 2 0,1-1-4 15,0-1 1-15,-1 2 2 16,2 0-1-16,-4 3 1 16,-1 1-3-16,-3 3 4 15,-5-4 0-15,-4-9-4 16,-2-7 3-16,0-10-1 16,-4-14-2-16,-11-8 0 15,-6-5-9-15,-3 0-20 16,-1-18 5-16,6-14 14 15,0-7-3-15,13-5 13 0,6-5-1 16,0-1-4 0,2-8 5-16,18-9 1 0,4 4 5 15,5-4-5 1,-2 6 3-16,0 2-1 0,-5 9-4 16,-4 2 4-16,-7 12-1 15,-4 1 1-15,-5 12 3 16,-2 0 12-16,0 5-8 15,0 2 2-15,0 6-1 16,-9 8-6-16,1 2-3 16,0 0-4-16,2 28 0 15,4 7-9-15,2 11 11 16,0 0 7-16,0-4-7 16,4-4 1-16,12-7-1 15,-1-10-1-15,3-7-1 0,-2-5 0 16,-3-9 1-16,3 0-8 15,0 0 0-15,-3-17 6 16,1-2 3-16,-4 6-1 16,3-1 2-16,1 4 2 15,-3 1-3-15,3 5 2 16,1 1 0-16,1 2-1 16,-1 1 1-16,3 0 9 15,-5 4-3-15,1 15 4 16,-5 8-2-16,-3 4 1 0,-1-1-2 15,-5-1 7 1,0-8-13-16,0-11 1 0,0-2 0 16,0-8-4-1,0 0-6-15,0-12-18 0,0-22 8 16,0-9 13-16,0-16 3 16,6 3-9-16,8 10-2 15,-1 11 7-15,3 13 0 16,1 16 1-16,2 6 2 15,3 0 2-15,-2 13 0 16,0 15 6-16,-4 4 1 16,-3 0 0-16,-4 1 8 15,-3-8 1-15,-1-4-4 16,0-17-10-16,-3-1-3 16,0-3-9-16,2-4-33 15,1-22-7-15,1-5 49 0,8-5 2 16,-3 6-2-16,5 10 1 15,1 4-4-15,1 16 3 16,7 0 0-16,2 19 9 16,-5 19 9-16,0-2-1 15,-4 6-1-15,-5-4-10 16,0-5 4-16,-3-12-4 16,-2-13-6-16,-1-8-59 15,-3 0-234-15,-4-12-617 16</inkml:trace>
  <inkml:trace contextRef="#ctx0" brushRef="#br0" timeOffset="67528.74">10991 14771 502 0,'0'0'64'0,"0"0"-41"16,0 0 44-16,0 0-17 0,0 0 0 16,0 0 20-1,0 0 16-15,0-23 4 0,0 23-3 16,0 0-16-1,0 0-25-15,0 18-5 0,0 10-14 16,0 16-8-16,2 11-3 16,6 6-8-16,2 1-2 15,1 9-1 1,0-9 1-16,-2-7 0 0,0-11 1 16,-3-12-6-16,-1-10 0 15,-1-14-1-15,-4-2 0 16,0-6-13-16,0 0-14 15,0-25-34-15,0-17-56 16,-13-14-21-16,-7-5-103 0,2 2-231 16</inkml:trace>
  <inkml:trace contextRef="#ctx0" brushRef="#br0" timeOffset="67929.78">10986 14752 630 0,'0'0'41'0,"0"0"-22"15,0 0 58-15,0 0-34 16,0 0-25-16,0 0 25 16,-2-44 22-16,7 26-16 15,3-4-7-15,6-5-7 16,5 2-8-16,8 0-1 0,2 4-12 15,7 4-12-15,-1 16 4 16,1 1-3-16,3 8-1 16,-4 25 8-16,-4 14-2 15,-6 4 18-15,-10 6-13 16,-9-7 3-16,-6 3 4 16,0-13-8-16,-21-2 12 15,-12-5-13-15,-13-10 3 16,0-4-1-16,-3-11-13 15,1 1-2-15,7-5-2 16,3-4-4-16,11 0-31 16,12 0-54-16,7 0-75 0,8-4-39 15,0-8-113-15</inkml:trace>
  <inkml:trace contextRef="#ctx0" brushRef="#br0" timeOffset="68639.71">11458 15248 337 0,'0'0'333'0,"0"0"-311"0,0 0 17 15,0 0 56-15,0 0-69 16,0 0-12-16,0-26 40 0,0 22-5 16,0-2 8-16,0 6 5 15,0 0-16-15,0 0-18 16,0 0 6-16,0 0-6 15,0 0-11-15,0 0-13 16,0 10-4-16,0 8 8 16,3 5 10-16,5 7 4 15,-3 6-6-15,0-9-7 16,-1 0-8-16,-2-10 8 16,0-9-7-16,1-6-2 15,-3-2-8-15,0 0 5 16,2 0-5-16,0-14-6 0,0-16 14 15,2-12 8 1,2-6 15-16,0-2-13 0,1 0 1 16,-1 11-10-16,4 13 2 15,-2 6-1-15,3 6-2 16,-2 6-1-16,2 0-2 16,2 5-7-16,1-1 7 15,1 4-8-15,6 0-6 16,-2 0-21-16,8 0-67 15,0 0-123-15,-7 7-82 16,-7-7-299-16</inkml:trace>
  <inkml:trace contextRef="#ctx0" brushRef="#br0" timeOffset="69187.74">10422 14343 518 0,'0'0'160'0,"0"0"-137"0,0 0 89 16,0 0-5-16,0 0-52 15,7 133 3 1,-4-43 26-16,-1 21-12 0,0 9-11 16,-2 10-14-16,0-3-14 15,0 1-21-15,0-8 0 16,0-14-11-16,0-12 2 15,0-16-6-15,0-17 3 16,0-21-4-16,0-20-30 16,0-16-51-16,0-4-133 15,9-14-138-15,-1-18-94 16</inkml:trace>
  <inkml:trace contextRef="#ctx0" brushRef="#br0" timeOffset="70067.53">12011 15230 98 0,'0'0'74'0,"0"0"-36"16,0 0 83-16,0 0-31 15,0 0 13-15,0 0-16 16,35-8-23-16,-32-1-7 16,-3 4 22-16,2 1-28 15,-2-1-7-15,0-3 12 16,0 4 9-16,0 3 7 0,0-8-2 16,0 4-22-16,-2-4-18 15,-7-2-15-15,0 5 4 16,-5 1-12-16,-3 5-3 15,-5 0-3-15,-1 0 5 16,-2 8-6-16,2 11 7 16,-2 6 3-16,5 9-10 15,4 5-1-15,5 5-1 16,11 2-2-16,0-11-6 16,0 3 6-16,14-13 0 0,5-13 2 15,8-1-4 1,2-11 2-16,4 0-2 0,-2-19-3 15,-2-10 9-15,-4-4-8 16,-7-3 4-16,-7 5-6 16,-9 6-15-16,-2 12-17 15,0 8-80-15,0 5-83 16,0 0-201-16</inkml:trace>
  <inkml:trace contextRef="#ctx0" brushRef="#br0" timeOffset="70596.17">12354 15205 724 0,'0'0'98'0,"0"0"2"0,0 0 68 0,0 0-89 15,0 0-42-15,0 0 7 16,-83-46-10-16,62 73-23 15,0 5-8-15,6 8 1 16,6 0 1-16,9 3-5 16,0-1 0-16,0-2 3 15,18-17 1-15,4-7-4 16,2-10-7-16,3-6 0 16,2-6 4-16,0-26 3 15,-2-11 14-15,-5-10 5 16,-4-13 2-16,-7-9-12 15,-6-9 4-15,-5-9 7 0,0 4-9 16,0 0-2-16,0 12-2 16,-2 16 3-16,-8 19-3 15,6 18-3-15,2 17 4 16,-1 7-4-16,3 0-4 16,-2 0 0-16,-2 19-2 15,0 18-8-15,1 14 3 16,3 13 2-16,0 9-3 15,0 7 8-15,3 2 0 16,10 4 4-16,3-9 0 16,-1-7-4-16,1-12 0 15,1-14-18-15,1-12-26 16,1-9-32-16,0-16-117 16,-1-7-126-16,-5 0-70 0</inkml:trace>
  <inkml:trace contextRef="#ctx0" brushRef="#br0" timeOffset="70887.78">12688 15125 686 0,'0'0'198'0,"0"0"-169"16,0 0 118-16,0 0-62 15,0 0-68-15,-56 133-2 16,54-93 7-16,2-4 8 0,0-4-4 15,0-7-1 1,11-2-7-16,5-10-16 0,5-4 1 16,0-9-3-16,8 0 0 15,0-9-12-15,2-18 12 16,-2-7 2-16,-6-2 3 16,-10 4-5-16,-9-3-8 15,-4 12-9-15,0 1-9 16,0 9-46-16,0 7-112 15,0-2-76-15,0 7-198 16</inkml:trace>
  <inkml:trace contextRef="#ctx0" brushRef="#br0" timeOffset="71386.64">13092 15096 595 0,'0'0'213'15,"0"0"-157"-15,0 0 52 16,0 0-59-16,0 0-36 16,0 0 21-16,-85-9 33 15,76 11-13-15,0 11-11 16,3 0-6-16,-2 4-17 16,4 3-13-16,2 1-3 15,-2-1-3-15,4 0-1 16,0 3 0-16,0 3-4 0,0-4-5 15,0 4-5-15,2-2 6 16,6-2 7-16,0-8-1 16,1-1 0-16,-1-5-2 15,3 1-10-15,5-7-8 16,2 0 0-16,0-2 8 16,0 0 1-16,-3 0-4 15,-3 0 6-15,-4-4 11 16,-3 4 2-16,-3 0 13 15,-2 0 8-15,0 0 4 16,0 6 4-16,0 18-4 16,-5 10-15-16,-15 9-9 15,-4 7 5-15,-5-9-7 0,-5 2 0 16,3-5 3-16,5-8-4 16,3-12 0-16,5-6-7 15,5-10-13-15,5-2-24 16,-2-4-26-1,6-24-19-15,4-4-60 0,0-12-141 16</inkml:trace>
  <inkml:trace contextRef="#ctx0" brushRef="#br0" timeOffset="71844.71">13297 15113 197 0,'0'0'437'0,"0"0"-412"16,0 0 27-16,0 0 39 15,0 0-60-15,0 0-3 16,0 0 43-16,0 0 32 16,-4 2 6-16,-8 15-41 15,-3 3-29-15,1 1-24 16,1 10-4-16,4-5-5 15,2 2-6-15,7 0 0 16,0-6-1-16,0-1 0 16,0-4-1-16,9-3 0 15,9-10-4-15,4-4-5 0,3 0-5 16,2-18-22-16,2-8-3 16,-3-4 24-16,-6 3 1 15,-4 12 16-15,-9 7 4 16,-3 8-2-16,-4 0 10 15,0 3 8-15,4 20 29 16,1 4-36-16,4 9-13 16,4-5 6-16,2-8-6 15,3-6-2-15,5-7-7 16,2-6-33-16,1-4-89 16,3 0-24-16,-3-12-89 15,-1-7-39-15</inkml:trace>
  <inkml:trace contextRef="#ctx0" brushRef="#br0" timeOffset="72163.44">13671 15073 749 0,'0'0'172'0,"0"0"-18"0,0 0 15 15,0 0-126-15,0 0-32 16,0 0 0-16,-120 123-3 15,115-92 1-15,3 4 6 16,2 1 4-16,0 3-3 16,7-2-1-16,13-5-11 0,4-8-4 15,5-8 0 1,-2-12-13-16,4-4-3 0,-2-9 4 16,2-22-6-16,-4-11 14 15,-7-10 4-15,-9-6-13 16,-11-1-40-16,0 1-52 15,-11 8-77-15,-20 11-133 16,-10 12-125-16</inkml:trace>
  <inkml:trace contextRef="#ctx0" brushRef="#br0" timeOffset="72346.5">13170 14851 842 0,'0'0'87'0,"0"0"-29"16,0 0 99-16,140 8-95 16,-93-8-25-16,-5-4-18 15,-4-4-11-15,-11-1-1 16,-7 5-7-16,-9 3 0 16,-7 1-65-16,-4 0-143 15,0 8-164-15</inkml:trace>
  <inkml:trace contextRef="#ctx0" brushRef="#br0" timeOffset="84400.04">14290 15298 513 0,'0'0'138'0,"0"0"-122"16,0 0 48-16,0 0-10 16,0 0-31-16,0 0-20 15,0 0 16-15,0 0 11 16,-13 0 21-16,8 0 18 15,3 0 40-15,0 0-5 16,0 0-24-16,2 0-34 16,0 0-16-16,0 0-17 0,0-8-10 15,0-6-2 1,0 0 13-16,6-8 4 0,6 0-4 16,1-6 8-16,1-3-5 15,-1-3-8-15,3 2-3 16,-1 0-3-16,1 0-3 15,1 7 1-15,-1 0 2 16,-3 5-3-16,3 0 6 16,2-1 7-16,2-2 3 15,9-1-5-15,4-4 1 16,7 1-12-16,10 0 0 16,-2-4 0-16,1 3 3 15,-1 0-2-15,-11 9-1 16,-8 4 0-16,-5 3 2 15,-8 8 1-15,-1 2 1 0,3 2-3 16,3-6 3-16,6 3-4 16,-1 1-3-16,3-4 2 15,2 0 1-15,-6-3 1 16,1 5-1-16,-3-4 0 16,-2 4 1-16,2-2 0 15,-5 1-1-15,-3 5 0 16,-1-2-3-16,-3-1 3 15,-2 3 0-15,-4 0 1 16,-1 0 1-16,-4 0 0 16,0 0 1-16,0 0 7 15,0 0-1-15,0 0-5 16,0 0-1-16,0 0-3 0,0 0 1 16,0 0-1-16,0 0 0 15,0 0-6-15,0-2-16 16,0-2-37-16,-11-2-39 15,-2-6-64-15,2-4-418 16</inkml:trace>
  <inkml:trace contextRef="#ctx0" brushRef="#br0" timeOffset="85082.55">15237 14383 208 0,'0'0'502'0,"0"0"-428"0,0 0-18 15,0 0 1-15,0 0-12 16,0 0 9-16,-2 7 29 16,9-1-4-16,-1 1-13 15,8 4-18-15,-3 1-23 16,4-1-3-16,1-1-2 15,1-2 2-15,4 3-18 16,-1-5 3-16,3 2 2 16,-6-2-1-16,1 1-5 15,0-4 0-15,-7 0-1 0,0 0 3 16,-2 3 7-16,-5-2-7 16,1 0 15-16,-5-2-8 15,0 2 13-15,0 0-8 16,0 0-2-16,0 5 1 15,0 4-11-15,0-1-3 16,-9 4 1-16,-2 1 2 16,-5 6-4-16,1-3-1 15,-1 4 2-15,-2-2-1 16,2 0 0-16,-1 3 0 16,-1-4 0-16,-3-1-1 15,4-1 1-15,3-5-1 16,3-5 0-16,3-1 2 15,4-8-2-15,1 0 0 0,1 0 0 16,2 0 1-16,0 0 0 16,0 0-1-16,0 0-1 15,0 0-5-15,-3-17 3 16,3-1 2-16,-2-14 1 16,2-4 2-16,0-2 0 15,0-5-2-15,0 0 0 16,0 6 0-16,0 3-1 15,0 7-2-15,0 14 0 16,0 7-2-16,0 3-2 0,0 3-11 16,0 0-13-1,0 0-32-15,0 0-46 0,-4 0-223 16,-9 3-297 0</inkml:trace>
  <inkml:trace contextRef="#ctx0" brushRef="#br0" timeOffset="86318.8">16293 14387 377 0,'0'0'167'0,"0"0"-156"0,0 0 47 15,0 0 7-15,0 0-26 16,0 0 16-16,0 0 26 15,-46 0-1-15,43 0 5 16,-1 0 13-16,1 9-26 16,3 13-33-16,0 13-22 15,0 11-3-15,0 11-8 16,0 3-5-16,5 1 3 16,0-4-3-16,-3-7 4 15,-2-5 9-15,0-9-1 16,0-6-8-16,0-14-2 15,0-5-1-15,0-11 0 16,0 0 1-16,0 0-3 0,0-27 1 16,-2-9 9-1,-10-12 0-15,1-11-4 0,0-3 0 16,0-1-4-16,2-2 0 16,3-1-2-16,4 0 0 15,2 1 1-15,0 3-1 16,4 4-1-16,13 12 0 15,-1 8-4-15,2 12 3 16,-2 13-6-16,1 12-9 16,3 1 8-16,7 3 0 0,2 22 9 15,0 7 4-15,-2 3-1 16,-5 2-2-16,-4 1 0 16,-9 3 1-16,-3 0-2 15,-6 5 2-15,0 1 0 16,-4-1 3-16,-11-12-5 15,-2-1-1-15,2-12 1 16,-1-7 3-16,1-6-3 16,3-3-2-16,4-3-3 15,4-2-1-15,1 0 4 16,3 0 2-16,0 4-3 16,0 3-4-16,0 7 7 15,13 4 2-15,3 4-1 16,2 0 3-16,2-4-1 15,-2 0-2-15,0-9 0 0,-5 1-2 16,-4-4 2 0,-2-3-2-16,-1 1-5 0,-1-4-69 15,2 0-130 1,1 0-128-16,-1-1-341 0</inkml:trace>
  <inkml:trace contextRef="#ctx0" brushRef="#br0" timeOffset="86630.89">16612 14546 722 0,'0'0'120'0,"0"0"-80"16,0 0 56-16,0 0-45 0,-34 106-39 15,34-78-2-15,14 4 17 16,3-1 16-16,4-3-1 15,1-2 8-15,-2-5-21 16,0-6-2-16,-4-5-11 16,2-10-7-16,2 0-9 15,1-10-4-15,2-16 4 16,0-15 0-16,-3 2 4 16,-5-4-1-16,-6 9-2 15,-7 8-1-15,-2 6-17 16,0 5-34-16,0 0-122 15,-4 1-95-15,4 6-89 16</inkml:trace>
  <inkml:trace contextRef="#ctx0" brushRef="#br0" timeOffset="87097.68">16962 14744 544 0,'0'0'200'0,"0"0"-113"15,19 124 43-15,-11-77-15 16,-2 0-34-16,-1 6-43 16,-1 1-13-16,-2-4-6 0,-2-6-1 15,0-11 5 1,0-11 10-16,0-13-13 0,0-4 3 16,0-5-9-1,-8-10-12-15,-3-26 0 0,-3-21-2 16,1-11 0-16,3-4 0 15,4 5-3-15,4-3 3 16,2 2 0-16,0-2 0 16,2 2-1-16,16 2-1 15,4 10-4-15,2 9 1 16,1 13 1-16,0 14 1 16,-1 12-1-16,-2 8-7 15,3 4 7-15,-1 24 4 16,1 7 0-16,-10 7 1 15,-3 4 0-15,-12-2-1 0,0-2 1 16,0-2 3 0,-18-3-2-16,-9-9 1 0,-2-6 1 15,-2-11-4-15,-1-8 0 16,1-3-9-16,10-13-69 16,3-17-163-16,13-6-93 15,5 1-189-15</inkml:trace>
  <inkml:trace contextRef="#ctx0" brushRef="#br0" timeOffset="87855.59">17320 14061 621 0,'0'0'131'0,"0"0"-27"0,0 0-11 0,0 0-53 15,0 0-11-15,0 0 28 16,-6 122 20-16,12-60-12 15,-1 12 1-15,-2 6-30 16,1 3-3-16,0-7-9 16,0-10-20-16,3-10-1 0,-3-9-3 15,-2-12-1-15,-2-8-2 16,0-14-10-16,0-4-10 16,0-9-8-16,0 0-23 15,-2-14-40-15,-9-12 51 16,1-5 43-16,2-1 5 15,8 1 2-15,0 4 14 16,0 4 10-16,0 6-6 16,14 3-5-16,9 4-7 0,0 4-5 15,6 2-4 1,3 2 0-16,-3-2 1 0,-2-4-1 16,-3 2-2-1,-3-3-2-15,-6 3 3 16,-7 4-1-16,-2-1 1 0,-4 3-1 15,-2 0 3-15,0 0 23 16,0 4 9-16,0 16-11 16,-8 9-21-16,-2 0-3 15,1 3-1-15,3 2 2 16,2-2 3-16,4-4-2 16,0-1-1-16,0-4 1 15,6-2-3-15,13-6-1 16,6-7-3-16,2-8 2 15,6 0-7-15,0-9 7 0,1-23 1 16,-5-7 2-16,-7-3-1 16,-7-2 0-16,-9-4-1 15,-6 8-9-15,0 8-2 16,-10 8-9-16,-9 12-21 16,-2 8-50-16,3 4-153 15,3 0-108-15</inkml:trace>
  <inkml:trace contextRef="#ctx0" brushRef="#br0" timeOffset="88189.08">17884 14606 436 0,'0'0'358'0,"0"0"-288"0,0 0 59 0,22 110 15 15,-14-78-90-15,-2 3-13 16,-2-6-7-16,-4-4-16 16,0-10 3-16,0-6-1 15,0-9-14-15,0 0-6 16,2-9 0-16,3-25 0 16,4-12 8-16,4-8 0 15,2-2-7-15,6 4 0 16,1 8-1-16,3 8 0 0,1 3 0 15,-1 12-2 1,-5 7-6-16,-2 11-12 0,-5 3-21 16,0 0-28-16,1 13-116 15,-1 1-117-15,1-4-188 16</inkml:trace>
  <inkml:trace contextRef="#ctx0" brushRef="#br0" timeOffset="88517.55">18256 14499 636 0,'0'0'210'16,"0"0"-131"-16,0 0 75 0,0 0-70 15,0 0-61 1,-113 75-7-16,102-45 11 0,-1 5-4 16,6-2-1-1,3 3 4-15,3-11 5 0,0-6-14 16,3-10-17-16,17-9-1 15,7 0-5-15,4-13 5 16,7-19 0-16,-1-4 2 16,3 2-1-16,-9 8 0 15,-8 12 3-15,-9 10-3 16,-8 4 0-16,3 27 0 16,3 16 31-16,1 12-15 15,5-2-11-15,-1-4-2 16,6-13-3-16,-1-13-1 15,2-12-16-15,1-11-63 0,-7-8-295 16</inkml:trace>
  <inkml:trace contextRef="#ctx0" brushRef="#br0" timeOffset="106769.95">14228 15458 462 0,'0'0'57'0,"0"0"-56"15,0 0 44-15,0 0-1 0,0 0-42 16,0 0 8-16,0 0 4 16,-11 4 17-16,9-2 7 15,-3-2 35-15,3 4 7 16,-3 1-16-16,3-5-24 15,0 4 4-15,0 2-21 16,2-1-12-16,0 5-3 16,0 4-3-16,0 4 0 0,0 4 2 15,2 0 19 1,0 1 3-16,-2 3 10 0,2 2-14 16,-2 2-1-16,0 1-5 15,0 2-7-15,0 1 5 16,0-2-15-16,7-1 6 15,0-4-4-15,4 2 1 16,4 0-1-16,1-7 0 16,-1 5 0-16,3-5-2 15,3-2-2-15,-2 2 3 16,4 0-2-16,2 0 5 16,-1 4-4-16,0-2-1 15,-1 2 8-15,-3 0 7 16,2-2-2-16,-2-3-6 15,2 0 5-15,-1 0-13 0,-2-4 8 16,2 4-7-16,1-8-1 16,0 6 10-16,2-6-6 15,1-4 9-15,4 5-4 16,0-6-6-16,2-2 2 16,3-2 0-16,-7 0-4 15,-1 0 4-15,-2 0-5 16,-3-4 1-16,-1 2 4 15,-1 2-5-15,0-1 6 16,1 6 6-16,-5-5-10 16,3 6 4-16,0-6 0 15,-2 6-3-15,1-6-1 0,-1 4 2 16,1-7-3-16,2 4 0 16,-7-1-1-16,2-4 2 15,-3 0-1-15,-1 4 0 16,-4-4 2-16,-1 0-3 15,-1 0 4-15,0 0-3 16,3 4-2-16,-2-4 3 16,-1 0-2-16,-2 0 0 15,-2 0 1-15,3 0 0 16,-3 0 0-16,0 0 1 16,0 0-1-16,0 0 0 15,0 0-1-15,0 0 0 16,0 0-6-16,2 0-31 0,0 0-39 15,-2 0-46-15,2 0-149 16,-2-12-129-16</inkml:trace>
  <inkml:trace contextRef="#ctx0" brushRef="#br0" timeOffset="107599.92">15277 16276 558 0,'0'0'273'0,"0"0"-230"0,0 0 50 0,0 0 29 0,0 0-55 15,0 0-29 1,0 22-13-16,0 1-2 0,0 3 3 16,0 1 2-16,0 8 1 15,0 1-1-15,0 4-10 16,0 0-3-16,0 0-4 15,0-4-5-15,2-4 0 16,1-2-3-16,-1-12 1 16,0-3-4-16,-2-12 0 15,0-3-1-15,0 0-1 16,0 0 2-16,0 0-1 16,0 0-6-16,0-13 1 15,0-8 6-15,0-2 5 16,0-8 2-16,0 3-3 0,-4-1-2 15,1-4-1-15,1 7 4 16,0-2-3 0,2 6-1-16,-2 4-1 0,2 0 4 15,0 10-2-15,-2 0-2 16,2 3 0-16,0 5-2 16,0 0 2-16,0 0-3 15,0 0 2-15,0 0 1 16,0 0-1-16,0 0 1 15,0 0-1-15,0 0 1 16,0 0-1-16,2 0-1 16,11 0 2-16,3 0 3 0,1 0-3 15,-1 0 1-15,3 3-1 16,-2-1 1-16,1 2-1 16,1 4-3-1,0 2 2-15,-4 2 1 0,3 2 1 16,0 4 0-16,0-4 4 15,0 0-4-15,-3 3 0 16,-1-9 0-16,-1 5 0 16,-7-3-1-16,4-2 0 15,-6 3 2-15,0-9 0 16,-1 3-1-16,-1-5 2 16,-2 0 0-16,0 0 0 15,0 0 2-15,0 0 3 16,0 0 2-16,0 6 4 0,-2 2 6 15,-17 4-9 1,-4 2-7-16,-9 4-4 0,-2 0 0 16,-3 4-3-16,-5 0-7 15,4 1-9-15,5-5-6 16,12-4-20-16,13-10-31 16,8-4-40-16,10-18-174 15,24-23-205 1</inkml:trace>
  <inkml:trace contextRef="#ctx0" brushRef="#br0" timeOffset="110232.72">16541 16244 378 0,'0'0'194'0,"0"0"-152"16,0 0 8-16,0 0-30 16,0 0-17-16,0 0 2 15,0 0 0-15,0 4 14 16,0-4 14-16,0 0 22 16,0 0 6-16,0 0-8 15,0 0-9-15,0 2-8 16,0-2 4-16,0 0-13 15,-3 0-10-15,3 0-3 0,-2 0 2 16,0 0 9 0,-4 0 5-16,-6 0-2 0,-3 2-10 15,-8 0 1-15,-1 6-6 16,-3 1-5-16,-2-4-7 16,3 3-1-16,-1-2 2 15,2 2-4-15,0-8 5 16,3 4-6-16,5-4 2 15,3 0 1-15,1 0-5 16,8 0 5-16,1 4 3 16,0-4-1-16,4 0-3 15,-3 0 4-15,1 0-6 16,-1 0 2-16,3 0 0 16,0 5 1-16,-2-5-2 0,2 0 0 15,0 6 0-15,0 1 2 16,0-2 0-16,0 4 2 15,0 0 2-15,0-4-3 16,0 4-1-16,0-2 3 16,0-7-3-16,0 6 1 15,0-6-1-15,0 0 0 16,0 0 0-16,0 0 1 16,0 5-1-16,0-5 0 15,0 4 3-15,0 0-3 16,0 2 0-16,0 2 1 15,0-4-1-15,0 0 0 16,0 2 0-16,0 2-1 0,0 0-1 16,0 6 2-1,0 8 4-15,-2 2-4 0,0 10 0 16,0 6 0-16,0 6 0 16,-1 2-1-16,1 2 1 15,0 4-1-15,2 3 1 16,-2-3 0-16,2-4 0 15,0-1-1-15,0-14 1 16,0-9 0-16,0-8 0 16,0-8-1-16,0-5 0 0,0-5-2 15,0 0-5 1,0 0 1-16,0 0 2 0,0 0-6 16,0 0 11-16,0 0-7 15,0 0-2-15,0 0-3 16,6 0 0-16,12 0 12 15,6 0 8-15,5-5-6 16,5-5 0-16,-1 6 0 16,0-6 6-16,-1-2-7 15,-3 9-1-15,-5-8 0 16,-3 7-5-16,-6 0 3 16,-8-2 1-16,0 2-33 15,-7-10-148-15,0-6-150 16,-5-4-280-16</inkml:trace>
  <inkml:trace contextRef="#ctx0" brushRef="#br0" timeOffset="110461.78">16247 16673 474 0,'0'0'378'0,"0"0"-367"15,0 0-6-15,0 0-5 16,0 0 34-16,0 0-8 16,104-27 0-16,-75 14-18 15,-2 5 2-15,-2 2-10 16,-1-2 0-16,0-2-21 16,-1 2-125-16,-8-2-154 0</inkml:trace>
  <inkml:trace contextRef="#ctx0" brushRef="#br0" timeOffset="110686.25">16596 16571 639 0,'0'0'278'16,"0"0"-266"-16,0 0 22 16,56 125 40-16,-24-90-49 15,3 6-9-15,-4-1 25 16,-2-4 0-16,-2-5-17 15,-5-4-12-15,-2-4-9 0,-2-6-3 16,-5-5-1-16,-2 3-84 16,-1-8-82-1,-2-6-77-15,-3 4-64 0</inkml:trace>
  <inkml:trace contextRef="#ctx0" brushRef="#br0" timeOffset="110919.57">16781 16598 590 0,'0'0'236'15,"0"0"-198"1,0 0 71-16,-91 101-1 0,75-64-63 16,3 3-27-16,-3 0 1 15,1 0 9-15,2-4 5 16,-1-8-18-1,1 2-10-15,6-7-5 0,2-15-2 16,5 1-51-16,0-9-129 16,0 0-93-16,18-22-76 15</inkml:trace>
  <inkml:trace contextRef="#ctx0" brushRef="#br0" timeOffset="111231.85">17095 16605 638 0,'0'0'237'0,"0"0"-185"16,0 0 110-16,0 0-56 16,0 0-77-16,-118 32-2 15,99-14 7-15,3 8-7 16,-2 2-9-16,4 6-11 15,6 3 5-15,6-1-12 16,2 4 3-16,0-4-3 16,15-4-1-16,9-10-2 15,5-10-11-15,3-6-17 16,1-6-11-16,0 0-31 0,-4-4-18 16,0-20-65-16,-2-2-8 15,-2-5-27-15,-6-6-173 16</inkml:trace>
  <inkml:trace contextRef="#ctx0" brushRef="#br0" timeOffset="111514.45">17318 16605 536 0,'0'0'309'0,"0"0"-219"15,0 0 70-15,0 0-39 16,0 0-72-16,0 0-21 15,-89 1 1-15,69 16-2 0,0 6-10 16,1 4-6-16,0 5-1 16,8 3-7-1,6 5-3-15,5 0-1 0,0 0-2 16,12-4 1-16,15-8-11 16,6-16-30-16,9-8-31 15,5-4-84-15,-3-11-41 16,-2-22-20-16,-10-7 32 15,-14 4-67-15</inkml:trace>
  <inkml:trace contextRef="#ctx0" brushRef="#br0" timeOffset="111636.55">17330 16754 327 0,'0'0'149'16,"0"0"-53"-16,0 0 42 16,0 0 4-16,-116 36-74 0,116-36-46 15,0 3-22-15,2-3-41 16,20 0-25-16,12-13-66 15,3-9-101-15</inkml:trace>
  <inkml:trace contextRef="#ctx0" brushRef="#br0" timeOffset="111966.99">17606 16605 575 0,'0'0'281'0,"0"0"-179"16,0 0 57-16,0 0-83 15,0 0-48-15,0 0-15 0,-118 41-3 16,104-28-1 0,7-7-9-16,7 2 0 0,0 0-6 15,0 3-9 1,14-4-10-16,6 3 0 0,4 3 14 16,3 5 11-16,0 5 1 15,-2 7 1-15,-4-3 2 16,-2 1 0-16,-9-2 5 15,-5-4 9-15,-5-4 7 16,0-3-2-16,-17-13-9 16,-15 7-5-16,-5-9-9 15,-2 0-1-15,6 0-8 16,6 0 5-16,7-4-41 16,9-14-65-16,11-4-104 0,0-4-139 15</inkml:trace>
  <inkml:trace contextRef="#ctx0" brushRef="#br0" timeOffset="112347.49">17837 16593 69 0,'0'0'638'16,"0"0"-584"-16,0 0 82 15,0 0-14-15,0 0-61 16,-116 72-22-16,95-54-3 15,2 3-13-15,4-7-3 16,3-1 3-16,8-1-1 0,2-1-14 16,2-2-8-1,0-4-7-15,6-1 1 0,21-4-20 16,9 0-5-16,1 0 3 16,2-9-2-16,-6 9 28 15,-6 0 1-15,-5 9 1 16,-8 17 5-16,-8 10 2 15,-4 4-3-15,-2 0 9 16,-2 0-6-16,-22-4 0 16,-8-3-1-16,-1-12-6 15,-2-9 2-15,3-6-2 16,6-6 0-16,1 0-1 0,8-24-32 16,10-6-99-16,7-5-146 15,0-2-121-15</inkml:trace>
  <inkml:trace contextRef="#ctx0" brushRef="#br0" timeOffset="112663.4">18069 16696 772 0,'0'0'102'0,"0"0"-7"15,0 0 52-15,0 0-101 16,-136 62-39-16,111-27 2 16,4 6-1-16,7 6-2 0,9 3 4 15,5-5-9-15,5-13 4 16,24-6-5-16,12-16-8 16,5-10-4-16,3 0-5 15,-2-24 13-15,-10-16 0 16,-8 0 4-16,-13 2 3 15,-9 2-2-15,-7 0 2 16,-5-1-3-16,-21 6-13 16,-6 9-132-16,-3 8-225 15</inkml:trace>
  <inkml:trace contextRef="#ctx0" brushRef="#br0" timeOffset="113169.74">18666 16160 369 0,'0'0'439'0,"0"0"-369"15,0 0 32-15,0 0-8 16,0 0-69-16,0 0-15 16,-93 88 2-16,78-56 24 15,-4 9 4-15,-1 6 20 16,3 18-21-16,1 8 0 0,9 8-6 16,7 13-9-1,0-7-10-15,18-3-8 0,11-18-6 16,7-16-7-16,4-14-5 15,-1-14-37-15,2-8-6 16,-3-10-32-16,-5-4-36 16,-6 0-72-16,-12-18-80 15</inkml:trace>
  <inkml:trace contextRef="#ctx0" brushRef="#br0" timeOffset="114079.66">19092 16405 536 0,'0'0'251'0,"0"0"-194"0,0 0 32 16,0 0-16-16,0 0-54 15,0 0 18-15,0 0-3 16,-52-4 13-16,35 4 7 15,-8 0-26-15,-4 8-12 16,-2 16-11-16,2 10 9 16,4 5-6-16,8 16-4 0,8 3-4 15,9 6 0-15,0 7-2 16,7-9 1 0,19-8-5-16,7-10 2 0,8-18-8 15,1-12-1-15,5-14-2 16,-5 0 3-16,-2-23 4 15,-7-24-4-15,-10-17 7 16,-11-25 5-16,-12 0 1 16,0 1-1-16,-14 19-1 15,-13 21-5-15,-2 16 2 16,-2 15-23-16,2 12-114 16,7 5-206-16</inkml:trace>
  <inkml:trace contextRef="#ctx0" brushRef="#br0" timeOffset="114613.41">19256 16506 566 0,'5'42'101'0,"7"3"-11"0,-2 4 37 16,2 5-65-16,-1 4-41 15,0-4-13-15,-2-2 3 0,0-10 0 16,-5-8 11-16,-2-12 12 16,0-12 6-16,-2-5-12 15,0-5-16-15,0 0-10 16,0-15 8-16,-2-14-10 15,-6-13 0-15,1-3 0 16,2 1 1-16,5-5 0 16,0-1-1-16,0 6 0 15,10 4-3-15,7 4 3 16,5 11-6-16,-1 6-10 16,0 9-4-16,2 10-1 15,-1 0-4-15,5 4 15 0,2 15 10 16,0 4 0-16,-1 4 4 15,-1 4-1-15,-6 5 12 16,-11 12 17-16,-10 1 16 16,0 1-19-16,-10-2-9 15,-22-12-4-15,-3-14 0 16,-5-9-16-16,-7-13-3 16,3 0-37-16,-1-17-63 15,13-13-20-15,12-2-121 16,9 0-96-16</inkml:trace>
  <inkml:trace contextRef="#ctx0" brushRef="#br0" timeOffset="115331.89">19279 16548 531 0,'0'0'147'0,"0"0"-87"0,0 0 38 16,-23-107-56-16,19 75-37 16,-2-3 1-16,-1-1-5 15,-2 4 2-15,0 2 4 0,-2 2-6 16,-3 6 4-16,1 8 0 15,5 10-3-15,0 4-2 16,4 0-47-16,4 4-14 16,0 18 9-16,0 11-13 15,4-2 47-15,8 1-30 16,-1-1-83-16,-3-5-136 16</inkml:trace>
  <inkml:trace contextRef="#ctx0" brushRef="#br0" timeOffset="115815.89">19917 16625 446 0,'0'0'198'16,"0"0"-123"-16,0 0 76 16,0 0-55-16,0 0-23 15,0 0-16-15,-123-10-9 0,94 28-26 16,4 0-17-16,7-4-2 15,9 2-3 1,7-1-4-16,2-2-2 0,0 1-3 16,18 3-8-16,4-8 2 15,5 4-5-15,2-3 14 16,0 2 0-16,-2-6 4 16,-5 8 2-16,-2 4 0 15,-6 8 7-15,-8 5 8 16,-6 0 1-16,0-1 7 15,0-6 9-15,-20-7-25 16,-7-4-7-16,-4-9-4 16,-7-4-9-16,3 0-7 15,1-22-29-15,12-4-51 0,13-4-101 16,9 2-134 0</inkml:trace>
  <inkml:trace contextRef="#ctx0" brushRef="#br0" timeOffset="116263.94">20295 16663 613 0,'0'0'230'0,"0"0"-154"0,0 0 85 16,0 0-75-16,0 0-65 15,0 0-8-15,-133 10 3 16,106 3-7-16,0 10 4 15,0 11 12-15,9 7-9 16,7 9-5-16,9-3-8 16,2 1 0-16,4-17-3 15,21-5-4-15,10-12 1 16,7-10-2-16,8-4-1 0,1-18 3 16,-7-14 3-1,-10-8 5-15,-18 0-5 0,-12 0-5 16,-4-1-9-16,0 6-17 15,-20 3-50-15,-2 5-161 16,-2 1-154-16</inkml:trace>
  <inkml:trace contextRef="#ctx0" brushRef="#br0" timeOffset="116513.8">20362 16258 286 0,'0'0'455'0,"0"0"-372"16,0 0 36-16,29 103 19 15,-11-59-63-15,-5 13-31 16,-2 6-3-16,0 13-11 16,-2 6 6-16,-2 3-1 15,2-11-8-15,-2-6-21 16,-1-18-6-16,3-12-11 15,0-13-71-15,0-18-97 16,2-7-231-16</inkml:trace>
  <inkml:trace contextRef="#ctx0" brushRef="#br0" timeOffset="116802.56">20870 16615 545 0,'0'0'134'16,"0"0"-32"-16,0 0 42 15,0 0-88-15,-114 48-51 16,79-15 18-16,4 11 18 16,6 0-12-16,7 6-8 15,11 3-3-15,7-9 9 0,0 1-12 16,16-13-15-16,13-10-2 15,11-14-24-15,4-8-63 16,6 0-44-16,-1-21-32 16,-9-10 17-16,-11 3-51 15,-14 1-58-15</inkml:trace>
  <inkml:trace contextRef="#ctx0" brushRef="#br0" timeOffset="116971.96">20642 16906 315 0,'0'0'127'16,"0"0"-57"-16,0 0 8 0,0 0-78 16,0 0-1-16,139-80-230 15</inkml:trace>
  <inkml:trace contextRef="#ctx0" brushRef="#br0" timeOffset="119205.22">21108 16208 452 0,'0'0'213'0,"0"0"-122"16,0 0 27-16,0 0-32 15,0 0-34-15,0 0 11 16,-4 68 17-16,4-38-5 16,0 7-11-16,2 7 0 15,5 16-13-15,-3 14-9 16,1 6-12-16,1 2-4 15,-1-3-17-15,3-15-9 16,2-20-4-16,-4-14-27 16,-1-10-20-16,-1-9-32 15,-2-11-74-15,-2 0-111 16,0 0-45-16,-2-13-45 0</inkml:trace>
  <inkml:trace contextRef="#ctx0" brushRef="#br0" timeOffset="119365.74">20995 16834 409 0,'0'0'268'0,"0"0"-178"16,0 0 82-16,0 0-10 15,0 0-102-15,140-80-43 16,-95 53-14-16,-5 4-3 16,-3 2-15-16,-1 7-70 0,-3 4-91 15,-2 2-93-15,-4 5-93 16</inkml:trace>
  <inkml:trace contextRef="#ctx0" brushRef="#br0" timeOffset="119581.6">21465 16637 493 0,'0'0'213'0,"0"0"-41"15,0 0-4-15,0 0-38 16,-114 90-67-16,83-49-23 16,4-1-17-16,10 4 3 15,8 0-10-15,9-4 0 16,0-3-5-16,2-10-6 15,20-7-4-15,2-14-1 16,7-6-6-16,5-9 0 16,-1-28 2-16,2-14 3 0,-6-8-32 15,-9 1-12 1,-8 4-38-16,-12 5-34 0,-2 9-208 16,-5 8-323-16</inkml:trace>
  <inkml:trace contextRef="#ctx0" brushRef="#br0" timeOffset="119920.19">21454 16168 608 0,'0'0'73'0,"0"0"66"15,82 108 22-15,-49-60-78 16,0 11-38-16,-4 3 35 16,-2 10-18-16,-6 9-6 15,-6 8-3-15,-8 14-11 16,-2-1-12-16,-5-4-10 16,0-9-12-16,0-17-4 15,-14-14-4-15,1-22 0 16,-3-10-1-16,1-16-6 15,-4-10-13-15,-2 0-20 16,-4 0-37-16,5-25-68 16,2-4-163-16,0 3-292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0:53:49.18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1497 13298 369 0,'0'0'252'0,"0"0"-236"0,0 0 36 16,0 0 5-16,0 0-51 15,0 0-5-15,0 0 10 16,0 0 53-16,0 0 19 16,0 4 28-16,-2 13-8 15,2 1-37-15,-3 2-12 16,3 1-24-16,0 0-9 15,0 1-7-15,0 4 3 0,0 4-6 16,5 4 3 0,2 4 3-16,-1 9-1 15,-2 3 0-15,1 1-5 0,-3 5 0 16,0-1-2-16,-2 1 1 16,0-2-5-16,0-1 5 15,0-3-10-15,0-9 5 16,0-8-5-16,0-7 0 15,0-12 0-15,0-4 0 16,0-10 0-16,0 0-6 16,0 0-4-16,0-23-9 15,0-19 5-15,0-14 14 0,0-10 10 16,-6-2-6 0,1 2-4-16,1-2-1 0,0 2 1 15,-1-5 1 1,-2 4-1-16,0 0 0 0,-1 4 2 15,-1 10-6-15,-1 9 8 16,4 3-7-16,4 14 3 16,2 3-2-16,0 7 1 15,0 8-1-15,0 2 1 16,0 7-7-16,0-2 3 16,11 2 2-16,13 0-1 15,8 0 2-15,11 0 4 16,1 0 0-16,5 0-1 15,2 0 1-15,-4 0-1 16,-3 0 0-16,-5-8 0 0,-8 7 0 16,-7-4 0-16,-4 4 0 15,-5 1-1-15,-5-3 0 16,-6 1 1-16,-2 2 0 16,-2 0-1-16,0 0-3 15,0 0-15-15,0 0-21 16,0 5-26-16,0 15-88 15,-18 2-187-15,-4 0-211 16</inkml:trace>
  <inkml:trace contextRef="#ctx0" brushRef="#br0" timeOffset="300.22">1526 13659 465 0,'0'0'173'0,"0"0"-148"0,0 0 128 16,0 0-47-16,0 0-62 15,138-1-3-15,-103 1 10 16,-4 0-5-16,-1 0 3 15,-8 0-22-15,-3 0-15 16,0 0-6-16,-8 0-5 16,2 0-1-16,-4 0-52 15,3 0-131-15,-4-3-133 0,-3-2-191 16</inkml:trace>
  <inkml:trace contextRef="#ctx0" brushRef="#br0" timeOffset="782.21">2229 13493 495 0,'0'0'46'0,"0"0"85"15,0 0 15-15,0 0-62 0,0 0 9 16,0 0 13-16,6-58-29 15,-9 52-16-15,-13-2-11 16,-2 6-14-16,-6 2-17 16,-2 0-11-16,-3 0-3 15,2 0 0-15,2 18-3 16,0 4-2-16,6 8 0 16,5 10-1-16,3 4-1 15,9 10 2-15,2 5 2 16,0-1-2-16,0 4 1 15,2-4 0-15,15 0-1 16,6-8 0-16,2-6 0 0,4-8 0 16,2-14-4-16,2-12 4 15,5-10-5-15,5-4 1 16,-1-32 4-16,0-14 0 16,-11-10 1-16,-11-6 2 15,-9-2 0-15,-11 9-3 16,0 5 0-16,-8 14-8 15,-10 11-12-15,-2 8-21 16,2 15-29-16,0 6-126 16,4 2-141-16,6 19-212 15</inkml:trace>
  <inkml:trace contextRef="#ctx0" brushRef="#br0" timeOffset="1185.08">2688 13493 649 0,'0'0'45'0,"0"0"94"0,0 0-31 0,0 0-51 15,0 0-3-15,0 0 14 0,-91-29-16 16,76 42-24-16,1 15-17 16,-1 8-5-16,1 9 6 15,-1 5-12-15,4 5 17 16,6 6 0-16,5-3 1 16,0 0-6-16,0-10 4 15,12-6-8-15,7-6-5 16,6-9-6-16,2-11 3 15,2-6-2-15,2-10-3 16,2 0-1-16,3-17-1 16,-3-11 4-16,-2-10-6 15,-2 1-23-15,-4 0-41 16,-5 7-85-16,-2 6-140 16,-7 4-102-16</inkml:trace>
  <inkml:trace contextRef="#ctx0" brushRef="#br0" timeOffset="1613.76">3116 13564 651 0,'0'0'210'15,"0"0"-139"-15,0 0 71 16,0 0-84-16,0 0-42 15,0 0 6-15,-81-69 7 16,58 69 1-16,3 10-15 16,-7 18-12-16,0 10 0 0,3 6-3 15,2 9 1-15,3-3-1 16,11 0-1-16,8 2 1 16,0-4 4-16,4 0 0 15,23-6 1-15,4-6-3 16,2-9-2-16,3-14 2 15,-1-8-2-15,0-5 0 16,2-12-3-16,-3-22 2 16,-3-11 1-16,-9-3 2 15,-6 0 1-15,-12 2-3 16,-4-2-3-16,0 10-2 16,0 5 0-16,0 10-10 0,-11 6-14 15,-1 7-43 1,4 10-73-16,-1 0-131 0,0 3-431 15</inkml:trace>
  <inkml:trace contextRef="#ctx0" brushRef="#br0" timeOffset="2078.52">3522 13747 651 0,'0'0'159'0,"0"0"-5"0,0 0 16 16,0 0-92-16,0 0-35 16,0 0-17-16,0-1-15 15,0 1-7-15,0 0-4 16,0 0-5-16,0 7-43 16,0 12-94-16,-9 5-273 15</inkml:trace>
  <inkml:trace contextRef="#ctx0" brushRef="#br0" timeOffset="2245.44">3511 13972 1166 0,'0'0'98'16,"0"0"-44"-16,0 0 12 15,0 0-66-15,0 0-2 16,0 0-11-16,0 2-31 15,0-2-136-15,-11 0-398 16</inkml:trace>
  <inkml:trace contextRef="#ctx0" brushRef="#br0" timeOffset="3814.36">4616 13196 123 0,'0'0'481'0,"0"0"-448"0,0 0 27 0,0 0 87 15,0 0-82-15,0 0-31 16,0 0 36-16,-22 75 6 0,22-44-20 16,4 10-4-16,6 11-15 15,-2 6-17-15,-1 10-9 16,-1 4-6-16,-2 3-4 16,0-7 2-1,-2-4 2-15,0-10-5 0,-2-4 2 16,0-8-2-16,0-5 0 15,2-13 1-15,-2-15-1 16,0-4 0-16,0-5-12 16,0-6-11-16,0-25 23 15,-6-12 1-15,-11-12 7 16,2-13-5-16,1-10 0 16,6-10-3-16,4-11 1 0,1 1-3 15,3 2 3 1,0 8-2-16,0 15 1 0,0 14-2 15,7 11-2-15,8 11-4 16,1 9-5-16,7 10-13 16,2 10-8-16,7 8-13 15,6 0 35-15,-2 26-1 16,-3 12 13-16,-4 12 2 16,-6 4 6-16,-6 0-8 15,-5 2 5-15,-10-3-3 16,-2-1 1-16,0 4 6 15,-25 0 8-15,-6-4 5 16,-5-3-8-16,0-12 7 16,5-6-14-16,2-11-7 15,7-8-4-15,2-11-35 0,3-1-85 16,3-11-222-16</inkml:trace>
  <inkml:trace contextRef="#ctx0" brushRef="#br0" timeOffset="4203.43">5009 13677 606 0,'0'0'174'0,"0"0"-148"0,0 0 104 0,0 0-47 16,0 0-59-16,8 112-9 16,-1-75 18-16,-1 3-4 15,2-6 1-15,-4-4 17 16,2-3-6-16,-1-10-22 16,-3-7-11-16,0-8-4 15,0-2-4-15,-2 0-12 16,4-28-15-16,0-16 27 15,2-12 16-15,1-6 15 16,1-2-9-16,4 8-21 0,-1 9 3 16,-3 11-4-1,2 14-1-15,-1 10-7 0,-3 5-15 16,1 4-17-16,2 3-47 16,0 0-109-16,-3 0-110 15</inkml:trace>
  <inkml:trace contextRef="#ctx0" brushRef="#br0" timeOffset="4557.96">5352 13609 784 0,'0'0'44'15,"0"0"47"-15,0 0 55 16,0 0-105-16,0 0-35 0,0 0-2 15,-110 87 8-15,97-57-2 16,3 6-4-16,6-1 2 16,4 2 10-16,0-7 5 15,0-8-10-15,12-4-12 16,7-12-2-16,8-6-7 16,4 0 5-16,0-2 3 15,-4-16 0-15,-4-8 5 16,-10-8-2-16,-7-2 15 15,-3-6-4-15,-3 2 8 16,0 5-9-16,0 10-9 16,0 6-4-16,-3 12-2 0,-1 7-29 15,0 0-87-15,2 0-165 16,2 18-248-16</inkml:trace>
  <inkml:trace contextRef="#ctx0" brushRef="#br0" timeOffset="5047.88">5686 13709 538 0,'0'0'173'16,"0"0"-93"-16,0 0 88 15,0 0-61-15,0 0-73 0,0 0 5 16,0 0-7-16,-91 25-32 15,77 17 0-15,5 6-5 16,7 2 2-16,2-6 2 16,0-8-1-16,8-10-1 15,13-12 1-15,0-11-3 16,2-3-8-16,2-13 5 16,-1-25 8-16,-4-12 13 15,-4-16 13-15,-3-17-3 16,-8-11 2-16,-1-4-7 15,-4 2 1-15,0 8 0 0,0 11 0 16,0 13-5-16,-2 14-2 16,-3 16-3-16,-4 12-6 15,5 12 0-15,4 8-3 16,0 2 0-16,0 0-4 16,0 27-17-16,0 11 5 15,0 12-9-15,0 10 22 16,4 10-2-16,5 6-3 15,3 5-6-15,-1 1 10 16,0-6-4-16,2-7-23 16,5-10-35-16,0-12-98 15,2-8-106-15,0-13-131 16</inkml:trace>
  <inkml:trace contextRef="#ctx0" brushRef="#br0" timeOffset="5346.08">5982 13647 672 0,'0'0'235'0,"0"0"-231"16,0 0 141-16,-53 105-87 16,53-68-56-16,0-2 1 15,4 1-2-15,16 0 1 16,4-8 8-16,3-6 11 15,0-10 6-15,0-12-13 16,2 0 4-16,0-14 2 16,-3-16-13-16,-6-7 0 0,-9-1-5 15,-6 5 6-15,-5 3 5 16,0 10-12-16,0 10-1 16,0 8-20-16,0 2-81 15,0 0-112-15,0 0-256 16</inkml:trace>
  <inkml:trace contextRef="#ctx0" brushRef="#br0" timeOffset="5846.07">6426 13736 481 0,'0'0'363'15,"0"0"-279"-15,0 0 68 0,0 0-66 16,0 0-61-16,0 0-1 15,-48-39 6-15,31 39-14 16,3 0-3-16,-3 17 2 16,3 5-15-16,5 8-1 15,5 0 0-15,4 0 1 16,0 0-2-16,0 0-6 16,7-4-6-16,5 2 1 15,5-2-2-15,-2-3 4 16,1-8 6-16,1-4 1 15,1-10-6-15,0-1-6 16,2 0-3-16,2-19 11 0,-3-4 8 16,-2 6 1-1,-6-1 17-15,-2 6 0 0,-4 7 3 16,-3 5-4-16,-2 0-1 16,0 0 11-16,0 0-5 15,0 8-9-15,0 16-7 16,-5 6-6-16,-3 7 4 15,-4 3 5-15,-1-6-9 16,-3 2 10-16,-1-1-4 16,-1-2 0-16,-1-3-6 15,2-6 0-15,6-8-5 16,2-6-6-16,2-10-15 16,1 0-33-16,4-8-96 0,2-22-216 15,0-6-154 1</inkml:trace>
  <inkml:trace contextRef="#ctx0" brushRef="#br0" timeOffset="6253.31">6762 13686 282 0,'0'0'413'0,"0"0"-322"15,0 0 34-15,0 0-12 16,0 0-55-16,0 0 2 16,-25-10 8-16,5 21-35 0,0 14-3 15,0 7-17-15,2 4-1 16,5 0-9 0,9-2 2-16,4-1-5 0,0-6 1 15,0-4-2-15,17-12-9 16,8-9-17-16,2-2-11 15,-1-10 0-15,6-18 19 16,-6-6 14-16,-2 0 5 16,-3 8 1-16,-5 6 1 15,-8 12-1-15,-1 6 4 16,-1 2 9-16,2 0-12 0,0 10 15 16,3 12-6-1,3 1-8-15,-1-2-3 0,3-3-25 16,1-6-43-1,2-8-101-15,0-4-77 0,-1 0-68 16</inkml:trace>
  <inkml:trace contextRef="#ctx0" brushRef="#br0" timeOffset="6502.82">7141 13690 577 0,'0'0'191'0,"0"0"-27"16,0 0-2-16,0 0-106 15,0 0-28-15,-119 72 11 16,104-38-17-16,3 3-6 0,10 2 9 16,2-3 2-16,0-4-8 15,5-4-10-15,17-7-9 16,5-12-2-16,0-9-5 16,4 0-19-16,0-20-11 15,-4-17 6-15,-5-8 5 16,-11-7-51-16,-11-9-90 15,0-8-102-15,-13-1-154 16</inkml:trace>
  <inkml:trace contextRef="#ctx0" brushRef="#br0" timeOffset="6686.27">6688 13369 579 0,'0'0'101'15,"0"0"-23"-15,0 0 92 16,0 0-84-16,118 0-50 16,-78 0-8-16,1 0-22 15,-4 0-6-15,-1 2-40 16,-1 18-105-16,-6 4-199 16</inkml:trace>
  <inkml:trace contextRef="#ctx0" brushRef="#br0" timeOffset="6923.38">7381 14061 665 0,'0'0'276'0,"0"0"-256"16,0 0 128-16,-33 122-86 16,31-100-62-16,2-8-10 15,0-6-61-15,0-6-111 16,0-2-208-16</inkml:trace>
  <inkml:trace contextRef="#ctx0" brushRef="#br0" timeOffset="8089.03">8273 13702 273 0,'0'0'271'16,"0"0"-245"-16,0 0 10 0,0 0 28 16,0 0-46-16,0 0 13 15,0 0 55-15,8-8 1 16,-8 5-5-16,0-1 14 15,0 1-27-15,-4-4-25 16,-8-1-23-16,-1 1-4 16,0-2-4-16,4 6 5 15,-2-1-12-15,2 4-5 16,-2 0 0-16,0 0 1 16,-3 0-2-16,3 7-6 15,-2 17-4-15,1 8 4 16,2 8 0-16,3 11-8 15,5 1 10-15,2 0 1 0,0-6-7 16,0-12 5 0,11-14-3-16,9-13-9 0,6-7-17 15,6-9 8-15,4-22 18 16,1-12 6-16,-3-7 4 16,-10 2 7-16,-6 7-1 15,-9 4-5-15,-7 15 14 16,-2 8-8-16,0 7 12 15,0 7 4-15,0 0 23 16,0 0-7-16,0 17-12 16,0 10-10-16,-2 11-17 15,2 4 1-15,0 2-1 0,0-3-2 16,5-1 0 0,3-9-2-16,-1-12-32 0,2-11-83 15,-2-8-141-15,-1-9-206 16</inkml:trace>
  <inkml:trace contextRef="#ctx0" brushRef="#br0" timeOffset="8449.85">8483 13697 820 0,'0'0'54'0,"0"0"0"16,0 0 91-16,39 117-96 0,-26-85-27 15,-4 2 27 1,0-2 4-16,-4-3-21 0,-1 2-11 16,-2-6 0-16,-2-10-10 15,2-5-10-15,-2-8-2 16,0-2 0-16,0 0-18 16,0-16-18-16,0-12 37 15,0-8 6-15,0-4-3 16,5-4-1-16,6 8-4 15,2-4 0-15,8 8 2 16,-2 6 0-16,4 3 0 16,-1 11 0-16,1 11-9 0,-2 1 2 15,2 0 4-15,-7 0-38 16,-3 4-73-16,-9 5-145 16,-4 4-259-16</inkml:trace>
  <inkml:trace contextRef="#ctx0" brushRef="#br0" timeOffset="9073.56">8930 13714 765 0,'0'0'145'0,"0"0"-92"0,0 0 73 15,0 0-88-15,42 132-29 16,-35-89 13-16,-3 1 12 16,-4 0 4-16,0-5-5 15,0-7-6-15,0-11-15 16,0-13-7-16,0-7-5 15,0-1-9-15,0-13-31 16,0-24 21-16,0-8 19 16,0-8 1-16,5 1 0 15,8 7 0-15,7 2-1 0,3 9 0 16,-2 8-3-16,0 8 3 16,-1 11 0-16,-3 7 0 15,-1 0 0-15,2 13 16 16,-7 13 0-16,0 6-9 15,-4 0-2-15,-5-4-4 16,0-10-1-16,0-8-2 16,-2-10 0-16,3 0-11 15,-1 0-45-15,7-28-2 16,2-6 51-16,7 0 6 16,5 2 3-16,2 10 0 15,7 11-7-15,2 11 7 16,-1 2 3-16,-2 27 9 0,-4 9 11 15,-3 4 0-15,-10 8 13 16,-5-4-11-16,-3-2-12 16,-4-9-1-1,0-13-12-15,1-12-9 0,2-10-49 16,-1 0-144-16,3-28-168 16,3-8 33-16</inkml:trace>
  <inkml:trace contextRef="#ctx0" brushRef="#br0" timeOffset="9421.1">9676 13778 433 0,'0'0'170'0,"0"0"-39"0,0 0 1 16,0 0-70-16,0 0 0 0,0 0 23 16,-42-10-17-16,19 10-14 15,-4 18-20-15,1 10-31 16,2 8 6-16,3 3 1 15,5-1 2-15,8-7-12 16,8-5 0 0,0-8-3-16,4-8-2 0,23-10-15 15,4 0-27-15,5-23 15 16,2-12 23-16,-4-1 3 16,-3 1 6-16,-10 10 0 15,0 11 4-15,-8 11-2 0,-2 3-2 16,-2 15 39-1,2 18 17-15,1 6-26 0,-4-1-13 16,1-2-11 0,0-8-6-16,0-11-25 0,0-9-63 15,-3-8-207-15,-3 0-202 16</inkml:trace>
  <inkml:trace contextRef="#ctx0" brushRef="#br0" timeOffset="9843.37">9890 13664 804 0,'0'0'27'16,"0"0"-12"-16,0 0 32 15,0 0-37-15,0 0-6 16,136-67-1-16,-105 57 2 15,-5 6 11-15,-3 4 27 16,-5 0 26-16,-7 0 6 16,-2 4-6-16,-4 14-22 15,-3 4-19-15,0 4-10 16,-2 7-4-16,0 1 4 16,-7 2 3-16,-11-1 6 0,-4-2-7 15,-1-10 12 1,0 0-24-16,2-4 1 0,5-2-9 15,3 1 4-15,2-1-4 16,2 4-3-16,4 1 0 16,5 1 0-16,0-6 2 15,3 2-4-15,21-14-5 16,8-5-22-16,5 0-12 16,6 0-9-16,-1-20-22 15,0-6-101-15,-1-4-79 16,-4 2-76-16</inkml:trace>
  <inkml:trace contextRef="#ctx0" brushRef="#br0" timeOffset="10231.39">10496 13680 529 0,'0'0'324'0,"0"0"-210"16,0 0 77-16,0 0-106 15,0 0-65-15,-112 111-1 16,95-78-7-16,3-1-5 16,3 2-2-16,9 0-1 15,2 4-3-15,0-6-1 16,20-2 0-16,9-6-13 16,9-11-16-16,4-13-34 15,0 0-22-15,1-31-8 16,-10-1 16-16,-13-2 4 15,-8 6-13-15,-12 4 15 16,-2 6 5-16,-28 8-19 0,-7 9 1 16,-8 1 66-16,-2 6 18 15,2 11 64-15,10 4 35 16,8-7 45-16,12 3 3 16,7-7-59-16,8-6-73 15,0-4-15-15,0 0-66 16,14-8-81-16,-1-12-85 15</inkml:trace>
  <inkml:trace contextRef="#ctx0" brushRef="#br0" timeOffset="11249.49">10737 13739 579 0,'0'0'63'0,"0"0"3"0,0 0 76 15,0 0-74-15,0 0-35 16,0 0 19-16,0 17 40 16,11 3-21-16,-1 10-21 15,-2 4-16-15,-2 4-12 16,-3 2-4-16,-3-1-11 15,0-6-6-15,0-7 0 16,0-5-1-16,0-11-6 16,0-9 3-16,0-1 0 15,0 0-21-15,0-9-13 0,2-19 28 16,6-9 4-16,2-7 3 16,1 3-1-16,4-1 2 15,-1 9 1-15,1 3 0 16,1 2 2-16,-3 6-1 15,5 8 0-15,2 6-1 16,0 8 0-16,3 0 0 16,-3 14 4-16,-1 9-3 15,-3 8 0-15,-5 3 5 16,-4 4 4-16,-3-1-4 16,-4-2-5-16,0-2 1 15,0-6-2-15,0-9-8 16,0-5-37-16,0-12-60 0,0-1-103 15,0-1-122-15</inkml:trace>
  <inkml:trace contextRef="#ctx0" brushRef="#br0" timeOffset="11645.83">11265 13752 456 0,'0'0'253'0,"0"0"-199"0,0 0 84 0,0 0-48 16,0 0-57-16,0 0-10 15,-105 54 3-15,87-36-8 16,0 2 4-16,5 2-9 0,-1 2 4 16,6 4 3-16,5 2-2 15,3 2-10-15,0 0-6 16,9-1-2-16,16-13-2 15,6-10-10-15,4-8-12 16,1 0-15-16,0-17 23 16,-2-11 8-16,-7-3 4 15,-6-5 4-15,-5 6-3 16,-9 9 1-16,-5 11 2 16,0 5 6-16,0 5 5 15,2 0 12-15,6 9 5 16,3 15-3-16,-2 4-21 15,5-2-4-15,-3-2-14 16,1-5-84-16,-3-13-93 0,-5-6-231 16</inkml:trace>
  <inkml:trace contextRef="#ctx0" brushRef="#br0" timeOffset="12251.19">11693 13749 398 0,'0'0'352'16,"0"0"-319"-16,0 0 78 15,0 0-28-15,0 0-74 16,0 0-5-16,-43-15 10 0,26 15 15 16,-6 2-4-16,-2 20-1 15,-2 10-10-15,1 2-10 16,6 6-4-16,6 0 0 15,10-3 0-15,4 0-9 16,0-7-2-16,14-8-14 16,13-9-5-16,1-13-3 15,8 0 2-15,0-19 22 16,-3-15 9-16,-2-6 4 16,-8-2-3-16,-10 2 0 15,-7 0 4-15,-6 3 12 16,0 12-7-16,0 5 4 0,0 14 30 15,-4 6 8 1,2 0 5-16,0 4-23 0,2 24-19 16,0 6-11-16,0 6-4 15,10 4 2-15,6 0-2 16,2 2 1-16,2 4 1 16,3 4-2-16,-4 3 2 15,4 1 7-15,-5 1-1 16,-5-2 1-16,-1-4-6 15,-8-7-3-15,-4-7 9 16,0-10-3-16,0-8-1 16,-16-2 0-16,-11-7-5 0,-4-12 8 15,0 0-13-15,-5 0 5 16,3-12-5-16,2-13 1 16,-1-6-10-16,5-5 4 15,10 2-3-15,1-7-25 16,12 1-10-16,4 0-41 15,0-4-24-15,15 2-172 16,14-2-95-16</inkml:trace>
  <inkml:trace contextRef="#ctx0" brushRef="#br0" timeOffset="12753.55">12156 13652 518 0,'0'0'198'0,"0"0"-111"0,0 0 62 0,0 0-80 15,0 0-44-15,-132 95-4 16,103-56 11-16,3 3-17 16,8 0 9-16,9 2 8 15,9 0-15-15,0 0-1 16,15-3-7-16,19-13-9 15,4-10-1-15,6-12-20 16,6-6-17-16,-4-8-1 0,-3-18 8 16,-12-11-5-1,-9 2-12-15,-16 0-1 0,-6 3-7 16,0 0-45-16,-11 8-64 16,-13 8-8-16,-3 6 21 15,3 6-28-15,-1 4 180 16,7 0 42-16,3 0 96 15,3 10-36-15,4 2 14 16,1 2-49-16,1 3-22 16,4-2 12-16,-4 3 17 15,4 4 22-15,-2 5-10 16,-3-1 3-16,1 1-9 16,2 0-29-16,-1-6-24 15,5-4-22-15,0-9-5 16,0-8-39-16,0 0-128 0,11-26-151 15,12-17 0-15</inkml:trace>
  <inkml:trace contextRef="#ctx0" brushRef="#br0" timeOffset="13248.39">12406 13820 651 0,'0'0'201'0,"0"0"-108"0,13 102 90 0,-9-67-106 15,3-6-41-15,0-3-4 16,-3-5-5-16,0-10-2 16,1-4-14-16,-3-7-11 0,0 0-5 15,-2 0-10-15,0-8-5 16,0-19 20-16,0-3-2 16,2 2 2-16,6 4-9 15,0 4-7-15,1 10 8 16,3 0 5-16,1 6 0 15,1 4 2-15,1 0 1 16,1 0 4-16,1 14 7 16,1 9 2-16,-3 2-3 15,-3 1 1-15,-1-2 0 16,-5-5 0-16,1-10-7 16,-3-5-4-16,1-4 0 15,0 0-37-15,-1-18 6 16,0-12 22-16,5-2 9 15,3-4-6-15,3 4 4 0,1 10-1 16,1 4-7-16,4 16 3 16,-3 2-1-16,3 3 8 15,0 20 3-15,-4 5 3 16,-1 2-2-16,-5 0 11 16,1-4-6-16,-4-2 2 15,-1-5 0-15,-1-3-6 16,4-7-5-16,-6 1-1 15,0 0-27-15,-4-4-69 16,0-4-213-16</inkml:trace>
  <inkml:trace contextRef="#ctx0" brushRef="#br0" timeOffset="14483.19">14081 13760 646 0,'0'0'69'0,"0"0"-44"0,0 0 95 0,0 0-39 15,0 0-30-15,0 0 0 16,0 0 8-16,-85-44 1 15,65 44-6-15,-4 11-22 16,-1 15-13-16,2 10-18 16,4 5-1-16,1 7-1 15,9 1 1-15,7-2-1 16,2-6-3-16,0-9-2 16,15-10 0-16,12-13-19 0,4-7-38 15,8-2-73-15,1-19 17 16,-5-18-88-16,-4-7-54 15</inkml:trace>
  <inkml:trace contextRef="#ctx0" brushRef="#br0" timeOffset="14623.87">14081 13760 473 0,'-100'100'235'16,"71"-56"-150"-16,4-2 50 15,10-8-2-15,5-12-74 16,10-12-34-16,0-10-25 15,0 0-5-15,21-19-150 16,3-26-184-16</inkml:trace>
  <inkml:trace contextRef="#ctx0" brushRef="#br0" timeOffset="15499.89">14488 13090 111 0,'0'0'498'0,"0"0"-420"16,0 0 60-16,0 0-32 15,0 0-55-15,-6 118-16 16,10-54 13-16,8 15 0 15,1 13-1-15,-1 6 6 16,-2-2-10-16,-1-7-5 0,0-18-13 16,-2-10-14-16,-3-19-7 15,1-12-4-15,-1-14-11 16,0-10-27 0,-4-6-57-16,0 0-81 0,0-13-46 15,-6-12-43 1,-15 0 138-16,-2 0 39 0,-2 5 72 15,5 4 16-15,4 2 72 16,9 6 22-16,7-2 36 16,0 0-36-16,0 0-17 15,10 0 5-15,7-4-10 16,5 1-12-16,3 0 6 16,-2 3-7-16,0-3-23 15,6 4-21-15,-2-1 0 0,0 2-11 16,-4 4 1-16,-6 4 0 15,-3 0-2-15,-3 0 4 16,-3 4 4-16,2 19 13 16,-4 14 11-16,1 3-1 15,-5 8-12-15,2-4-5 16,4 4-8-16,0-2-1 16,5-4 1-16,1-7 0 15,-3-12 3-15,0-11-5 16,-2-6-6-16,-2-6-2 15,-1 0 1-15,1-6-12 16,0-21 1-16,0-13 11 16,1-5 6-16,1-5 8 0,-1 6-6 15,0 4-3 1,3 8-5-16,5 2 0 0,1 4-6 16,4 8-6-16,-1 5-3 15,-3 7-5-15,-3 6 1 16,-5 0-18-16,-1 0-10 15,2 0-57-15,-3 2-167 16,1 1-129-16</inkml:trace>
  <inkml:trace contextRef="#ctx0" brushRef="#br0" timeOffset="15903.56">15142 13727 839 0,'0'0'47'0,"0"0"31"0,0 0 69 16,0 0-110-16,0 0-13 16,0 0 3-16,-114 123-18 15,107-84-3-15,7-4 4 16,0-2-1-16,0-6-6 16,9-9 7-16,11-5-10 15,4-7-1-15,5-6-5 16,0 0 2-16,2-19-1 15,-4-12-4-15,-2-1 4 16,-9-1 5-16,-5 7-3 16,-5 10 3-16,-6 10 0 15,0 4 9-15,0 2 22 0,0 0 12 16,5 21-1-16,-1 6-29 16,3-3-5-16,4 6-7 15,0-2-1-15,3-2 1 16,-1-1-1-16,-1-10 0 15,-4-2-1-15,-1-12-21 16,-1-1-34-16,-2 0-104 16,-4-19-205-16,0-7-278 15</inkml:trace>
  <inkml:trace contextRef="#ctx0" brushRef="#br0" timeOffset="16297.05">15444 13858 570 0,'0'0'357'0,"0"0"-344"16,0 0 118-16,52 122-22 15,-32-95-86-15,-5-1 0 16,-1-2 15-16,-5-9-3 16,-5-7-6-16,-2-4-7 15,0-4-10-15,0 0-12 16,1-15 0-16,0-20-23 15,-1-13 20-15,0-2 3 16,4 5 0-16,3 12-4 16,0 9 3-16,3 10 0 15,-2 6 1-15,6 6 0 16,-1 2 0-16,8 0-2 0,-3 14 2 16,0 6 0-16,-2 2-2 15,-5 2 2-15,-3 2 2 16,-4-2 2-16,-4-2 5 15,0-6 1-15,-2-5-6 16,0-10-4-16,0-1-4 16,0 0-37-16,0 0-92 15,-4-1-244-15,0-8-234 16</inkml:trace>
  <inkml:trace contextRef="#ctx0" brushRef="#br0" timeOffset="16716.88">15982 13730 453 0,'0'0'279'0,"0"0"-207"15,0 0 69-15,0 0-32 16,0 0-74-16,0 0-12 16,-110 44-13-16,108-27-10 15,2 0 0-15,0-1 3 16,2-1-3-16,16-4-2 0,3 3-2 16,2-1-10-16,0-4-3 15,-1 5-3-15,1 2-1 16,-4 2 21-16,-3 6 3 15,-7 1 6-15,-5 0 25 16,-4 0 9-16,0-6-18 16,0-2 7-16,-10-8-5 15,-13-4-10-15,-6-5-9 16,0 0-8-16,-7-5 0 16,3-8-33-16,4-4-49 15,-2 8-145-15,0 0-230 0</inkml:trace>
  <inkml:trace contextRef="#ctx0" brushRef="#br0" timeOffset="18284.18">16306 13841 275 0,'0'0'239'0,"0"0"-174"0,0 0 42 16,0 0 18-16,0 0-68 16,0 0-35-16,-19 109-9 15,19-79 2-15,0 5-3 0,8 11 1 16,6 4 6-16,-3 10 1 16,0 8 7-16,1-5 5 15,-4-4-17-15,-3-6 11 16,-3-12-2-16,-2-12-11 15,0-11-11-15,0-14 7 16,0-4 1-16,0-9-10 16,-9-30 5-16,-5-22-5 15,6-13 0-15,-1-8 0 16,7 0 0-16,-2 3 2 16,4 3-1-16,-3 11-1 0,3 6-2 15,0 7-15 1,0 10-3-16,0 5-11 0,0 15-4 15,0 7 13-15,7 8 10 16,6 7-1-16,7 0-3 16,3 15 9-16,8 18 7 15,-2 10 1-15,-1 1 0 16,-5 6 2-16,-7-1-2 16,-10-4 2-16,-6-1 2 15,0-7 13-15,0-9-2 16,-18-6 6-16,-9-10-7 15,-4-8-15-15,-5-4-25 16,-1 0-18-16,3-20-53 16,10-4-117-16,11-2-191 15</inkml:trace>
  <inkml:trace contextRef="#ctx0" brushRef="#br0" timeOffset="18608.24">16699 13705 453 0,'0'0'328'0,"0"0"-293"15,0 0 70-15,0 0 49 16,0 0-96-16,-125 36-40 0,106-3-7 16,5 5-5-1,5 6 0-15,5 6 1 0,4 1 0 16,0-6-2-16,6-4 2 15,21-7-4-15,8-10 1 16,10-10-2-16,2-14-2 16,1 0 0-16,2-22-1 15,-13-16 6-15,-8-10-2 16,-13-9-3-16,-16 1 1 16,0 2-2-16,-13 5 1 15,-16 14-20-15,-5 6-23 16,3 14-82-16,6 8-122 15,6 7-99-15</inkml:trace>
  <inkml:trace contextRef="#ctx0" brushRef="#br0" timeOffset="19155.43">16931 13939 776 0,'0'0'22'0,"0"0"41"16,0 0 28-16,40 122-50 16,-34-111-27-16,-2 0 1 15,-1-10 5-15,-3-1-1 16,0 0 10-16,0-1 10 16,0-20-28-16,-11-7 13 0,-2-4-4 15,1-8-15 1,6 0 13-16,3-4-10 0,3-1-2 15,0-4-3-15,0 1-2 16,7 2 0-16,9 6 1 16,-5 9-1-16,0 12 0 15,-2 8-1-15,0 9-1 16,2 2-9-16,0 2 6 16,4 27 4-16,2 5 6 15,-7 5 3-15,2 2-6 16,-8-5 6-16,-4-2-8 15,0-6 2-15,0-6 5 16,0-2-7-16,0-2 1 16,-2 2-1-16,-5 3 3 15,-2-4 0-15,5 0 2 0,0-6-5 16,4-3-1 0,0-2-2-16,0-2 0 0,4 1-1 15,16-1 1-15,4 1 0 16,5 4 2-16,2-2-1 15,3 0 1-15,0-5 0 16,-1-4-3-16,-2 0-16 16,-2-13-76-16,-7-14-85 15,-6-10-154-15</inkml:trace>
  <inkml:trace contextRef="#ctx0" brushRef="#br0" timeOffset="19468.23">17276 13228 827 0,'0'0'81'0,"0"0"-15"0,0 0 42 0,4 129-56 15,5-65-24-15,1 12-8 16,0 10 5-16,1 0-2 16,1-3 7-16,-1-7-11 0,-3-10-10 15,2-8-9 1,-1-8-13-16,-3-18-49 0,0-14-68 16,0-13-52-16,-6-5-96 15,0-10-227-15</inkml:trace>
  <inkml:trace contextRef="#ctx0" brushRef="#br0" timeOffset="19951.49">17267 13904 323 0,'0'0'145'0,"0"0"-65"15,0 0 46-15,0 0-17 16,0 0-29-16,0 0-35 16,103-71-24-16,-74 62-15 15,0 1-6-15,0 4-5 16,2-2 3-16,-2-3-16 0,2 1-11 15,-2-3 18-15,2-1-23 16,-4-1 17-16,-5 1 16 16,-4-2 1-16,-7 5 0 15,-5 5 2-15,-1-1 3 16,-5 5 24-16,0 0 26 16,0 0 46-16,0 0 10 15,-14 0-32-15,-8 3-29 16,-2 11-21-16,-1 4-5 15,1 8-1-15,1 4-6 16,6 4-12-16,3 6 5 16,10 0-9-16,4 3 5 15,0-7-6-15,22-5-4 0,12-7-2 16,5-11-14-16,4-12-12 16,-1-1-3-16,0-15-3 15,-5-17 16-15,-16-3 3 16,-7 3 13-16,-14 2 4 15,0 6 2-15,-16 10 4 16,-11 8 7-16,-6 6 12 16,-2 0-8-16,1 16-15 15,3 6-3-15,4 2 3 16,10-2-27-16,7-6-47 16,8-7-150-16,2-8-253 15</inkml:trace>
  <inkml:trace contextRef="#ctx0" brushRef="#br0" timeOffset="22596.09">4558 12752 200 0,'0'0'291'0,"0"0"-104"0,0 0-2 16,0 0-91-16,0 0-21 15,0 0-23-15,0 0-21 16,-62 9-9-16,53-6-2 16,2-2 8-16,-2-1 12 15,0 1-1-15,-5 2-12 16,-1-1-10-16,-3 0-13 0,1 0 8 15,-4 4-8 1,-3-2 0-16,-3 4-1 0,1-2-1 16,-3 1 0-16,0 1-3 15,0-1 8-15,4 0-7 16,5-3 3-16,7 0-2 16,6-1 1-16,-2 1-3 15,5 6 1-15,-1 9-3 16,-1 6 2-16,4 12 3 15,2 13 2-15,0 6-1 16,0 8 3-16,0 6 6 16,6 3-2-16,3-5 2 15,-2 2-2-15,-5 3-2 0,0-2 3 16,-2 0-3 0,0-3 1-16,0-14-5 0,0-4 0 15,0-8 2-15,-2-2-3 16,-3-4-1-16,3-4 2 15,-2-6-1-15,4-3 0 16,0-8-1-16,0-4 0 16,0-6-1-16,0-5 1 15,0 0-8-15,0 0 8 16,0 2 0-16,0 5 0 16,0 3 3-16,0 2-3 15,0 3 3-15,0-2-3 0,0-8 1 16,0 0-1-16,0-2-2 15,0 1 1-15,0 2 1 16,0 3 1-16,0 5-1 16,0 1 2-16,0 6-1 15,2 1-1-15,0 0 1 16,-2-6-2-16,0-3 0 16,2 0 0-16,1 1-2 15,-1 1 2-15,0-4 1 16,3 1 0-16,-3-2 1 15,2-4-1-15,-2-1 0 16,1-4-1-16,-1-1-5 16,0 0-1-16,2 0-1 0,8 0-2 15,5 0 10 1,4 0 5-16,5 0-1 0,1 0 3 16,2 0-3-1,3 5-2-15,1 2-2 0,0 3 1 16,3 2-1-16,-1-3 2 15,-4 0-1-15,-2-6-1 16,-4-2 0-16,-7 1-2 16,-3-2 2-16,-6 0 0 15,-1 0 4-15,-4 0-2 16,-2 0 0-16,0 0-2 16,-2 0 3-16,0 3-7 0,2 2-23 15,3 3-93 1,-3-3-322-16</inkml:trace>
  <inkml:trace contextRef="#ctx0" brushRef="#br0" timeOffset="24183.52">17723 12986 560 0,'0'0'110'0,"0"0"-96"0,0 0 102 15,0 0-18-15,0 0-53 16,0 0-5-16,0 0 2 16,119-86 3-16,-103 72 12 15,-3 6-20-15,-2-1 8 16,2 9-9-16,-2 0-12 0,7 0-5 15,5 18-6-15,2 4-5 16,0 3 1-16,0 0-5 16,0 2 1-16,-3 1-2 15,-4-3-1-15,-4-2 1 16,-6 1 3-16,-3-2-1 16,-5 4 5-16,0 4 4 15,0 4-5-15,0 7 3 16,-5 7 1-16,-3 2-8 15,-2 4 3-15,4 4-2 16,1 2-3-16,1 0 0 16,2 3-1-16,2-4-2 15,0 2 5-15,0-3-1 16,0 2-2-16,0 0 0 16,0-4-2-16,0 1 1 0,4-11-1 15,5-4-1-15,-2-7 1 16,0 2 0-16,-5-5 0 15,0 2 0-15,0 0 2 16,0 0 0-16,0-2-2 16,3-2 0-16,-3-6 0 15,2-6 0-15,1-6 0 16,-2-6-2-16,-1-6 1 16,0 0-7-16,-2 0 4 0,0 0 0 15,0 0 4 1,0 0 0-16,0 0 3 0,0 0-2 15,0 0 2 1,0 0 6-16,0 0-3 0,0 0 8 16,0 0 0-16,-4 0-5 15,-19 0 1-15,-6 0-10 16,-2 0 3-16,-5 0-3 16,1 0 2-16,-4 7 0 15,-1-5-1-15,3-2 0 16,-1 0-1-16,3 0 0 15,8-2-1-15,4-2-2 16,12 0 2-16,2 4 0 16,7 0-10-16,2 0-14 15,0 0-35-15,0 0-62 0,2-5-213 16,20-11-313 0</inkml:trace>
  <inkml:trace contextRef="#ctx0" brushRef="#br0" timeOffset="24715.14">18606 13802 709 0,'0'0'224'0,"0"0"-208"0,0 0 119 16,0 0-24-16,0 0-89 15,0 0-2-15,-29-2 34 16,35-2 7-16,2-1-7 16,0 4-11-16,1 0-15 15,3 1-5-15,9-3-7 16,11 1-7-16,11-2-3 0,5-2 0 16,6 0-3-16,-7 0-1 15,-3 4 3 1,-8 2 5-16,-12 0 2 0,-5 0-4 15,-9 0 0-15,-3 0-4 16,-3 0-4-16,-2 0 1 16,-2 0 1-16,0 0-2 15,0-4 2-15,0 0 1 16,-4-1-3-16,-9-1-10 16,1 4-35-16,1-5-27 15,3-3-35-15,4-4-107 16,0-4-255-16</inkml:trace>
  <inkml:trace contextRef="#ctx0" brushRef="#br0" timeOffset="25127.39">18969 13533 586 0,'0'0'338'16,"0"0"-233"-16,0 0 41 15,0 0-47-15,0 0-54 16,0 0-24-16,11 4-1 15,12 12 13-15,6 0-9 16,4-3-14-16,3-2-1 16,1-1-3-16,0 1 0 15,-6-2-2-15,0 4-1 16,-7-2 0-16,-6 6 0 16,-5-5-2-16,-3-1 0 0,-6 4 1 15,-4-3 1-15,0 4 3 16,0 0 5-16,-4-2-3 15,-8 0 1-15,-1-4-3 16,4-4 5-16,0 0 5 16,0 4-3-16,-4-2 2 15,-3 4-15-15,-4 3 4 16,-4 0-1-16,1-1-2 16,-1 0 2-16,3-4-6 15,6 2 3-15,2-4-12 16,3 0-22-16,6-2-14 0,2 0-40 15,2-4-111 1,0-2-347-16</inkml:trace>
  <inkml:trace contextRef="#ctx0" brushRef="#br0" timeOffset="26059.18">20048 13419 189 0,'0'0'224'0,"0"0"-185"0,0 0 67 15,0 0 3-15,0 0-13 16,0 0-16-16,0 0 2 16,-13-50-4-16,13 36 5 0,0-4-17 15,-6 2-4 1,2-4-17-16,-4 2-20 0,-1 1-12 16,-3 5 4-1,-3 2 3-15,1 2-3 0,-3 2 0 16,-4 4 6-16,-1 2-13 15,-4 0-7-15,1 12-3 16,1 14 0-16,1 9-1 16,6 5 1-16,1 8-2 15,5 10 2-15,4 6 1 16,7 8 1-16,0 0 1 16,0-5-3-16,16-5 3 15,6-12-1-15,3-6-2 16,6-10 0-16,0-10-3 0,5-8 3 15,1-6-3 1,3-10 3-16,3 0-2 16,-7-8 2-16,-5-10-21 0,-7-6-26 15,-2-4-32-15,1-4-123 16,1-4-98-16,-1 3-40 16</inkml:trace>
  <inkml:trace contextRef="#ctx0" brushRef="#br0" timeOffset="26448.8">20353 13650 677 0,'0'0'188'0,"0"0"-59"0,0 0 45 16,0 0-74-16,0 0-52 0,0 0-3 15,-56-9-9-15,36 9-21 16,0 18-6-16,-2 10-3 15,-1 7-3-15,8 3 0 16,3-1-2-16,12 0-2 16,0-7 2-16,10-10-2 15,17-8-3-15,2-12-6 16,4 0 2-16,1-7 1 16,-3-24 1-16,2-3 4 15,-8-1 1-15,-8 4-2 0,-3 9-2 16,-10 12 5-1,1 10 0-15,-5 0-3 0,0 1 3 16,2 19 2 0,0 7 4-16,0 1-5 0,2-4-1 15,1-4-1-15,0-6-44 16,6-8-93-16,2-6-154 16,1 0-170-16</inkml:trace>
  <inkml:trace contextRef="#ctx0" brushRef="#br0" timeOffset="26923.2">20621 13658 643 0,'0'0'223'16,"0"0"-210"-16,0 0 121 15,-12 138-29-15,21-95-80 16,7 1-5-16,2 3 13 15,-3 7-3-15,-4 5 1 16,-2-1 10-16,-4-8-11 16,-5-2-16-16,0-8-7 15,0-14-5-15,0-8-1 16,0-12 3-16,0-6-4 16,0 0 0-16,-11-25 0 15,-7-18 2-15,-3-12 10 16,2-10-11-16,1-6 8 15,-1-2-8-15,6-1-1 0,7 5 0 16,6 4 0-16,0 7-7 16,0 3-6-16,17 10 2 15,6 9-7-15,2 14 1 16,4 18 2-16,2 4 3 16,-2 12 2-16,2 24 10 15,-6 5 0-15,-8 0 3 16,-9 3-2-16,-4-3 4 15,-4-2 6-15,0-8-3 16,-14-6-5-16,-13-8-1 16,-4-9-2-16,-3-8-27 15,5 0-68-15,7-8-167 16,11-14-170-16</inkml:trace>
  <inkml:trace contextRef="#ctx0" brushRef="#br0" timeOffset="27311.83">20925 13633 495 0,'0'0'232'0,"0"0"-148"0,0 0 45 16,0 0-48-16,0 0-24 16,0 0 13-16,-4 66-13 15,-16-39-17-15,0-4-10 16,0 2-13-16,7-3-3 0,6-6-13 15,3-4-1 1,4-6-5-16,0 0 2 0,2-2-5 16,17-3 0-16,8-1-3 15,7 0-1-15,-1 0 3 16,-2 0-5-16,-4 0-1 16,-4-1-9-16,-8-6 17 15,-4-2-4-15,-2-5-1 16,0 0 6-16,-2-2 6 15,4 2 8-15,-5 1-7 16,6 9 11-16,-1 4-7 16,2 0-1-16,1 4 3 0,-3 15-7 15,-1 3-7 1,-2-4-53-16,-4-2-105 0,-4-5-139 16</inkml:trace>
  <inkml:trace contextRef="#ctx0" brushRef="#br0" timeOffset="27638.66">21326 13582 92 0,'0'0'638'0,"0"0"-543"0,0 0 52 16,0 0 10-16,0 0-99 0,0 0-24 15,-28-9 1 1,8 22-7-16,-3 10-2 0,1 5 0 16,2 7 0-16,4 5-10 15,7 1-2-15,7 2-2 16,2 0-11-16,0-8 0 16,23-5-1-16,4-7 0 15,1-11-2-15,1-10 0 16,0-2-2-16,-2-1-4 15,0-21-2-15,-7-6-22 16,-3-6-43-16,1-2-129 16,-5 0-183-16</inkml:trace>
  <inkml:trace contextRef="#ctx0" brushRef="#br0" timeOffset="27860.06">21534 13637 219 0,'0'0'350'15,"0"0"-252"-15,0 0 49 16,0 0 2-16,0 0-26 16,0 0 5-16,8 71-30 15,-8-32-30-15,0 4-25 16,0 0-17-16,0-8-14 16,0-9-6-16,0-8-6 15,0-8-9-15,0-10-44 0,12 0-60 16,1-6-171-16,-1-20-179 15</inkml:trace>
  <inkml:trace contextRef="#ctx0" brushRef="#br0" timeOffset="28349.31">21903 13552 648 0,'0'0'144'0,"0"0"14"16,0 0 14-16,0 0-94 0,0 0-42 16,0 0-16-16,-137 34-15 15,110 7-3-15,4 8 1 16,10 1-3-16,6-2 1 15,7-6 2-15,0-8-1 16,12-10-2-16,15-12 0 16,4-12-4-16,2 0-4 15,5-18 8-15,-1-22 6 16,-5-10 0-16,-1-8 6 16,-11-10 0-16,-11-9 7 15,-7-7-1-15,-2-10-12 16,0-1 5-16,-11 7-9 0,-9 14-2 15,-2 24 0-15,4 22 0 16,7 18 1 0,2 10-1-16,4 12-2 0,3 28-10 15,2 18-1-15,0 7 1 16,2 5 0-16,14 5-32 16,6 4-49-16,0-1-99 15,5-4-99-15,0-9-321 16</inkml:trace>
  <inkml:trace contextRef="#ctx0" brushRef="#br0" timeOffset="28652.34">22215 13619 623 0,'0'0'152'0,"0"0"-36"0,0 0 54 0,0 0-80 16,0 0-65-16,-129 34-11 15,107 10-11-15,0 0 2 16,10-2-5-16,10-9 7 16,2-9-4-16,0-6-2 15,23-10-1-15,1-8-9 16,5 0-5-16,3-20 10 16,-1-6 3-16,-4 2 1 15,0 6 1-15,-8 8-1 16,-1 10-1-16,-1 0 1 15,0 18 13-15,0 6-5 16,-1 0-8-16,1-4-33 0,1-8-126 16,1-10-156-16,0-2-152 15</inkml:trace>
  <inkml:trace contextRef="#ctx0" brushRef="#br0" timeOffset="29080.03">22550 13712 559 0,'0'0'170'0,"0"0"-85"16,0 0 40-16,0 0-86 0,0 0-26 15,0 0 16-15,-94-18 15 16,79 20-4-16,1 18 16 16,3 5-18-1,5 2-26-15,4-1 6 0,2-2-6 16,0-6-8-16,6-4-4 15,11-10-5-15,2-4 0 16,3 0 0-16,0-15 5 16,2-16 0-16,-1-7 15 15,-3-10 0-15,-2-19-5 16,-2-13 12-16,-6-18 0 16,-3-7-5-16,-5 5-10 15,-2 12-2-15,0 16 5 16,-13 16-2-16,-7 20 3 0,3 18-2 15,-4 18-7-15,5 0-2 16,5 34-5-16,3 13-16 16,8 4 6-16,0 4-4 15,0 3-9-15,6 2-16 16,14 4-23-16,2 2-112 16,5-1-79-16,0-12-217 15</inkml:trace>
  <inkml:trace contextRef="#ctx0" brushRef="#br0" timeOffset="29469.79">22946 13529 722 0,'0'0'87'0,"0"0"53"0,0 0 16 0,0 0-105 16,0 0-46-16,-114 53-3 15,99-3 8-15,7-2-6 16,2-1 1-16,6-6-2 16,0-12-1-16,0-2-2 15,10-15-5-15,7-8-25 16,6-4-40-16,1-6-18 16,3-22 53-16,-3-4-8 15,-6-1 2-15,-7 1 41 0,-6 5 4 16,-5 7 0-1,0 4 28-15,0 7 26 0,-7 8-2 16,-10 1-28 0,-6 0 2-16,-8 10-18 0,-5 13-10 15,1 7 3-15,4 3-5 16,4-5-6-16,13-4-1 16,8-6-5-16,6-6-73 15,0-8-51-15,0-4-157 16</inkml:trace>
  <inkml:trace contextRef="#ctx0" brushRef="#br0" timeOffset="29735.93">21392 13278 831 0,'0'0'106'0,"0"0"-104"0,0 0 17 15,0 0-19-15,0 0-46 16,0 0-141-16,23-57-270 0</inkml:trace>
  <inkml:trace contextRef="#ctx0" brushRef="#br0" timeOffset="35999">14137 13429 241 0,'0'0'19'0,"0"0"-19"16,0 0-3-16,0 0 3 16,0 0-2-16,0 0 3 15,0 0-2-15,0 0-7 0,80-101-8 16,-49 101 3-16,5 3-2 15,-1-1-85-15</inkml:trace>
  <inkml:trace contextRef="#ctx0" brushRef="#br0" timeOffset="42091.23">16703 7853 126 0,'0'0'60'0,"0"0"-5"16,0 0 8-16,0 0 2 0,0 0-38 15,0 0-17-15,0 0 10 16,-102 0-13-16,89 0 0 16,-3-4 0-16,1 4 4 15,1 0-9-15,3 0 17 16,1 0 21-16,4 0-8 16,-1 0 5-16,1 0-4 15,2 7 5-15,1 0-18 16,1-3 10-16,2-1-14 15,0-1 16-15,0 3 11 16,0-4 9-16,0 3-7 16,5 0 0-16,5 3-1 15,7-1 2-15,4 2-16 16,6-1-3-16,6 1 9 0,3-2-19 16,-3 1-5-16,4-4-8 15,-4 0 10-15,-4-1-2 16,2 2-4-16,-2-2 7 15,-2-1-6-15,-3 2 10 16,3-2-12-16,-3 3 12 16,1-1-8-16,2-1 7 15,-3 0-13-15,2 0 3 16,3-2 5-16,1 1-9 16,-1 2 6-16,6-3-10 15,-2 0 10-15,6 0-9 0,-1 0 12 16,-3 0-9-1,1 0 4-15,-3 0-7 0,-2 0 0 16,0 0 6-16,3 0-6 16,-1 0-1-16,4 0 2 15,-2 0 0-15,3 0 1 16,-3 0-3-16,3 4 0 16,0 0-1-16,0-1 1 15,0 1 0-15,-1-4 2 16,-1 2-2-16,0-2 0 15,2 0 1-15,-2 0-1 16,1 0 1-16,-4 0-1 16,1 0-1-16,-1 0 1 0,-2 0 2 15,4 0 2 1,-2 0-8-16,0 0 8 0,3 0-9 16,-1 0 10-16,3 5-5 15,1-4 0-15,-2 6 0 16,1-5-4-16,-3 3 4 15,-1 0 0-15,-5-1 0 16,0 3-1-16,-2-6 4 16,0 5-6-16,-3-5 1 15,0 3 0-15,1 1 2 16,-1-3 0-16,5 0 3 16,3 2-2-16,3-2-2 0,3 2 2 15,0-2-1 1,2 2 3-16,-2 2-6 0,-1-2 3 15,2 1 0-15,1 4 0 16,0-1 0-16,0 2 1 16,2-2 2-16,-2 0-6 15,-2-2 6-15,1-2-4 16,-4 2 3-16,1 0-3 16,-3 0 1-16,-2-2 0 15,2 2 0-15,-1-2 0 16,1 3 0-16,-2-1 4 15,0-1-11-15,3 1 9 16,-3-2-2-16,0-2 0 16,0 0-6-16,0-2 4 15,-2 0 2-15,3 0-3 0,-6 2 1 16,1 0 1-16,-2 2 1 16,-6-2-2-16,2 2 2 15,-3-2-1-15,-3 0 0 16,1 0 1-16,1-2 2 15,2 3 0-15,1-1-2 16,2-1 1-16,0 2-4 16,1-1 3-16,-4-1-1 15,2 0 1-15,-1 4 0 16,-3-5-1-16,8 2 0 16,0-2 1-16,-1 0-7 15,0 0 6-15,1 0-9 0,0 0 8 16,-1 0-2-16,-1 0 2 15,-6 0 0-15,-3 0 1 16,-3-2 0-16,0 0 2 16,2-2-3-16,0 1 3 15,1-3-2-15,-3-5 0 16,0 3 1-16,-1 0 0 16,-4 0 0-16,0 1 0 15,-1-4 0-15,1-1 2 16,0-4 1-16,0 0-6 15,0-4 6-15,1-3-5 16,-3-2 2-16,6-1 0 16,-4 0-2-16,1-2-1 15,-3-2 2-15,-2 2 2 16,-2-3 0-16,0 2 0 0,0-4-2 16,0-3 3-1,0 1-4-15,5-4 2 0,-3 1-2 16,1-1 2-16,-1 2 0 15,-2 1-1-15,0 4 2 16,0 6-4-16,0 5 6 16,0 3-6-16,-5 7 7 15,-4-2-4-15,5 5 0 16,0-1 2-16,-1-2-5 16,1 1 5-16,-1-2-4 15,0-2 4-15,3 0-6 16,-2 0 7-16,-1-1-3 0,3 7 0 15,-2-7 2 1,2 5-2-16,-2-1 0 0,0 4 0 16,2 1 0-16,-2 0-4 15,4 0 8-15,0-4-8 16,0-1 9-16,0 0-10 16,0-2 7-16,-4 6-2 15,1-4 0-15,-1 5 0 16,-4-2 2-16,-2 3 0 15,-3-1 2-15,-3-1-4 16,-4 2-1-16,0-1-1 0,-5 2 2 16,-2-5 0-1,-4 1 6-15,-2 3-5 0,-5-6 0 16,-6 4-1-16,-7-3 2 16,-7-1 2-16,-3 1-1 15,3 5 4-15,-2-2-6 16,2 3 4-16,1 2-1 15,-1-2-2-15,-2 0 2 16,2 2-3-16,0 1 4 16,0-2-3-16,2 2 2 15,0-1-2-15,1-3-3 16,1 1 2-16,-4 0 4 16,-4-2-4-16,2 2 0 15,-5 0-1-15,1 4 2 16,1 0-2-16,1 0 1 0,2-2-1 15,-3 0 2-15,1 0-1 16,-3 2 2-16,-4 0-2 16,2 0 4-16,0 0-5 15,5 0 0-15,6 0-1 16,8 0-3-16,2 0 3 16,4 0-3-16,3 0 4 15,-2 0 1-15,-1 0-1 16,-1 2 2-16,-1 6-5 15,0 0 5-15,-1 0-4 16,-4 1 4-16,0-4-4 16,-3 0 2-16,-1-4 0 15,4 0 3-15,0 2-1 16,0-3-2-16,2 0 4 0,1 0-8 16,-2 0 1-16,4 0 1 15,-3-4 0-15,-1-2-1 16,-2 5 3-16,4-2 0 15,-1 3 3-15,5 0-1 16,3 0-4-16,3 0 3 16,5 0-5-16,0 0 4 15,4 0-4-15,4 0 1 16,4 0 2-16,4 0 1 16,3 0 2-16,4 0-2 0,-1 0 2 15,-3 0-9-15,4 3 6 16,-3-2 0-16,-3 1-7 15,-1 2 4-15,-3 2 1 16,-1-2 6-16,-2 3-8 16,-2-4 11-16,1 1-11 15,0 4 8-15,2-1-6 16,-1-2 2-16,4 1 1 16,3-2-2-16,-1 0 2 15,3 2 1-15,2 1-1 16,-1 0-1-16,1 2-4 15,-1 1 3-15,3 4-5 16,-2 0 7-16,2 5 0 16,3 4-2-16,3 1 0 15,2 4 2-15,0 2 0 0,0 3 0 16,0 6-1-16,0 5 4 16,0-2-4-16,-2-2 1 15,-2-4 0-15,-1-4 0 16,-2 0 0-16,0-1 2 15,3-3-1-15,-2 2 3 16,-1-2-3-16,4 2 3 16,1 0-1-16,2-6 1 15,0 0-4-15,0-6 0 16,0-4 0-16,0 0 4 0,0-4-3 16,0-4-1-1,0-1 7-15,0-4-7 0,0-1 5 16,0 0-1-16,0 0-1 15,0 0-3-15,0 0 2 16,0 0-5-16,0 0-3 16,0 0-4-16,0 0-20 15,0 0-2-15,0 0-30 16,0 0-64-16,9 0-44 16,2 0 12-16,7 0 14 15,0 0-67-15</inkml:trace>
  <inkml:trace contextRef="#ctx0" brushRef="#br0" timeOffset="60417.81">4329 5135 503 0,'0'0'106'0,"0"0"-98"0,0 0 30 16,0 0 1-16,0 0-21 15,0 0-8-15,0 0-6 16,-3 0 14-16,3 0 57 15,0 0 0-15,0 0-16 16,0 0 6-16,0 0 1 16,0 0-11-16,0 0-29 15,12 0 2-15,10 0 1 16,12 0-1-16,5 0-16 16,3 0 5-16,6 0-6 15,-6-1 3-15,1-5-3 16,-6-3 4-16,-1 3-6 15,-3 2-7-15,3 2 8 0,-1 2-3 16,6-2-2-16,5 0-3 16,1-2 6-16,4 0-3 15,3-2 10-15,-1 2-11 16,1 3-4-16,-3-2 7 16,-2 1-6-16,-3 2 1 15,2 0-1-15,-4 0-1 16,1 0 1-16,-1 0 3 15,1 0-3-15,-1 0 1 0,1 0-1 16,-3 0 2 0,2 0-1-16,-3 0-2 0,-1 0 0 15,0 2 0-15,-5 1 1 16,4-3 0-16,-4 0-1 16,3 0 1-16,-2 1 0 15,4-1-1-15,0 1 3 16,6 4-2-16,4-5 0 15,-1 1-1-15,-2-1 0 16,-2 0 0-16,-1 0-6 16,0 0 5-16,1 0 0 15,1 0 1-15,2 0-1 16,-4 0 0-16,1 0 1 0,-1 0 1 16,1 0 0-1,-3 0-1-15,2 3 2 0,-3 1-2 16,1-2 1-1,-2-2-1-15,3 0 0 0,1 0-1 16,1 0 2-16,-3 0 0 16,-4 0-1-16,2 0-1 15,0 0 1-15,4 0 3 16,10 0-3-16,2 0 0 16,2 0-2-16,-4 0-1 15,-8 0 2-15,-6 0 0 16,-4 0 1-16,-5 0 0 15,1 0-2-15,-7 0-7 16,-2 0-2-16,-5 0-10 16,-5 0-6-16,-1 0-22 0,-6 21-54 15,-6 14-151 1,0 11-355-16</inkml:trace>
  <inkml:trace contextRef="#ctx0" brushRef="#br0" timeOffset="70871.07">22809 9021 359 0,'0'0'161'0,"0"0"-109"0,0 0 43 0,0 0 16 16,0 0-43-16,0 0-22 15,0 0-2-15,-14-5 7 16,14 5 14-16,0 0-12 16,0 0-10-16,0 0 7 15,0 0-13-15,0 0-11 16,0 0-5-16,18 0-1 15,4 0 18-15,4 0-16 16,8-3-3-16,4-4 0 16,6 0-4-16,4-3-1 15,0 0-7-15,4 2 8 0,1 3-5 16,-2 2-3 0,-1 3 1-16,-6 0-2 0,1 0-2 15,-1 3 3-15,-7 7-3 16,2 2 2-16,-6-1-4 15,-4-3 3-15,3 3-3 16,3-4-1-16,3 0 0 16,4-4-1-16,7 1 2 15,1 0-2-15,-2 0 2 16,-1 0-4-16,-7 1 2 16,2-1 0-16,1-2 0 15,1-2 2-15,3 0-2 0,-2 0-2 16,0 0 1-16,-1 0 1 15,1 0 0-15,-1 0 0 16,0 0 0 0,1 0 2-16,-1 0-2 0,4-2 0 15,-2-1-1-15,3-1-3 16,-1 4 4-16,-2 0 1 16,-2 0-1-16,1 0 0 15,-5 0 1-15,-2 0 1 16,-4 0-2-16,1 0-2 15,1 0 1-15,1 0 1 16,5 0 0-16,-1 0-1 16,1 0-2-16,-2 0 0 15,1 0 2-15,-1 4 0 16,-5 5-1-16,3 0-1 0,-4-1-2 16,-3-1 3-16,0-1 2 15,1-5-1-15,-1 2 1 16,6-3 1-16,5 0 0 15,4 0-1-15,0 0 0 16,1 0 0-16,-3 0-1 16,-2 0-5-16,-1 0-1 15,-1 0 4-15,5 0 2 16,-1-7-1-16,5-3 0 16,0 1 2-16,2-2-5 0,0 4 2 15,1 1 3 1,-3-1 0-16,-7 6 0 0,-4-2 0 15,-5 2 0-15,-2-2-2 16,0 3 2-16,6-2 1 16,3-2 0-16,2 3 0 15,1-3 0-15,-4 1-2 16,1 3 3-16,-2 0-2 16,-2 0 0-16,0 0 0 15,-3 0 1-15,-2 0-1 16,-2 0 2-16,0 0-2 15,-2 0 0-15,0 0-1 16,-1 0 1-16,-4 0 0 16,3 0 0-16,-2 0-1 15,0 0-3-15,2 0 3 16,-4 4 0-16,-1 0-3 0,-5 2 1 16,-2 1-1-16,1-2-7 15,-1-1-6-15,-1-2-8 16,-2-2-18-16,-3 0-26 15,-3 0-102-15,-4 0-309 16</inkml:trace>
  <inkml:trace contextRef="#ctx0" brushRef="#br0" timeOffset="76746.96">1776 9907 236 0,'0'0'154'0,"0"0"-48"0,0 0-19 0,0 0-25 16,0 0-14-16,0 0-1 15,0 0-6-15,0 0-8 16,0 0-8-16,0 0-3 16,2 0-2-16,-2 0 5 15,0 0 2-15,0 0 1 16,0 0 2-16,2 0-2 16,0 0-9-16,2 0-9 15,1 0-4-15,3 0 6 16,6 0-5-16,-1 0 17 15,5 0-8-15,7 5 0 16,2-4 2-16,1 2-11 0,9-3 1 16,-6 0 0-1,2 0-2-15,-4 0 3 0,0 2-1 16,2-1-5-16,0 2 0 16,5 1 1-16,-1-2-2 15,3 2 5-15,5 0-7 16,3 2 1-16,6-2 0 15,4 0 1-15,1-4-1 16,-1 1 3-16,-5-1-4 16,-1 0 0-16,-4 0 0 0,-4 0 0 15,1 0-4 1,1 0 4-16,-1 0 2 16,1 0-2-16,-2 0 2 0,5 0-1 15,-3 0-1-15,2 0 3 16,-4-1-3-16,3 0 0 15,-1-6 1-15,5 3 1 16,0-2-2-16,-2-2 2 16,3 0-2-16,2-2 0 15,0 3 0-15,4 0 0 16,-2-2 0-16,4 4 1 16,-2-4 1-16,-4 5-1 15,-1 2-1-15,-2 2 1 16,-2 0-1-16,2 0 1 15,-2 0 5-15,1 0-4 16,2 0 2-16,-2 0 0 16,4 0-4-16,2 2 1 0,4 5 3 15,2-3-3-15,2 3 1 16,-2 0 0-16,3-3-2 16,-3 2 1-16,-5-5 0 15,1-1 1-15,-5 3 0 16,3-3-2-16,-3 0 2 15,-2 0 0-15,-3 0 3 16,-3 0-3-16,-3 0 1 16,-2 0-3-16,0 0 1 15,0 0 0-15,-3 0 2 16,5 0-2-16,3 0-1 16,4 0 2-16,2-4-2 15,-3 0 0-15,1 2 3 0,-2 2-3 16,0 0 0-16,-1 0 1 15,-2 0-1-15,1 0 1 16,-1 0 0-16,1 0 0 16,3 0 0-16,3 2 0 15,4 2-1-15,3-3 0 16,-4 2-3-16,-3-1 1 16,-5-1 2-16,-4 1-2 15,1-2 2-15,3 0 0 16,5 0 0-16,2 0 0 15,5 0 0-15,-5 0 1 16,0-5 2-16,-8-3-3 0,-3 2 0 16,-9-1-1-1,-4 4 2-15,-3 1 1 0,-6 0-2 16,-4 2-2-16,-1 0 2 16,-7 0 0-16,-1 0-1 15,-3 0-4-15,-2 0-11 16,3 0-28-16,-1 0-132 15,2 0-5-15,-4 0-298 16</inkml:trace>
  <inkml:trace contextRef="#ctx0" brushRef="#br0" timeOffset="91669.13">812 15683 20 0,'0'0'177'16,"0"0"-139"-16,0 0 29 0,0 0-10 16,0 0 8-16,0 0-4 0,0 0 8 15,6-40 36-15,-6 40 8 16,2 0-30-16,-2 0-11 16,0 0-31-16,0 0-7 15,0 0-8-15,0 0 13 16,0 0 12-16,0 0 9 15,0 2-1-15,0 12-6 16,0 8-9-16,0 9-10 16,2 6-12-16,2 12-6 15,1 1-11-15,3 11 8 16,-1 2-7-16,0-1-3 16,2 0 0-16,-5-6-3 15,3-4 1-15,0-12 2 0,-5 0 1 16,0-7-1-16,0-7 5 15,1-4-2-15,-3-8-2 16,0-6-1-16,0-7-1 16,0-1-1-16,0 0 0 15,0 0 2-15,0 0 0 16,0 0 2-16,0-5-4 16,0-22 0-16,-7-8 0 15,-5-24-1-15,2-3-1 16,1-9 1-16,-1-6 0 15,4 1 0-15,-5 2 0 16,-1 5 0-16,2 2 0 0,1 5-2 16,2 3 0-1,0 2-4-15,7 7-5 0,0 2 2 16,0 6-1-16,0 4-1 16,4 7-1-16,15-2-3 15,5 11-6-15,1 2 1 16,4 6 4-16,-3 10 2 15,1 4 6-15,0 0 6 16,-3 12 2-16,3 19-3 16,-2 8 3-16,-4 7 4 15,-4 2 4-15,-11-2 0 16,-6 7 10-16,0 1-9 16,0-1 16-16,-18-5 0 0,-6-2-16 15,-3-2 2-15,-4-8-5 16,2-5-2-16,4-6-3 15,5-10-1-15,5-5-1 16,6-6-9-16,2-4-28 16,5 0-24-16,2 0-27 15,0-18-157-15,0 1-103 16,0-6-58-16</inkml:trace>
  <inkml:trace contextRef="#ctx0" brushRef="#br0" timeOffset="92219.7">1161 15972 483 0,'0'0'306'0,"0"0"-249"0,0 0 48 0,0 0-18 0,10 124-54 16,1-84 10-16,1 5 8 15,-3-3-8-15,-5-3 5 16,2-7-15-16,2-2-13 16,-6-6-3-16,2-7-7 15,-2-8-5-15,1-4-5 16,-3-5-7-16,0 0 4 16,0 0 3-16,0-11 0 15,0-14 6-15,0-16-1 16,2-9 7-16,4 2-5 15,6 4-4-15,1 0-1 16,3 12-1-16,3 0-1 0,2 10-1 16,-1 4-1-1,-5 5 0-15,-2 7-8 0,1 6-32 16,-3-3-14-16,5-1-34 16,1-1-37-16,2 5-40 15,-4 0-68-15,-4 0-245 16</inkml:trace>
  <inkml:trace contextRef="#ctx0" brushRef="#br0" timeOffset="92585.4">1564 16016 347 0,'0'0'322'0,"0"0"-229"16,0 0 25-16,0 0-31 15,0 0-22-15,0 0-9 16,-18-26 16-16,5 26 2 16,-8 0-17-16,-1 0-32 15,-2 8-2-15,-3 16-23 16,5 6-8-16,3 10 8 16,6-1 0-16,9 3-4 15,4-3 4-15,0-7-1 16,7-3-6-16,15-12 2 15,5-5-4-15,2-12-6 0,2 0 12 16,0-14 0 0,-5-16 3-16,-1-5 3 0,-9 2-3 15,-7 3 2-15,-7 7-5 16,-2 10-4-16,0 1-15 16,0 2-69-16,-9 4-165 15,-3 2-348-15</inkml:trace>
  <inkml:trace contextRef="#ctx0" brushRef="#br0" timeOffset="93118.76">1686 15429 542 0,'0'0'251'0,"0"0"-183"16,0 0 25-16,3 109-38 16,9-46-35-16,5 9 13 15,-5 9 22-15,2 0 1 16,-1 7-2-16,-6-3-7 16,-1-1-12-16,2-12-12 15,-6-6-12-15,2-12-6 16,-4-14-4-16,2-13 2 15,1-17 0-15,-3-10-3 16,0 0-16-16,0 0 14 0,0-10-14 16,0-17 9-16,0-21 7 15,4-2 2-15,2-3-1 16,2 0-2-16,5 13 1 16,-2 12-2-16,5 10-1 15,4 6-1-15,2 3-9 16,2 9-24-16,1 0 14 15,2 0 22-15,-5 21 1 16,-2 7 0-16,-4 3 8 16,-3 7 11-16,-7-5 6 0,-4-1-6 15,-2-2-1 1,0-8-7-16,-8 1 5 16,-17-10-2-16,-8 1-11 15,-5-6-3-15,-2-3-13 0,0-5-19 16,8 0-30-16,5-9-54 15,15-17-100-15,7-6-117 16</inkml:trace>
  <inkml:trace contextRef="#ctx0" brushRef="#br0" timeOffset="93403.83">2105 15490 435 0,'0'0'390'0,"0"0"-351"0,4 108 90 0,1-51-18 0,0 0-60 16,-1 10 1-16,2 9-5 16,-3 0-1-1,1-3-18-15,-4-7 6 0,2-7-17 16,1-7-12-16,-3-3-5 15,2-8-5-15,-2-14-21 16,5-14-36-16,1-7-85 16,1-6-122-16,-3-11-225 15</inkml:trace>
  <inkml:trace contextRef="#ctx0" brushRef="#br0" timeOffset="93888.51">2495 15955 695 0,'0'0'173'16,"0"0"-116"-16,0 0 89 16,0 0-103-16,0 0-32 15,0 0 17-15,-42 0 10 16,22 3 8-16,-9 15-3 0,0 5-14 15,-7 8-16 1,3 1-2-16,8 2-2 0,5 4-3 16,15 2 0-1,5 0-6-15,0 4-2 0,16-8-1 16,16-1-5-16,5-13-1 16,-1-8-13-16,3-14-22 15,-2 0-23-15,-2-9-14 16,-1-17-60-16,-7-2 75 15,-10-3 29-15,-10 4-25 16,-7 6 46-16,0 2 7 16,0 5 1-16,-7 3 8 15,-6 6 15-15,-3 5 17 16,-1 0 35-16,-2 0 29 0,0 16-20 16,-1 6-42-1,-1 2-17-15,4-2-4 16,3 0 5-16,5-8-11 0,3 3-7 15,4-4-10-15,2-8-47 16,0-5-166-16,0 0-172 16</inkml:trace>
  <inkml:trace contextRef="#ctx0" brushRef="#br0" timeOffset="94422.71">2715 16240 942 0,'0'0'53'0,"0"0"95"0,16 116-32 0,-5-89-89 16,-2-9-16-16,-2-8-5 16,-2-3-5-16,-3-7 0 15,-2 0-1-15,2 0-12 16,-2 0-13-16,0-30 13 15,4-11 12-15,1-8 0 16,3-5 0-16,8 10-10 16,5 8-4-16,0 6 14 15,6 10 3-15,-2 8-3 16,2 12 0-16,0 0 1 16,-6 0 5-16,2 27-1 0,-3-2 5 15,-5 11-3-15,-3-3 11 16,-6-4-9-16,-1-1-7 15,-3-15 7-15,0-8-9 16,-2-5-7-16,2 0-26 16,0-27-77-16,6-10 71 15,3-7 37-15,6 0 0 16,3 8-7-16,-2 18 8 16,0 13 0-16,0 5 2 15,1 11 1-15,0 25 17 16,-1 9 16-16,-5 6-10 15,-5-1-18-15,2-6 9 16,-4-3-14-16,-1-9-1 16,1-6-1-16,-1-12-29 0,2-14-64 15,2 0-160-15,-1-26-257 16</inkml:trace>
  <inkml:trace contextRef="#ctx0" brushRef="#br0" timeOffset="94851.1">3498 15993 692 0,'0'0'181'0,"0"0"-106"0,0 0 113 0,0 0-141 16,0 0-21-1,0 0 33-15,-134 59-23 16,116-24-1-16,4 9-20 0,8 4 1 15,4-1 1-15,2 0-7 16,0-8-10-16,20-8-1 16,2-18-5-16,5-13-9 15,2 0-22-15,2-23 5 16,-4-17 17-16,-3-9 15 16,-4 1-1-16,-8 12-2 15,-6 7 3-15,-4 18 3 16,-2 11 1-16,2 0 16 15,1 0 2-15,3 14-4 16,6 16-3-16,1 6-6 16,3 4 4-16,-5 0-7 0,-1-3 1 15,0-6-1-15,-1 0-2 16,-5-9-4-16,0-8-2 16,2-6-28-16,-4-8-61 15,-2 0-223-15,0-26-317 16</inkml:trace>
  <inkml:trace contextRef="#ctx0" brushRef="#br0" timeOffset="95064.08">3827 15915 839 0,'0'0'278'0,"0"0"-208"0,0 0 36 0,0 0-88 0,0 0-18 15,0 0-10-15,4 12-19 16,-4-2-66-16,0 7-164 16,0 1-240-16</inkml:trace>
  <inkml:trace contextRef="#ctx0" brushRef="#br0" timeOffset="95235.31">3852 16284 899 0,'0'0'401'16,"0"0"-354"-16,0 0 51 16,0 0-65-16,0 0-33 15,0 0-3-15,0 14 1 16,0-14-58-16,0-4-143 15,0-2-534-15</inkml:trace>
  <inkml:trace contextRef="#ctx0" brushRef="#br0" timeOffset="111156.14">5449 15521 506 0,'0'0'242'0,"0"0"-207"0,0 0 53 15,0 0-22-15,0 0-42 16,0 0-4-16,0 0 23 16,0 0 19-16,5-27 16 15,-5 27-4-15,0 0-8 16,0 0-20-16,0 0-13 0,-9 0-19 16,-7 0-14-1,-3-4 3-15,-2 2-3 0,-4-3 1 16,-1 2-1-16,-3 3-4 15,-5 0-1-15,1 0 5 16,0 10 3-16,-1 16 2 16,3 10-2-16,0 0-3 15,6 5 3-15,6-2-4 16,5-8 2-16,10-3 0 16,1-6-1-16,3-5 0 15,0 2-1-15,0 0-5 16,7-7-5-16,7 5-9 15,1-7 5-15,3-1-4 16,2-5 11-16,2 5-1 16,3-5 6-16,2 2 1 0,2 6-5 15,0-3 7-15,0 8-2 16,-3 1-2-16,0 5-8 16,-1 4 10-16,-4 5 2 15,-6 7 1-15,-1 1 8 16,-6-1-6-16,-8 3 5 15,0-1 1-15,0 3 12 16,-4 0-6-16,-21 2-6 16,-8-1 8-16,-7-1 1 15,-3-8 3-15,1-14-5 16,-1-11 10-16,3-8-13 16,3-3-11-16,1 0-2 0,3-20-1 15,6-7 1 1,4-2 0-16,6 1-4 0,8 2-15 15,4 3-15 1,5 5-21-16,0 1-35 0,0-2-58 16,7 1-95-16,17 5-14 15,6-6-64-15</inkml:trace>
  <inkml:trace contextRef="#ctx0" brushRef="#br0" timeOffset="111731.63">5592 16106 493 0,'0'0'101'0,"0"0"19"0,0 0 63 0,0 0-98 16,0 0-12-16,0 0 14 15,0-4-17-15,0 4-14 16,0 0-4-16,0 0-6 16,-3 0-10-16,-5 0-13 15,-3 0-10-15,-5 0-4 16,-2 4-1-16,0 14-1 16,3 0-7-16,-1 4-2 15,3 4 1-15,7 2 0 16,0 2 0-16,4 10 0 15,2-4 1-15,0 1 0 0,10-1-1 16,14-6-1-16,9-10-26 16,8-8-10-16,5-12-8 15,6 0-12-15,-3-12-10 16,-5-17-60-16,-13-10 2 16,-10-2-30-16,-15 5 14 15,-6 7 28-15,0 8 56 16,-16 13 58-16,-10 4 14 15,-3 4 37-15,0 0 51 16,2 8 9-16,0 11 21 0,3 2-27 16,-1 8 0-1,3-3-36-15,4-1-14 0,2-6-19 16,5-1-21-16,5-5-11 16,4-2-4-16,-1-3-21 15,3-8-74-15,0 0-107 16,0-10-204-16</inkml:trace>
  <inkml:trace contextRef="#ctx0" brushRef="#br0" timeOffset="112110.59">5871 16317 806 0,'0'0'76'0,"0"0"2"0,0 0 95 0,0 0-103 16,0 0-38-16,21 101 10 15,-21-92 2-15,0-3-7 16,3-2-8-16,-3-4-6 16,0 0-8-16,0 0-15 15,0 0-2-15,0-14-10 16,0-12 12-16,0-10 0 15,0-4 8-15,0-5-8 0,0 0 7 16,0 6-7 0,7 7-1-16,8 1 1 0,1 8 0 15,1 9 0-15,4 9 0 16,1 5-2-16,4 0 2 16,5 9 2-16,-4 11-2 15,-2 0-9-15,-5-6-37 16,-11 0-68-16,-9-10-202 15,0-4-366-15</inkml:trace>
  <inkml:trace contextRef="#ctx0" brushRef="#br0" timeOffset="112592.27">6180 16102 929 0,'0'0'76'0,"0"0"36"0,0 0 1 16,0 0-92-1,0 0-16-15,0 0 6 0,11 129 15 16,-4-80 0-16,-1 1 5 16,8-6-4-16,-1-7-10 15,5-11-14-15,5-14-3 16,-2-10-2-16,6-2-1 15,2-6-11-15,0-28 13 16,-6-12 1-16,-6-7 8 16,-3-1 2-16,-10 0 3 15,-1 14-12-15,-3 7 8 16,0 12-6-16,0 13-3 16,0-1-3-16,0 9-20 0,-3 0-52 15,-1 0-120 1,-2 0-369-16</inkml:trace>
  <inkml:trace contextRef="#ctx0" brushRef="#br0" timeOffset="112827.21">6555 16102 909 0,'0'0'119'0,"0"0"-31"16,0 0 65-16,0 121-104 15,0-82-14-15,0 1 5 0,0 1-8 16,0-5-10 0,0-6-14-16,0-8-7 0,0-8-1 15,0-4-1 1,0-10-28-16,2 0-45 0,9-10-110 16,5-20-222-16,5-6 16 15</inkml:trace>
  <inkml:trace contextRef="#ctx0" brushRef="#br0" timeOffset="113251.47">6862 16058 426 0,'0'0'258'15,"0"0"-142"-15,0 0 63 16,0 0-51-16,0 0-55 0,0 0 2 15,-47-6-33 1,25 24-25-16,0 8-6 0,3 7 5 16,9 2 4-16,3 1-13 15,7-2 3-15,0-1-10 16,0-2 0-16,22-5-2 16,3-7-11-16,1-1-10 15,1 0-3-15,0-4 26 16,0 4-3-16,-5 8 6 0,-2-1-3 15,-4 12 13 1,-5 3-7-16,-5 0 3 0,-6 4-3 16,0 2 1-1,0-6-5-15,-13-3-1 0,-9-11 5 16,-1-8-6-16,-4-15-1 16,-2-3-9-16,0 0 7 15,1-7-16-15,4-16-21 16,5-4-73-16,11-10-105 15,8-7-96-15,0 0-138 16</inkml:trace>
  <inkml:trace contextRef="#ctx0" brushRef="#br0" timeOffset="113566.34">7080 16110 772 0,'0'0'138'0,"0"0"12"0,0 0-7 0,0 0-102 16,0 0-18-16,0 0-1 15,-60 104-18-15,52-66 17 16,5 4 13-16,3-2-12 16,0-3-2-16,11-3-4 15,14-16-12-15,6-4-4 16,7-14-14-16,2 0-4 15,2-22 9-15,-2-10 3 16,-6-8 5-16,-8-5 1 16,-15-3-3-16,-6 2 6 0,-5 6-6 15,0 5 3-15,-20 4-26 16,-11 7-24-16,-7 2-96 16,-11 4-269-16</inkml:trace>
  <inkml:trace contextRef="#ctx0" brushRef="#br0" timeOffset="113747.37">6426 15852 1058 0,'0'0'118'0,"0"0"-107"0,0 0 32 16,0 0-43-16,0 0-49 15,0 0-220-15,33-37-405 16</inkml:trace>
  <inkml:trace contextRef="#ctx0" brushRef="#br0" timeOffset="114615.51">8092 16160 594 0,'0'0'158'0,"0"0"-138"0,0 0 78 16,0 0-27-16,0 0-46 16,0 0 37-16,-72-54 29 15,53 54-6-15,-2 0-29 16,-3 6-25-16,0 16-9 15,1 4-8-15,3 6-12 16,5 6 1-16,5 8-4 16,6-1 1-16,4-5-4 15,0 0 2-15,0-10-1 16,18-6 2-16,7-12-16 16,1-6 0-16,10-6-11 15,0-6 5-15,1-20 2 0,-3-10 9 16,-7-4-5-16,-7-1 2 15,-7 10 8-15,-7 9 6 16,1 13 1-16,-7 9 1 16,0 0 17-16,0 5 32 15,0 18-7-15,0 11-35 16,0-2-4-16,5-1-2 16,4-7-2-16,2-8-6 15,0-6-65-15,2-10-86 16,3 0-19-16,-1-8-60 15,-1-16-263-15</inkml:trace>
  <inkml:trace contextRef="#ctx0" brushRef="#br0" timeOffset="114915.63">8442 16168 693 0,'0'0'210'0,"0"0"-162"0,0 0 157 16,0 0-111-16,0 0-72 16,-123 5 8-16,100 14-7 15,4 12-13-15,3 0 16 16,5 8-8-16,7 1-10 16,4-2 2-16,0-4 1 15,27-10-11-15,8-8-4 16,14-16-1-16,7 0-13 0,2-12 12 15,-5-12 3-15,-6-11-3 16,-14-5 1-16,-11 4-12 16,-13-10-38-16,-9 6-58 15,0 9-144-15,-17 10-413 16</inkml:trace>
  <inkml:trace contextRef="#ctx0" brushRef="#br0" timeOffset="115563.41">9324 16012 884 0,'0'0'46'0,"0"0"-8"0,0 0 114 16,0 0-106-16,0 0-21 0,-120-19 17 15,104 42-4-15,1 13-18 16,1 14-10-16,5 12 1 16,3 4 5-16,6-3-3 15,0-9-1-15,0-14-5 16,13-12-3-16,11-14-4 15,5-10-11-15,9-4 4 16,5-6-1-16,1-20 8 16,1-10 5-16,-5-8-5 15,-13 3-8-15,-10 5-20 16,-10 4-44-16,-7 6-128 16,0-4-136-16</inkml:trace>
  <inkml:trace contextRef="#ctx0" brushRef="#br0" timeOffset="115855.42">9551 15574 771 0,'0'0'248'15,"0"0"-209"-15,9 105 119 16,2-53-85-16,0 10-41 15,-4 6 16-15,0 8-13 0,-7 5-4 16,0-1-6 0,0-5-10-16,0-8-9 0,0-5-1 15,0-12-5-15,0-9-8 16,0-11-20-16,0-16-41 16,7-14-66-16,3 0-183 15,4-22-203-15</inkml:trace>
  <inkml:trace contextRef="#ctx0" brushRef="#br0" timeOffset="116062.53">9841 16131 545 0,'0'0'246'0,"0"0"-172"0,0 0 151 16,18 127-119-16,-12-87-43 15,-2 5-10-15,2-9-16 16,-4-6-28-16,2-8-9 16,0-8-5-16,3-4-26 15,-3-10-34-15,4 0-127 16,2-6-170-16,1-16-222 16</inkml:trace>
  <inkml:trace contextRef="#ctx0" brushRef="#br0" timeOffset="116466.98">10264 16076 178 0,'0'0'795'16,"0"0"-762"-16,0 0 94 15,0 0-24-15,-115 22-93 16,90 0-8-16,0 4 0 15,7 9 3-15,5 7 22 16,9 2-11-16,4-5-13 16,0-2-3-16,21-12 0 15,14-2-13-15,7-13-19 16,0-10-16-16,5 0-44 16,-5-22 0-16,-9-6 46 15,-8 1 10-15,-19 1 6 16,-6 4-5-16,0 4 31 0,-4 4 4 15,-15 10 15-15,-6 4 48 16,-4 0 4-16,0 12-19 16,0 9-23-16,2 4 12 15,5 1-22-15,6 1 18 16,5-4-16-16,6-10-17 16,5-9-31-16,0-4-109 15,3 0-107-15,17-20-22 16,5-17-117-16</inkml:trace>
  <inkml:trace contextRef="#ctx0" brushRef="#br0" timeOffset="116796.77">10418 16240 569 0,'0'0'218'16,"0"0"-112"-16,0 0 67 16,43 116-101-16,-35-98-47 15,-1-9 8-15,-3-9-2 16,-2 0-14-16,0-4-17 15,4-28-14-15,4-13 14 16,3-9 5-16,8-2-2 16,-1 10-3-16,2 20-16 15,-4 12 9-15,2 14-3 16,0 0 10-16,0 25 12 16,3 12 17-16,-8 9 3 15,-1 2-15-15,-8 1-17 0,-1-8 2 16,-3-2 1-16,0-7-1 15,0-14 0-15,-2-10-2 16,0-8-7-16,4 0-45 16,1-31-123-16,4-22 6 15,-2-24-3-15,-1-7-103 16</inkml:trace>
  <inkml:trace contextRef="#ctx0" brushRef="#br0" timeOffset="117479.04">10790 15454 407 0,'0'0'246'16,"0"0"-151"-16,0 0 86 15,31 161-83-15,-22-97-56 16,-2 11-9-16,-1 0-20 16,1 9 3-16,-5 2 29 15,-2 8 9-15,0 3-11 16,0-11-18-16,0-15-25 15,0-17-2-15,0-22-17 16,0-16-48-16,0-10 10 16,0-6 35-16,0-14-82 0,-2-22 60 15,0-8 44 1,2 0 7-16,0-2-4 16,0 11 10-16,14 9 12 0,3 8 9 15,5 7-10-15,5 4-7 16,0 6-6-16,4-4-1 15,1-3-5-15,-1 2-2 16,0-2-3-16,-6-2-7 16,-6 5 1-16,-7-2 5 15,-6 3 1-15,-6 0 5 16,0 2 1-16,0 0 8 16,0 0 18-16,0-2 11 15,0 4-2-15,-8-4-13 16,-8 4-5-16,-5 0-4 15,0 4-7-15,-4 10 4 0,0 3-10 16,3 14-3 0,4-3 8-16,2 10 4 0,10 4-7 15,6-1-3-15,0-2-4 16,6-2-1-16,19-7-6 16,6-12-14-1,5-10-24-15,9-8-5 0,-1-2-11 16,3-22-25-16,-7-12-26 15,-7-4 56-15,-14-5 17 16,-13 5-12-16,-6 4 50 16,-6 10 3-16,-29 16 18 15,-7 10 56-15,0 0 19 16,-1 28-39-16,10 2-8 16,8 6-10-16,8 1-22 15,6-10-17-15,4-4-18 0,7-15-157 16,-2-8-182-16</inkml:trace>
  <inkml:trace contextRef="#ctx0" brushRef="#br0" timeOffset="117733.62">9618 15833 812 0,'0'0'249'0,"0"0"-249"0,0 0-23 0,0 0-8 15,0 0-523-15</inkml:trace>
  <inkml:trace contextRef="#ctx0" brushRef="#br0" timeOffset="131669.46">11957 16200 531 0,'0'0'351'0,"0"0"-309"0,0 0 60 16,0 0 18-16,0 0-78 15,0 0 5-15,0 0 2 16,70-64-5-16,-53 52 6 0,-1-2-7 15,0 2-5-15,0 1-7 16,-3-2-2-16,7-5-6 16,-1-2-7-16,8-4-4 15,2-2-12-15,5-6 9 16,1 1-8-16,4 4 1 16,-2 0-1-16,1 0 3 15,0 0 0-15,2 5 0 16,0 4-4-16,2-1 1 15,3 2-1-15,-1 1 0 16,-1 5 1-16,-3 8-1 16,-4-5 1-16,-7 8-1 15,-7 0 2-15,-7 0 0 0,-6 0 5 16,-2 0-2-16,-4 0-1 16,-3 0-2-16,0 0 2 15,0 0-1-15,0 0 1 16,0 0 1-16,0 0-5 15,0 0-2-15,0 0-11 16,0 0-22-16,-10 0-22 16,-3 8-15-16,2-1-12 15,0 0-19-15,0 5-166 16,2-10-213-16</inkml:trace>
  <inkml:trace contextRef="#ctx0" brushRef="#br0" timeOffset="132153.46">12855 15597 847 0,'0'0'100'0,"0"0"-57"0,0 0 65 0,0 0-76 16,0 0-32-16,0 0 3 16,7 0 10-16,9 0 18 15,0 0 34-15,-1 0-8 16,-1 0-8-16,1 1-16 0,1 12-14 16,3 0-11-16,2 4-3 15,3-3-2-15,-4-1 0 16,-2-2-2-16,-5 1-1 15,-3-8 4-15,-4 2-2 16,-4-3 1-16,-2-2 4 16,0 3 6-16,0 3 5 15,-6 4 2-15,-15-3-13 16,1 6 6-16,-4-1-5 16,0 4-8-16,1 2 0 0,3-2 0 15,-2-3 1 1,-1 9-1-16,1-6 0 0,2 1-8 15,2 0-1-15,5-10-23 16,6 2-28-16,5-6-37 16,2-4-181-16,0 0-269 15</inkml:trace>
  <inkml:trace contextRef="#ctx0" brushRef="#br0" timeOffset="132949.98">12063 16485 296 0,'0'0'107'0,"0"0"-67"0,0 0 118 15,0 0-60-15,0 0-19 16,0 0 17-16,26-4-16 15,-26 4 0-15,0 0-24 16,0 8-4-16,0 7-9 16,0-7 11-16,0 9-15 0,0 2-8 15,-3-6-14 1,1 5 1-16,2 1-13 0,0 2-1 16,0 11 0-16,0 13-1 15,16 5 6-15,5 12-5 16,0-4-3-16,6 0 8 15,4-2-3-15,3-10-5 16,3-2-1-16,4-8 8 16,1-5-7-16,1-7-1 15,3-6 3-15,1-6-2 16,4-8 4-16,-6-4-3 16,-3 0 9-16,-6 0-10 0,-12 2 7 15,-3 2-6 1,-10 0-2-16,-3 0 3 0,-4-4-1 15,2 0-2-15,-2 0-10 16,3 0-2-16,-1 0-12 16,3 0-2-16,-2 0-8 15,0 0 2-15,-5 0-2 16,0 0-28-16,-2 0-44 16,0 0-43-16,-9 0-210 15</inkml:trace>
  <inkml:trace contextRef="#ctx0" brushRef="#br0" timeOffset="133357.25">12807 17004 617 0,'0'0'280'0,"0"0"-265"0,0 0 45 15,0 0 15-15,0 0-52 16,0 0 20-16,55 52 9 16,-37-29-20-16,2-4-8 15,5 3-9-15,-1-5-4 16,2 1-5-16,1-5-2 0,-2 2-1 16,-2-3 0-1,-4-2-2-15,-5-3 4 0,-10-1 12 16,1-1 14-16,-5 3-2 15,0 2 7-15,0 3-2 16,-23 4-18-16,-4 1 2 16,-1-1-7-16,-6 6-5 15,3-1-5-15,5 0 1 16,1-8-1-16,7 4-1 16,3-8 0-16,5-2 0 15,4-8-13-15,3 0-36 16,3 0-60-16,0-4-184 15,0-10-345-15</inkml:trace>
  <inkml:trace contextRef="#ctx0" brushRef="#br0" timeOffset="135221.13">13624 15159 244 0,'0'0'488'0,"0"0"-460"0,0 0 15 16,0 0 46-16,0 0-61 15,0 0-10-15,0 0 23 16,0 0 44-16,0 0 15 16,0 0-6-16,0 18-31 15,0 18-26-15,0 13-17 16,0 5-3-16,5 4-6 15,-1 8-4-15,-1 2-2 16,1 3-1-16,-2-3 1 0,0-6-1 16,-2-10-1-16,2-11-2 15,0-14-1-15,1-13-16 16,1-9-10-16,-2-5-29 16,6-9-63-16,-4-28-69 15,0-11 11-15,-4-11-68 16,0 1-105-16</inkml:trace>
  <inkml:trace contextRef="#ctx0" brushRef="#br0" timeOffset="135501.07">13379 15262 506 0,'0'0'116'16,"0"0"-89"-16,0 0 116 15,0 0-52-15,0 0-59 16,0 0 28-16,56 0 34 16,-11 0-18-16,7 0-11 15,11-4-33-15,7-6-11 16,-4-2-13-16,-3 2 3 16,-12-4-2-16,-13 10-6 15,-11 1-3-15,-12 3 0 16,-7 0-26-16,-8 17-30 15,0 15 8-15,-6 12-115 0,-30-1-199 16</inkml:trace>
  <inkml:trace contextRef="#ctx0" brushRef="#br0" timeOffset="135748.42">13459 15915 779 0,'0'0'143'15,"0"0"-141"-15,0 0 53 16,0 0-6-16,152 12-32 16,-110-12-2-16,-1-4-4 0,-8-6-10 15,-6-1-1-15,-8-4-48 16,-5-3-66-1,-7 1-109-15,-7-10-115 0</inkml:trace>
  <inkml:trace contextRef="#ctx0" brushRef="#br0" timeOffset="136115.1">13910 15651 796 0,'0'0'200'16,"0"0"-187"-16,2 108 147 15,11-69-87-15,1-4-64 16,1-3-2-16,-1-5 5 16,-6-10-5-16,-1-3-1 0,-3-10-1 15,-4-4-5-15,0 0-4 16,0-14-15-16,0-16-7 16,0-14 20-16,2-2 0 15,10-4-8-15,1 8-6 16,5 9 0-16,4 8 13 15,-4 15 7-15,-1 6-2 16,2 4 7-16,-1 14-5 16,-1 20 19-16,-1 5 5 15,-5 1 5-15,-2 6-10 16,-2-6-6-16,-1-5-7 16,-3-7-6-16,-1-14-10 15,2-6-49-15,0-8-93 16,6-14-167-16,3-20-111 0</inkml:trace>
  <inkml:trace contextRef="#ctx0" brushRef="#br0" timeOffset="136435.04">14460 15601 526 0,'0'0'394'0,"0"0"-356"15,0 0 121-15,0 0-41 16,0 0-90-16,0 0-20 15,-103 54-4-15,80-36-1 16,8-6-1-16,7 2 0 16,3-4-2-16,5-1-8 0,0 0-13 15,11 1-23-15,18-2 5 16,7 3 17-16,-1-1 8 16,3 5 9-16,-7 3 5 15,-2 2 0-15,-9 4 2 16,-9-2 12-16,-6 5 16 15,-5-6-7-15,0 2 4 16,-24-5-8-16,-12-4-13 16,-4-10-6-16,-5-4-13 15,5 0-35-15,8-4-26 16,13-15-89-16,13 1-90 16,6-8-167-16</inkml:trace>
  <inkml:trace contextRef="#ctx0" brushRef="#br0" timeOffset="136798.01">14689 15638 726 0,'0'0'139'0,"0"0"-113"16,0 0 116-16,0 0-95 15,0 0-43-15,-96 116 5 16,80-85 3-16,8 9 0 15,3-4 1-15,5-5-8 16,0-10-3-16,0-11-2 0,9-10-12 16,14 0-38-1,1-4 23-15,5-19 5 0,3-8 5 16,-3 3 14-16,-6 7 3 16,-9 11 0-16,-5 8 0 15,-3 2 15-15,2 7 32 16,5 17 20-16,0 10-18 15,7-1-19-15,-2-4-19 16,0-5-9-16,2-7-2 16,-5-13-18-16,3-4-54 15,-5 0-73-15,-3-22-116 16,-6-9-162-16</inkml:trace>
  <inkml:trace contextRef="#ctx0" brushRef="#br0" timeOffset="137437.85">14968 15186 402 0,'0'0'411'0,"0"0"-342"0,0 0 9 0,0 0-1 16,20 116-40-16,-5-62-9 16,-1 0 7-16,-1 13 14 15,-7 3 4-15,-1 6-19 16,-5 5-8-16,0-8-13 15,0-7-13-15,0-11-5 16,0-17-31-16,0-15-70 16,0-14-75-16,0-9 14 15,0-5-30-15,0-22-9 16,0-4 192-16,0-1 14 16,0 1 45-16,0 4 54 15,5 1-15-15,12 8-13 0,6 1-1 16,-1 2 6-16,2 3-30 15,3 1-29-15,-4 0-13 16,1 1 4-16,-4-2-4 16,-2 2-1-16,-3 2-1 15,-1 2-1-15,-8 2 1 16,-1 4 16-16,-5 0 34 16,0 0 43-16,0 6-6 15,0 14-17-15,2 8-30 16,-2 0-15-16,2 6-6 15,0-3-10-15,4 0 3 16,-2 1-13-16,0-5 3 16,3-6-4-16,-3-3-2 0,0-12-16 15,2-3-40-15,-2-3-85 16,5-4-148-16,1-23-166 16</inkml:trace>
  <inkml:trace contextRef="#ctx0" brushRef="#br0" timeOffset="137785.38">15593 15571 507 0,'0'0'341'0,"0"0"-284"16,0 0 104-16,0 0-79 0,0 0-72 15,0 0-4 1,-113 88-2-16,106-68 2 0,5 0-5 15,2-3-1-15,0-2-1 16,9-5-4-16,11-2-7 16,2-1 2-16,5-2-3 15,2 5 12-15,0-4 1 16,0 6 4-16,-4 3 8 16,-8 6 5-16,-6 2 8 15,-11-2 15-15,0 6-9 16,-6-8-9-16,-19 2-20 15,-6-8-2-15,-3-4-4 0,3-4-38 16,2-5-52-16,10 0-65 16,3-9-132-16,9-18-195 15</inkml:trace>
  <inkml:trace contextRef="#ctx0" brushRef="#br0" timeOffset="138419.45">15911 15187 529 0,'0'0'160'0,"0"0"-88"16,0 0 92-1,0 0-84-15,0 0-40 0,0 0 14 16,-34-28-15-16,20 55-22 15,1 5-9-15,-3 13-7 16,5 8 13-16,3 5 7 16,3 4-4-16,2 4-6 15,3 3-4-15,0-7-4 16,3 0-3-16,10-8 0 16,0-10-1-16,-1-4-11 15,-3-8-1-15,-5-5-17 16,-4-10-35-16,0-8-49 15,0-8 0-15,0-1 3 0,-11 0 27 16,-3-14 12-16,6-16 2 16,3-2-11-1,5 0 38-15,0 4 43 0,13 4 22 16,12 4 68-16,6 2-2 16,3 2-36-16,-1 2-9 15,-2 2-11-15,2-2-13 16,-1 4-12-16,-3-7-7 15,-7 3-3-15,-7 5-14 16,-3-4 6-16,-5 9 11 16,-3 3 13-16,-4 1 46 15,0 0 49-15,0 5-19 16,0 17-27-16,-2 5-21 16,-7 1-2-16,3 5-9 15,-2-2 5-15,4 5-1 16,4 0-5-16,0 1-13 15,0-10-3-15,0-1-7 0,0-4-6 16,4-12-1-16,8-1-9 16,1-9-35-16,5 0-61 15,7-15-65-15,1-17-118 16,3-2-238-16</inkml:trace>
  <inkml:trace contextRef="#ctx0" brushRef="#br0" timeOffset="138704.32">16420 15587 466 0,'0'0'389'0,"0"0"-285"0,0 0 72 16,0 0-73-16,0 0-66 16,-73 129-19-16,67-91-1 15,2-3 0-15,4-5 4 16,0-1-10-16,0-12-6 15,0-5-5-15,10-6-2 16,3-6-18-16,5 0-16 16,2-6-9-16,4-15-25 15,1 2-30-15,0 1 1 16,-3 5 31-16,-4 5-44 16,0 3-4-16,-5 1-28 15,1 0-167-15</inkml:trace>
  <inkml:trace contextRef="#ctx0" brushRef="#br0" timeOffset="139657.79">16786 15521 454 0,'0'0'157'0,"0"0"-11"15,0 0 21-15,0 0-87 16,0 0-19-16,0 0-19 16,-71 13-26-16,46 5 3 15,2 4-12-15,1 1 17 0,0 4 3 16,4 4-13-16,7 5-9 16,7 0-3-16,4-1 12 15,0 1-14-15,0-9-3 16,15-9-23-16,6 0 3 15,-2-4 20-15,1-2 3 16,-1 6 3-16,-2-4-2 16,1 13 4-16,-3-1 1 15,-3 6 2-15,-1 7 6 16,-9-3-5-16,-2-1-2 16,0 1 1-16,0-12-4 0,-15-4-4 15,-1-10-6 1,-9-10-6-16,6 0-16 0,-2-8 9 15,3-20 0-15,9-9 7 16,7-7 3-16,2-7 5 16,11 1 3-16,20-9 1 15,12 1 0-15,-1-5 3 16,3 6-3-16,-5 7 5 16,-9 10-5-16,-6 14-5 15,-8 8 2-15,-5 14-4 16,-1 4-9-16,-5 0 11 15,2 22 3-15,-4 10 2 0,-2 12-9 16,-2 1-21 0,0-6 3-16,0 1 5 0,0-8-13 15,-4-10-16 1,-6-7-37-16,1-12-18 0,1-3-2 16,1 0 23-16,4-9 72 15,3-8 13-15,0-1 10 16,0 5 28-16,10-2 22 15,9 1 13-15,8 6 23 16,6-4-20-16,6 2-32 16,3-4-30-16,7-5-4 15,0-2-8-15,5-5-2 16,-6 0-3-16,-7 2-11 16,-6-2 14-16,-12 8 6 15,-10 0 17-15,-11 4 16 0,-2 2-10 16,0 6-3-16,-17 6 17 15,-14 0 12-15,-8 6-4 16,-3 20-20-16,2 0-3 16,9 10-3-16,13 0 8 15,11 0 0-15,7-1-17 16,0 1-8-16,13-9-6 16,14-4 3-16,9-6-2 15,4-11-2-15,4-6-2 16,2 0 1-16,-4-10-4 15,-7-16-11-15,-4-2-17 16,-10-4-6-16,-6-2-6 0,-11 1-27 16,-4-6-80-16,0 3-150 15,-29-3-173-15</inkml:trace>
  <inkml:trace contextRef="#ctx0" brushRef="#br0" timeOffset="139924.81">16302 15226 786 0,'0'0'346'0,"0"0"-304"0,0 0 52 0,0 0-59 16,0 0-35-16,0 0-49 16,-19-17-51-16,9 12-142 15,-7 5-216-15</inkml:trace>
  <inkml:trace contextRef="#ctx0" brushRef="#br0" timeOffset="142085.25">16376 15741 287 0,'0'0'31'0,"0"0"-15"0,0 0 3 16,0 0 7-16,0 0 19 16,0 0 7-16,0 0-2 15,25-36-8-15,-25 32-20 16,0 2-22-16,0 2-3 16,0 0-92-16,0 0-123 0</inkml:trace>
  <inkml:trace contextRef="#ctx0" brushRef="#br0" timeOffset="142623.14">16129 15699 327 0,'0'0'172'16,"0"0"-152"-16,0 0 15 15,0 0 5-15,0 0-24 16,0 0 6-16,21 0 46 16,-13 0 27-16,0 0-2 15,1-12-22-15,1-2-12 16,0-4-22-16,-1 0-21 16,3-1-12-16,-4 7-3 0,-1 4-1 15,-1 3-7-15,-1 5-5 16,0 0 0-16,2 0 7 15,-1 0 0-15,3 8 5 16,0 9 7-16,-2 10 7 16,1 1 0-16,-6 3-8 15,3 0-6-15,-3-4 7 16,0 4 4-16,3-3-5 16,4-1-6-16,0-6-7 15,1-3 5-15,0-9-24 16,1-6-20-16,-3-3-37 0,0-1-104 15,-4-28-33-15,-4-3-170 16</inkml:trace>
  <inkml:trace contextRef="#ctx0" brushRef="#br0" timeOffset="142872.92">16182 15771 541 0,'0'0'252'0,"0"0"-202"0,0 0 77 16,122-9 4-1,-75 1-92-15,-3-7-14 0,-3 11-18 16,-17 0-7-16,-6 4-72 15,-16 4-81-15,-2 15-274 16</inkml:trace>
  <inkml:trace contextRef="#ctx0" brushRef="#br0" timeOffset="145095.95">13912 16924 570 0,'0'0'223'0,"0"0"-190"0,0 0 68 0,0 0 24 16,0 0-52-16,0 0-25 15,0 0 6-15,19 34-8 16,-11-19 0-16,0 2-3 16,-1 1-12-16,-1 8-9 15,2 7-3-15,-2 6-2 16,-1 10-3-16,-1 8-5 15,-2 2-6-15,-2 3 0 16,0-3 1-16,0-2-6 16,0-7 4-16,0-10 1 15,0-7-3-15,0-12-1 16,0-8 0-16,0-7-3 16,0-6 3-16,0 0-15 0,0 0-7 15,0-19 2-15,-2-8 21 16,-7-9 7-16,-3-13-3 15,4-5 0-15,-1-8-3 16,5-8-1-16,4-2-5 16,0 0 4-16,0 1-7 15,19 8-5-15,8 4-2 16,4 11 4-16,0 12-1 16,3 10-8-16,-1 12 8 15,-4 14 1-15,2 0-3 16,-2 14 12-16,-2 19 0 15,-4 10 2-15,-8 6 9 0,-8-2 0 16,-7 0 0-16,0 1-2 16,-5-7 3-16,-19 0-8 15,-3-3-2-15,-8-2 0 16,-4-8-6-16,4-10-2 16,6-2-2-16,9-10-1 15,11-2 8-15,7-4-10 16,2 5 0-16,0-2-8 15,0 2 5-15,16 8 9 16,3 10 7-16,8 0 6 16,0 4 5-16,2 3 7 15,-2-7-7-15,0 4 1 16,-3-1-8-16,-2-8-4 16,0 3 0-16,-1-6-8 15,-4-7-26-15,6-8-73 0,-3 0-197 16,2-26-33-16</inkml:trace>
  <inkml:trace contextRef="#ctx0" brushRef="#br0" timeOffset="145583.92">14567 17277 649 0,'0'0'288'0,"0"0"-244"15,0 0 102-15,0 0-54 16,0 0-75-16,0 0-9 0,-85-6 11 15,74 6 14-15,0 0-2 16,-1 10-1 0,-3 2-17-16,3 12-7 0,2 2 0 15,1 10-2-15,4-2-4 16,5-2 0-16,0 0-1 16,0-5 1-16,5-9-8 15,8-4-3-15,7-7-18 16,0 2-5-16,2-9 0 15,1 0-39-15,0 0-6 16,-4-9-51-16,-1-8 56 16,-5-1 54-16,-4 3 13 15,-4 3 13-15,-5-2-6 16,0 2 4-16,0 6 9 0,0-1 18 16,-7 2 39-16,-4 5 14 15,0 0-14 1,-5 0 5-16,3 8-20 0,-1 6-33 15,3 0-9-15,0 2-13 16,2-1 0-16,-2 3-3 16,2-4-5-16,0-2-9 15,2-2-10-15,1-6-37 16,2 0-96-16,4-4-90 16,0 0-212-16</inkml:trace>
  <inkml:trace contextRef="#ctx0" brushRef="#br0" timeOffset="146013.21">14947 17317 773 0,'0'0'66'0,"0"0"-27"15,0 0 81-15,0 0-81 0,0 0-31 16,0 0 5-16,-106 0 25 15,77 16 3-15,4 2 11 16,0 6-24-16,6-1-13 16,5 6-5-16,5-1-6 15,9 6-3-15,0-6-1 16,3-2-2-16,19-3 0 16,5-9 1-16,6-7-5 15,5-2-8-15,2-5-10 16,3 0-20-16,-1-8-30 15,-5-10-43-15,-6 6-65 16,-8-3-53-16,-12 2-275 16</inkml:trace>
  <inkml:trace contextRef="#ctx0" brushRef="#br0" timeOffset="146319.1">15142 16892 606 0,'0'0'163'0,"0"0"-36"16,0 0 42-16,0 0-63 16,0 0-82-16,-6 108-14 0,6-50 15 15,0 13 3-15,0 1 7 16,0 8-8-16,0-5 0 15,0 0-10-15,0-11-9 16,4-7-3-16,0-16-5 16,0-10-15-16,3-13-36 15,4-14-83-15,5-4-115 16,-1-17-90-16,5-20-9 16</inkml:trace>
  <inkml:trace contextRef="#ctx0" brushRef="#br0" timeOffset="146671.64">15413 17365 586 0,'0'0'220'15,"0"0"-129"-15,0 0 68 16,0 0-65-16,0 0-55 16,0 0 7-16,-78 0-24 15,58 18 4-15,3 0-6 16,1 8-12-16,5 2-8 15,4 6 2-15,2-1 0 16,5-3-2-16,0-6-3 16,0-7 0-16,18-8-15 15,3-9-14-15,6 0-13 16,4-18 8-16,2-12 18 0,0-2 12 16,-6 5-2-16,-7 9 9 15,-6 13 5 1,-4 5-3-16,1 0 18 0,1 14 50 15,-1 8-39-15,1 9-8 16,-2-4-7-16,3-1-16 16,-1-6-2-16,-3-8-31 15,-1-7-79-15,2-5-126 16,-4-5-172-16</inkml:trace>
  <inkml:trace contextRef="#ctx0" brushRef="#br0" timeOffset="147153.12">15723 17401 641 0,'0'0'250'0,"0"0"-242"15,0 0 130 1,18 121-36-16,-10-95-76 0,2-4-13 16,-4-8 15-16,1-6-15 15,-3-7-13-15,0-1-9 16,2 0-17-16,0-9 26 15,3-13 2-15,0-10 4 16,2 1 1-16,0-1-2 16,5 7-3-16,-3 10 1 15,-2 7-3-15,1 8-4 0,-2 0 4 16,1 0 14 0,3 8 9-16,-1 7-7 0,1 2-5 15,-5-3-6-15,-1-6-2 16,-2 0-3-16,-2-2-3 15,-2-2-4-15,0-4-9 16,0 0-24-16,5 0-13 16,4-18 12-16,3 0 24 15,1 0 8-15,1 4 9 16,1 6 2-16,3 4-2 16,3 4 0-16,2 0 6 15,0 8 8-15,0 14 21 16,-2 6-8-16,-7 3-5 15,-3-3-13-15,-2-2 14 16,-2-4-18-16,-2-8-5 0,-1-10-38 16,-4-4-113-16,0 0-186 15</inkml:trace>
  <inkml:trace contextRef="#ctx0" brushRef="#br0" timeOffset="147529.24">16429 17343 839 0,'0'0'57'0,"0"0"54"0,0 0 22 15,0 0-101 1,0 0-1-16,0 0 9 0,-102 58-16 16,79-32-11-1,6 10 0-15,1-4 1 16,7 3-9-16,5-11-1 0,4-6-4 15,0-6-4-15,0-4-19 16,22-8-31-16,7 0-15 16,3-20 17-16,1-4 24 15,2-2 11-15,-3 3 16 16,-6 10 1-16,-4 8 2 16,-6 5 3-16,-3 0 31 15,1 18-1-15,-3 5-13 16,-3-2-6-16,2-6-7 15,-4-1-7-15,1-10-2 0,2-4-31 16,4 0-90 0,3-4-128-16,0-20-71 15</inkml:trace>
  <inkml:trace contextRef="#ctx0" brushRef="#br0" timeOffset="148206.6">16813 17333 642 0,'0'0'310'16,"0"0"-285"-16,0 0 127 16,0 0-79-16,0 0-63 15,0 0 2-15,-110 76-10 0,108-54-2 16,2-4 0 0,0-4-4-16,0 9-6 0,16-5 0 15,1 4-3-15,-1 0-7 16,-1 6 12-16,4 2 8 15,-1 1 1-15,-1 2 1 16,-3-3-1-16,-3 1 0 16,-7 0 0-16,-4-3 1 15,0-1-2-15,0-10 2 16,-18-4-2-16,3-12-5 16,-3 3 1-16,2-4-3 15,0 0 0-15,6 0 1 16,-1-5 0-16,3-15 2 15,8-13 1-15,0-3 0 16,6 1-2-16,17-9 4 16,4-1-1-16,4-2 2 0,3 3 0 15,-3 9 3-15,-2-6 4 16,-7 7 2-16,-1 6-6 16,-6-2 2-16,-3 6-1 15,-6 2-2-15,-4 10 4 16,-2 1-2-16,0 11-1 15,-6 0 32-15,-15 0-7 16,1 9-21-16,-1 11-6 16,2 6 5-16,6 6-6 15,4 2 2-15,7-2 6 16,2 2 5-16,0-10 0 0,4-2-2 16,14-7-8-16,5-7-3 15,4-4-1-15,1-4-4 16,4-8-6-16,-1-19 5 15,-5 0 4-15,-1-5 2 16,-9-3 1-16,-6 7-1 16,-3-2 0-16,-5 7-2 15,-2 6-29-15,0 3-5 16,0 10-20-16,0 4-83 16,-2 0-63-16,-2 0-299 15</inkml:trace>
  <inkml:trace contextRef="#ctx0" brushRef="#br0" timeOffset="148615.54">17338 17281 950 0,'0'0'63'0,"0"0"41"0,0 0 16 0,0 0-103 16,0 0-17-16,0 0 0 15,-31 44-21-15,25-21 20 16,1 4 1-16,5-1 4 16,0 4-4-16,0 2-3 15,0-6 2-15,15 2-57 16,8-14-45-16,4-6-1 16,-6-8-52-16,0 0 54 0,-5 0 49 15,-5-9-1-15,-7-8 41 16,-4-1 13-16,0 0 0 15,-4-4-2-15,-17 4-37 16,-2 8 13-16,-2 6 26 16,0 4 84-16,7 0 0 15,7 0 15-15,7 0 5 16,4 8-37-16,0-6-67 16,15 2-31-16,12-4-26 15,4 0-70-15,2-18 2 16,1-8-13-16,-1-6-13 15,-2-4-100-15</inkml:trace>
  <inkml:trace contextRef="#ctx0" brushRef="#br0" timeOffset="148908.15">17596 17183 162 0,'0'0'149'0,"0"0"10"0,0 0 24 16,0 0-18-16,0 0-43 16,0 0-55-16,3 22-28 15,-3 0-31-15,0 0 0 16,11-4-6-16,7 0-2 15,0-8 2-15,2 1-6 16,2-2 4-16,0-3-16 16,1 6 2-16,-4 3 8 0,0 6 2 15,-3 2 4 1,-3 8 6-16,-7 1 26 0,1-1 12 16,-5 0-4-1,-2 0 22-15,0-7-21 0,-11-3-22 16,-12-8 10-16,-8-9-25 15,-2-4-4-15,-7 0-5 16,-4-8-12-16,-3-14-34 16,-5-10-75-16,-3-4-105 15,-3-9-132-15</inkml:trace>
  <inkml:trace contextRef="#ctx0" brushRef="#br0" timeOffset="149113.94">16942 17067 717 0,'0'0'194'0,"0"0"-144"16,145-19 152-16,-83 9-135 15,-6-5-61-15,-10 0-6 16,-12 1-2-16,-23 10-131 15,-11 4-266-15</inkml:trace>
  <inkml:trace contextRef="#ctx0" brushRef="#br0" timeOffset="159283.87">14243 5934 92 0,'0'0'145'0,"0"0"-132"0,0 0 1 16,0 0 14-16,0 0-15 15,0 0-3 1,0 0 9-16,0 0-2 0,-28 0 21 16,25 0 9-16,1 0-8 15,0 0 10-15,-1 0-7 16,3 0 7-16,-2 0-2 15,2 0-23-15,0 0 2 16,-2 0-5-16,2 0 22 16,0 0 7-16,0 0-7 15,0 0-4-15,0 0-12 16,0 0-14-16,0 0-1 0,4 0 3 16,10 0 12-16,1 0 2 15,4 0 8-15,-2 0-4 16,1 0-8-16,3 0-5 15,-2 0-3-15,1 0-7 16,-5 0 1-16,4 0-1 16,-4 0-5-16,1 0-1 15,-1 0 14-15,3 0-9 16,3 0 2-16,3 0-5 16,-2 0 3-16,3 0-3 15,-3 0 1-15,-2 0-2 16,0 0 1-16,-2 2-2 15,-3 1-1-15,4-3 2 16,-2 0 1-16,5 0-2 0,1 0 4 16,2 0 0-1,-4 0 1-15,0 0-7 0,-1 0 7 16,-1-3-7-16,0 3-1 16,-4 0 2-16,3 0-3 15,-1-2 0-15,4-1 0 16,1-3 0-16,-1 3 5 15,0 0-1-15,-3 0 4 16,0 0-1-16,-2 3-7 16,1-2 4-16,-1 2-2 15,-3 0-1-15,3 0-1 16,-3 0 0-16,1 0 3 0,-1 0-3 16,3 0 0-1,-1-2 2-15,1 2-2 0,-1 0 1 16,1 0 0-1,-3 0-1-15,3 0 2 0,2 0-2 16,-2 0 0-16,3 0 2 16,1 0-2-16,3 0 0 15,-4 0 0-15,2 0 3 16,-1 0 0-16,-3-2-3 16,0 2 2-16,-2-2-1 15,1 2 0-15,-1 0 1 16,-1 0-2-16,-1-2 0 15,3 2 1-15,-1 0 0 16,3-4-1-16,-1 0 1 16,2-2-1-16,1 2 2 0,-1 4 1 15,0-1-3 1,-4 1 0-16,-1 0 0 0,-1 0 1 16,1 0-1-16,-4 0 1 15,-1 0-1-15,-2 0 0 16,-2 0 0-16,-1 0 0 15,0 0 1-15,-1 0-1 16,-3 0 0-16,2 0 0 16,-2 0 0-16,2 0 1 15,0 0-1-15,-2 0 0 16,2 0 0-16,2 0 0 0,2 0 2 16,-4 0-2-16,2 0-2 15,1 0 2-15,-3 0 0 16,0 0 0-16,-2 0 0 15,0 0-11-15,0 0-13 16,0 0-9-16,0 0-37 16,0 2-159-16,-15 11-247 15</inkml:trace>
  <inkml:trace contextRef="#ctx0" brushRef="#br0" timeOffset="176238.02">5046 17115 376 0,'0'0'179'0,"0"0"-168"16,0 0 2-16,0 0 32 0,0 0-4 16,0 0-14-1,0 0-10-15,0 0-11 0,-2 0 19 16,2 0 29-16,-2 0 8 15,2 0-5-15,-2 3-6 16,2-3-9-16,0 0-5 16,0 0-8-16,0 0-14 15,0 2-11-15,2-2 6 16,15 4 21-16,4 1 2 16,1-1-5-16,2 0-9 15,3 1-6-15,0 4 2 16,4-4-5-16,2 0-7 0,6-1-1 15,1-4 13-15,-5 0 3 16,-2 0-9-16,-6 0-1 16,0 0 5-16,-4 0-2 15,0 0 4-15,0 0-8 16,4 0-3-16,2 0 1 16,0 0-1-16,0 0 1 15,4 0 1-15,-2 0-6 16,3 0 2-16,3 0 2 15,-1 0-2-15,5 0 0 16,-2 0 3-16,1 0-3 16,1 0-1-16,-3 0 0 15,-3 0-1-15,-1 0 1 16,-1 0 2-16,-2 8-3 16,2-4-3-16,1 2 3 0,-1-2 2 15,6 0-2-15,-4 0 0 16,1-2 0-16,1-2 0 15,1 0 0-15,7 0-1 16,-1 0-3-16,6 0 8 16,-2 0-6-16,1-6 4 15,-1 2-2-15,-2-4 0 16,-2 2 0-16,1 1 0 16,-3 2 1-16,-1 3-1 15,-3-4 3-15,-3 4-6 16,1 0 3-16,-3 0 0 15,5 0 6-15,5 0-6 16,1 0-2-16,1 0 2 0,-1 0 0 16,-1 0 5-16,-3 0-5 15,0 0 0-15,-1 0-3 16,-2 0 3-16,-2-5 0 16,-1 4 3-16,-3-3-3 15,0 4-4-15,2-4 4 16,3 4 5-16,4 0-5 15,3 0-1-15,-1 0 1 16,-3-5 3-16,2 1-3 16,-3 3 4-16,-3-3-4 15,-1 0 0-15,1-1-2 16,2 5 2-16,0-4 3 0,1 2 1 16,2 2 0-1,-2 0-4-15,2 0 1 0,0 0-1 16,-2 0 1-16,-2 0 2 15,0 0-5-15,-3 0 2 16,0 0 0-16,3-3 0 16,-3-1 2-16,3-1-2 15,-5 1 0-15,0 0 3 16,0 3-2-16,0 1-1 16,0-5 3-16,-2 5-3 0,1-4 1 15,-6 4-1 1,1-4 2-16,2 0-2 15,0 3 2-15,2-8-1 0,2 6-1 16,2-2 2-16,-4 1 3 16,-1 2-3-16,-1 2-1 15,0 0-1-15,0 0 2 16,0 0 1-16,4 0-3 16,-2 0 0-16,-2 0 0 15,2 0 0-15,0 0 0 16,2 0 0-16,0 0 1 15,0 0-1-15,-2 0 1 16,3 0-1-16,-6 0 0 16,0 0 3-16,-1 2-3 15,-5 2 0-15,0-4-1 0,2 5 1 16,1-5-1 0,2 0 2-16,-1 3-1 0,0-3 0 15,5 4-1-15,2 1 0 16,-2-5 0-16,5 1 2 15,1 3-3-15,0-4 3 16,-2 4-4-16,-2-4 6 16,-2 4-7-16,0-4 4 15,-1 5-1-15,-3-4 1 16,2 3 1-16,0 5 0 16,-1-2-1-16,6-1 0 15,-3 3-1-15,2-5 1 16,-2 1 1-16,0 4 0 15,2-5 0-15,-4 2-1 16,-1-2 1-16,1-1-1 16,0 2 2-16,-3 1-2 0,1-2-2 15,0 0 2-15,1 0 0 16,-2 0 2-16,-1 2-2 16,-1-2 1-16,2-4-3 15,-1 4 4-15,1-1-4 16,1 2 1-16,-2-4 1 15,0-1 2-15,2 0-2 16,-2 5-2-16,-1-5 2 16,0 4 0-16,2-4 2 15,-3 4-4-15,0 0 3 16,0 2-2-16,-3-2 1 0,-1-4 0 16,-3 4 0-1,-3 1 1-15,0-5 0 0,3 5-1 16,-4-5 0-16,4 3 0 15,-3-3 2-15,-4 5-2 16,2-1-1-16,-2-4 1 16,-1 6-1-16,1-2 1 15,-1-4 0-15,-1 0 1 16,2 4-1-16,-3-4 0 16,1 0-1-16,-1 0 0 15,-2 0 1-15,2 4 0 16,2-4 0-16,-2 0 1 0,2 4-1 15,3-4-3-15,3 2 3 16,-4 2 0-16,3 1 0 16,-4-5 0-1,0 2 0-15,0-2 2 0,-3 5-2 16,2-5-2-16,1 4 1 16,-2-2 1-16,2-2 0 15,1 0-1-15,1 0 0 16,1 0 1-16,-2 0-4 15,3 0 4-15,3 0 1 16,1 0-1-16,1 0-1 16,3 0 1-16,-2 0 0 15,-2 0 0-15,-4 0 0 16,-2 0 0-16,-3 0-1 16,-1 0-22-16,-2 0-30 0,-3 0-15 15,4 0-69-15,7-6-130 16,9-20-119-16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0:58:02.26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1691 13760 205 0,'0'0'216'0,"0"0"-138"0,0 0 19 16,0 0-12-16,0 0-12 15,0 0-15-15,0 0-10 16,2 16-2-16,2-3 1 15,3-2 17-15,-3 5 9 0,1 7-9 16,0 2-21 0,-1 9-15-16,0 7-12 0,3 6-6 15,-5 6-2 1,2 9-7-16,-1 1 9 0,-1 2-7 16,-2 3 7-16,3-10 0 15,-1-4-9-15,0-10 2 16,0-8 0-16,0-13-3 15,3-7-3-15,-5-8 3 16,2-5 1-16,-2-3-1 16,0 0 0-16,0 0 4 15,0 0 0-15,0-9-1 16,0-13-2-16,0-6 1 16,0-12-1-16,0-4 0 15,-9-13-1-15,3-3 2 0,-2-3-2 16,4-8 1-1,2 0-2-15,2-1 1 0,0 4 0 16,-3 6-1-16,-1 6 0 16,-2 6 0-16,-1 6 1 15,0 4-2-15,2 5 0 16,1 10 2-16,0 3-3 16,0 8 2-16,1 5-1 15,3 5 1-15,0 2 0 16,0 2 1-16,0 0-3 15,0 0 1-15,0 0-4 0,9 0 6 16,11 0 1-16,7 6 2 16,1-4 2-1,9-2-3-15,0 0 0 0,1 0 1 16,2 0 2-16,1 0 0 16,-6 0 0-16,-1-2 3 15,-3 2-5-15,-2 0 1 16,-2 0-1-16,-1 0 2 15,-4 2 0-15,3 2-4 16,-5 0 0-16,-5 0 3 16,1 1-4-16,-5-5-2 15,-4 0-1-15,-2 0 2 16,-5 0-25-16,0 0-10 16,0 0-48-16,0 0-91 15,-3 0-47-15,-19 0-168 16</inkml:trace>
  <inkml:trace contextRef="#ctx0" brushRef="#br0" timeOffset="313.42">1762 14074 270 0,'0'0'238'0,"0"0"-183"0,0 0 68 16,0 0 33-16,129-30-76 16,-86 19-27-1,-4 2-2-15,-5 6-29 0,-3-2-10 16,-6 5-10-16,-7 0 0 15,-5 0-2-15,-4 0-39 16,-5 0-60-16,-4 11-103 16,0 5-165-16</inkml:trace>
  <inkml:trace contextRef="#ctx0" brushRef="#br0" timeOffset="790.96">2420 13904 400 0,'0'0'161'0,"0"0"-147"16,0 0 113-16,0 0-33 16,0 0-37-16,0 0-3 15,10-60 0-15,-10 57 13 16,0 1 9-16,-2-1-6 0,-12 1-16 15,-1 2-19 1,-7 0-11-16,-3 0-8 0,1 0-10 16,0 6-6-1,1 14 0-15,0 6-10 0,2 6 10 16,3 4 5-16,5 7-5 16,3 3 0-16,6-2 3 15,4 6-1-15,0 2 0 16,0-2 0-16,20-6-2 15,5-6-6-15,8-10 6 16,5-9 0-16,4-10 0 16,3-9 0-16,-3 0 4 15,3-25-4-15,-5-11 1 16,-11-1-1-16,-7-9 3 16,-13 4-2-16,-9 4-1 15,0 9 0-15,0 6 0 16,-4 5-2-16,-17 1-29 0,6 3-91 15,1-4-147-15,6 5-120 16</inkml:trace>
  <inkml:trace contextRef="#ctx0" brushRef="#br0" timeOffset="1181.71">2885 13896 379 0,'0'0'198'0,"0"0"-132"0,0 0 113 15,0 0-72-15,0 0-42 16,0 0 21-16,0-26 10 16,-7 26-26-16,-8 0-28 15,-6 13-16-15,0 10-13 16,-6 10-6-16,2 6-1 15,0 10-4-15,5 4-2 16,5 4 2-16,6 5 0 16,9-3-2-16,0-9 2 15,0-6-4-15,22-9-2 16,5-7-2-16,6-7 2 16,6-14 3-16,5-7 1 15,3 0 0-15,-3-11-3 16,-2-18 0-16,-1-5-6 15,-12 2-14-15,-8-2-17 0,0 6-41 16,-8 2-108-16,-1 6-57 16,-6 7-93-16</inkml:trace>
  <inkml:trace contextRef="#ctx0" brushRef="#br0" timeOffset="1605">3361 13977 432 0,'0'0'298'0,"0"0"-228"15,0 0 78-15,0 0-15 16,0 0-50-16,0 0-39 16,-77-38 0-16,52 38-8 15,1 5-10-15,-1 17-9 16,0 6-6-16,1 5-6 15,4 2 4-15,4 8-6 16,7 3 0-16,7 2-2 16,2 0 1-16,0-2 0 15,23-6-2-15,8-8-6 16,7-10 5-16,-1-12 0 16,8-10 1-16,-1 0-1 15,-1-15 0-15,2-12 1 16,-10-13 2-16,-4-6 2 0,-8-12-2 15,-10-6 1 1,-8-3 1-16,-5 9-1 0,0 13-2 16,-10 14-1-16,-11 15-5 15,-8 14-10-15,-6 2-43 16,-2 22-152-16,-3 21-284 16</inkml:trace>
  <inkml:trace contextRef="#ctx0" brushRef="#br0" timeOffset="4289.39">4028 13972 572 0,'0'0'281'0,"0"0"-268"15,0 0 83-15,0 0 7 16,0 0-98-16,0 0-3 16,0 0-4-16,0 0 2 15,0 0 0-15,0 0 8 16,0 0 31-16,0 0-2 16,0 0-6-16,0 0-19 15,0 0 2-15,0 0-14 16,-2 5 0-16,-2 7-49 15,-6 1-107-15,-1 6-156 0,-3-1-233 16</inkml:trace>
  <inkml:trace contextRef="#ctx0" brushRef="#br0" timeOffset="4572.72">3983 14341 460 0,'0'0'246'16,"0"0"-240"-16,0 0 47 0,0 0 15 16,0 0-54-16,0 0-6 15,7-26-2-15,-4 20 16 16,-3 5 5-16,2 1 3 15,-2 0 5-15,0 0-7 16,0 0-28-16,0 0 0 16,0 8-46-16,0 5-124 15,-5-1-233-15</inkml:trace>
  <inkml:trace contextRef="#ctx0" brushRef="#br0" timeOffset="7402.28">5258 13471 245 0,'0'0'248'0,"0"0"-193"0,0 0 46 0,0 0-42 16,0 0-48-16,0 0-1 15,0 0 13-15,0 78 16 16,0-58 21-16,2 4-3 16,2 9-9-16,-1-1-1 15,-1 9-6-15,0 6-7 16,0 3-12-16,-2 8-7 15,0 4-4-15,0 6-9 16,0 3 18-16,0-5-12 16,0-6 2-16,0-2-2 15,0-12 3-15,0-6-11 16,0-10 1-16,2-12-3 0,-2-9 2 16,2-8-3-16,-2-1-2 15,0 0-10-15,0 0-13 16,0 0 28-16,0-10 7 15,0-11 5-15,0-8-3 16,0-3-2-16,0-6-6 16,-2-1 0-16,-4-9 0 15,1 3-1-15,-1-2 0 16,4 0 0-16,-2 0 0 16,0 6 0-16,0 0 1 15,2 1-2-15,0 2 1 16,0 2 0-16,-3-2 0 15,1 1 0-15,2 1 0 0,-2 0 0 16,0 7 1-16,2 0-1 16,0 3 0-16,2 4 1 15,-2 5-1-15,2 2 0 16,0 7-1-16,0 2 1 16,0 0-2-16,0 2-1 15,0 0-1-15,4-2-2 16,14 0 3-16,7-2 0 15,2-2 0-15,2 2 3 16,4 0 0-16,-4 2-5 0,0 3-1 16,-5 3 2-1,-1 0-2-15,-7 0-2 0,1 13-4 16,-3 7 12-16,-3 3 4 16,-3 10-3-16,-5 1 5 15,-3 6 6-15,0 4 3 16,0 5 6-16,0 5-9 15,-16-2 9-15,-2 0-6 16,-1-4 2-16,-4-4-1 16,3-4-11-16,3-8-1 15,-4-4 6-15,1-7-8 16,3-3-2-16,0-10-6 16,2-5 5-16,1-3-35 15,-3 0-35-15,3-10-66 16,1-9-126-16,5-2-102 0</inkml:trace>
  <inkml:trace contextRef="#ctx0" brushRef="#br0" timeOffset="7854.87">5552 14039 162 0,'0'0'544'0,"0"0"-493"0,0 0 27 0,0 0 20 15,0 0-57-15,0 0-18 16,13 122 38-16,-6-84 15 15,2 2-27-15,-3 0-12 16,-4-3-6-16,1-4-12 16,0-9-10-16,-3-11-7 15,0-8 1-15,2-5-3 16,-2 0-2-16,0-4-6 16,4-28 1-16,-2-14 7 15,0-10 3-15,3-2-1 16,1 8-1-16,4 10-1 15,0 6 0-15,3 7-5 0,1 4 6 16,1 6-3-16,2 6 2 16,-5 2-3-16,0 8-3 15,-1 1-11-15,0 0-21 16,1 0-86-16,-4 0-45 16,3 0-212-16</inkml:trace>
  <inkml:trace contextRef="#ctx0" brushRef="#br0" timeOffset="8231.23">5913 14015 572 0,'0'0'229'16,"0"0"-186"-16,0 0 80 15,0 0-45-15,0 0-64 16,0 0 8-16,-63 22 17 15,47-8-7-15,-3 7 4 16,3 8-19-16,-1 1-2 16,3 5-3-16,3 4-5 15,7-1-3-15,4-2-4 16,0-10-1-16,6-4-1 0,19-8-3 16,8-9 0-1,5-5 3-15,2 0 0 16,-2-14 2-16,-4-15 1 15,-8-5-1-15,-8-4 9 0,-7 0 8 16,-11 4-8-16,0 2 3 16,0 10-11-16,0 10-1 15,-9 3-16-15,-8 5-26 16,0 1-114-16,5 0-134 16,2 1-237-16</inkml:trace>
  <inkml:trace contextRef="#ctx0" brushRef="#br0" timeOffset="8603.37">6264 14002 379 0,'0'0'350'0,"0"0"-237"0,0 0 15 0,0 0 7 0,0 0-76 0,0 0-24 16,-37 5-1-16,17 9-11 15,2-5-8-15,0 12-3 16,3 5-4-16,1 4 0 16,5 6 5-16,1 2-12 15,5 0 1-15,3-4-2 16,0-2 0-16,3-6-1 0,17-8-7 15,4-4 7-15,5-8-8 16,6-6-7-16,2 0-5 16,3-12-11-16,-1-16-10 15,-3-2-77-15,-5-4-31 16,-8 3-99-16,-7 4-163 16</inkml:trace>
  <inkml:trace contextRef="#ctx0" brushRef="#br0" timeOffset="8976.87">6597 13994 512 0,'0'0'328'0,"0"0"-271"16,0 0 103-16,0 0-50 16,0 0-87-16,0 0 8 15,-67 28 12-15,38-6-15 16,0 3-13-16,4 3 7 15,4-1-12-15,2 8 1 16,9-3-2-16,7 4-8 16,3 2-1-16,0-1-5 15,26-2-1-15,13-13-15 16,7-8-25-16,8-14-14 16,0 0 11-16,-8-8 11 15,-13-11-27-15,-14-4 11 0,-13 3 9 16,-6 4-5-16,0 4 38 15,-23 2 12 1,-6 6 1-16,-6 2 0 0,2 2-1 16,4 0 7-16,7 0 2 15,10 0 14-15,8 0-23 16,4 0-17-16,0 0-62 16,6-12-230-16</inkml:trace>
  <inkml:trace contextRef="#ctx0" brushRef="#br0" timeOffset="9338.42">6922 13993 685 0,'0'0'187'16,"0"0"-157"-16,0 0 88 15,0 0-78-15,0 0-40 16,0 0-14-16,-103 58-20 15,103-40 18-15,0 0 13 16,0-3 3-16,0 2-3 16,18-1-6-16,9-2 3 15,4-2 1-15,3 4 5 16,1 0 0-16,-1 2 1 16,-8 2 2-16,-5 1 27 15,-10-2 17-15,-9 1 2 0,-2 0 2 16,-2-2-12-16,-25-1-22 15,-4-5-7-15,-3-9-10 16,1-3-1 0,6 0-9-16,2 0-21 0,8 0-31 15,5-14-73-15,6-6-156 16,6-4-211-16</inkml:trace>
  <inkml:trace contextRef="#ctx0" brushRef="#br0" timeOffset="9724.27">7189 14021 499 0,'0'0'353'16,"0"0"-312"-16,0 0 114 16,0 0-65-16,0 0-77 15,0 0-1-15,-80 57 15 16,74-44-6-16,1-3-8 15,5-6-10-15,0 5-3 16,0-2-3-16,18-1-8 16,9 2 2-16,2 2-11 15,2 0 5-15,-2 1 13 16,-4 6 1-16,-4-1 1 16,-7 6 3-16,-7-2 4 15,-7 4 7-15,0 0 3 16,-7 2-5-16,-20-4 0 15,-10-4 0-15,1-8-2 0,-2 2-10 16,4-10-2-16,7 1-11 16,10-3-11-16,3 0-39 15,10-5-92-15,4-17-95 16,0-6-64-16</inkml:trace>
  <inkml:trace contextRef="#ctx0" brushRef="#br0" timeOffset="10039.23">7415 13983 334 0,'0'0'345'0,"0"0"-243"16,0 0 60-16,0 0-50 16,0 0-60-16,-89 122-10 15,72-80-16-15,11 4 3 16,6 0-1-16,0-6-14 15,0-3-7-15,23-7-5 16,1-11-2-16,7-11-3 16,3-8 1-16,-1-4-7 15,0-22-2-15,-4-2 7 16,-6 0 4-16,-12-1 1 16,-9-4-1-16,-2-1 1 15,0 2-1-15,-15 1-8 16,-8 8-29-16,-1 7-65 15,1 5-61-15,8 10-75 0,1 1-89 16</inkml:trace>
  <inkml:trace contextRef="#ctx0" brushRef="#br0" timeOffset="10415.69">7619 14030 649 0,'0'0'248'0,"0"0"-172"16,0 0 71-16,0 0-111 16,0 0-35-16,0 0-1 0,-55 31 0 15,46-20-7-15,2 1-3 16,5 1 9 0,2 1-1-16,0-4-7 0,0 2-17 15,16-2-29-15,12-2-8 16,3 0 1-16,4-3 33 15,2 0 27-15,-3 3 2 16,-3 2 6-16,-2 6 6 16,-10 3 52-16,-7 4 25 15,-12 3-8-15,0 0-21 16,-18-7-16-16,-20 2-14 16,-4-12-15-16,-3-6-5 15,5-3-10-15,9 0-15 0,4-10-35 16,7-10-82-16,2-2-144 15,5 0-295 1</inkml:trace>
  <inkml:trace contextRef="#ctx0" brushRef="#br0" timeOffset="11200.64">8431 14011 374 0,'0'0'315'0,"0"0"-217"16,0 0 44-16,0 0-23 16,0 0-67-16,0 0-31 15,2 100 6-15,0-60-5 16,0 4 11-16,0 0 3 15,1-8 0-15,-1-6-18 0,-2-8-14 16,0-6-4-16,0-7-15 16,0-9-85-16,0 0-190 15,0-15-255-15</inkml:trace>
  <inkml:trace contextRef="#ctx0" brushRef="#br0" timeOffset="11638.76">8544 14078 812 0,'0'0'67'16,"0"0"-40"-16,0 0 104 0,36 123-79 16,-23-85-37-16,-4 4 37 15,-2-4-3-15,-5-2-6 16,-2-12-10-16,3-7-13 15,-3-14-7-15,0-3-1 16,0 0-5-16,0 0-7 16,0-17-2-16,0-18-17 15,0-9 14-15,0-1-4 16,0-2 1-16,8 5 5 16,10 4-2-16,2 8 0 15,5 0-8-15,-1 10 3 16,3 8 3-16,-3 6 0 15,-2 6-4-15,1 0 11 0,-1 0 2 16,0 15 10-16,-2 9-2 16,-3 11 2-16,-7 3 6 15,-5 4-3-15,-5-2 0 16,0-8-8-16,0-10-7 16,0-12-6-16,-3-10-58 15,-5-4-102-15,-2-22-245 16</inkml:trace>
  <inkml:trace contextRef="#ctx0" brushRef="#br0" timeOffset="12379.09">8979 13378 707 0,'0'0'69'0,"0"0"-27"0,0 107 50 0,7-46-64 16,-3 7-20-16,2 9 13 15,1 6 18-15,-3 3 13 16,-1 4 8-16,-3-1-24 16,0-6-10-16,0-10-17 15,0-10-9-15,0-24-1 16,0-17-18-16,0-14-55 0,0-8-24 15,0 0-10-15,0-18-32 16,0-6 120-16,-3-3 20 16,-1-2 2-16,2 1 1 15,2-1 5-15,0 0-8 16,2 5 2-16,16 0-2 16,5 6 2-16,0 6 1 15,6 4 2-15,-2 2 8 16,2 2-12-16,-2 0 6 15,-2 4 2-15,-3-4-7 16,-7 2-1-16,-2 2 1 16,-3 0 1-16,-6 0 0 15,-2 0-1-15,-2 0 26 16,0 0 20-16,0 0 21 0,0 0 3 16,-16 0-36-16,-1 0-11 15,-1 10 4-15,3 4-8 16,-6-1-7-16,6 6 3 15,-3 3-11-15,5 4-1 16,3-2 5-16,4 4-5 16,6-2-2-16,0 0-3 15,0 0-4-15,18-4 3 16,7-6-8-16,1-9-28 16,1-7-38-16,4 0 20 15,0-8 37-15,-6-17 12 0,-7 1-14 16,-9 0-2-1,-7 5-9-15,-2 2 31 0,0 9 0 16,-7 4 11-16,-13 4 32 16,-3 0-7-16,0 4-11 15,-4 14-7-15,0 4-5 16,2-1-13-16,5-4-1 16,5-3-4-16,4-4-28 15,6-6-87-15,5-4-159 16</inkml:trace>
  <inkml:trace contextRef="#ctx0" brushRef="#br0" timeOffset="12746.65">9420 14165 599 0,'0'0'131'0,"0"0"-85"0,0 0 114 0,17 106-107 0,-17-80-17 16,0-2 5-16,0-2 4 16,0-7-7-16,0-5-3 15,0-9-11-15,0-1-24 16,0 0-2-16,0 0-8 16,0-11 2-16,0-20 1 15,0-7 7-15,0-10 0 16,5 2 2-16,6 4-2 0,0 10 1 15,1 12-1-15,-1 3 1 16,-1 11-1-16,6 5 0 16,5 1-4-16,-2 0 1 15,4 0 3-15,-5 0 2 16,-3 0-2-16,-4 0-38 16,-4 0-113-16,-7 0-184 15</inkml:trace>
  <inkml:trace contextRef="#ctx0" brushRef="#br0" timeOffset="13208.81">9740 14102 789 0,'0'0'90'16,"0"0"-54"-16,0 0 115 16,39 131-113-16,-33-99-22 15,-1 0 15-15,-5-2 4 16,0-5-7-16,0-8 2 16,0-7-8-16,0-6-13 0,0-4-9 15,0 0-5 1,0-10-23-16,0-24 12 15,0-3 12-15,0-7 4 0,0 0 3 16,2 1 0-16,9 3-3 16,3 10 2-16,1 0-2 15,3 11 0-15,-1 10-4 16,-1 9-12-16,5 0 3 16,-4 0 13-16,5 18 3 15,1 5 5-15,-4 7 3 16,-2-1 9-16,-7 5 4 15,-5 3-5-15,-3-2-6 16,-2 1 2-16,0-5-14 16,0-1-1-16,0-12-11 15,0-9-61-15,0-9-73 0,0 0-232 16</inkml:trace>
  <inkml:trace contextRef="#ctx0" brushRef="#br0" timeOffset="13584.52">10239 13998 658 0,'0'0'63'0,"0"0"41"0,0 0 18 0,0 0-87 15,0 0-8-15,0 0 24 16,-77 71-12-16,54-38-11 15,6 6 13-15,5-3 2 16,10-4-3-16,2 2-23 16,0-2-11-16,16-8-2 15,11-7-4-15,-1-6 0 16,5-11-3-16,3 0 1 16,2-12 2-16,-5-16 6 15,-4-1 1-15,-10-10 0 16,-5-2-1-16,-6 4-4 15,-6-3-2-15,0 10-14 16,0 10-2-16,-11 12-2 16,-4 8-19-16,-4 0-19 15,6 0-57-15,-1 1-79 0,8 7-160 16</inkml:trace>
  <inkml:trace contextRef="#ctx0" brushRef="#br0" timeOffset="13966.86">10552 13966 734 0,'0'0'110'0,"0"0"7"16,0 0 8-16,0 0-109 15,0 0-11-15,0 0 10 16,-72 58-11-16,66-39 10 0,6-5-10 15,0 1-4-15,0 2-2 16,4-5-9-16,16 1-7 16,3-6 6-16,3 3 7 15,-2 0 3-15,3 4 2 16,-2 2 1-16,-2 6 1 16,-4 4 1-16,-3 4 16 15,-7 4 30-15,-5 2 12 16,-4-3-23-16,0-6-15 15,-17-7-6-15,-8-5-13 16,0-10-4-16,-6-5-9 16,0 0-9-16,-5-17-25 15,-3-16-78-15,-2 1-182 0,-3-8-300 16</inkml:trace>
  <inkml:trace contextRef="#ctx0" brushRef="#br0" timeOffset="14339.59">8366 13614 70 0,'0'0'670'0,"0"0"-670"0,0 0-1 0,0 0-1 0,0 0-43 16,0 0-417-16</inkml:trace>
  <inkml:trace contextRef="#ctx0" brushRef="#br0" timeOffset="15730.88">11278 14137 474 0,'0'0'31'0,"0"0"-18"15,0 0 66-15,0 0-21 16,0 0-34-16,0 0 8 0,0 0 42 15,-7 0-15-15,7 0 3 16,0 0-6-16,0 0-5 16,13-4-4-16,10-1 0 15,6-2-14-15,11-3-5 16,5 0-16-16,5-7-6 16,0 4 0-16,-1 3-1 15,-5-3 2-15,-4 9-4 16,-9 3 5-16,-6 1-2 15,-11 0-3-15,-5 0 7 16,-3 0 3-16,-4 0 7 16,0 0-8-16,-2 0-7 0,0 0-5 15,0-4-25-15,0-7-101 16,-6-1-139-16,-7 0-235 16</inkml:trace>
  <inkml:trace contextRef="#ctx0" brushRef="#br0" timeOffset="16053.92">11563 13912 446 0,'0'0'48'0,"0"0"-40"15,0 0 75-15,0 0-75 16,0 0 0-16,0 0-8 15,-13 0 17-15,13 0 55 16,0 0 89-16,0 4-19 16,0 13 17-16,0 12-59 15,0 3-50-15,2 11-16 16,4 0-13-16,2-2-7 16,-4-1-8-16,-2-2-5 15,0-10-1-15,1-8 1 16,-3-9-1-16,0-8-10 15,0-3-29-15,0 0-62 16,0-16-69-16,-5-13-112 16,-1 0-129-16</inkml:trace>
  <inkml:trace contextRef="#ctx0" brushRef="#br0" timeOffset="16839.64">12456 13722 338 0,'0'0'188'0,"0"0"-152"0,0 0 82 16,0 0 13-16,0 0-63 16,0 0 9-16,10-4 25 15,-10 4 5-15,-2 0-44 0,-17 0-34 16,-3 0-12 0,-4 0-10-16,-3 8-4 0,0 5 0 15,0 1-3-15,0 7-5 16,6 1 2-16,5 0 1 15,7 0-6-15,5 2 1 16,6-2 7-16,0 0-11 16,0-3 8-16,0-5-5 15,15 2-10-15,1-7-10 16,1-3 1-16,1-4 6 16,1-2-8-16,-2 0-12 15,3 0 13-15,5 0 6 0,-1 0-9 16,-2 0-3-16,5 9 6 15,-2 10 14-15,0 3 12 16,-2 6 2-16,-2 3 0 16,-1 1 1-16,-3 0 7 15,-5 4 13-15,-5-3 11 16,-7 3 4-16,0-5 9 16,0-3 16-16,-19-2-12 15,-4-8-6-15,-12-5-10 16,-2-8-16-16,-7-5 0 15,-4 0-12-15,4 0-3 16,7-5-2-16,2-8 0 16,12-5-5-16,4 0-14 15,6-2-23-15,6-4-93 16,5 1-34-16,2-4-135 0</inkml:trace>
  <inkml:trace contextRef="#ctx0" brushRef="#br0" timeOffset="17380.73">12813 13994 374 0,'0'0'320'0,"0"0"-287"0,0 0 68 0,0 0 21 16,0 0-70-16,0 0-1 16,-22-5 33-16,6 5-17 15,0 0-10-15,1 13-13 16,-7 0-11-16,-1 2-13 16,4 3-11-16,-4 5-4 15,7 3-5-15,3 1-2 16,7 4-2-16,4-3 3 15,2 3-5-15,0-2 4 16,6-1 1-16,19-2-2 16,4-8-6-16,8-12-8 0,5-6-25 15,6 0-26 1,0-24-34-16,-5-7 0 0,-10 0 39 16,-12-3 21-1,-17-1 9-15,-4 10-5 0,-2-1 38 16,-23 12 1-16,-4 8 25 15,-4 6 8-15,-1 0-1 16,3 12 22-16,2 14 25 16,7 2-11-16,3 0-30 15,9-1-3-15,3-8-21 16,5-1-15-16,2-7 0 16,0-6-29-16,0-5-107 15,-2 0-127-15,0-5-314 16</inkml:trace>
  <inkml:trace contextRef="#ctx0" brushRef="#br0" timeOffset="17739.33">13021 14091 495 0,'0'0'270'0,"0"0"-254"0,0 0 87 15,0 0 2-15,53 131-55 16,-42-95 14-16,-2-3 20 16,-3-1-34-16,-1-6-26 0,-2-11-11 15,-3-10-4 1,0-1-9-16,0-4-1 0,0-4 1 16,0-22 0-16,0-9 6 15,0-14-4-15,0-1-1 16,4 5 1-16,2 8-2 15,3 11-1-15,-3 8-1 16,2 7 2-16,1 4-1 16,4 4 1-16,5 2-6 15,2 1-10-15,2 0-3 16,0 0-15-16,1 0-36 0,-4 0-92 16,-1-6-120-1,-7-1-81-15</inkml:trace>
  <inkml:trace contextRef="#ctx0" brushRef="#br0" timeOffset="18197.59">13388 14062 830 0,'0'0'54'0,"0"0"14"0,0 0 66 0,0 0-111 15,0 0-1 1,0 121 41-16,5-82-17 0,-1 0-15 15,4-1-5-15,4-10-7 16,1-6-9-16,3-10-8 16,2-5-2-16,4-7-2 15,5 0 2-15,2-9 0 16,2-13 1-16,0-13 1 16,-4-6 5-16,-5-6 8 15,-8-8 2-15,-8-3-2 0,-4 1-6 16,-2 11-8-1,0 16 1-15,0 12-2 0,0 12-8 16,-15 6-7-16,-3 4-32 16,-5 20-78-16,4 6-156 15,3-8-195-15</inkml:trace>
  <inkml:trace contextRef="#ctx0" brushRef="#br0" timeOffset="18466.71">13831 14002 641 0,'0'0'225'0,"0"0"-141"0,0 0 95 16,0 0-89-16,0 120-56 15,0-78 13-15,0 2-12 16,0 0-3-16,0-3-10 15,0-5-10-15,0-7-7 16,5-10-4-16,-3-6-1 16,0-7-7-16,0-6-41 15,1 0-77-15,-1-13-197 16,-2-11-87-16</inkml:trace>
  <inkml:trace contextRef="#ctx0" brushRef="#br0" timeOffset="19230.65">14103 14061 314 0,'0'0'351'15,"0"0"-219"-15,0 0 6 16,0 0-18-16,0 0-49 15,0 0-23-15,-35 10-14 16,16 10-9-16,4 8-14 16,4 0-11-16,2 2 0 15,7-2-5-15,2-4 4 0,0 0-5 16,4-2-1-16,17-10-14 16,5 3 6-16,0-6-3 15,5-1-14-15,-1 2 10 16,1 2 18-16,-7 5 4 15,-5 7 1-15,-11 9 3 16,-8 5 5-16,0 8 3 16,0 2 5-16,-20 1 4 15,-6-4-10-15,-3-6-9 16,0-11-1-16,6-15 0 16,5-12-1-16,3-1-6 15,4-10-4-15,4-28-2 0,7-9 3 16,0-10 2-16,4-1 7 15,23-7 0-15,2 8-4 16,7-1 4-16,0 5 1 16,-1 1 1-16,-3 2 12 15,-5 1-2-15,-8 8-2 16,-3 2-8-16,-7 7 0 16,-5 10 0-16,-4 8 0 15,0 6 1-15,0 7 11 16,0 1 12-16,0 0-8 15,-4 12-18-15,-11 12-1 16,-2 2-4-16,5 3 3 16,0 4 2-16,3-1 1 0,7 0 2 15,2 0 0-15,0-2-3 16,0-4 0-16,15-7-3 16,10-4-1-16,2-11 3 15,2-4 0-15,2 0 1 16,0-16 1-16,0-8 1 15,-4-5 6-15,-4 2 8 16,-10-1-7-16,-5 0-5 16,-6 2 6-16,-2-1-6 15,0 2-4-15,-6-2-1 16,-21-3-14-16,-11 3-41 16,-10 4-128-16,-8 11-208 0</inkml:trace>
  <inkml:trace contextRef="#ctx0" brushRef="#br0" timeOffset="19430.75">13794 13824 992 0,'0'0'34'0,"0"0"49"0,0 0 22 15,0 0-105-15,0 0-3 16,0 0-206-16,60-27-438 16</inkml:trace>
  <inkml:trace contextRef="#ctx0" brushRef="#br0" timeOffset="20464.08">15346 14034 488 0,'0'0'52'0,"0"0"38"0,0 0 40 15,0 0-28-15,0 0-44 0,0 0-6 16,0 0 5 0,-104-27 12-16,81 36-15 0,1 8-29 15,-4 2-8 1,3 6-15-16,1 3 0 0,1 4-1 16,6 2-2-1,4 4 5-15,6-2-9 0,5-2-1 16,0-10-2-16,14-6-4 15,11-7 4-15,-2-6-7 16,4-5-7-16,-2 0-7 16,-2-10 6-16,-3-9-1 15,-1-8 5-15,-2-1 4 16,-2 4 14-16,-7 9 1 16,-2 4 1-16,-4 7 0 15,0 4 6-15,0 0 1 16,4 0 7-16,3 22 18 15,3 6 4-15,1 4-26 0,-1-4-9 16,-4-8-2-16,3-10-2 16,-2-10-22-16,0 0-77 15,-2-6-163-15,-5-16-244 16</inkml:trace>
  <inkml:trace contextRef="#ctx0" brushRef="#br0" timeOffset="20792.29">15645 14043 694 0,'0'0'171'0,"0"0"-125"0,0 0 127 0,0 0-74 15,-114 22-80-15,87-3-9 16,-2 8 6-16,1 5-11 15,3 6 2-15,7 3-3 16,10 2 4-16,5-5 1 16,3-4-8-16,5-10-1 15,24-8-3-15,11-14 2 16,5-2-1-16,1-10 2 16,-3-22 2-16,-5-3 1 15,-9-8-3-15,-10 0-1 16,-9 4-14-16,-10-1-22 0,0 10-37 15,-19 10-85-15,-12 11-159 16</inkml:trace>
  <inkml:trace contextRef="#ctx0" brushRef="#br0" timeOffset="21464.35">16810 13984 569 0,'0'0'358'0,"0"0"-279"0,0 0 69 0,0 0-55 16,0 0-73-16,0 0-5 15,-102-48 4-15,70 46-10 16,-1 2-8-16,2 0 13 15,-1 10-2-15,3 8 0 16,6 9-3-16,2 5-5 0,10 2-4 16,6 6 0-16,5 6 0 15,0-9 0-15,12 4-2 16,13-2 6-16,4-14-4 16,0 1 1-16,-1-6-1 15,-1-6 0-15,-5-8 0 16,1-6-5-16,-6 0 3 15,6-3 2-15,3-27 0 16,3-3 0-16,-4-1 0 16,-5 1 0-16,-7 10-3 15,-6 2-12-15,-7 4-53 16,0-1-161-16,-11 3-278 16</inkml:trace>
  <inkml:trace contextRef="#ctx0" brushRef="#br0" timeOffset="21796.08">16879 13489 551 0,'0'0'221'0,"0"0"-130"16,0 0 110-16,0 0-55 15,23 108-112-15,-17-47-4 0,-1 7-4 16,-3 0-13 0,0 6 11-16,0 2 2 0,3 1 0 15,2-9-7-15,-3-6-10 16,3-5-6-16,-5-7-3 16,2-11-2-16,-2-9-12 15,0-10-22-15,4-9-13 16,-6-10-28-16,0-1-103 15,0-4-97-15,0-19 20 16,0-10-49-16</inkml:trace>
  <inkml:trace contextRef="#ctx0" brushRef="#br0" timeOffset="22031.81">17102 14004 776 0,'0'0'150'0,"0"0"-20"16,0 115 48-16,0-73-116 15,0-2-33-15,0-2-8 16,0-2-5-16,4-8-9 16,4-10-7-16,-2-7-2 15,5-11-46-15,1 0-110 16,1-16-209-16,5-15-147 0</inkml:trace>
  <inkml:trace contextRef="#ctx0" brushRef="#br0" timeOffset="22428.32">17490 13990 681 0,'0'0'128'15,"0"0"-11"-15,0 0 73 16,0 0-114-16,0 0-34 16,0 0 12-16,-129 22-17 15,104 3-9-15,0 4-1 16,10 6-6-16,4 5-15 16,11 2-5-16,0 0-1 15,0-2-1-15,22-6-3 16,5-10-13-16,6-10-4 15,1-12-2-15,-1-2-2 0,0-12-20 16,-6-18-8-16,-6-1-18 16,-11 0-34-16,-10 1 13 15,0 3 27-15,0 13-18 16,-18 5 65-16,-6 9 18 16,-2 0 48-16,-6 6 30 15,6 11 2-15,1 4-20 16,4-1-28-16,11 0 0 15,1-6-24-15,3-1-8 0,3 0-50 16,0-9-77 0,3-4-141-16</inkml:trace>
  <inkml:trace contextRef="#ctx0" brushRef="#br0" timeOffset="22838.32">17621 14128 795 0,'0'0'137'0,"0"0"-95"0,0 0 110 15,23 121-127-15,-17-95-20 16,1-4 1-16,-5-4 3 16,-2-4 12-16,0-10-8 15,0-4-13-15,0 0 0 0,0-1-22 16,0-22 6-16,0-11 16 15,0-10 0-15,0-4 0 16,0-2-2-16,5 4-3 16,8 3 1-16,5 11 4 15,2 9 0-15,0 8 1 16,3 12 4-16,-4 3 7 16,1 0 11-16,-2 22-3 15,-4 6 3-15,-4 3-3 16,0 10 9-16,-6 1-5 15,-2 4 2-15,1 0 1 16,-3-2-9-16,0-6-9 16,0-10-9-16,0-13-2 0,0-15-40 15,0-3-122-15,2-31-344 16</inkml:trace>
  <inkml:trace contextRef="#ctx0" brushRef="#br0" timeOffset="23601.4">17864 13230 204 0,'0'0'248'0,"0"0"-162"0,0 0 32 15,9 111-27 1,2-55-19-16,0 11-1 0,-2 8 6 15,-2 5-6-15,0 9 29 16,-1-1-27-16,3 0-23 16,1 0-5-16,-4-3-12 15,-2-1-22-15,-2-16-9 16,-2-8-2-16,0-14-6 16,0-18-27-16,0-12-37 15,0-14-53-15,0-2-6 16,0-12-48-16,-2-22 79 15,-6-6 69-15,-2-8 22 0,1 6-4 16,5 8 5 0,4 10 6-16,0 8 9 0,2 6 42 15,19 0 20-15,0 3-17 16,4 1-1-16,6 0-35 16,0 0-10-16,3 1-8 15,-1-4-2-15,0 0-6 16,-4-1-10-16,-2 1-11 15,-6 6 3-15,-8-6 24 16,-2 4 2-16,-6 0 4 16,-3-7 22-16,-2 5 34 15,0-2 4-15,0 1-4 16,-11 4 3-16,-7 4 5 16,0 0-28-16,-4 4-4 15,4 19-5-15,0 9 4 0,0 2-18 16,5 6-9-16,4 6 2 15,7-6 1-15,2 1 0 16,0-2-8-16,4-3-3 16,16-1-3-16,5-12 2 15,2-5-13-15,6-18-20 16,0 0-9-16,1-14-7 16,-1-24-56-16,-6-8-18 15,-10-4-26-15,-7 2 25 16,-10 2 57-16,0 16-10 15,-27 13 58-15,-6 17 20 16,-10 0 85-16,3 21-17 0,0 11-9 16,7 2-16-1,6 3 6-15,2-6-49 0,3-6-7 16,0-10-162-16,2-11-287 16</inkml:trace>
  <inkml:trace contextRef="#ctx0" brushRef="#br0" timeOffset="23885.2">17035 13797 611 0,'0'0'116'0,"0"0"-116"0,0 0-97 15,0 0-533-15</inkml:trace>
  <inkml:trace contextRef="#ctx0" brushRef="#br0" timeOffset="32105.59">1682 15741 325 0,'0'0'346'0,"0"0"-327"0,0 0 55 16,0 0 50-16,0 0-71 15,0 0-19-15,0 0 29 16,-10 38 48-16,10-24-45 16,0 4 12-16,0 0-2 0,0 1-21 15,0-8-10 1,0 5-17-16,0 5-8 0,0-2-8 16,0 12-4-16,0 0-5 15,8 14-1-15,-4 3 0 16,1 6-2-16,-3 3 3 15,0 6-1-15,0-5-2 16,-2-4 0-16,0-1-1 16,0-17 1-16,0-4 1 15,0-14 0-15,0-7 0 16,0-5 1-16,0-6-2 16,0 0-1-16,0 0-8 15,0-17-22-15,0-16 28 0,-9-11 3 16,0-9 4-1,0-6-2-15,3 1-1 0,-3-9 0 16,5-2-1 0,-2 5-2-16,4-4-12 0,2 3 8 15,0 6-7-15,0 5 9 16,0 1-8-16,0 5 3 16,0 8-11-16,0 3 7 15,8 10 3-15,7 4-12 16,-2 10 3-16,5 9 4 15,-2 4 5-15,3 0-16 16,6 17 26-16,2 15 1 0,0 3 1 16,0 5-2-1,-3 0 7-15,-6 5-7 0,-5 0 2 16,-6-1 0 0,-7-1 1-16,0 1 2 0,0 0 1 15,0-4 12 1,-14-4 1-16,-5 0-9 0,-8-3 2 15,-10-4-9-15,0-8-3 16,-5-2-3-16,0-9-5 16,5-2-9-16,8-3-14 15,14-5-27-15,9 0-89 16,6-9-163-16,0-15-162 16</inkml:trace>
  <inkml:trace contextRef="#ctx0" brushRef="#br0" timeOffset="32561.81">2052 16152 585 0,'0'0'284'0,"0"0"-274"0,0 0 94 0,0 0-9 16,0 0-73-16,0 0-2 15,0 115 31-15,4-65 10 16,1 1-26-16,-1-8-12 15,0-9-2-15,0-11-7 16,-1-10-9-16,-3-9-5 16,0-4-2-16,0 0-13 15,0-18-4-15,0-20 19 16,0-12 0-16,0-8 20 16,7-1-14-16,2 11-1 15,-1 13-5-15,4 6 0 16,-1 10-4-16,2 12-3 0,-1 3-36 15,1-2-38-15,5 2-65 16,3 0-43 0,0-4-161-16</inkml:trace>
  <inkml:trace contextRef="#ctx0" brushRef="#br0" timeOffset="32868.68">2377 16092 749 0,'0'0'75'0,"0"0"-26"16,0 0 90-1,0 0-72-15,-125 81-66 16,108-50 8-16,1 9-8 0,7 4 10 16,9-2 3-16,0 2-4 15,0-3 4-15,19-9-3 16,10-12-10-16,5-10-1 15,4-10-15-15,2-4 7 16,4-24 8-16,-3-8 4 16,-12-12 0-16,-12-2 0 15,-14 1 3-15,-3 10-6 16,0 6-2-16,-20 7-44 16,-2 12-136-16,-1 10-161 15</inkml:trace>
  <inkml:trace contextRef="#ctx0" brushRef="#br0" timeOffset="33382.83">2601 15727 643 0,'0'0'192'0,"0"0"-175"16,0 0 59-16,12 138-27 16,3-76-28-16,-1 10 31 15,1 5 29-15,-1-1-17 16,-5 2-16-16,-3-10-8 0,1-5-11 16,-7-6-19-16,0-16-5 15,0-11 1-15,0-13-5 16,0-11 2-16,0-6-3 15,0 0-15-15,0 0-26 16,0-17 20-16,0-11 21 16,0-12 21-16,0-4-20 15,0-5-1-15,3 3-12 16,16 2 9-16,2 8-2 16,1 9-3-16,-2 10 5 15,-2 7-7-15,-3 8-11 16,1 2 6-16,-3 8 7 15,3 18 8-15,-3 11 11 0,-1 7 0 16,-4-5 2-16,-8 2 1 16,0-5 4-16,0-8 0 15,-11-6-12-15,-7-4 3 16,-4-10-9-16,-5-8-3 16,-2 0-48-16,0-18-75 15,7-18-136-15,8-8-58 16</inkml:trace>
  <inkml:trace contextRef="#ctx0" brushRef="#br0" timeOffset="33649.94">2987 15687 535 0,'0'0'254'0,"0"0"-209"0,0 102 116 15,5-52-54-15,-3 9-57 16,0 11-4-16,-2 5-3 16,2 6-3-16,0-1-4 15,4-11-3-15,-2-12-22 16,0-8-8-16,3-13-3 16,-3-18-6-16,2-6-35 15,4-12-77-15,1 0-163 16,3-18-81-16,-1-8-40 0</inkml:trace>
  <inkml:trace contextRef="#ctx0" brushRef="#br0" timeOffset="34041.55">3330 16124 552 0,'0'0'402'15,"0"0"-373"-15,0 0 146 16,0 0-73-16,0 0-92 16,0 0 0-16,-110 110 3 0,96-77-11 15,7 2 18 1,3 6-6-16,4-1 0 0,0 0-8 16,8-4-3-16,21-8-3 15,5-9-2-15,3-16-12 16,6-3-30-16,-3-14-24 15,-2-19-4-15,-11-2 39 16,-14 5-14-16,-8 1 17 16,-5 9 22-16,-8 6 8 15,-15 10 11-15,-6 4 26 16,-5 0 18-16,1 18-1 16,1 8-15-16,6 5-23 15,6-7 6-15,7 2-4 16,3-13-11-16,8-4-7 15,2-9-38-15,0 0-171 16,6-22-162-16</inkml:trace>
  <inkml:trace contextRef="#ctx0" brushRef="#br0" timeOffset="34507.51">3538 16356 803 0,'0'0'234'15,"0"0"-205"-15,13 111 145 16,-4-74-124-16,2-12-39 0,0-5 5 16,-4-8-12-1,-2-8-2-15,-5-4-2 0,0 0-5 16,0-4-14-16,0-22 10 16,0-10 9-16,0-12 3 15,0 2-3-15,15 2-8 16,5 4 6-16,3 12 0 15,-2 8-4-15,-2 14 4 16,-2 6 2-16,-1 0 2 16,2 13 11-16,-3 13-5 15,-2 11 5-15,1-6 0 16,-7 0 4-16,-5-9-7 16,0-8 1-16,-2-10-10 15,0-4-1-15,4-4-31 16,1-26-29-16,4-10 57 0,6-2 0 15,3 11 0 1,1 9-1-16,0 17-5 0,1 5 7 16,5 9 2-16,1 22 13 15,-1 5-1-15,-5 4-3 16,-7 2-3-16,-5-4-6 16,-4-6-1-16,-2-6-11 15,-2-16-61-15,0-10-165 16,0-10-237-16</inkml:trace>
  <inkml:trace contextRef="#ctx0" brushRef="#br0" timeOffset="34921.32">4402 16200 446 0,'0'0'400'0,"0"0"-315"0,0 0 107 0,0 0-84 0,0 0-72 16,-120 62-8-16,89-36-14 15,6 7 5-15,6-3 2 16,9 6-12-16,10 0-3 16,0-4-3-16,6-6-3 15,23-8-5-15,8-13 0 16,5-5-9-16,2-19-12 15,3-15 14-15,-7-6 3 0,-2 0 7 16,-11 7 2-16,-11 12 0 16,-6 10 0-16,-5 11 3 15,-1 0 10-15,6 28 20 16,0 9-9-16,4 3-10 16,1 0 2-16,4-6-8 15,-4-10-8-15,1-6-1 16,-3-6-6-16,1-12-47 15,-3-4-149-15,-7-25-216 16</inkml:trace>
  <inkml:trace contextRef="#ctx0" brushRef="#br0" timeOffset="35400.73">4892 16248 905 0,'0'0'352'0,"0"0"-347"0,0 0 0 0,0 0-5 16,0 0-189-16,0 0-168 15,-13 25-315-15</inkml:trace>
  <inkml:trace contextRef="#ctx0" brushRef="#br0" timeOffset="35540.64">4847 16489 1034 0,'0'0'128'0,"0"0"-42"16,0 0 6-16,0 0-74 15,0 0-18-15,0 0-10 0,0-21-90 16,0-6-343-16</inkml:trace>
  <inkml:trace contextRef="#ctx0" brushRef="#br0" timeOffset="48104.02">14212 11953 334 0,'0'0'31'0,"0"0"28"16,0 0 25-16,0 0-61 0,0 0-1 16,0 0-5-16,0 0 12 15,3-50 8-15,-3 50 4 16,0 0 19-16,0-2 37 15,0 2-22-15,0 0-9 16,0 0-3-16,0 0-7 16,0 0-6-16,0 0-13 15,0 0-11-15,0 0-2 16,0 0-5-16,0 0-3 16,0 0-2-16,0 0-4 15,0 15 1-15,0 10 5 16,0 9-3-16,0 7 1 15,0 7-1-15,0 3-2 0,0 2 2 16,0-1-9-16,0 4 1 16,-3-4 2-16,3-2 0 15,0-4-4-15,0-8-2 16,0-7-1-16,0-9 2 16,0-15-2-16,0-4 0 15,0-3-6-15,0-3 5 16,0-25 1-16,0-12 12 15,3-11 2-15,-3-6-7 16,0 2-1-16,0 5-4 16,0 0 2-16,-3 3 1 15,-6-4-2-15,1 4-1 16,-1 0-2-16,4 3 0 0,0 8-1 16,5 8 0-16,0 6 1 15,0 6 0-15,0 6 1 16,0 1 1-16,0 8-1 15,0 1 1-15,0 0 0 16,3 0-1-16,8 0 0 16,11 0 5-16,3 0-5 15,8 10 8-15,6-2-5 16,0-2 3-16,5-6-7 16,2 0 1-16,-4 0 0 15,-5 0 0-15,-6 0-1 16,-6-12 0-16,-9 1 0 0,-7 5-5 15,-5 3 2-15,-2 3-2 16,-2 0-3-16,0 0-12 16,-2 1-22-16,-15 14-55 15,-6 1-126-15,1 2-138 16,-1 2-132-16</inkml:trace>
  <inkml:trace contextRef="#ctx0" brushRef="#br0" timeOffset="48340.65">14221 12247 150 0,'0'0'538'0,"0"0"-487"0,0 0 48 16,0 0 44-16,0 0-50 15,0 0-45-15,138-17-19 16,-113 13-17-16,-7 4-12 16,-5 0 0-16,0 0-36 15,-1 0-88-15,-1 0-67 16,-2 2-128-16</inkml:trace>
  <inkml:trace contextRef="#ctx0" brushRef="#br0" timeOffset="48732.93">14698 12208 479 0,'0'0'255'16,"0"0"-210"-16,0 0 82 16,0 0-17-16,0 0-43 15,0 0-37-15,-53-17 10 16,39 17 6-16,-3 0 1 15,1 0-5-15,-2 0-24 16,-2 11-7-16,2 9 0 16,3 2-10-16,3 4-1 15,3 1-1-15,7 4 1 16,2-5 4-16,0 1-4 16,0-4 2-16,9-5-2 15,13 0 0-15,5-8 0 0,7-3-1 16,1-6 2-16,-2-1-2 15,3 0-5-15,-3-14 1 16,-6-6 1-16,-4 2-14 16,-7-1-12-16,-8 0-25 15,-8-3-34-15,0 2-51 16,0 0-129-16,-13 3-150 16</inkml:trace>
  <inkml:trace contextRef="#ctx0" brushRef="#br0" timeOffset="49084.4">14889 12230 641 0,'0'0'203'0,"0"0"-179"16,0 0 111-16,0 116-15 15,0-85-73-15,8-8-9 16,-2-1 2-16,-4-4-6 15,0-5-7-15,1-5-9 16,-1-7-5-16,-2-1 3 16,0 0-3-16,0 0-13 15,0-8-2-15,0-18 2 16,4-8 3-16,4-4 4 16,0-2-3-16,5 0-1 15,-1 8-1-15,1 4 3 0,1 3-2 16,-3 10-3-16,-1 5 0 15,-3 6 0-15,0 4-13 16,0 0-13-16,-3 0-18 16,2 6-34-16,1 2-117 15,-4-6-133-15</inkml:trace>
  <inkml:trace contextRef="#ctx0" brushRef="#br0" timeOffset="49554.75">15146 12186 187 0,'0'0'646'16,"0"0"-579"-16,0 0 25 15,0 0 54-15,20 108-87 16,-13-72-8-16,-1 2-2 15,-1 0-13-15,1-4-5 16,1-6-15-16,-2-10 1 16,-1-7-8-16,1-7-4 15,-1-4-5-15,-2 0-9 16,-2-17-2-16,4-14 11 16,1-6 5-16,2-2-5 0,4 1 1 15,-2 7 0-15,5 3-1 16,-2 6 0-16,7 4 0 15,-2 2-4-15,3 1-7 16,5 6 6-16,-6 5 2 16,6 4 3-16,-7 0 0 15,0 6 3-15,-4 20 8 16,-6 8-7-16,-1 8 2 16,-7 8 1-16,0 0-3 15,0-4 3-15,0-6-3 16,0-8-4-16,0-11-2 15,0-9-30-15,0-10-43 0,0-2-89 16,2-18-217-16,10-17 54 16</inkml:trace>
  <inkml:trace contextRef="#ctx0" brushRef="#br0" timeOffset="50032.76">15783 12203 384 0,'0'0'252'0,"0"0"-133"0,0 0 99 16,0 0-47-16,0 0-80 0,0 0-46 16,-32-7-14-1,13 14-10-15,-1 10-4 0,-3 7-3 16,4 8-2-16,-2 6-5 15,6 4-5-15,6 2 0 16,9-1-2-16,0-8-1 16,2-2 1-16,20-11-8 15,9-11-16-15,9-8-23 16,5-3-16-16,2-14-42 16,-2-21-11-16,-10-2 15 0,-8 0-39 15,-16 7 37 1,-11 13 18-16,0 8 44 0,-19 9 41 15,-11 0 4 1,-1 9 9-16,2 5 10 0,2-1 5 16,3-5 18-16,3 1 18 15,2-6 15-15,3 1-26 16,1 1-10-16,1-4-3 16,3 5-24-16,0 0 0 15,4 2-16-15,2-1-8 16,5-6-36-16,0-1-87 15,0 0-96-15,0-9-340 16</inkml:trace>
  <inkml:trace contextRef="#ctx0" brushRef="#br0" timeOffset="50368.82">16144 12234 922 0,'0'0'57'0,"0"0"89"16,0 0-10-16,0 0-101 16,0 0-10-16,0 0 2 15,-127 36-9-15,110-10-7 0,1 4 11 16,3 6-11-1,5 0 1-15,8 0-3 0,0-2-9 16,2-4 0 0,23-7-2-16,6-3-2 0,3-8-3 15,4-4-4-15,0-7-12 16,2-1-13-16,0 0-30 16,0-21-74-16,-4-9-78 15,-7-4-114-15</inkml:trace>
  <inkml:trace contextRef="#ctx0" brushRef="#br0" timeOffset="50792.74">16474 12264 701 0,'0'0'251'0,"0"0"-102"16,0 0 36-16,0 0-121 15,0 0-32-15,0 0-6 16,-52 6-11-16,33 2-3 15,-1 4 3-15,-1 2 0 16,0 6-3-16,-2 0-4 16,5 4-8-16,5-1 3 15,9 7-3-15,4-3-11 16,0 3-9-16,6-1-3 16,21-8-11-16,8-2-10 15,7-9-21-15,3-6-62 16,0-4-44-16,-2 0-10 0,-8-20 27 15,-10-5 14 1,-15-2 26-16,-10-1 5 0,0 1 45 16,-18 7 64-16,-13 14 112 15,-2 6 53-15,-5 0-11 16,3 10-13-16,1 15-16 16,7-2-46-16,9 4 4 15,10-8-27-15,5 2-41 16,3-7-15-16,0-4-10 15,0-6-95-15,9-4-98 16,14-2-148-16</inkml:trace>
  <inkml:trace contextRef="#ctx0" brushRef="#br0" timeOffset="51239.67">16848 12300 575 0,'0'0'217'0,"0"0"-167"0,0 0 117 16,0 0-80-16,-114-6-60 15,88 22 2-15,2 7-7 16,-1 6-11-16,7 5 10 16,5 3 3-16,4 1-15 15,9-2 4-15,0-2-6 16,13-6-5-16,22-10-2 15,6-10 0-15,3-8-1 16,1 0 1-16,-5-30 13 0,-4-10 9 16,-11-14-5-16,-10-9 6 15,-9-11-7-15,-6-8-8 16,0-2-3-16,0 2 3 16,-15 8-4-16,-3 17 6 15,0 16-3-15,5 16 4 16,2 17-6-16,4 8-3 15,3 0-2-15,1 33-10 16,3 12-5-16,0 15 5 16,0 7-9-16,0-1-11 15,0 0-26-15,0 0-21 16,16-6-49-16,2-8 10 0,4-12-87 16,9-12-45-1,0-15-103-15</inkml:trace>
  <inkml:trace contextRef="#ctx0" brushRef="#br0" timeOffset="51512.42">17211 12330 546 0,'0'0'262'0,"0"0"-131"0,0 0 42 16,0 0-76-16,-113-22-61 0,83 22 0 15,1 2-15 1,6 21 16-16,0 6-17 0,7 5-2 15,10 1-5-15,6-4 3 16,0-3-16-16,6-7 0 16,23-11 0-16,4-10-16 15,8 0-6-15,3-23-5 16,2-9-3-16,-7-1-10 16,-10-4-42-16,-11 1-61 15,-11 4-53-15,-7 8-146 16</inkml:trace>
  <inkml:trace contextRef="#ctx0" brushRef="#br0" timeOffset="52004.99">17423 12220 275 0,'0'0'149'0,"0"0"-45"16,0 0 10-16,0 0-55 16,0 0 5-16,0 0 13 15,-9-6-16-15,9 6-5 16,0 0 5-16,0 2 16 15,0 12-28-15,0 6-12 0,0 2 6 16,0 2-6-16,0 0-16 16,5 6-8-16,4 3-3 15,-5 2 1-15,0 4-1 16,-2-3-1-16,1-4 1 16,-3-10-7-16,0-8-1 15,0-9-2-15,0-5-3 16,2-1-26-16,-2-27 18 15,5-11 11-15,1-6 7 16,5 0-3-16,3 7-1 16,3 5 2-16,4 8-4 15,-2 4-1-15,2 10 0 16,-1 3-4-16,-3 4-9 0,1 4-11 16,-5 0-62-16,1 0-137 15,-3 0-173-15</inkml:trace>
  <inkml:trace contextRef="#ctx0" brushRef="#br0" timeOffset="52430.78">17866 12234 516 0,'0'0'151'0,"0"0"-46"16,0 0 68-16,0 0-92 0,0 0-9 15,-114-25-5-15,93 46-6 16,0 2-5 0,3 7-11-16,7 3-21 0,5 1-12 15,6 3-1-15,0-2-8 16,0 0-3-16,22-6-3 16,2-4-19-16,7-9-28 15,4-10-44-15,2-6-62 16,1 0 15-16,-7-8-60 15,-6-9 40-15,-14-1 31 16,-11 5 18-16,0-3-27 16,-3-1 85-16,-19 1 54 15,-5 4 90-15,-1 4 49 16,-1 4-9-16,2 4 13 0,5 0-56 16,11 0-26-16,3 0-3 15,8 0-17 1,0 0-41-16,0 0-46 0,14-4-6 15,9-6-20-15,1-6-34 16,2-4-124-16</inkml:trace>
  <inkml:trace contextRef="#ctx0" brushRef="#br0" timeOffset="52711.63">18089 12197 643 0,'0'0'190'16,"0"0"-92"-1,0 0 36-15,-125 47-76 0,104-27-47 16,2-1-2-16,15-6 3 16,4-3-12-16,0 0-17 15,11-4-5-15,9-2-6 16,7-2 6-16,2 0 20 16,0 2-1-16,0 2 2 15,-3 4 1-15,-6 6 1 16,-9 8 9-16,-8 7 26 15,-3 2 11-15,-3 2-13 16,-23-3-11-16,-10-9-23 16,-2-5-8-16,1-11-60 15,-1-7-88-15,5 0-193 16</inkml:trace>
  <inkml:trace contextRef="#ctx0" brushRef="#br0" timeOffset="53729.47">18673 12296 486 0,'0'0'148'0,"0"0"-133"0,0 0 91 15,0 0 28-15,0 0-51 0,0 0-7 16,0 0 20 0,-51-2-6-16,51 2-25 0,0 0-17 15,0 0-18-15,0 0-15 16,0 0-11-16,24 0-3 15,17-8 2-15,11-2-2 16,14 0 0-16,7-3-1 16,8 1 0-16,-2 7 4 15,0 1-4-15,-8 2-3 16,-5 2 3-16,-10 0 1 16,-12 0 3-16,-9 0-3 15,-12 0-1-15,-7 0 0 0,-7 0 3 16,-5 0-3-16,-1 0 1 15,-1 0 0-15,-2 0 0 16,0 0 1-16,0 0-1 16,0 0-1-16,0 0-22 15,-2 0-30-15,-3 0-45 16,1-6-148-16,2-4-126 16,-3-1-260-16</inkml:trace>
  <inkml:trace contextRef="#ctx0" brushRef="#br0" timeOffset="54739.67">20185 11981 507 0,'0'0'286'0,"0"0"-179"16,0 0 3-16,0 0 12 16,0 0-55-16,0 0-19 15,0-9-2-15,-2 6-4 16,-15 0-4-16,-10 2-25 16,-4 1-2-16,-5 0-11 15,-4 0 0-15,2 1 0 0,0 9 0 16,5 1-7-16,6 1-5 15,2-3 3-15,10-1 6 16,6 4-4-16,7-5-4 16,2 5-1-16,0 3 7 15,0 2 5-15,13 7 0 16,5 5 1-16,-2-2 4 16,-3 10-1-16,-4 1 1 15,-2 8 2-15,-3 0-2 16,-4 5-2-16,0-1 0 15,0-5-2-15,0-2 0 16,0-7-1-16,-8-12 0 16,3-8-1-16,0-8-4 15,3-6-5-15,2-2-1 16,0 0-10-16,0 0 1 0,0 0 15 16,4-2 3-16,14-4 2 15,5 2 0-15,4 2 7 16,4 2 1-16,2 0 2 15,5 0-3-15,0 0-4 16,4 2-2-16,0-2-1 16,0 0-1-16,-3 0 1 15,-8-2 2-15,-9-8-2 16,-6-5-7-16,-10 0-30 16,-6-11-95-16,0-2-140 15,-20-3-178-15</inkml:trace>
  <inkml:trace contextRef="#ctx0" brushRef="#br0" timeOffset="54929.83">19963 12352 535 0,'0'0'330'0,"0"0"-248"0,0 0-7 0,0 0-12 16,0 0-28-16,0 0-17 15,143-50-18-15,-114 38-10 16,-8 2-103-16,-2 2-138 16,-11 4-160-16</inkml:trace>
  <inkml:trace contextRef="#ctx0" brushRef="#br0" timeOffset="55462.52">20386 12372 636 0,'0'0'197'0,"0"0"-105"16,0 0 79-16,0 0-57 15,0 0-61-15,0 0-6 16,61 114-14-16,-59-93-16 16,-2-6-1-16,0-4-7 15,0-7-2-15,0-4-6 0,0 0-1 16,0 0-4-16,0-16-13 15,0-16 16-15,0-11-2 16,0 0-11-16,4 0 10 16,12 11-5-16,1 6 9 15,2 13 1-15,-6 7-1 16,3 6 4-16,-3 0-2 16,1 17 10-16,-2 13-2 15,-1 6-6-15,-3 1-1 16,-4-4 2-16,-2-5-3 15,-2-8 0-15,2-7 1 16,-2-12-3-16,2-1-2 16,1-4-20-16,1-26-10 0,5-10 22 15,2-3 0 1,4 2 7-16,4 9-7 0,1 14 9 16,-1 11 0-16,4 7-2 15,-3 0 3-15,0 21 2 16,-2 12 4-16,-5 2 1 15,-3 3-1-15,-6-4 3 16,-2-6 3-16,0-6-12 16,-2-8-5-16,0-7-44 15,2-7-169-15,-2-8-178 16</inkml:trace>
  <inkml:trace contextRef="#ctx0" brushRef="#br0" timeOffset="55932.52">20979 12512 734 0,'0'0'64'0,"0"0"49"16,4 107 23-16,0-71-85 15,0-6-32-15,-4-4 6 16,0-8 5-16,0-6 7 15,0-10 5-15,0-2 0 16,0 0-13-16,0-6-29 16,0-20 0-16,-8-13 10 15,-5-11-8-15,-1-6 4 16,1-6-5-16,3-2 0 0,0 5 0 16,8 6-1-16,2 5-3 15,0 7-6-15,0 2-9 16,7 5-10-16,8 8 3 15,-2 9 4-15,5 12 7 16,5 5 4-16,2 0 5 16,1 4 5-16,0 18 1 15,-3 2 5-15,-3 8 3 16,-7 0 3-16,-6 4-5 16,-7 2 2-16,0-4 6 15,0 0-2-15,-17-4-3 0,-8-3-9 16,-2-10-1-16,-4-3-5 15,2-8-28-15,2-6-15 16,2 0-56-16,10-15-110 16,7-16-117-16</inkml:trace>
  <inkml:trace contextRef="#ctx0" brushRef="#br0" timeOffset="56241.49">21184 12352 669 0,'0'0'186'0,"0"0"-115"15,0 0 53-15,0 0-46 16,17 106-56-16,-13-96 0 0,0-6 15 16,-4-1-7-16,2-3 11 15,-2 0-10-15,0-11-23 16,2-19-7-16,5-13 13 15,3-7-8-15,6 3-6 16,2 6-2-16,0 10-15 16,0 9-3-16,-5 12 2 15,0 6-10-15,-1 4-20 16,1 0-43-16,3 11-31 16,1 6-100-16,-1-5-120 0</inkml:trace>
  <inkml:trace contextRef="#ctx0" brushRef="#br0" timeOffset="56618.11">21608 12144 673 0,'0'0'149'16,"0"0"-21"-16,0 0-5 15,0 0-62-15,-119 62-30 16,93-29 4-16,5 2-5 15,6 5 0-15,5 2-3 16,10 0-4-16,0-4-8 16,0-3-11-16,25-12-4 0,4-9-9 15,7-11-34-15,5-3-37 16,-2-10-22-16,-3-19 3 16,-7 1 15-16,-16 0 5 15,-10 3-20-15,-3 8 14 16,-12 3-20-16,-19 6 3 15,-7 2 50-15,-1 6 40 16,0 0 12-16,10 0 57 16,7 0 17-16,8 0 4 15,10 0 2-15,4 1-7 16,0-1-73-16,4 0-37 16,19 0-17-16,6-13-109 15</inkml:trace>
  <inkml:trace contextRef="#ctx0" brushRef="#br0" timeOffset="56961.21">21822 12191 401 0,'0'0'286'16,"0"0"-210"-16,0 0 74 15,0 0-79-15,0 0-41 16,0 0 8-16,-104 48-10 15,102-34-26-15,2-1-2 16,0-1-1-16,2-1-12 16,17-6-13-16,-2 3 11 15,3 0 6-15,1 6 9 16,-4 2 0-16,-1 8 7 0,-5 2 3 16,-5 5 8-16,-3-2 13 15,-3-2-2-15,0-3-4 16,-7-9 2-16,-18-4-3 15,2-10-24-15,-9-1-2 16,6 0-11-16,3-20-14 16,5-2-66-16,9-3-43 15,9 3-93-15,0-1-84 16</inkml:trace>
  <inkml:trace contextRef="#ctx0" brushRef="#br0" timeOffset="57337.53">22011 12264 334 0,'0'0'353'0,"0"0"-210"15,0 0 9-15,0 0-63 16,0 0-55-16,0 0-14 16,-52 6 10-16,28 13 12 15,4 4-2-15,2 6-2 16,3 8-18-16,7-3-1 15,6-2-16-15,2-8 3 16,0-6-6-16,14-10-4 16,10-8-13-16,5 0-3 15,4-13 4-15,2-14 5 0,-2 1-11 16,-6 2 8-16,-8 9 7 16,-10 7 5-16,-4 8 2 15,-1 0 5-15,1 0 24 16,-1 17 7-16,3 6-23 15,-1 0-8-15,4-1-5 16,0-4-5-16,1-8-49 16,5-7-111-16,-3-3-175 15,3-7-339-15</inkml:trace>
  <inkml:trace contextRef="#ctx0" brushRef="#br0" timeOffset="57634.38">22354 12190 747 0,'0'0'139'0,"0"0"-46"15,0 0 13-15,0 0-73 16,0 0-19-16,0 0-9 16,-69 82-5-16,69-68-2 15,0-3-16-15,4 2-10 16,14-5 1-16,6 0 11 15,-1 0 4-15,2-1-1 16,-2 8 10-16,-4-1 3 16,-3 6 8-16,-10 2 16 15,-6 2 31-15,0 2-10 0,-6-4-10 16,-21-3-22-16,-12-7-13 16,-1-8-13-16,3-2-32 15,1-2-39-15,9 0-91 16,3-2-199-16</inkml:trace>
  <inkml:trace contextRef="#ctx0" brushRef="#br0" timeOffset="58834.73">22871 12381 608 0,'0'0'107'0,"0"0"-70"16,0 0 94-16,0 0-75 15,0 0-43-15,0 0-1 16,0 0 55-16,80-7 25 15,-35-7-2-15,1-2-29 0,6-2-9 16,1 4-26 0,0 2-12-16,3 1-6 0,-2 5-4 15,-8 1-1-15,-7 5 0 16,-10 0-3-16,-10 0 0 16,-7 0 5-16,-8 0-4 15,-2 0 2-15,-2 0 2 16,0 0-1-16,0 0 0 15,0 0-4-15,0 0-4 16,0 0-7-16,0 0-10 16,0 0-15-16,-6 0-33 15,-6-2-77-15,3 0-139 0,1 2-164 16</inkml:trace>
  <inkml:trace contextRef="#ctx0" brushRef="#br0" timeOffset="59650.73">24049 12058 581 0,'0'0'175'0,"0"0"-78"0,0 0 59 16,0 0-65-16,0 0-42 15,27-111-3-15,-25 93 1 0,-2 3-3 16,0 0 1-16,0 7-6 16,0 2 0-16,-11 6-3 15,-9 0-16 1,-2 0-14-16,-5 16-6 0,0 5-1 16,3 10 0-16,0 5-4 15,5 8 5-15,4 6 0 16,1 4-3-16,3 3 2 15,5 1 0-15,6 0 1 16,0-2 3-16,0-6-3 16,0-8 0-16,13-7 0 15,7-12-2-15,9-5 0 16,5-9-2-16,3-9-16 16,3 0-14-16,1-18-17 0,-6-10-21 15,-6-5-48-15,-9 0-52 16,-11-2-113-16,-9 3-96 15</inkml:trace>
  <inkml:trace contextRef="#ctx0" brushRef="#br0" timeOffset="59931.16">24249 11865 813 0,'0'0'174'0,"0"0"-99"0,0 0 78 0,23 120-78 15,-14-74-47-15,0 9 6 16,-2 6 3-16,-7 8-2 16,0-1-5-16,0 0-4 15,0-4-14-15,0-9-2 16,0-11-9-16,0-12-1 15,0-17-9-15,0-15-33 16,0 0-59-16,15-25-159 16,9-22-124-16</inkml:trace>
  <inkml:trace contextRef="#ctx0" brushRef="#br0" timeOffset="60149.69">24504 12236 634 0,'0'0'326'16,"0"0"-231"-16,0 0 76 16,7 122-76-16,-3-80-59 15,-2 1-13-15,2-9-13 16,-1-4-5-16,4-12-5 16,-3-6-10-16,1-10-37 15,3-2-62-15,6-6-160 16,6-23-166-16</inkml:trace>
  <inkml:trace contextRef="#ctx0" brushRef="#br0" timeOffset="60542.68">24843 12218 448 0,'0'0'331'0,"0"0"-224"15,0 0 45-15,0 0-25 16,0 0-67-16,0 0-17 15,-76-10 8-15,56 30-26 16,0 5-8-16,1 11-1 16,2 1 5-16,3 3 0 15,8 0-2-15,4 0-9 16,2-3-10-16,2-5-2 16,25-6-13-16,8-12-27 0,5-12-29 15,5-2-37-15,-1-16-35 16,-5-14 39-16,-11-4 4 15,-10 1 43-15,-14 1 18 16,-4 7 14-16,0 4 13 16,-17 11 11-16,-5 6 1 15,-5 4 11-15,4 0 42 16,4 2 19-16,5 14 17 16,5 3-4-16,3 0-53 15,4 0-20-15,2-6-12 16,0-5 0-16,0-3-48 15,0-5-58-15,0 0-136 16,8-5-85-16</inkml:trace>
  <inkml:trace contextRef="#ctx0" brushRef="#br0" timeOffset="61319.14">24951 12358 245 0,'0'0'86'0,"0"0"46"0,0 0 34 0,0 0-88 16,0 0 13-16,0 0 28 0,32-12-18 15,-32 12-6 1,0 0-46-16,0 0-19 0,0 0-3 16,0 0 10-1,0 4-1-15,0 2-1 0,0 4 2 16,0 2-2-16,0 0-10 15,0 1-9-15,0-4-9 16,0 0-4-16,0-6-3 16,0 0-5-16,0-3-4 15,0 0-5-15,0 0-10 16,0 0-12-16,0 0 12 16,0-9 7-16,0 3 7 15,0 4 1-15,0 2-2 16,0 0 7-16,0-2 4 15,0-2 0-15,0-4-23 16,0-1-3-16,0-4 13 16,4 1 3-16,3 6 7 0,-2 2 3 15,-3 4 4-15,4 0 10 16,1 0 16-16,1 14-1 16,6 9-12-16,-5 0-7 15,3 1 0-15,-4 1-8 16,1 0 8-16,-3 4 4 15,0 0-6-15,-4 4 3 16,-2-5-6-16,0-8-1 16,0-12-4-16,0-6-7 15,0-2-3-15,0-4-20 16,0-20 8-16,0-11 18 16,4-4-2-16,3-4-30 0,1 3 5 15,4 0-27-15,-3 8 8 16,4 1 20-16,1 10 22 15,1 5 8-15,1 2 3 16,1 4 7-16,1 4 7 16,1 2-6-16,-2 4-4 15,1 0-1-15,-3 4-1 16,-1 20 11-16,-3 5-1 16,-5 4 13-16,-4 1 17 15,1-1-17-15,-3-4-13 16,0-5-9-16,0-2-5 15,0-8-1-15,0-3-17 16,0-5-37-16,0-6-54 0,0 0-55 16,0 0-230-16</inkml:trace>
  <inkml:trace contextRef="#ctx0" brushRef="#br0" timeOffset="61603.98">25431 11866 673 0,'0'0'67'0,"-4"123"10"0,4-59 47 0,0 2-74 0,0 1-25 0,0-1 31 16,0 0 16-16,0-6-18 16,-3-5-17-16,0-13-30 15,-1-14-7-15,0-12-72 16,-1-8-92-16,-3-8-81 16,-2 0-134-16</inkml:trace>
  <inkml:trace contextRef="#ctx0" brushRef="#br0" timeOffset="62108.17">25362 12439 136 0,'0'0'283'0,"0"0"-200"16,0 0 50 0,75-102-58-16,-41 69-43 0,-5 7-10 15,2 8 8 1,-4 5-12-16,2 6 0 0,0 6-18 16,-2 1-4-16,0 0-35 15,-4 0 4-15,-2 0-24 16,-1 0 30-1,-9 0 29-15,0-5 10 0,-7 3 17 16,-4 0 48-16,0 0 4 16,0 2 19-16,0 0 0 15,-4 0-18-15,-14 0-43 16,-2 0-15-16,-5 8-8 16,-6 12 1-16,0 7 9 0,2 4 3 15,2 7 3-15,10 4-4 16,10 3-6-16,7-3-8 15,0-2-10-15,15-8-4 16,17-7 1-16,7-10-20 16,9-15-6-16,-1 0 2 15,-3-21 4-15,-6-8-2 16,-7-3 9-16,-13-1 5 16,-9 1 2-16,-9 2 0 15,0 8-5-15,-17 9 8 16,-20 9 4-16,-7 4 7 15,-3 1-4-15,-2 21-3 16,4 2-7-16,12 2-16 16,11-4-8-16,10-5 22 15,12-8-65-15,0-4-90 0,7-5-114 16,18-2-254-16</inkml:trace>
  <inkml:trace contextRef="#ctx0" brushRef="#br0" timeOffset="62437.18">25945 12203 707 0,'0'0'156'0,"0"0"-102"0,0 0 61 0,0 0-115 0,0 0-4 15,0 0-20-15,-31 97-18 16,58-87-37-16,2 0-4 16,2-2 48-16,0 3 33 15,0 2 2-15,-2 9 39 16,-6 8 27-16,-5 6 8 16,-9 5-6-16,-3-3-4 15,-6-4 6-15,0-6-19 16,-4-6-39-16,-19-9-12 15,-6-7-24-15,-4-6-28 0,-7 0-57 16,-7-8-50 0,-6-15-118-16</inkml:trace>
  <inkml:trace contextRef="#ctx0" brushRef="#br0" timeOffset="62709.08">24350 12043 800 0,'0'0'336'0,"0"0"-336"0,0 0-29 15,0 0 6-15,0 0-336 16</inkml:trace>
  <inkml:trace contextRef="#ctx0" brushRef="#br0" timeOffset="69795.14">21182 11249 483 0,'0'0'78'0,"0"0"-70"15,0 0 29-15,0 0 14 16,0 0-41-16,0 0 0 16,0 0 16-16,0 0 51 15,0-16 22-15,0 14-25 16,0 2 0-16,0 0-1 15,0 0-35-15,0 0-23 16,0 0-10-16,-2 0-2 16,2 0-3-16,0 0 1 0,0 0-2 15,0 0 2-15,0 0 3 16,0 2 10-16,0 12 18 16,0 1-11-16,0 2-8 15,0 1 1-15,0 3-6 16,0 0-4-16,0 4 5 15,0-2 7-15,0 4-7 16,0 1 5-16,0 2 3 16,-5-1-5-16,0 0-8 15,3-1 1-15,2 1-5 16,0-8 3-16,0-3-3 16,0-7 2-16,0-5-1 0,0-6 1 15,-2 0 0 1,2 0-2-16,0 0 6 0,0 0-2 15,0 0 2-15,0-4 0 16,0-9-1-16,-2-1-1 16,0-5-2-16,-1-4-2 15,1-3 0-15,0-4-1 16,2 0-3-16,0-4-1 16,0 0-1-16,0-3 1 15,-4 5 3-15,-1 3 2 16,-2 7-2-16,1 5-1 15,-1 3-1-15,1 6-2 0,3-2-3 16,1 4 4 0,0 0-6-16,2 2 8 0,-3 2-1 15,3 2-4-15,0 0 5 16,0 0-5-16,0 0-10 16,0 0-2-16,0 0-11 15,0 0-14-15,0 6-31 16,0 10-21-16,0 1-48 15,0-2-90-15,0-2-219 16</inkml:trace>
  <inkml:trace contextRef="#ctx0" brushRef="#br0" timeOffset="71567.55">21062 11594 236 0,'0'0'196'0,"0"0"-94"0,0 0-7 16,0 0-23-16,0 0-19 15,0 0 2-15,-25 10-17 16,25-10-4-16,0 0 13 15,0 0-2-15,0 0 3 16,0 0 11-16,0 0 3 16,0 0-18-16,0 0-22 15,0 0-11-15,14 0 0 16,9 0-8-16,9-7 10 16,-1 0 1-16,0 0-1 15,-2-2 4-15,-6 3 2 0,-3 2-9 16,-5 2-4-16,-3 2-5 15,1 0-1-15,-2 0 3 16,-2 0 0-16,-2 2-3 16,-3 0 0-16,-2 0 1 15,-2-2-1-15,0 0 1 16,0 0 3-16,0 0 0 16,0 0-4-16,0 0 6 15,0 0 0-15,-2 0-6 16,-9 0-2-16,-1 0 2 15,2 0-4-15,-1 0-1 0,1 0 3 16,-3 0-5-16,-1 0 4 16,-1 0 0-16,-5 0 2 15,-3 0-4-15,0 0 1 16,0 0 2-16,1 2-1 16,0 2 2-16,2-4-1 15,3 0-4-15,2 0 2 16,1 0 2-16,4 0-2 15,3 0 4-15,3-2 0 16,2 2 1-16,2 0-1 16,0 0-1-16,0 0-1 15,6 8-2-15,15 6 4 16,0 0 3-16,2 0 1 16,-3-2 0-16,0 0-1 15,-2-2-1-15,-3 2-1 0,1 4 3 16,-5 0-3-16,0 5 1 15,-4 2-2-15,-5 2 0 16,-2 3 0-16,0-4 3 16,0-2-1-16,0-8-2 15,0-5 1-15,0-6-1 16,0-3-3-16,2 0-10 16,5 0 4-16,5 0 4 15,-2-16 3-15,5-4 2 16,4-6 3-16,-4-3 0 15,5 2-2-15,-4 2 0 16,-1 3 0-16,-4 2 1 0,-1 3 2 16,-4 0-3-16,-4 7-1 15,0 4-2-15,-2 5 2 16,0 1 2-16,0 0-1 16,0 0-2-16,0 0 1 15,0 0-4-15,0 0-1 16,0 4-3-16,-2-4 2 15,2 0 6-15,0 0 2 16,-2 0-2-16,-2 0 1 16,0 0-1-16,-8 0 1 15,3 2 0-15,-4 2-2 16,1 3-7-16,4-1 3 16,-3 2 5-16,4-4-1 0,2-1-3 15,1-2 4 1,-3 3-1-16,1 1 1 0,-6-2 0 15,1 3 0 1,1 2-1-16,-2 1-1 0,1-2 2 16,5 0-1-16,0-3 1 15,4-4 1-15,2 0-1 16,0 0-6-16,0 0-7 16,0 0-9-16,0-7 21 15,0 1 1-15,0 5 0 16,0 1-2-16,0 0 1 15,0 0 0-15,0 0-4 16,0 0-3-16,0 3 6 16,0 4 2-16,0-2 0 0,0-5 2 15,0 0-2-15,0 0 2 16,2 0-2-16,4-4-16 16,0-11 13-16,3-2 3 15,-1-1 2-15,0 10-2 16,-4 4-1-16,-4 4-1 15,0 0-4-15,0 0 1 16,0 0-2-16,2 0-3 16,-2 0 7-16,0 0 2 15,0 0 1-15,0 0 0 16,0 0 1-16,0 7 0 16,0 9-1-16,-6 5 0 15,-6 3 0-15,-1 5 2 0,4-11-2 16,2-6 0-16,5-10 0 15,2-2-1-15,0 0-10 16,0-5-28-16,4-12 10 16,12-10 19-16,-1 4 9 15,1 0-7-15,-3 7-3 16,-5 9-2-16,-4 3 1 16,-4 4 8-16,0 0 4 15,0 0 1-15,0 0-1 16,-2 0-4-16,-2 0 3 15,1 0 1-15,0 0 0 16,1 1-8-16,-2 5-46 0,-5 7-67 16,1-4-47-16,-4-1-214 15</inkml:trace>
  <inkml:trace contextRef="#ctx0" brushRef="#br0" timeOffset="74724.27">24997 11303 268 0,'0'0'228'0,"0"0"-195"16,0 0 37-16,0 0 30 16,0 0-58-16,0 0-28 15,0 0-7-15,-19 3 15 16,19-3 13-16,0 0 21 16,0 0 19-16,0 0 0 15,0 0 3-15,0 0-15 16,0 0-21-16,0 0-21 15,0 0-12-15,0 0-6 16,0 0 4-16,0 0-4 0,0 0 2 16,0 0 7-16,0 1 9 15,0 15 7-15,0 7 5 16,2 0-13-16,3 4-8 16,4-1-3-16,0-1-3 15,0 0 3-15,-3-1-5 16,-2-4 4-16,2-3 5 15,-4-6-4-15,0-5-3 16,0-2-3-16,0-4-2 16,-2 0 0-16,0 0 0 15,0 0 3-15,0 0 0 16,0 0 1-16,0-3 2 0,0-15-4 16,0-14 2-16,0-7-5 15,0-7-7-15,0-1-9 16,0 6-2-16,0 0 9 15,0 11-1-15,0 4 7 16,0 10-5-16,0 8 8 16,0 2-1-16,0 6 1 15,0 0-4-15,0 0-9 16,0 0-7-16,0 6-4 16,0 12 8-16,-2 8 8 15,2 4 6-15,-2 3 1 16,2 0-4-16,0-1-1 15,0 3-3-15,0-2-4 16,0-2-16-16,0-6-13 16,0 0-30-16,0-7-33 0,0-6 4 15,0-6-33-15,13-4 16 16,1-2-62-16,-3 0-19 16</inkml:trace>
  <inkml:trace contextRef="#ctx0" brushRef="#br0" timeOffset="77067.96">24891 11493 449 0,'0'0'58'0,"0"0"-20"0,0 0 48 16,0 0-60-16,0 0-25 0,0 0 3 16,-19 0 0-1,19 0 20-15,0 0 26 0,0 0 32 16,0 0-20-16,0 0-6 16,0 0-5-16,17 0-1 15,8 0-3-15,8 0-21 16,7-11-20-16,5-5 4 15,-5 1-9-15,-7 6 1 16,-10 3-1-16,-10 4 0 16,-9 2 0-16,-1 0 1 15,-3 0 6-15,0 0 4 16,0 6 12-16,0-2-15 0,0-1-2 16,0-3-6-1,0 0 2-15,0 3-2 0,0-3-1 16,0 1-5-16,0 1 4 15,-12 1-9-15,-7 0 4 16,-1 2 1-16,-1-1-1 16,0 0 5-16,2 0 0 15,1 0 1-15,1 2-3 16,1-2-8-16,1 0-20 16,3-1-4-16,5 0 21 15,3-2 10-15,2-1 4 16,2 2 3-16,-2-2-1 15,2 0 4-15,0 0 1 0,0 0-4 16,0 0 2 0,0 0-5-16,0 3-2 15,0-3 2-15,0 0 0 0,0 2 0 16,0 2-3-16,0 0 3 16,0 0 3-16,0-2-1 15,0-2-2-15,0 0 0 16,0 0-2-16,0 0-1 15,0 0 3-15,0 0 0 16,0 2 4-16,0-2 2 16,0 0-5-16,-2 0 1 15,0 0 5-15,-1 0-5 16,1 0-1-16,2 0 0 0,0 2 2 16,0-2-1-16,0 0 1 15,0 0 3 1,0 0-2-16,0 4-4 0,0 5 0 15,0-1 0-15,0 9 3 16,2-1 5-16,11 4 1 16,1 0 3-16,1 0 0 15,-2 2-2-15,3-1-1 16,-5-1-1-16,1-2-3 16,-3-2 1-16,-3-5 3 15,-2-2-7-15,-2-5 3 16,-2-3 2-16,0-1-6 15,0 0 4-15,0 0-4 16,0 0 7-16,0 0-6 16,0 0 5-16,0 0 1 0,0 0-7 15,0 0-1-15,0 0 0 16,0 0-3-16,8-5-24 16,-2-13 1-16,5-7 26 15,3 0 5-15,1-6-5 16,-1 1-8-16,-1-1-10 15,0 6-14-15,-3 4-3 16,-6 9 8-16,-2 6 17 16,-2 3 8-16,0 3 2 15,0 0 1-15,0 0-1 16,0 0-4-16,0 3-11 16,0 4 2-16,-4 0 11 15,-1 0 2-15,1 1 0 0,-1 0 0 16,-2 0 1-16,3 3 0 15,-2-6 1-15,3-2 3 16,-1 0 2-16,2-2-6 16,-1 4 1-16,-1-3-2 15,-1 2-1-15,-1 0-2 16,4-2 0-16,-3 2-2 16,1 0 4-16,2 1 1 15,-4-2 0-15,4 2 0 16,0-4 1-16,2-1-1 15,0 0 0-15,0 0-6 0,0-3-33 16,0-14-20 0,2-2 59-16,8 2 1 0,-4 3 0 15,-3 4 1-15,-1 10-1 16,-2 0 2-16,0 0 1 16,0 0 6-16,0 0-10 15,-5 8-6-15,-3 2 6 16,-2-1 1-16,4 4-1 15,-1 1 4-15,3 0-3 16,0 1-1-16,0-4 5 16,2-3-4-16,2-2 6 15,0-6-7-15,0 0-1 16,0 0 1-16,0-8-15 16,0-12 13-16,6-2 2 0,4 0 5 15,-1 0-5-15,-5 10 0 16,1 4-10-16,-5 8 2 15,0 0-4-15,0 0 1 16,0 2 5-16,-3 12 4 16,-9 3-3-16,3-7 5 15,-1-3 0-15,6-5 1 16,2-2 0-16,2 0-1 16,0 0-13-16,0 0-49 15,0-10 33-15,0 3 16 16,0-2 13-16,0 7 0 15,0 0 1-15,0 0-1 16,0 0 0-16,0-2 2 0,0-4-2 16,6-2 4-16,0 0 7 15,0-2-2-15,-4 4-4 16,0 2-4-16,-2 4 3 16,0 2 1-16,0 0 22 15,0 0-4-15,-10 0-20 16,-6 0-1-16,-1 0 7 15,-2 0-6-15,-1 0-3 16,2 0 2-16,4 0 1 16,6 2 0-16,4 0 0 0,4-2 6 15,0 0-8 1,0 0-1-16,0 0-8 0,0 0-5 16,2 0 5-1,11 0 8-15,1-2 0 0,1 0 3 16,3 2 0-16,1 0-2 15,4 0 0-15,2 0-1 16,1-2 1-16,-1-5 0 16,-1 0 1-16,-4-3-2 15,-4 4 0-15,-7 2 2 16,-7 2-1-16,-2 2 2 16,0 0 15-16,0 0 0 15,0 0-5-15,-2 0-12 16,-10 0 0-16,-1 0-1 15,0 4 0-15,-1 0 4 16,-3-2 1-16,-1 3 0 0,-3-1 7 16,-2 0-7-16,-4 5-5 15,0-1 0-15,2-2-2 16,5-2 0-16,5 0-8 16,1-2 6-16,7-2-3 15,3 0-13-15,4 0 6 16,0 0 2-16,0 4 6 15,0-1-7-15,0 0 11 16,7 0 0-16,4-3-1 16,4 0-30-16,-1 0-154 15,-5-4-258-15</inkml:trace>
  <inkml:trace contextRef="#ctx0" brushRef="#br0" timeOffset="83717.67">19217 11726 368 0,'0'0'59'0,"0"0"-30"0,0 0 40 0,0 0-35 16,0 0-7-16,0 0-5 15,0 0 12-15,-7 5-16 16,5-5-8-16,-5 0 6 16,2 0-6-16,-1 0-10 15,-1 0-1-15,-3 0-23 16,-4 0-65-16,-2-3-118 0</inkml:trace>
  <inkml:trace contextRef="#ctx0" brushRef="#br0" timeOffset="83948.79">18978 11664 447 0,'0'0'348'16,"0"0"-314"-16,0 0 61 15,0 0 8-15,0 0-74 16,0 0-29-16,-31-2-27 0,31-2-22 15,-2-1-2 1,-5 0-8-16,-1 1-73 0,-4 0-17 16,-3-2-52-16</inkml:trace>
  <inkml:trace contextRef="#ctx0" brushRef="#br0" timeOffset="84145.29">18618 11616 824 0,'0'0'86'0,"0"0"-39"15,0 0 60-15,0 0-60 0,0 0-47 16,0 0-39 0,-56-8-39-16,52-3-36 0,-4 7-34 15,-5 1 41-15,-3 2-51 16,-3 1-26-16</inkml:trace>
  <inkml:trace contextRef="#ctx0" brushRef="#br0" timeOffset="84328.18">18307 11578 628 0,'0'0'104'15,"0"0"37"-15,0 0-30 16,0 0-52-16,0 0-38 15,0 0-16-15,-48-27-5 0,39 16-52 16,-1 1-47-16,0 0-110 16,-6 4-94-16</inkml:trace>
  <inkml:trace contextRef="#ctx0" brushRef="#br0" timeOffset="84489.46">17962 11494 658 0,'0'0'54'16,"0"0"-5"-16,0 0 64 15,0 0-60-15,0 0-53 16,0 0-19-16,-75-32-83 0,61 20-73 16,1 4-167-16</inkml:trace>
  <inkml:trace contextRef="#ctx0" brushRef="#br0" timeOffset="84664.13">17661 11468 434 0,'0'0'177'0,"0"0"-118"16,0 0 38-16,0 0-9 15,0 0-63-15,0 0-25 16,-73-21-15-16,64 14-28 0,-3-1-45 15,4-1-44 1,-5 4-106-16</inkml:trace>
  <inkml:trace contextRef="#ctx0" brushRef="#br0" timeOffset="84826.89">17378 11446 208 0,'0'0'205'0,"0"0"-156"15,0 0 47-15,0 0-3 16,0 0-56-16,-129 24-28 16,109-24-9-16,2 0-9 15,5 0-102-15,-5 0-107 16</inkml:trace>
  <inkml:trace contextRef="#ctx0" brushRef="#br0" timeOffset="84997.01">17004 11478 98 0,'0'0'248'16,"0"0"-194"-16,0 0 29 16,0 0 23-16,-125 28-25 15,105-28-50-15,5-3-15 16,1-10-16-16,1 1-9 16,6 0-62-16,-1-1-66 15,-2 7-109-15</inkml:trace>
  <inkml:trace contextRef="#ctx0" brushRef="#br0" timeOffset="85162.83">16621 11446 423 0,'0'0'85'16,"0"0"-34"-16,0 0 36 15,0 0-53-15,-130 7-29 16,106-7-5-16,-2-6-55 15,1-4-64-15,0 1-113 16</inkml:trace>
  <inkml:trace contextRef="#ctx0" brushRef="#br0" timeOffset="85350.07">16200 11397 118 0,'0'0'259'0,"0"0"-236"16,0 0 43-16,0 0 30 15,0 0-48-15,-136-3-34 16,114-5-4-16,1 0-8 16,4-1-2-16,-1 4-35 15,3-2-17-15,-1 0-44 16,1 0-24-16,-4 1-78 16</inkml:trace>
  <inkml:trace contextRef="#ctx0" brushRef="#br0" timeOffset="85529.04">15772 11325 175 0,'0'0'227'0,"0"0"-170"16,0 0 16-1,0 0 6-15,-118 7-37 0,93-7-24 16,6 0-4-16,-2 0-3 16,-1 0 2-16,2 0-13 15,-5 0-2-15,-4 0-24 16,-2 0-74-16,-6 0-103 15</inkml:trace>
  <inkml:trace contextRef="#ctx0" brushRef="#br0" timeOffset="85698.84">15001 11428 476 0,'0'0'146'15,"0"0"-131"-15,0 0 22 16,-129 40 27-16,100-40-27 15,2 0-37-15,0 0-21 16,0-15-34-16,4 4-26 16,-4 3-50-16,0 2-75 15</inkml:trace>
  <inkml:trace contextRef="#ctx0" brushRef="#br0" timeOffset="85869.16">14462 11462 379 0,'0'0'44'15,"0"0"-7"-15,0 0 42 0,0 0-31 16,-136 8-18-16,113-8-20 16,2 0-8-16,0-2 3 15,1-4-5-15,3-3-3 16,-2 6-34-16,0 0-41 16,-6 3-56-16,3 0-128 15</inkml:trace>
  <inkml:trace contextRef="#ctx0" brushRef="#br0" timeOffset="86024.09">13898 11654 288 0,'0'0'82'0,"0"0"-20"16,0 0 6-16,0 0-19 0,0 0-23 16,0 0-13-16,-78 93-11 15,65-71-2-15,0 2-15 16,-4 5-71-16,0 4-78 15</inkml:trace>
  <inkml:trace contextRef="#ctx0" brushRef="#br0" timeOffset="86400.56">13615 12247 257 0,'0'0'151'0,"0"0"-72"16,0 0 27-16,-22 117 16 15,19-87-17-15,1-3-47 0,2-8-39 16,0-5-10-16,0-4-3 16,0-2-6-16,0 3-9 15,0-1-55-15,0 4-42 16,5 4-4-16,0 5 0 16,-3 6-24-16,-2 5-7 15,2 0-40-15,3 0 124 16,3 1 57-16,3-4 170 15,5-3-52-15,-1-4-15 16,5-2-9-16,1-5-6 16,-2-6-16-16,4 0-6 15,-1-5 0-15,-1-2-22 16,0-3-23-16,-2 2-15 16,0-3-6-16,-1 0-2 0,-2 0-58 15,2 0-27 1,-2-7 9-16,-1 3-34 0,1 4-172 15</inkml:trace>
  <inkml:trace contextRef="#ctx0" brushRef="#br0" timeOffset="86563.39">14188 12962 532 0,'0'0'71'0,"0"0"-66"15,0 0 44-15,0 0 1 16,0 0-33-16,127 27-17 15,-110-27-9-15,-1 0-72 0,-5-3-66 16,-4-7-177-16</inkml:trace>
  <inkml:trace contextRef="#ctx0" brushRef="#br0" timeOffset="86712.07">14710 13028 566 0,'0'0'43'0,"0"0"-34"15,0 0 43-15,129 26-13 16,-94-24-39-16,1-2-5 16,-1 0-36-16,6 0-63 15,-3-12-46-15,-1-4-168 16</inkml:trace>
  <inkml:trace contextRef="#ctx0" brushRef="#br0" timeOffset="86867.28">15562 13018 176 0,'0'0'289'0,"0"0"-275"16,0 0-6-16,0 0 70 15,145 21-35-15,-91-27-43 16,4-11-19-16,4 1-62 16,-3 5-14-16,-11 0-125 15</inkml:trace>
  <inkml:trace contextRef="#ctx0" brushRef="#br0" timeOffset="87048.07">16641 13010 692 0,'0'0'80'0,"0"0"-80"15,0 0 0-15,124 20-5 16,-85-20-9-16,5 0-80 15,1 0-74-15,-5 0-122 16</inkml:trace>
  <inkml:trace contextRef="#ctx0" brushRef="#br0" timeOffset="87231.22">17824 13086 650 0,'0'0'22'0,"0"0"-15"16,0 0 41-16,129 68-25 15,-93-64-23-15,6-4-42 16,3 0-76-16,1-4-52 16,1-10-139-16</inkml:trace>
  <inkml:trace contextRef="#ctx0" brushRef="#br0" timeOffset="87418.09">18768 13208 14 0,'0'0'540'16,"0"0"-524"-16,0 0-1 15,0 0 93-15,0 0-72 16,137 25-36-16,-104-25-70 15,5 0-71-15,7 0-3 16,-3 0-57-16</inkml:trace>
  <inkml:trace contextRef="#ctx0" brushRef="#br0" timeOffset="87665.21">19729 13312 392 0,'0'0'84'15,"0"0"-42"-15,0 0 48 16,0 0-34-16,142 52-43 16,-110-50 3-16,-3-2-1 0,2 0-15 15,-2 0-8 1,0 0-25-16,4 0-26 0,5 0-63 15,5 0-38-15</inkml:trace>
  <inkml:trace contextRef="#ctx0" brushRef="#br0" timeOffset="87850.02">20673 13333 662 0,'0'0'154'0,"0"0"-144"16,0 0 3-16,0 0 32 15,0 0-45-15,0 0-31 16,98 24-80-16,-61-24-27 0,-6-8-103 16</inkml:trace>
  <inkml:trace contextRef="#ctx0" brushRef="#br0" timeOffset="88083.7">21211 13343 331 0,'0'0'275'0,"0"0"-264"16,0 0 45-16,120 26 63 16,-84-24-67-16,-1-1-39 15,-3 2-2-15,-8 0 3 16,-4 2 5-16,0-5-11 15,3 0-8-15,-2 0-28 0,6 0-34 16,0-5-36-16,0-2-24 16,0 0-21-16,4-5 8 15,0 5-62-15</inkml:trace>
  <inkml:trace contextRef="#ctx0" brushRef="#br0" timeOffset="88349.93">22136 13189 495 0,'0'0'125'16,"0"0"-66"-16,0 0 23 0,0 0-9 16,0 0-56-1,0 0-17-15,87-48-68 0,-68 31-12 16,8-3-21-16,2-1-41 15,0 0 45-15,-2 3 90 16,-5 4 7-16,-6 0 12 16,-4 1-12-16,2 1 0 15,-3-3 0-15,1-2-8 16,-1-5-72-16</inkml:trace>
  <inkml:trace contextRef="#ctx0" brushRef="#br0" timeOffset="88464.03">22632 12708 344 0,'0'0'0'15,"0"0"-69"-15,0 0-144 16</inkml:trace>
  <inkml:trace contextRef="#ctx0" brushRef="#br0" timeOffset="88616.75">22681 12404 153 0,'0'0'0'0,"0"0"-60"15,0 0 30-15,-2-104 30 16,-1 82 17-16,-5-3 88 16,-7 4-105-16,1-5-10 0</inkml:trace>
  <inkml:trace contextRef="#ctx0" brushRef="#br0" timeOffset="88741.96">22643 12064 25 0,'0'0'605'16,"0"0"-501"-16,0 0 16 15,0 0-23-15,0 0-76 16,0 0-21-16,-93-105-80 16,73 79-108-16,4 1-67 15,3 4-174-15</inkml:trace>
  <inkml:trace contextRef="#ctx0" brushRef="#br0" timeOffset="89164.25">21893 11893 664 0,'0'0'127'15,"0"0"-55"-15,0 0 32 16,-132 0-28-16,99 0-76 16,-1 0-1-16,0-2-26 15,3 2-15-15,2 0-9 16,3 0-37-16,2 0-22 16,3 0 59-16,3 0 8 15,3 0 5-15,-1 0 29 16,-4 0 9-16,-2 0 4 0,-5 0 26 15,-6 8 10-15,-3 2-19 16,-1-4-12-16,1 0-7 16,7-2 3-16,2-4 0 15,5 1 22-15,-3-1 14 16,-2 3-4-16,1-3 1 16,-5 0 2-16,2 2-15 15,2-2-11-15,2 0-10 16,7 0-4-16,1 0-22 0,-1 0-65 15,-2 0-51-15,-2 0-80 16</inkml:trace>
  <inkml:trace contextRef="#ctx0" brushRef="#br0" timeOffset="89352.92">20636 11905 632 0,'0'0'266'16,"0"0"-245"-16,0 0-11 16,-123 10-2-16,103-14-8 15,5-10-94-15,1-2-83 16,1 1-66-16,0 2-168 16</inkml:trace>
  <inkml:trace contextRef="#ctx0" brushRef="#br0" timeOffset="89776.04">20172 11834 186 0,'0'0'295'0,"0"0"-206"16,0 0 4-16,-118 7 2 15,93-7 9-15,2 0-60 16,0-10-3-16,5-5-6 16,-4 0-7-16,2-2-17 15,-5 5-11-15,-4 2-12 16,-2 2-15-16,-7 8-6 15,-7 0-45-15,1 0-40 0,2 8 23 16,1 5 18-16,10-4-26 16,4 0 21-16,4-4 82 15,4 0 0-15,4-3 54 16,-1-2 28-16,1 0-14 16,-3 0 2-16,0 0-29 15,-4 0 0-15,0 0 7 16,-3-7-8-16,-2-4-24 15,0-4-16-15,3 4-17 16,4-2-13-16,2 5-30 16,3 1 11-16,-1 2-29 15,3 3-16-15,0 2 7 16,-3 0 65-16,3 0 22 0,-3 0 13 16,-3 8 0-1,0-2 2-15,-4-2 3 0,-6-1-18 16,-4-2-35-1,0-1-17-15,4 0-92 0</inkml:trace>
  <inkml:trace contextRef="#ctx0" brushRef="#br0" timeOffset="89898.32">18916 11744 1 0,'0'0'466'0,"0"0"-340"16,0 0-74-16,0 0 9 15,0 0-33-15,0 0-28 16,-80-41-44-16,55 28-61 0,-4 7-193 15</inkml:trace>
  <inkml:trace contextRef="#ctx0" brushRef="#br0" timeOffset="145537.17">5530 15937 315 0,'0'0'231'0,"0"0"-178"0,0 0 50 15,0 0 7-15,0 0-57 16,0 0-7-16,0 0 34 16,0 9 48-16,0-6-23 15,0 6-22-15,0 1-20 16,0 8-16-16,0 8-16 16,0 5-12-16,0 6-2 0,4 7 5 15,-2 5-8-15,1 8 9 16,-3 3 0-16,0 2-7 15,0 4-8-15,0 1 0 16,0-3-7-16,-3-2 0 16,-1-8 1-16,2-10-1 15,-1-10 0-15,1-14-1 16,0-7 2-16,2-13-2 16,-3 0-2-16,1 0-5 15,2-14-1-15,-2-17-1 0,-2-19 8 16,-3-8 1-1,1-9 0-15,-2 0 0 0,2 1-6 16,2-5 2-16,1 3-13 16,3-4 9-16,0 6-1 15,0 4-5-15,0 8 13 16,7 5-2-16,7 14-3 16,-1 2 4-16,0 7 1 15,1 4-4-15,-4 9 2 16,4-2 2-16,-3 11-1 15,4 0-7-15,10 4 7 16,4 0-5-16,9 0 7 16,5 0 0-16,-4-4 0 15,-1 4 0-15,-7-4 1 16,-6 2-1-16,-5-2 0 16,-2 4 0-16,-5-4-1 15,-2 4-5-15,-4-5-32 0,0 3-28 16,-2-3-26-16,-5 4-91 15,0-4-117-15,-14 5-265 16</inkml:trace>
  <inkml:trace contextRef="#ctx0" brushRef="#br0" timeOffset="145773.41">5558 16306 672 0,'0'0'35'16,"0"0"46"-16,0 0 30 0,0 0-82 0,118 11-28 16,-102-11 6-16,-1 0-6 15,-1 0-1-15,-1 0-5 16,3 0-56-16,-5 0-152 15,-2-5-201-15</inkml:trace>
  <inkml:trace contextRef="#ctx0" brushRef="#br0" timeOffset="146183.12">5911 16302 642 0,'0'0'254'0,"0"0"-201"0,0 0 53 15,0 0-38-15,0 0-45 16,0 0 4-16,-21 0 19 16,2 0-6-16,-8 15-4 15,-2 6-15-15,2 2-21 16,0 9-5-16,7 4 4 16,5 3 0-16,6 5-4 15,9-8 2-15,0-13 1 16,0-7-4-16,22-10-10 15,5-6-19-15,6-4 13 16,0-24 12-16,-2-8 4 0,1-8 4 16,-8 10 0-16,-5 10 1 15,-11 12 1-15,-4 12-1 16,1 0 2-16,0 16 6 16,2 16 23-16,1 8-7 15,-1 0-9-15,-1 0-8 16,2-13-3-16,-4 0-3 15,-2-14-4-15,2-11-35 16,1-2-136-16,-1-19-137 16,6-21-52-16</inkml:trace>
  <inkml:trace contextRef="#ctx0" brushRef="#br0" timeOffset="146449.37">6180 15759 625 0,'0'0'234'0,"0"0"-196"0,-9 110 79 16,9-56-33-16,0 9-46 16,0-1 11-16,5 6 3 15,2 6-9-15,-5 3-2 16,2-6-5-16,-4 0-7 0,0-7-16 15,2-12-9 1,0-2-4-16,1-19-17 0,3-12-46 16,-1-19-61-16,2-2-155 15,-3-38-209-15</inkml:trace>
  <inkml:trace contextRef="#ctx0" brushRef="#br0" timeOffset="147130.88">6407 15761 433 0,'0'0'268'16,"0"0"-220"0,0 0 77-16,0 144-52 0,0-94-50 15,0 11 17-15,0 7 46 16,0 8-8-16,0 0-16 15,0-1-16-15,0-7-28 16,0-16-13-16,0-6-5 16,0-11 0-16,0-8-33 15,0-10-53-15,0-8-80 16,-2-9-17-16,-6-4-17 16,-6-18 97-16,1 0 31 15,4-6 72-15,4 6 5 0,5 0 10 16,0-5 34-1,14 6 29-15,13-2-9 0,6 1-28 16,2 4 19-16,5 5-11 16,-2-2-6-16,-4 3-15 15,-3-2-18-15,-9 5-7 16,-6-4 1-16,-5 3-2 16,-7 6-1-16,-4 0 2 15,0 4 0-15,0 0 15 16,-2 0 68-16,-15 0 21 15,-6 10-55-15,-2 11-16 16,3 1-13-16,0 9-3 16,6 6-16-16,8-1-3 15,3-4 2-15,5 1-3 16,0-10-1-16,0-4-3 16,9-17 0-16,11-2-8 0,2 0 3 15,3-7 3-15,-1-19 6 16,1 0 1-16,-6 6 0 15,-2 8-1-15,-7 6 0 16,4 6-3-16,-3 0 3 16,5 18 4-16,1 10 2 15,-1 2 12-15,0 2 0 16,0-6-6-16,-1-8-11 16,3-8-1-16,1-10-40 15,4-17-205-15,-7-25-382 16</inkml:trace>
  <inkml:trace contextRef="#ctx0" brushRef="#br0" timeOffset="148132.06">7586 16294 285 0,'0'0'356'0,"0"0"-335"0,0 0 67 15,0 0 43-15,0 0-69 0,0 0-19 16,0 0 17-16,-69-1 10 16,49 1-23-16,-4 13-17 15,-1 11-17-15,3 7-12 16,1 9-1-16,8 6-3 16,7 6 1-16,6-3 0 15,0-4 1-15,2-5-2 16,18-10 3-16,4-12-4 15,1-12 0-15,2-6 0 16,2-10 1-16,-5-34-2 0,-2-14-1 16,-4-13 6-1,-9-15 1-15,-7-3-1 0,-2-10 1 16,0 5 2-16,0 14 2 16,0 17-5-16,-4 24 2 15,-3 16-2-15,1 15 9 16,3 8 9-16,-3 0 3 15,1 26 21-15,0 15-42 16,3 17-3-16,2 14 3 16,0 8 1-16,9 0-1 15,9 5 2-15,0-3-3 16,4-8 1-16,3-12-21 16,-1-16-97-16,5-20-87 15,0-22-128-15,3-4-172 16</inkml:trace>
  <inkml:trace contextRef="#ctx0" brushRef="#br0" timeOffset="148459.51">7956 16351 570 0,'0'0'241'0,"0"0"-235"0,0 0 76 0,-134 64 52 16,112-38-78-16,9 1-30 15,6 11-12-15,7 5-11 16,0 1-3-16,13 0 0 16,14-8-2-16,4-10-14 0,7-16 8 15,-3-10-17-15,1 0-25 16,-2-28-3-16,-12-2-12 16,-10-2 18-16,-12 2 27 15,0 8 18-15,-17 9 2 16,-12 7 16-16,0 6 34 15,-2 0 21-15,4 6-7 16,4 11-18-16,7-1-31 16,7-2-15-16,9-9-25 15,0 0-115-15,11-5-270 16</inkml:trace>
  <inkml:trace contextRef="#ctx0" brushRef="#br0" timeOffset="148839.65">8720 16317 806 0,'0'0'155'0,"0"0"-126"0,0 0 118 0,0 0-73 15,-19 134-49-15,19-94 8 16,0 8 10-16,0-4-5 15,0 0-10-15,0-6-6 16,0-7-21-16,0-9-1 16,0-14-24-16,0-8-72 15,0-8-195-15,0-29-200 16</inkml:trace>
  <inkml:trace contextRef="#ctx0" brushRef="#br0" timeOffset="149199.04">8780 16455 786 0,'0'0'104'0,"0"0"-30"15,27 112 119-15,-12-74-112 16,1-6-50-16,-1-4 10 16,-3-7-16-16,-5-8-20 15,-3-8-2-15,-4-5-3 16,0 0 0-16,0 0-3 15,0-31-15-15,0-13 6 16,0-6 4-16,0-2-28 16,12 6-6-16,9 10 13 0,4 6 12 15,0 12 13 1,-5 9-7-16,-3 9-1 0,2 0-8 16,-4 17 20-16,1 15 15 15,-5 12 38-15,-5 2-5 16,-2 6-27-16,-2 2-4 15,-2-10 1-15,4-12-18 16,-2-10-6-16,2-17-82 16,0-5-111-16,1-37-176 15,-3-16-17-15</inkml:trace>
  <inkml:trace contextRef="#ctx0" brushRef="#br0" timeOffset="149864.62">9181 15835 507 0,'0'0'266'0,"0"0"-244"16,7 163 111-16,-5-91-19 16,-2 8-70-16,0 6-3 15,0 2 27-15,0-7-38 16,0-9-16-16,-4-14 4 15,-1-18-16-15,3-9-2 16,2-12-4-16,0-11-18 16,0-8-53-16,0 0-68 15,0-22-37-15,0-10 134 0,0 1 46 16,2 0 2-16,9 9-2 16,5 4 1-16,2 8 3 15,8-2 6-15,3 2 18 16,5-2 3-16,2 2-23 15,0 2 0-15,-7-2-7 16,-5 6-1-16,-9 0 2 16,-6 4 3-16,-5 0 9 15,-1 0 5-15,-3 0 1 16,0-4-3-16,0 2 25 16,0-1 32-16,0 2-11 15,-16-3-46-15,-2 4-7 16,-1 0 24-16,-4 0 4 0,1 8-24 15,-2 16 5 1,4 6-18-16,6 6 0 0,7 4 4 16,7 4-4-16,0-4-1 15,7-3 0-15,22-10-9 16,9 0 4-16,6-19-27 16,8-8-45-16,-1-5-17 15,-4-25 3-15,-7-10 3 16,-16 4 50-16,-19 4-26 15,-5 6 21-15,-5 8 43 16,-28 7 1-16,-7 11 34 16,-5 0 12-16,-1 19-5 0,5 5 6 15,10 6-30 1,11-8-14-16,9-4-4 0,6-10-40 16,5-8-130-16,0 0-323 15</inkml:trace>
  <inkml:trace contextRef="#ctx0" brushRef="#br0" timeOffset="150630.75">9798 16333 599 0,'0'0'57'0,"0"0"35"0,0 0 43 0,0 0-94 15,-114 68-16-15,97-36-8 16,1 8 20-16,10-7-23 16,3 4 10-16,3-5-24 15,3-9-10-15,15-10 4 16,9-13-12-16,4 0-41 16,2-18 19-16,3-14 7 15,-7-8 24-15,-5 0 6 16,-8 4 3-16,-12 0 1 15,-4 10-1-15,0 11 1 16,0 8 0-16,0 7 16 16,-2 4 51-16,0 22-22 0,-1 14-34 15,3 10-6-15,0 4-1 16,7-2 13-16,11-2-12 16,-3 5 11-16,3-4-10 15,-7 4 12-15,-3 7 11 16,-8-4-4-16,0 0 3 15,-8 0-16-15,-11-8-2 16,1-10 6-16,3-9-15 16,1-18 4-16,1-8-6 15,-3-5-7-15,0-12-9 16,3-20-19-16,4-13 4 16,5-9 10-16,4-8 5 15,0-10 11-15,17-8 3 16,5-5 2-16,5 2-3 0,2 6 2 15,0 10 1 1,-2 10 3-16,-5 15-3 0,-4 11 0 16,0 9 1-16,-3 8 4 15,4 9-5-15,-2 2 16 16,3 3 7-16,1 0 6 16,-4 4-17-16,-1 10 7 15,-3 6-1-15,-7 3 16 16,-3 4-4-16,-3 10 1 15,0-3-6-15,0 4 1 16,0 0-10-16,0-5 2 16,0-4-8-16,2-5-9 15,7-6-1-15,4-6-6 16,-1-10-16-16,3-2-2 0,3-6-42 16,4-25-70-16,3-14-58 15,-1-2-231-15</inkml:trace>
  <inkml:trace contextRef="#ctx0" brushRef="#br0" timeOffset="150980.85">10436 16290 836 0,'0'0'96'0,"0"0"7"0,0 0 48 0,0 0-112 16,0 0-28-1,-71 125 12-15,61-85 1 0,6 0 10 16,4-4-5 0,0-2-12-16,0-6-8 0,4-10-9 15,10-14 0-15,3-4-8 16,4 0 0-16,1-17-15 16,0-14-3-16,1 3 9 15,-5-2 4-15,-3 10 9 16,-3 12 4-16,-2 8 1 15,-1 0 4-15,3 0 5 16,1 10 2-16,2 11-1 0,-1 2-9 16,1-4 0-1,-1-8-2-15,-1-1-18 0,1-10-61 16,-1 0-145-16,-2-8-89 16,2-20-45-16</inkml:trace>
  <inkml:trace contextRef="#ctx0" brushRef="#br0" timeOffset="151829.32">10797 16361 565 0,'0'0'182'0,"0"0"29"15,0 0-44-15,0 0-109 16,0 0-17-16,0 0-4 16,-68 76-26-16,60-46-2 15,4-2 9-15,4-2-6 16,0 2-12-16,8-2 0 15,17 0 0-15,2-4-1 0,2 1 0 16,2 0 1-16,-4 4 1 16,0 4 0-16,-4 5-1 15,-4 3 3-15,-6 1-2 16,-6 5 2-16,-7-3-1 16,0-7 0-16,-20-5-2 15,-7-12-19-15,-4-13 2 16,2-5-17-16,0-9 19 15,2-19 4-15,9-12-3 16,12-8 2-16,6-2 8 16,0-12-6-16,13 0 10 15,16-10-1-15,2 9-2 16,2 7-3-16,-4 14 5 0,-2 16 0 16,-4 8-4-16,-4 8 5 15,0 8 5-15,-4 2-5 16,-1 0 1-16,-6 2-1 15,-1 14-6-15,-5 4-3 16,-2 4-7-16,0-3-12 16,0 2-33-16,-15-2-17 15,-6-2-20-15,4-1 6 16,1-6 92-16,3-6 0 16,3 2 19-16,8-8 10 15,2 0 7-15,0 0-28 16,0 0-6-16,21 0 16 15,8 0 46-15,6-14-8 16,-1-2-13-16,1-2-2 16,-4 3-27-16,0 2-11 0,-4-5-2 15,-4 10-1-15,-6-3 1 16,-3 0-1-16,-3 1-1 16,1-2 1-16,-2 1-12 15,-3-2-6-15,-1 1 12 16,-6 2-3-16,0 6 9 15,0-1 4-15,0 5 25 16,-11 0 34-16,-4 11-39 16,-1 15-1-16,6 4 4 15,0 6-16-15,10-3 0 16,0-4 11-16,0-1-9 0,10-6-9 16,13-9-4-16,8-8-1 15,6-5 0-15,1-5-6 16,1-26-11-16,-1-5-23 15,-9-8-2-15,-9-2-13 16,-13-2-36-16,-7-5-59 16,-27 3-263-16</inkml:trace>
  <inkml:trace contextRef="#ctx0" brushRef="#br0" timeOffset="152039.79">10806 16110 909 0,'0'0'97'0,"0"0"113"0,0 0-66 16,143 10-107-16,-110-10-29 16,-9 4-4-16,-6-4-4 15,-7 0-18-15,-7 0-78 16,-4 0-184-16,0 0-360 15</inkml:trace>
  <inkml:trace contextRef="#ctx0" brushRef="#br0" timeOffset="154137.16">12495 16361 375 0,'0'0'179'0,"0"0"-158"15,0 0 54-15,0 0-1 16,0 0-44-16,0 0 14 16,0 0 57-16,-14 0-4 15,10 0 12-15,-7 0-6 16,-5 7-26-16,-4-1-45 0,-4 7-7 16,-1 5-7-16,-2 0-8 15,0 6-10-15,2 2 0 16,8 5-5-16,6 0 5 15,4 5-1-15,7-2 1 16,0 3-2-16,0-6-2 16,22-8 3-16,10-6-14 15,5-8 4-15,4-9 0 16,1 0-13-16,-2-13-8 16,-1-13-33-16,-6-6-90 15,-9 0-14-15,-4-4-133 16,-7 7-162-16</inkml:trace>
  <inkml:trace contextRef="#ctx0" brushRef="#br0" timeOffset="154400.15">12657 16411 340 0,'0'0'325'16,"0"0"-207"-16,0 0 4 15,0 0 12-15,0 0-18 16,0 0-39-16,-8 7-12 15,-6 12-31-15,-1 3-27 16,1 4-7-16,1 6 0 16,4-1 3-16,4 4-1 15,5 1-2-15,0-4-3 16,0-6 3-16,11-4-6 0,14-12-11 16,6-10-28-16,5 0-43 15,-1-22-81 1,-3-14 29-16,-10-10-60 0,-2 2-53 15</inkml:trace>
  <inkml:trace contextRef="#ctx0" brushRef="#br0" timeOffset="154838.82">12657 16411 311 0,'165'106'359'15,"-156"-84"-287"-15,2 4 50 16,0-2-7-16,1 2-66 15,-4 1-17-15,-3-6 8 0,-1-7-8 16,-2-4-26-16,-2-5 0 16,0-5-4-16,0 0 3 15,2 0-5-15,0-23-12 16,2-13-12-16,4-8 9 16,3 3-26-16,9-1-3 15,7 17 31-15,2 3 7 16,-2 12-4-16,1 6 10 15,-1 4 0-15,-2 0 0 16,-1 17 20-16,-5 6-6 16,-6 4 13-16,-3 4-3 15,-5-9 4-15,-2-8 1 16,-1-8-12-16,-2-4-17 0,0-2-18 16,2 0-27-16,2-12-20 15,-1-2 42-15,1 1 0 16,-2 8 11-16,5 5 6 15,0 0 5-15,2 13 1 16,4 10 1-16,0 3-1 16,3-8-35-16,-5-8-158 15,0-10-302-15</inkml:trace>
  <inkml:trace contextRef="#ctx0" brushRef="#br0" timeOffset="155340.32">13896 16409 812 0,'0'0'22'0,"0"0"21"0,0 0 90 0,0 0-97 15,0 0-23-15,0 0 61 16,-76 24 7-16,67-6-27 16,-2 8-30-16,5 3-18 15,6 4-3-15,0-1-1 16,0 2-2-16,10-6-4 16,11-6 3-16,3-8-4 15,6-10-1-15,1-4-10 16,2 0 0-16,-4-10 2 15,-5-11-5-15,-4-6 12 0,-9-5 3 16,-4 3-8-16,-4 0-9 16,-3 8 6-16,0 4-17 15,0 7-90-15,0 6-119 16,0 4-285-16</inkml:trace>
  <inkml:trace contextRef="#ctx0" brushRef="#br0" timeOffset="155699.26">14197 16415 689 0,'0'0'361'0,"0"0"-317"0,0 0 131 16,0 0-119-16,0 0-50 16,0 0-5-16,-50 26-1 15,42-18-5-15,6 5-4 16,2-2 1-16,0 1-11 15,2-2-13-15,20-6-14 16,3 1-32-16,4-3 17 16,-3 1 33-16,1 5 22 15,-5 0 6-15,-1 6 8 16,-8 3 9-16,-7 10 37 16,-6-5 3-16,0 6-21 15,-4-2-18-15,-23-4-6 16,-4-4-6-16,0-12 4 15,-1-6 14-15,11 0-24 0,0 0-4 16,3-22-30-16,7-2-81 16,-5-12-270-16</inkml:trace>
  <inkml:trace contextRef="#ctx0" brushRef="#br0" timeOffset="157115.73">15012 16079 275 0,'0'0'179'0,"0"0"-152"16,0 0 68-16,0 0 21 15,0 0-15-15,0 0-1 16,-7-27-52-16,-6 23-5 16,-3-1 0-16,1 2 19 15,-1-1-28-15,-1 2-14 16,5-2-5-16,3 0 8 0,3 0-16 15,2 4-5-15,2 0 1 16,-1 0-1-16,-2 0 6 16,1 8-8-1,-1 20-7-15,-3 16 6 0,3 10-21 16,-2 16 21-16,3 6-6 16,2 5 5-16,2 3 1 15,0-8 1-15,0-8-6 16,0-10 5-16,0-18 0 15,0-18 1-15,0-10-24 16,0-12-10-16,0 0-5 16,-3 0-15-16,-12-17 20 0,-1-5 22 15,1-9 11 1,3 9 1-16,4 4 0 16,3 0 1-16,3 1-1 0,2-2-1 15,0 5-3-15,2-2 0 16,14 6-3-16,4-2 5 15,5 2-1-15,4-1-3 16,6 0 5-16,3-3-1 16,5 6 0-16,-3-3 1 15,-3 8-3-15,-6-5 2 16,-6 4-4-16,-10-2 4 16,-5 2-11-16,-8-6 2 15,-2 1 3-15,0 6-10 0,-12-3-26 16,-3 6 20-1,-3 0 24-15,5 0 4 0,1 2 29 16,6 5 11 0,4-2-25-16,2-1-9 0,0-2-4 15,0 0-6-15,0-2 1 16,0 0 0-16,0 0 4 16,0 6-1-16,0-2 8 15,-5 0 25-15,-1 6-18 16,-1 2-19-16,0 2 8 15,5 0 0-15,-1 0-7 16,3 2 0-16,0 2 1 16,0 0 1-16,0-4 1 15,0 4 6-15,10 4 1 16,3-4-6-16,5 0-4 16,-3 0-2-16,6-6 2 0,-6-1-2 15,1-7-1-15,-1-4-1 16,-1-4-5-16,3-29-3 15,-1-7 11-15,-3-8 0 16,-4-2 2-16,-4 6 1 16,-5 8 0-16,0 10 3 15,0 8-5-15,-14 8-1 16,-10 2-17-16,-2 8-59 16,-7 0-180-16,5 0-426 15</inkml:trace>
  <inkml:trace contextRef="#ctx0" brushRef="#br0" timeOffset="157499.01">15431 16549 569 0,'0'0'206'0,"0"0"-198"0,-9 102 30 15,9-72 14-15,0-6-52 16,0-7 1-16,0-8-1 16,0-4 1-16,3-5-1 0,-1 0-16 15,-2-27-5-15,2-13 21 16,0-14 0-16,0 4-10 15,5 2-16-15,2 8 17 16,0 10 9-16,0 10 5 16,2 4-5-16,2 6-4 15,5 10-1-15,4 0 2 16,3 0-19-16,-1 0-28 16,-1 0-7-16,-10 8-104 15</inkml:trace>
  <inkml:trace contextRef="#ctx0" brushRef="#br0" timeOffset="157917.99">15716 16491 679 0,'0'0'65'0,"0"0"46"15,0 0-8-15,41 110-46 16,-35-82 4-16,3-6 0 16,-5-8-20-16,-2-6-23 15,0-4-5-15,-2-4-12 16,0 0-1-16,0 0 0 0,0 0-11 16,0-8-17-1,0-19 23-15,6-10 5 0,2-1 0 16,5 0-3-16,3 8 0 15,2 4 0-15,0 4-24 16,-3 12 3-16,3 2 13 16,-2 6 7-16,2 2 1 15,0 0 3-15,-1 14 5 16,1 8 9-16,-5 6 0 16,-1-2-1-16,-5 2 2 15,-3 2-9-15,-2-8-1 16,-2 0-5-16,0-8-20 0,0-9-66 15,-2-5-143 1,-7 0-288-16</inkml:trace>
  <inkml:trace contextRef="#ctx0" brushRef="#br0" timeOffset="158371.37">16262 16321 604 0,'0'0'173'0,"0"0"-104"0,0 0 65 0,0 0-85 15,0 0-36-15,0 0 32 0,-114 70-10 16,87-43-20 0,1 10 6-16,6-1 8 0,7 2-11 15,6 4-10-15,7-2-1 16,0 0-5-16,24-10-2 15,10-7-7-15,9-9-8 16,-1-10-14-16,2-4-41 16,-3 0 2-16,-10-23-11 15,-4 1 3-15,-10-4-11 16,-13 8 29-16,-4-4 7 16,0 9 40-16,-13 2 11 15,-12 7 54-15,-4 0-27 0,-2 4-8 16,0 0 32-1,0 0 5-15,6 0-25 0,8 0-10 16,7 6 1 0,6 2 11-16,2 0-9 0,2 2-24 15,0-6-4-15,0-4-10 16,0 0-28-16,16 0-17 16,11-9-119-16,6-10-108 15</inkml:trace>
  <inkml:trace contextRef="#ctx0" brushRef="#br0" timeOffset="158699.17">16549 16409 733 0,'0'0'172'0,"0"0"-27"0,0 0 10 0,0 0-122 15,0 0-19-15,0 0 2 16,-89 59-1-16,76-40 0 16,2 3 17-16,-1 4-1 15,4 4 2-15,1 3-13 16,3 2-12-16,4 1-4 16,0 0-4-16,2-5-1 0,18-5-2 15,7-12-3 1,6-10-4-16,0-4-2 0,6 0-7 15,-2-18-2-15,3-13-23 16,-4-8-20-16,-7 2-82 16,-7-3-38-16,-11 10-158 15</inkml:trace>
  <inkml:trace contextRef="#ctx0" brushRef="#br0" timeOffset="159114.21">16846 16427 561 0,'0'0'305'16,"0"0"-208"-16,0 0 72 0,0 0-88 16,0 0-49-16,0 0 0 15,-73 32 6 1,39-2-25-16,5 6 1 0,5 4 8 15,12 0 3-15,8 1-2 16,4-10-16-16,0 1-7 16,20-5-3-16,11-9-14 15,9-10-32-15,3-8-27 16,-3-8-49-16,-7-19-9 16,-6-1-27-16,-10 2-1 15,-7 4 100-15,-10 4 39 16,0 0 20-16,-10 8-18 15,-11 3-1-15,-8 7 22 0,-5 0 11 16,1 0 17-16,4 7 59 16,4 3 23-16,14-2-44 15,6 2-14-15,5-6-52 16,0 1-7-16,18-5-63 16,9 0-105-16,0-19-109 15</inkml:trace>
  <inkml:trace contextRef="#ctx0" brushRef="#br0" timeOffset="159563.37">17075 16418 592 0,'0'0'86'0,"0"0"4"0,0 0 14 15,0 0-65-15,-113 81-5 16,95-45 14-16,9 0-1 16,7-1-11-16,2 1-5 15,0-5-12-15,17-5-6 16,8-7-13-16,2-11 0 16,0-8-10-16,0 0 0 15,-1-27 4-15,-4-9 6 16,-4-8 3-16,-5-10 14 0,-5-7 17 15,-6-12-10-15,-2-2-6 16,0-5-14-16,-5 8-2 16,-13 5 0-16,2 14 0 15,3 12 8-15,0 10-9 16,4 15 0-16,0 13-1 16,7 3-1-16,2 29 1 15,0 11 0-15,0 8-4 16,4 6-26-16,10 0-27 15,3-1-65-15,4 0-65 16,0-3-5-16,2 3-137 16</inkml:trace>
  <inkml:trace contextRef="#ctx0" brushRef="#br0" timeOffset="159835.44">17434 16495 398 0,'0'0'283'16,"0"0"-209"-16,0 0 72 16,0 0-61-16,0 0-37 15,0 0 24-15,-106-36 14 16,85 64-51-16,1 10-21 16,9 2 12-16,9 0 1 15,2-3-23-15,0-2-3 16,6-8-1-16,17-9-13 15,2-13-7-15,4-5-21 0,2 0-2 16,0-18-2 0,-5-10-19-16,-1-11 10 0,-7-2-20 15,-10 1-118-15,-5 0-166 16</inkml:trace>
  <inkml:trace contextRef="#ctx0" brushRef="#br0" timeOffset="160132.5">17434 16495 429 0,'170'88'397'0,"-162"-52"-373"16,3 0 90-16,1 1-36 0,-1-7-59 16,-3-6 0-16,2-8 8 15,-6-15-2-15,-1-1-8 16,-3 0 2-16,0-20 0 15,0-14-12-15,0-12-4 16,4-2-1-16,2 0-1 16,5 10-1-16,3 4 0 15,1 6 0-15,3 6 0 16,3 6 0-16,-2 10-27 16,-1 1-30-16,0 5-50 15,0 0-13-15,-5 5-25 16,-4 9-84-16</inkml:trace>
  <inkml:trace contextRef="#ctx0" brushRef="#br0" timeOffset="160400.85">17929 16411 613 0,'0'0'89'16,"0"0"25"-16,0 0 0 15,0 0-87-15,0 0-4 16,0 0-2-16,-100 124-3 16,91-92 22-16,9 2 23 15,0-2-11-15,0-2-29 16,17-1-15-16,8-12-8 0,6-4-22 16,0-13-76-16,0 0-35 15,-1-23 5-15,-8-3-11 16,-7-5-38-16,-8 8 50 15,-7 5-32-15</inkml:trace>
  <inkml:trace contextRef="#ctx0" brushRef="#br0" timeOffset="160562.07">17933 16593 230 0,'0'0'337'16,"0"0"-188"-16,0 0-36 0,0 0-50 16,0 0-63-1,0 0-13-15,-15 22 2 16,37-39 9-16,4-6-3 15,5-4-11-15,3 0-97 0,0 1-79 16,-5-1-160-16</inkml:trace>
  <inkml:trace contextRef="#ctx0" brushRef="#br0" timeOffset="160835.44">18190 16365 673 0,'0'0'83'16,"0"0"30"-16,0 0-26 15,0 0-74-15,0 0-12 16,0 0-1-16,-41 103-31 16,59-86-3-16,5-7 10 15,-4-1 2-15,6-4-8 0,-3 3 3 16,1 0-46-16,-4 6-1 16,0 3 44-16,-4 10 30 15,-9 5 20-15,0 4 81 16,-6 9 53-16,0-5-21 15,-23 0-17-15,-8-14-75 16,-9-12-38-16,-3-10-3 16,-1-4-40-16,-5-18-55 15,4-12-94-15,0-2-204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1:02:16.23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1443 13998 437 0,'0'0'205'0,"0"0"-169"0,0 0 71 15,0 0-30-15,0 0-29 16,0 0-8-16,0 0 15 16,0-44 27-16,0 44-3 15,0 0-8-15,0 0-16 16,0 0-13-16,0 0-20 16,0 0-17-16,0 8-5 15,3 7 1-15,1 5 15 16,0 11-14-16,0 6-1 15,2 7 4-15,-4 11 14 16,2 3-10-16,1 9 0 0,-1 9-1 16,0 2 0-1,1 3-2-15,-3-8-4 0,-2-8 4 16,2-15-6-16,-2-14 4 16,3-13-3-16,-1-10-1 15,0-8 3-15,-2-5-3 16,0 0-6-16,0-9 3 15,0-27-5-15,0-18 8 16,0-20 8-16,0-2-4 16,0 0-3-16,-2 2 0 15,-12-1 4-15,3 5-5 16,-3 3 0-16,6 10-3 16,1 5 1-16,1 5 1 0,2 9 1 15,0 6 1 1,2 10-1-16,2 10 0 0,0 6-1 15,0 2-2-15,0 0-2 16,12 0 1-16,15 0 0 16,8-1 4-16,12 3 0 15,6-1 3-15,8-3-2 16,-3 4 3-16,-8-2 1 16,-7 0-2-16,-9 2-3 15,-10 2 0-15,-2 0-2 16,-6 0 2-16,-7 0 0 15,-3 0-1-15,-1 0 2 0,-5 0-3 16,0-2-13 0,0 2-28-16,0 0-33 0,-18 0-69 15,-4 14-258 1,-7 14-258-16</inkml:trace>
  <inkml:trace contextRef="#ctx0" brushRef="#br0" timeOffset="266.55">1526 14419 519 0,'0'0'266'0,"0"0"-243"0,0 0 7 0,0 0 15 15,0 0-10-15,0 0 36 0,65 4 27 16,-32-5-18-16,0 1-20 15,-1 0-25-15,-1 0-16 16,-2 0-12-16,0 0-5 16,-6 5-2-16,0 0-21 15,0-1-53-15,-5 0-88 16,-1 2-7-16,-3-5-109 16,-5 5-282-16</inkml:trace>
  <inkml:trace contextRef="#ctx0" brushRef="#br0" timeOffset="684.88">2085 14315 245 0,'0'0'432'16,"0"0"-348"-16,0 0 12 16,0 0 8-16,0 0-24 15,0 0-14-15,-4-50 8 16,-4 46-1-16,2 4-10 15,-3 0-9-15,-5 0-26 16,-3 0-8-16,-5 0-15 16,-5 18-5-16,0 2-3 15,3 8 3-15,-1 4-1 16,7 6 2-16,5 2-1 16,9 7 5-16,4 3-2 0,0 0-3 15,9-1 0 1,13-10-3-16,9-9-2 0,3-5-2 15,3-18-4-15,5-7 3 16,1 0 2-16,1-16 6 16,-1-18-3-16,-7-9 3 15,-9-2-1-15,-10 1 2 16,-8-2-1-16,-9 8 3 16,0 2-3-16,0 12-17 15,-11 3-32-15,-2 11-49 16,5 2-129-16,4 8-165 15</inkml:trace>
  <inkml:trace contextRef="#ctx0" brushRef="#br0" timeOffset="1033.31">2593 14235 343 0,'0'0'477'0,"0"0"-385"15,0 0 85-15,0 0-79 16,0 0-58-16,0 0-7 16,-58-8 13-16,34 8-10 15,-3 14-10-15,-2 11-17 16,-4 11 3-16,2 5-10 16,2 6 1-16,10 0-3 15,11 2 0-15,8-1-1 0,0-2-1 16,22-2 1-16,9-6 0 15,9-6-2-15,2-10 0 16,-4-8-4-16,3-14-7 16,-4 0-17-16,-1-3-21 15,-3-24-24-15,-2-5-32 16,-2-3-59-16,-2-5-27 16,0 7-88-16</inkml:trace>
  <inkml:trace contextRef="#ctx0" brushRef="#br0" timeOffset="1367.8">2981 14293 560 0,'0'0'304'0,"0"0"-190"16,0 0 76-16,0 0-108 15,0 0-47-15,0 0-3 16,-127 10-9-16,98 8-8 15,2 8 0-15,0 6-10 16,7 11 0-16,5 3 0 16,3 6-4-16,10 2 3 15,2-4-4-15,0-2 0 16,25-12-5-16,6-14 3 16,6-8-6-16,8-14 4 0,2 0-3 15,0-17 4 1,-7-19 2-16,-11-5 1 0,-4-9 0 15,-13-4-3-15,-4-3 1 16,-8 0-14-16,0 7-9 16,-10 9-30-16,-13 15-79 15,-6 14-174-15,-8 12-491 16</inkml:trace>
  <inkml:trace contextRef="#ctx0" brushRef="#br0" timeOffset="2652.63">3609 14390 632 0,'0'0'311'0,"0"0"-261"0,0 0 61 16,0 0-19-16,0 0-86 16,0 0-6-16,0 0-6 15,0 0 2-15,0 0-11 16,0 0-53-16,0 0-73 16,0 1-69-16,-11 16-359 15</inkml:trace>
  <inkml:trace contextRef="#ctx0" brushRef="#br0" timeOffset="2832.23">3578 14664 796 0,'0'0'382'0,"0"0"-371"0,0 0 72 16,0 0-34-16,0 0-49 15,0 0-9-15,0 15 8 16,4-15-24-16,6-5-80 15,-2-1-91-15,-4-2-96 16</inkml:trace>
  <inkml:trace contextRef="#ctx0" brushRef="#br0" timeOffset="4623.47">5048 14291 618 0,'0'0'124'0,"0"0"-36"0,0 0-6 15,0 0-27-15,0 0-26 16,0 0 13-16,0 0 15 16,-2-39-2-16,0 20 3 0,-4-5-7 15,-2-7-12 1,-7 0-11-16,-1-2-16 0,-3 2-4 16,-4 5-8-16,0 12 9 15,-3 1-4-15,0 10-5 16,-6 3-4-16,0 3 0 15,-1 24-9-15,2 11-9 16,5 10 17-16,6 12 5 16,3 6 4-16,9 6 0 15,6 5-1-15,2 1 5 16,0-4-1-16,4 0-1 16,14-4-3-16,9-7-1 15,2-11-2-15,4-10-1 16,5-12-4-16,0-9-1 15,2-14 0-15,0-7-2 0,0 0 2 16,-4-13-5-16,-3-15-20 16,-8-8-50-16,-5-5-44 15,-5 1-70-15,-3-1-102 16</inkml:trace>
  <inkml:trace contextRef="#ctx0" brushRef="#br0" timeOffset="4931.43">5269 14499 520 0,'0'0'302'0,"0"0"-247"0,0 0 137 0,0 0-47 0,0 0-78 16,0 0-9 0,-58-9-21-16,40 22-18 0,2 14-13 15,1 9-6-15,1 12 6 16,6-2-4-16,6 6-1 15,2-3 2-15,0-9-2 16,0-11-1-16,15-7 0 16,5-9-8-16,7-13-12 15,4 0 9-15,2-4-2 16,-1-24-2-16,-8-11-3 16,-4-3-10-16,-8-2-5 15,-10 4-14-15,-2 5-65 16,0 4-113-16,0 12-178 0</inkml:trace>
  <inkml:trace contextRef="#ctx0" brushRef="#br0" timeOffset="5310.14">5520 14556 696 0,'0'0'131'16,"0"0"-42"-16,16 102 95 15,-7-64-113-15,-2 0-40 16,-1-6 10-16,-1-5-13 16,-3-9-12-16,1-13-3 0,-1-5 1 15,-2 0-14-15,0 0-2 16,0-22-22-16,0-20-1 16,0-10 22-16,6-7-13 15,7 9 2-15,3 11-6 16,3 9 12-16,-2 11 4 15,1 12-3-15,-1 7 5 16,2 0 2-16,-2 24 8 16,-1 8-3-16,-3 7 1 15,-4 4-2-15,-4-3 20 16,1 0-13-16,-1-2 10 16,-1-11-8-16,3-5-13 15,-5-8-2-15,3-5-18 0,1-9-88 16,1 0-171-1,-1-9-275-15</inkml:trace>
  <inkml:trace contextRef="#ctx0" brushRef="#br0" timeOffset="5714.2">6096 14432 518 0,'0'0'291'15,"0"0"-245"-15,0 0 121 16,0 0-80-16,0 0-60 0,0 0-11 16,-110 11 21-16,84 10-16 15,-1 1 6-15,7 8 9 16,2 6-12-16,9 3-20 16,9 10-4-16,0-3 0 15,16-2-2 1,20-8-5-16,5-13-13 0,7-15-38 15,0-8-42-15,-1 0-44 16,-7-23 43-16,-9-7-4 16,-12-2 7-16,-13 3 32 15,-6 4 6-15,0 11 42 16,-25 10 18-16,-4 4 94 16,-2 0 27-16,-4 18-13 15,1 4-34-15,5 2-16 16,7-6-10-16,7-1-27 15,3-4-20-15,8-8-1 0,4-5-72 16,0 0-219-16,0-18-245 16</inkml:trace>
  <inkml:trace contextRef="#ctx0" brushRef="#br0" timeOffset="6029.43">6376 14369 838 0,'0'0'147'0,"0"0"-5"0,0 0-25 0,0 0-96 15,23 108-18-15,4-69 3 16,4-2 7-16,4 1 1 15,-1 0 4-15,1-5 0 16,-2 1-4-16,-6-3-7 16,-2-14-7-16,-10-3-1 15,-1-10-38-15,-7-4-96 16,-3-10-151-16,-4-26-2 16,0-8-121-16</inkml:trace>
  <inkml:trace contextRef="#ctx0" brushRef="#br0" timeOffset="6248.76">6577 14382 679 0,'0'0'159'0,"0"0"-66"16,0 0 81-16,-112 120-114 15,88-82-37-15,3-2 17 16,4 2 11-16,3-8-28 15,3-2-10-15,5-9-7 16,2-2-6-16,4-11-1 16,0-4-41-16,0-2-92 15,21-20-162-15,10-16-52 0</inkml:trace>
  <inkml:trace contextRef="#ctx0" brushRef="#br0" timeOffset="6626.37">6904 14341 604 0,'0'0'149'0,"0"0"-97"16,0 0 83-16,0 0-86 16,0 0-10-16,-122 46 12 15,99-14-7-15,1 8-13 16,4 4-12-16,7 5-1 15,5-8 5-15,6 2-15 16,0-7-5-16,0-8-3 0,15-14-6 16,10-12-13-16,4-2-17 15,4-14 1-15,0-16 25 16,-1-6 8-16,-3 2-4 16,-7 8 6-16,-2 10-4 15,-6 8-1-15,-4 8 0 16,-1 0 5-16,3 0 4 15,-4 10 7-15,3 8 0 16,1-1-5-16,-4 2-6 16,6-6-4-16,2-6-69 0,4-7-144 15,7 0-72 1</inkml:trace>
  <inkml:trace contextRef="#ctx0" brushRef="#br0" timeOffset="6888.27">7263 14347 509 0,'0'0'330'0,"0"0"-281"15,0 0 134-15,-125 79-120 16,105-43-60-16,7 1 14 16,9 4 12-16,4-2 0 15,0-8 7-15,0-1-7 16,13-8-12-16,9-7-12 15,5-9-5-15,6-6-3 0,7-9-9 16,0-21 12 0,1-10 0-16,-10-4-11 0,-9-4-8 15,-15-6-44-15,-7-2-96 16,-10 1-222-16</inkml:trace>
  <inkml:trace contextRef="#ctx0" brushRef="#br0" timeOffset="7093.31">6657 14095 671 0,'0'0'150'0,"0"0"-49"15,156 6 134-15,-98-6-158 16,-7 0-52-16,-11 0-12 15,-9 0-12-15,-8 0-2 16,-6 0-9-16,-9 0-124 16,-8 0-261-16</inkml:trace>
  <inkml:trace contextRef="#ctx0" brushRef="#br0" timeOffset="8798.01">8234 13810 248 0,'0'0'233'0,"0"0"-140"0,0 0 15 15,0 0-1-15,0 0-56 16,0 0 27-16,0 0 2 16,-4 117 16-16,-7-67-14 15,-5 7-30-15,-4 10-11 16,0 3-8-16,0 8-1 15,-2 5-14-15,-3-1-7 16,5-3-8-16,1-8 4 16,5-13-6-16,7-8 1 0,3-14-2 15,4-14-3-15,0-4 0 16,0-14-7-16,0-4-23 16,0 0-42-16,0 0-94 15,0-13-30-15,0-10-22 16,4-3-115-16</inkml:trace>
  <inkml:trace contextRef="#ctx0" brushRef="#br0" timeOffset="9340.71">8513 14166 416 0,'0'0'76'0,"0"0"-10"0,0 0 38 15,0 0-27-15,0 0 5 16,0 0 22-16,3-11 10 15,-3 17-3-15,0 10-49 16,0 10-21-16,2 10-2 16,2 6-5-16,0 10-12 15,-4 6-13-15,0 4 1 16,0 1 3-16,0-3-3 16,0-2-7-16,0-6 3 15,0-8-6-15,3-17-2 16,-1-12 1-16,0-8-4 15,0-7-31-15,-2-2-57 0,2-35-70 16,-2-19-17 0,0-14-107-16</inkml:trace>
  <inkml:trace contextRef="#ctx0" brushRef="#br0" timeOffset="9626.31">8333 14193 139 0,'0'0'565'15,"0"0"-523"-15,0 0-24 0,0 0 45 16,0 0-19-16,0 0 4 16,119-22 8-16,-76 10 21 15,-5 0-12 1,-9 2-16-16,-4 4-27 0,-10 6-8 15,-3 0-1-15,-2 0-13 16,-1 0 0-16,-2 2-15 16,-2 12-42-16,-5 8-80 15,0 0-98-15,0 3-177 16</inkml:trace>
  <inkml:trace contextRef="#ctx0" brushRef="#br0" timeOffset="9854.19">8386 14779 747 0,'0'0'82'16,"0"0"-69"-16,0 0 93 16,0 0-59-16,0 0-20 15,130-8 4-15,-91-11-1 16,-1 1-15-16,-7 5-4 15,-6 0-8-15,-8 3-3 16,-5 2-6-16,-3-5-102 16,-3-6-138-16,-4-3-172 0</inkml:trace>
  <inkml:trace contextRef="#ctx0" brushRef="#br0" timeOffset="10233.29">8807 14546 872 0,'0'0'59'16,"0"0"-34"-16,0 0 126 16,20 104-100-16,-9-77-32 15,2-4 17-15,-3-2-2 16,-6-8-13-16,-2-4-10 16,0-4-5-16,-2-5-6 15,0 0 0-15,0 0-20 16,0-21-11-16,0-16 31 15,0-7 3-15,7-6 1 0,7 6-1 16,-1 8-2-16,3 6-1 16,1 10 0-16,-3 7 0 15,1 6-1-15,-1 7-5 16,1 0-1-16,1 12 7 16,1 16 5-16,-3 6 6 15,-3 6 4-15,-2 0 1 16,-7-4-10-16,0-4 0 15,-2-9-6-15,0-6-2 16,0-13-40-16,0-4-103 16,0-10-136-16,0-15-233 15</inkml:trace>
  <inkml:trace contextRef="#ctx0" brushRef="#br0" timeOffset="11016.23">9295 14012 610 0,'0'0'105'0,"0"0"1"0,0 0 2 16,0 0-70-16,0 123-4 16,0-73 23-16,0 8 0 15,2 4-9-15,3 6 0 16,-1 0-6-16,-2 3-15 15,0-4-14-15,-2-5-10 16,2-7-1-16,-2-15-2 16,0-10-6-16,0-13-12 15,0-11-19-15,0-6-30 16,0 0-72-16,0-18-52 16,0-10 39-16,0-3 56 15,-2 2-36-15,-9 4 28 16,1 7 46-16,-2 2 58 15,3 6 9-15,1 2 67 0,0 2 19 16,4 3-18 0,4 2-22-16,-2-2 1 0,2 1 23 15,0 2-39-15,-2 0 0 16,2 0 37-16,0 0 8 16,0 0-11-16,0 0-47 15,0-2-11-15,0-7-8 16,16-7 5-16,11-5 2 15,-2 0-5-15,9-4-8 16,-3 5 0-16,-2 5-2 16,-2 2 0-16,-9 10-2 15,-3 3-24-15,-1 0-27 0,-3 0-30 16,5 0-16 0,-7 0-132-16,1 0-114 0</inkml:trace>
  <inkml:trace contextRef="#ctx0" brushRef="#br0" timeOffset="11416.27">9613 14440 362 0,'0'0'273'0,"0"0"-179"16,0 0 54-16,0 0-45 15,0 0-52-15,0 0-11 16,-60 0-12-16,33 13 8 0,4 6-34 15,-2 6 1 1,9 6 11-16,9 1-3 0,5 5 1 16,2 5-5-16,7-2-7 15,22-7-1-15,11-9-7 16,9-12-17-16,0-8-20 16,-2-4-19-16,-10 0 6 15,-6-22 1-15,-12-4-1 16,-8 1-9-16,-11-2 16 15,0 8 17-15,-13 0 19 16,-19 9 15-16,-7 10 67 16,-2 0-22-16,1 0 1 0,0 16 13 15,11 0-6 1,7-2-44-16,11-4-9 0,6-2 0 16,5-4-9-16,0-4-85 15,5 0-123-15,19-12-9 16</inkml:trace>
  <inkml:trace contextRef="#ctx0" brushRef="#br0" timeOffset="13135.07">10153 14399 390 0,'0'0'276'0,"0"0"-204"0,0 0 21 0,0 0-33 0,0 0-55 15,0 0 20-15,0 0 25 16,-9-22 17-16,0 18-2 16,-6 4 17-16,-8 0-34 15,-4 0-48-15,-2 13-2 16,-2 15-7-16,4-1-15 16,5 9 7-16,11 5-13 15,9-1 7-15,2-2 23 16,0-1-1-16,16-16 1 15,8-7-10-15,9-10-28 16,0-4-23-16,-2-14 33 0,-2-15 18 16,-8-11 0-16,-10-3 10 15,-6 3 3-15,-5 6-3 16,0 11 4-16,0 14 3 16,0 9 2-16,0 0 23 15,0 15-12-15,-2 20-17 16,2 11-3-16,0 9 0 15,0 0 3-15,6-1-3 16,9 0-1-16,1 3 1 16,0-9 1-16,-5 2-1 15,-2-1 0-15,-5-3 5 16,-4-3-3-16,0-7 0 16,0-10 3-16,0-6-4 15,-4-8-1-15,-10-6-2 0,-3-6-2 16,-6 0 4-16,4-11 4 15,-4-16-1-15,5-7-2 16,5-6-1-16,7-6-2 16,2-8-2-16,4-4 2 15,0-7 2-15,14-3 0 16,13-2 0-16,4-2 6 16,3 4-6-16,-3 6-4 15,0 8 2-15,-4 13 2 16,-8 16-7-16,0 10-7 15,-6 11-10-15,-2 4 2 16,0 0 22-16,-4 13 2 16,0 10 5-16,-5 4 5 0,-2-1 12 15,0-2 2-15,0-4-3 16,0-4-5-16,0-1 11 16,-2 0-3-16,-5 3-12 15,0 4-1-15,-1 0-8 16,3 6-2-16,1 3-1 15,4-8-2-15,0 5 0 16,0-4-3-16,0-2 1 16,15-4-1-16,3-5-2 15,2-3-5-15,4-10-10 16,3 0-79-16,4-28-40 16,-2-17-148-16</inkml:trace>
  <inkml:trace contextRef="#ctx0" brushRef="#br0" timeOffset="13481.16">10609 14387 452 0,'0'0'382'0,"0"0"-335"15,0 0 82-15,0 0-23 16,0 0-80-16,0 0-10 16,-62 59 7-16,49-39-2 15,4 7 5-15,-3 8-10 16,6 7-7-16,4-8-2 15,2-2 3-15,0-8-8 16,0-10-2-16,18-8-8 0,4-6-13 16,4 0-23-16,1-20 0 15,2-7 28-15,-6 0 7 16,-4 4-1-16,-5 10-5 16,-7 3 8-16,1 10 3 15,0 0-3-15,0 2 2 16,3 15 5-16,3 0 9 15,-3-3-4-15,0-4-3 16,0-6-2-16,0-4-16 16,3 0-124-16,-1-18-105 15,3-12-55-15</inkml:trace>
  <inkml:trace contextRef="#ctx0" brushRef="#br0" timeOffset="14321.12">10937 14377 273 0,'0'0'356'15,"0"0"-185"-15,0 0 15 16,0 0-66-16,0 0-75 16,0 0-31-16,-65 125-8 15,63-88-6-15,2-6 0 16,0-8-1-16,19 2-13 16,4 1 13-16,2 2-1 15,0-2 2-15,-3 6 0 16,-2 0 4-16,-6 4-1 15,-4 3-1-15,-3 1 2 0,-7 1 0 16,0 3-3 0,0-9 6-16,-11-5-3 0,-5-8-2 15,1-10-2 1,-1-12-7-16,5 0-6 0,0-9 11 16,-1-28-3-16,8-12 0 15,4-8 2-15,0-11 3 16,0-2 0-16,18-3 3 15,7 8-2-15,1 2-1 16,3 11-2-16,0 11 2 16,-6 13 6-16,-5 15-6 15,-3 3-5-15,-1 10-2 16,-1 0-2-16,-5 6-9 16,4 15 6-16,-8 2 8 15,-4 3-11-15,0 2-8 0,0 2 1 16,-6-1-10-16,-14-4-1 15,-1-6-13-15,8-6 16 16,1-3-10-16,8-6-1 16,4-4 40-16,0 0-12 15,0 0-32-15,0 0 33 16,10 0 12-16,11-8 23 16,6 0 11-16,-2 0 17 15,6 5 2-15,-6-1-22 16,2-1 5-16,-4 3 8 15,-2-2-3-15,1 0-18 16,1-6-8-16,-4-1-4 0,-3 1-2 16,-3-3-3-1,-4 1-6-15,-4 0 0 16,-5 2-4-16,0 2 4 0,0 4 0 16,0 4 17-16,-9 0 0 15,-11 0-10-15,0 15 2 16,-1 2 8-16,6 6-15 15,7-2-1-15,2 3 4 16,6-2-5-16,0-4 0 16,4 1 0-16,13-6-3 15,8-7 1-15,8-6-4 16,5 0-5-16,4-16 11 16,0-20 1-16,-4-4 6 15,-9-4-7-15,-11 0 0 16,-13-2-33-16,-5-3-65 15,-14 1-82-15,-30 6-100 0</inkml:trace>
  <inkml:trace contextRef="#ctx0" brushRef="#br0" timeOffset="14501">11004 14159 396 0,'0'0'211'0,"0"0"-158"0,0 0 185 0,163-98-141 16,-119 67-41 0,-11 9-23-16,-10 8-33 0,-12 13-16 15,-9 1-214-15</inkml:trace>
  <inkml:trace contextRef="#ctx0" brushRef="#br0" timeOffset="15454.54">12071 14476 320 0,'0'0'81'0,"0"0"44"0,0 0 50 0,0 0-21 16,0 0-40-16,0 0-1 15,0 0-31-15,0 0-36 16,0 0-25-16,0 0 2 16,0 0-15-16,0 0 0 15,0-18 16-15,11-4 9 16,12-12-13-16,8-7-10 16,9-5-6-16,7-11-2 15,9-2 0-15,6-3-1 16,5-1-1-16,-1 10 0 15,-5 3 0-15,-8 12 0 16,-13 13-3-16,-11 11-1 0,-14 10-4 16,-5 4 0-1,-8 0 8-15,-2 0 0 0,0 0 6 16,0 0 5-16,0 1-6 16,2 2-1-16,-2-1-4 15,0-2-1-15,0 0-6 16,0 0-20-16,0 0-59 15,0 0-156-15,-4-5-198 16</inkml:trace>
  <inkml:trace contextRef="#ctx0" brushRef="#br0" timeOffset="16139.28">12715 13734 803 0,'0'0'72'0,"0"0"-7"0,0 0 13 15,0 0-69-15,0 0 10 16,0 0 25-16,83 0-5 16,-61 0 0-16,-2 0 3 15,-3 5-11-15,1 3-16 16,1 7-3-16,-4-3 0 15,1-3-12-15,-3 2 0 0,-5-3 0 16,0 0 1 0,-6 2 0-16,0-4 1 0,-2 2 5 15,0-2 14-15,0 0-5 16,0 0 0-16,-6 0 1 16,-8 2-4-16,-3 3-5 15,-2 1 0-15,3 5-2 16,1-1 3-16,4-2-3 15,2 0-2-15,2-2-3 16,1-3 0-16,-1 0-1 16,2 1 0-16,1-3 0 15,2-2 0-15,-1 1 0 0,3-2 0 16,0 0 0 0,0 1-1-16,0-5-2 0,0 0 0 15,0 0-4-15,0 0-1 16,0 0 6-16,0 0 0 15,0 0 2-15,0 0 0 16,0 0 7-16,0 0-2 16,0 0-2-16,0 0 2 15,0 0 0-15,0 0-1 16,0 0-4-16,0 0-3 16,-4-6-5-16,0-11 7 15,-5-7-1-15,-3-6 2 16,-1-2-2-16,5 3-13 15,0 2-13-15,6 5 7 0,2 2-1 16,0 0-2-16,0 2 9 16,0 8-2-1,2 2-20-15,3 6-41 0,-2 2-130 16,-3 0-224-16</inkml:trace>
  <inkml:trace contextRef="#ctx0" brushRef="#br0" timeOffset="16812.75">13767 13529 435 0,'0'0'284'0,"0"0"-227"0,0 0 58 0,0 0 51 15,0 0-67-15,0 0-44 16,0 0 5-16,0 97-3 15,0-55-14-15,0-5-10 16,2 5-8-16,0 8-2 16,-2 7-8-16,0 1 2 15,0-4-12-15,0-9-3 0,0-13-2 16,2-20-5-16,2-6-5 16,2-6-22-16,-4 0-48 15,-2-14-37-15,0-25-34 16,0-12-94-16,0-2-92 15</inkml:trace>
  <inkml:trace contextRef="#ctx0" brushRef="#br0" timeOffset="17066.04">13448 13662 377 0,'0'0'247'16,"0"0"-196"-16,0 0 30 15,0 0 54-15,0 0-24 16,123-44-15-16,-54 22-24 16,4-3-23-16,-3 0-18 15,-8 0-9-15,-11 6-9 16,-16 2-4-16,-8 11-6 16,-13 6-3-16,-10 0-7 15,-4 14-32-15,0 18-56 16,0 4-81-16,-16 3-172 15</inkml:trace>
  <inkml:trace contextRef="#ctx0" brushRef="#br0" timeOffset="17312.25">13586 14119 618 0,'0'0'211'0,"0"0"-197"16,0 0 68-16,0 0 13 15,0 0-33-15,121-8-22 16,-88-2 9-16,0-4-20 16,1 4-18-16,-5-1-10 15,-3 6-1-15,-3-8-24 16,0 2-100-16,-11-5-138 15,-1-3-142-15</inkml:trace>
  <inkml:trace contextRef="#ctx0" brushRef="#br0" timeOffset="17686.53">14061 13891 547 0,'0'0'312'0,"0"0"-275"15,0 0 128-15,11 121-56 16,0-85-79-16,3-6 14 16,-6-6 15-16,1-7-35 15,1-12-7-15,-6-5-17 0,0 0-5 16,1-10-13-16,3-27 18 16,4-13 10-16,1-13-1 15,3 5-9-15,1 8-4 16,1 18-2-16,-7 10 5 15,-2 11-3-15,1 11 0 16,-4 0-3-16,7 3 7 16,3 23 2-16,-1 4 2 15,1 4 1-15,-5 4 0 16,-1-6-5-16,-6-3 13 16,0-8-10-16,1-10-3 15,-3-11-5-15,2 0-75 0,0-25-211 16,4-19-44-16,-2-12-288 15</inkml:trace>
  <inkml:trace contextRef="#ctx0" brushRef="#br0" timeOffset="18340.68">14491 13280 496 0,'0'0'304'0,"0"0"-245"16,0 0 59-16,0 0-26 15,20 119-48-15,-12-63 14 16,2 10 13-16,-6 10-32 16,-4 4 6-16,0-4-15 0,0-3-2 15,0-10-15 1,0-13-13-16,0-17-3 0,0-11-22 16,5-14-42-16,-1-8-30 15,0 0-64-15,1-16 89 16,0-4 71-16,-3-2 1 15,2 2 3-15,5 2 8 16,0 1-7-16,4 0-3 16,8 3 12-16,0 0-10 15,6 0-2-15,2-2 4 16,3-1-4-16,1 3-1 16,-4-3 2-16,2-3-2 15,-6 4-9-15,-8 2-1 16,-3 3 8-16,-10 5 2 0,-4 3 3 15,0-3-3-15,0 2 7 16,-8 4 18-16,-15 0 7 16,-4 0 16-16,-4 13-15 15,2 14-27-15,-2 3 11 16,8 5 1-16,4 0-11 16,7-1 12-16,12 0-12 15,0-4-2-15,0 0-5 16,20-7-2-16,12-7-3 15,7-11 0-15,11-5-2 16,6-1-10-16,-6-25-3 16,-2-9 4-16,-15 3 2 15,-17-6-16-15,-16 8 3 0,0 6 9 16,-20 12 14-16,-16 12 4 16,-7 0 22-16,-5 14 13 15,1 13 2-15,9 6-13 16,11-1-9-16,12 1 1 15,13-8-14-15,2-9-2 16,0-12-65-16,13-4-117 16,11-13-139-16</inkml:trace>
  <inkml:trace contextRef="#ctx0" brushRef="#br0" timeOffset="18688.36">15086 13824 615 0,'0'0'238'0,"0"0"-164"0,0 0 102 0,-4 103-102 0,4-86-37 16,0 1-1-16,6-12-18 16,-2 0-6-16,-1-3-6 15,-1-3-6-15,0 0-7 16,0-9 7-16,2-18 2 15,6-10 3-15,1-7 1 16,5-6-6-16,-3 8-6 16,1 8 0-16,-1 14 5 0,0 11 1 15,0 9-4 1,5 0 4-16,0 4 0 0,0 19 6 16,-3 3-5-16,-2 0-1 15,-1-4-20-15,-3-4-54 16,-1-9-98-16,-6-8-191 15</inkml:trace>
  <inkml:trace contextRef="#ctx0" brushRef="#br0" timeOffset="19122.49">15431 13756 575 0,'0'0'211'15,"0"0"-123"-15,0 0 80 16,11 118-91-16,-2-86-24 16,0 1 16-16,-2-8-21 15,-3-3-14-15,0-10-19 16,1-8-11-16,-2-4-4 16,-3 0-4-16,2-5-1 15,0-20 5-15,4-7 8 16,1 2-3-16,0 0-3 15,4 4 0-15,-2 0-2 16,3 4 2-16,-4-4-2 0,3 6 0 16,1 4 0-16,1 4-1 15,0 2 0-15,5 4 1 16,-3 6-6 0,3 0 1-16,-2 6 5 0,-5 18-1 15,0 2 2-15,-7 2 4 16,-1-4 2-16,-1-2-2 15,1-4-4-15,1-10-2 16,-2-2 0-16,0-1-11 16,0-5-28-16,-2 0-29 15,3-3-85-15,-1-13-128 16,0-8-94-16</inkml:trace>
  <inkml:trace contextRef="#ctx0" brushRef="#br0" timeOffset="19634.37">15936 13647 574 0,'0'0'243'0,"0"0"-188"0,0 0 70 16,0 0-88-16,0 0-32 15,0 0 4-15,-75 21 7 16,53 2 9-16,4 12 36 15,2 5-8-15,8-6-15 16,8-1-8-16,0-8-13 16,0-6-17-16,18-10-1 15,1-9-26-15,6 0-23 16,-5 0 18-16,0-20 21 16,-2-5 9-16,-3 0 0 0,1 0-4 15,-3 12 6 1,1 5 1-16,-3 8 1 0,5 6 8 15,-1 24 49-15,8 10-26 16,-1-2-17-16,0 0-4 16,2-3-1-16,1-12-11 15,0-9-2-15,2-14-72 16,-10 0-171-16,-3-16-320 16</inkml:trace>
  <inkml:trace contextRef="#ctx0" brushRef="#br0" timeOffset="39295.24">12169 14834 485 0,'0'0'107'0,"0"0"-97"0,0 0 46 0,0 0 38 15,0 0-46 1,0 0-28-16,0 0-3 0,-11 18 2 16,11-15 9-16,0-3 6 15,0 4-10-15,0 5 18 16,5 0 19-16,1 9 13 16,6 0-20-16,1 6-21 15,5 1-7-15,1 2-16 16,6 0 1-16,4 4-4 15,2-3-2-15,3 2 2 16,1 1 3-16,5-4 5 0,5 0-5 16,1-5 5-16,4-7-5 15,1-2 7 1,-4-7-2-16,-4-4-4 0,-8-2-4 16,-4 0 2-16,-4 0-4 15,-5 0-4-15,-4 0 9 16,-5 0-6-16,-4 0 0 15,-4 0 1-15,1 0 0 16,-1-2-1-16,-1 2-3 16,-2 0 3-16,2 0-4 0,2 0 0 15,0 0 0 1,-4-3-8-16,0 3-9 0,-2-3-21 16,0 3-8-1,0-10-45-15,0-2-95 0,0-2-153 16</inkml:trace>
  <inkml:trace contextRef="#ctx0" brushRef="#br0" timeOffset="39874.08">12960 15035 635 0,'0'0'332'0,"0"0"-317"0,0 0 4 15,0 0 77-15,0 114-54 16,0-87-32-16,0 2 5 0,9 0-9 16,-5-1 7-16,-2-3 12 15,1 0-13-15,-3-3-1 16,0-4-3-16,0-2-5 16,0-5 1-16,0-7-2 15,0-4-2-15,0 0-14 16,0 0 6-16,0-23-7 15,0-11 15-15,0-8 10 16,-3-6-6-16,-1 2 9 16,2 8-9-16,-2 9-2 15,4 8-1-15,-5 10 11 16,5 7-3-16,0 4 0 16,0 0-5-16,0 0-4 0,0 0 0 15,0 6-16-15,15 9 16 16,10 2 6-16,4-1-2 15,2-2-2-15,3 3-2 16,-3-3 4-16,-2-4-4 16,-7-1 0-16,-6-1 0 15,-7 1 0-15,-2-4 0 16,-3 8 4-16,-4-5 8 16,0 6 10-16,0 4-2 15,0-5 0-15,-9 4-10 16,-9-1 0-16,1-1 2 15,-6 0-10-15,-1-1 2 16,-1-1-4-16,0-10-3 16,6 1-16-16,0 2-2 0,7-2-26 15,0-4-36-15,7 0-124 16,3 0-198-16</inkml:trace>
  <inkml:trace contextRef="#ctx0" brushRef="#br0" timeOffset="42465.09">14081 14708 482 0,'0'0'157'0,"0"0"-137"16,0 0 88-16,0 0-2 15,0 0-51-15,0 0-31 16,0 0 11-16,0 0 15 15,-2 0 26-15,-11 0-1 16,-6 0-30-16,-8 0-17 16,-6 0-1-16,0 0-12 15,-5 0-6-15,3 8-5 0,1 3-3 16,7-5-1-16,9 4 0 16,5-1 1-16,7 0-2 15,3 1-4-15,3 3 5 16,0 5 0-16,0 1 1 15,0 7 0-15,9-5 2 16,0 10 0-16,-3 7 5 16,1 4-6-16,-2 10 1 15,-3 4 0-15,-2 4 0 16,0 1-2-16,0-3 3 16,0-4-2-16,-4-12-1 0,-3-4-1 15,-2-14-1 1,5-7-4-16,4-8 3 0,0-5-2 15,0-4-9-15,0 0 4 16,0 0-2-16,10 0 7 16,13 0 3-16,4 0 0 15,0 0 1-15,4 0 0 16,-2 0 0-16,0-6 3 16,-3 4-2-16,-2-3 0 15,-5 4-2-15,-6-3 0 16,-2 1-13-16,-6 0-41 15,-3-3-56-15,-2-4-68 16,0 0-50-16,-14-4-125 16</inkml:trace>
  <inkml:trace contextRef="#ctx0" brushRef="#br0" timeOffset="42682.31">13827 15218 142 0,'0'0'736'0,"0"0"-694"0,0 0-36 15,0 0 42-15,0 0 4 16,0 0-41-16,138-28-7 0,-107 10 3 16,0 0-7-1,-6 5-2-15,-5 4-53 0,-7 2-67 16,-3 5-80-16,-8 2-176 15</inkml:trace>
  <inkml:trace contextRef="#ctx0" brushRef="#br0" timeOffset="43091.48">14232 15058 184 0,'0'0'632'0,"0"0"-548"16,0 0-2-16,0 0 45 15,0 0-91-15,0 0-27 16,34 101 0-16,-8-61 4 16,3 4 6-16,1 3-1 15,-1-3 2-15,0-4-8 16,-3-8-9-16,-4-5-3 0,-2-10-15 15,-6-5-48-15,-5-12-74 16,-5 0-43-16,-4-16-91 16,0-20-51-16</inkml:trace>
  <inkml:trace contextRef="#ctx0" brushRef="#br0" timeOffset="43326.05">14400 15123 677 0,'0'0'211'0,"0"0"-145"0,0 0 105 16,0 0-68 0,0 0-66-16,-41 131-9 0,37-95 2 15,-5 3-3 1,1-6-10-16,-2-5-3 0,1-4-6 16,1-2-8-16,-2-4-5 15,1-6-17-15,3-1-23 16,4-11-37-16,2 0-113 15,0-9-105-15,11-19-88 16</inkml:trace>
  <inkml:trace contextRef="#ctx0" brushRef="#br0" timeOffset="44066.5">14614 14696 394 0,'0'0'262'15,"0"0"-176"-15,0 0 90 16,0 0-77-16,0 0-45 16,-18 116-12-16,15-67 8 15,1 5-8-15,2 8-5 16,-2 8-6-16,0 2-10 15,0-4 2-15,-3-3-12 16,2-11-11-16,1-12 0 0,2-16-27 16,-2-14-27-16,2-12-21 15,0 0-63-15,0 0 30 16,0-16 95-16,0-4 13 16,0 0 6-16,0 0 4 15,0-3 10-15,16-1 5 16,6 1 17-16,5-4-2 15,6 5-10-15,0-1-12 16,4-4-11-16,3 1-7 16,-3 0 2-16,-6 6-8 15,-6 6 5-15,-12 8 0 16,-11 4 1-16,-2 2 1 16,0 0 15-16,0 0 47 15,-4 0-16-15,-11 14-21 0,-8 0-7 16,-1 8-8-16,0 4-5 15,-1 5 0-15,3 2 5 16,3 6-11-16,9-3 0 16,5 4 1-16,5-5-1 15,0-4 3-15,21 1-3 16,12-14-4-16,2-6-3 16,7-12-13-16,6 0-2 15,-4-7-10-15,-7-25 4 16,-5 3 9-16,-16-4 14 15,-10 2 5-15,-6 3 0 0,0 4 7 16,-22 14 6 0,-12 8 20-16,-1 2-4 15,-3 0-8-15,5 18-12 0,4 6-1 16,8-2-8-16,8 0-4 16,7-1-8-16,4-6 0 15,2-5-50-15,0-6-99 16,0-4-58-16,13-6-161 15</inkml:trace>
  <inkml:trace contextRef="#ctx0" brushRef="#br0" timeOffset="44373.82">15099 15227 599 0,'0'0'258'0,"0"0"-244"0,0 0 120 0,0 0 13 15,12 103-91-15,-6-77-11 16,-2-3 1 0,1-6-19-16,-3-5-12 0,-2-6-5 15,2-6-8-15,-2 0-2 16,0 0-14-16,2-18 1 16,6-14 13-16,2-6 2 15,1-2 3-15,3 3-2 16,-3 14-2-16,3 5 0 15,-3 9-1-15,-3 6-1 16,4 3-4-16,1 0-5 16,0 0-26-16,3 0-45 15,-5 0-91-15,1 0-136 0,-6 0-373 16</inkml:trace>
  <inkml:trace contextRef="#ctx0" brushRef="#br0" timeOffset="44750.67">15369 15159 134 0,'0'0'631'0,"0"0"-577"15,0 0 76-15,0 0 21 16,0 0-82-16,31 111-27 16,-23-83 6-16,6 0-15 0,-5-6-10 15,0-4-7 1,-2-5-8-16,-3-9-7 0,-1-4-1 15,-1 0-1-15,-2 0-10 16,0 0-1-16,0-13 0 16,2-14 12-16,4-12 0 15,3-7 8-15,5 0-7 16,1 3 1-16,5 11-2 16,-1 10-1-16,-2 12 1 15,-3 7-3-15,1 3-4 16,1 7 0-16,-1 17 7 15,1 6 2-15,-7 0 3 0,2-1-5 16,-4-5-6 0,2-7-38-16,-1-8-93 0,1-9-149 15,-2 0-149-15</inkml:trace>
  <inkml:trace contextRef="#ctx0" brushRef="#br0" timeOffset="45066.12">15770 15111 688 0,'0'0'138'0,"0"0"-55"16,0 0 88-16,0 0-101 15,-81 129-49-15,72-97 6 16,3 0-1-16,2-3-11 16,4-6-4-16,0-5-2 15,0-9-9-15,0-8-1 0,13-1-5 16,9 0-19-16,5-24 10 15,2-16 11-15,2-4 3 16,-2 4 2-16,-7 8 0 16,-8 14-1-16,-6 18-1 15,-1 0 1-15,5 22 17 16,5 13-1-16,3 8-3 16,1-5-3-16,0-6-2 15,0-9-8-15,-3-16-6 16,1-7-46-16,-3 0-134 15,-7-30-149-15</inkml:trace>
  <inkml:trace contextRef="#ctx0" brushRef="#br0" timeOffset="132767.92">1394 16485 135 0,'0'0'100'0,"0"0"-48"0,0 0 7 0,0 0-13 15,0 0-8-15,0 0 0 16,0 0 10-1,0 0 6-15,0-8-6 0,0 8-30 16,0 0-8-16,0 0 7 16,0 0-7-16,0 0-2 15,0 0 15-15,0 8-3 16,0-4 11-16,2 11 7 16,6-2-6-16,-2 5-9 0,3 8-3 15,-1 6-8 1,0 2-6-16,-2 8 6 15,3 7-7-15,-5 1 8 0,3 4 2 16,-2 3-4 0,-1-7 4-16,1 1-3 0,-1-1-2 15,-2 0-3-15,2 7-3 16,3-3-1-16,0-4 1 16,0-6 4-16,-1-4 1 15,1-10-2-15,0-10-3 16,-3-3 11-16,-1-11-11 15,-3-3 4-15,0-3-2 16,0 0-2-16,0 0 5 16,0 0 10-16,0 0 19 15,0-3-1-15,0-16-19 16,-7-9 5-16,-5-6 1 16,2-6-8-16,-4-6-15 0,-1-6 5 15,-2 2-5 1,7 0-2-16,-1-3 3 0,1 0-3 15,4-6 1-15,-3-7-3 16,3-2 3-16,4-8 0 16,2 5 2-16,0 9-4 15,0 8 2-15,0 5-4 16,0 8 3-16,4 5 1 16,7 6-1-16,5 7-7 15,1 6-7-15,8 8-14 0,8 8-6 16,7 1 15-1,9 0 14-15,1 19-6 16,-8 7 1-16,-5 1-5 0,-5 1-13 16,-8 2 29-16,-7 6 2 15,-5-1 1-15,-7 9-2 16,-5 5 2-16,0 5 5 16,-5 0-7-16,-19 1 2 15,-3-3 6-15,-7-6 6 16,3-6 7-16,-2-6-16 15,-1-6 9-15,8-2-7 16,1-12-4-16,8-2 3 16,5-12-7-16,5 0-11 15,3-3-70-15,4-24-67 16,0-5-137-16,0 3-107 0</inkml:trace>
  <inkml:trace contextRef="#ctx0" brushRef="#br0" timeOffset="133197.35">1838 17000 396 0,'0'0'273'0,"0"0"-261"0,0 0 10 0,0 0 73 16,0 0-47-16,0 0-21 16,11 106 13-16,-5-65 19 15,-1 3-9-15,2 0 13 16,-1-2-2-16,-1-13-26 16,1-2-19-16,-1-9-10 15,-1-13-5-15,-1 0 0 16,-3-5-1-16,0 0-5 15,0 0-27-15,0-18 21 16,2-19 11-16,0-10 33 16,3-11 3-16,3 4-21 15,1 4-13-15,7 5-2 16,4 10 0-16,-2 4-2 0,0 9 3 16,-3 8-3-16,-5 10-7 15,3 4-12-15,2 0-13 16,5 0-70-16,7 8-27 15,0-2-138-15,-3-2-225 16</inkml:trace>
  <inkml:trace contextRef="#ctx0" brushRef="#br0" timeOffset="133510.22">2292 16964 256 0,'0'0'417'15,"0"0"-301"-15,0 0 14 0,0 0-41 16,0 0-14-1,0 0-10-15,-138 0-14 0,111 12-18 16,7 6-6-16,3 8-3 16,0 2-17-16,11 3-3 15,2 10-2-15,4 0-2 16,0-1 1-16,10-6-1 16,15-10-3-16,6-2-5 15,5-14 5-15,3-8-9 16,-4 0 4-16,-2-12-1 15,-1-16 9-15,-8-9 2 16,-7 2 2-16,-5-5 3 16,-5 0-2-16,-7 10-4 15,0-3-1-15,0 11-74 16,0 0-109-16,-2 8-132 16,-3-2-333-16</inkml:trace>
  <inkml:trace contextRef="#ctx0" brushRef="#br0" timeOffset="134064">2426 16379 518 0,'0'0'236'0,"0"0"-168"16,0 0 3-16,0 0-40 0,0 0-3 15,0 0 13-15,36 138 16 16,-14-72 4-16,5 14 6 16,-8 6-9-16,0 13-13 15,-4-7-17-15,-3-6-10 16,-4-6-11-16,-4-13-3 16,3-13-2-16,-5-10-2 15,2-11-1-15,0-20 1 16,-4-5 2-16,0-8-2 15,0 0 0-15,0 0-18 16,0-21-4-16,0-12 22 16,0-11 12-16,0-6-5 15,8-3-6-15,7 8-1 16,8 4-6-16,-1 7 4 0,1 10-10 16,1 12-9-16,0 8-2 15,1 4 14-15,0 0 9 16,-4 16 4-16,4 12 0 15,-5 8 1-15,-7 8 2 16,-3 1-2-16,-8 5 6 16,-2-6-2-16,-2 0 5 15,-21-4-4-15,-10-12 5 16,-2-6-7-16,-4-8-8 16,-3-10 0-16,2-4-9 15,9 0-44-15,2-18-13 16,15-14-59-16,12-12-59 15,2 0-74-15,6-6-67 0</inkml:trace>
  <inkml:trace contextRef="#ctx0" brushRef="#br0" timeOffset="134621.22">2998 16441 846 0,'0'0'24'0,"0"0"37"0,0 0 48 16,0 0-81-16,0 0-15 15,12 160 36-15,-8-88 29 16,1 9-17-16,-1 2-7 16,0-2-14-16,0-5-14 15,2 0-14-15,-4-9-6 16,0-9-2-16,-2-8-3 15,0-14 1-15,2-11-1 16,0-6-2-16,-2-9-24 16,3-6-21-16,-3-4-18 15,0 0-68-15,2-6-107 16,4-16-101-16</inkml:trace>
  <inkml:trace contextRef="#ctx0" brushRef="#br0" timeOffset="135092.34">3368 16936 678 0,'0'0'191'16,"0"0"-185"-16,0 0 104 15,0 0-40-15,0 0-52 0,0 0 13 16,-55 62 21-1,33-37-5-15,-1 4-9 0,0 7-4 16,4 0-10-16,3 8-8 16,5-3-10-16,9 4-6 15,2-6-1-15,2-3 0 16,23-9-2-16,8-4-10 16,7-15-19-16,7-8-26 15,0-8-3-15,0-20 16 16,-10-8 29-16,-10-2 5 15,-14 2-11-15,-8 7-19 16,-5 12 9-16,0 5 32 16,-9 6 4-16,-11 6 0 15,-4 0-4-15,1 0 0 16,-1 14 9-16,3 4 7 16,2 4 6-16,3 1 26 0,5-6-14 15,4 1-13-15,0-1-14 16,5-2-6-16,0-3-1 15,2-2-51-15,0-5-48 16,2-5-149-16,16 0-140 16</inkml:trace>
  <inkml:trace contextRef="#ctx0" brushRef="#br0" timeOffset="135597.91">3665 17058 937 0,'0'0'53'0,"0"0"-9"0,13 103 124 16,1-67-133-16,-4-2-21 15,2-6 7-15,-5-6-9 16,-3-10-7-16,-2-6 0 16,0-6 0-16,-2 0-5 15,0 0-4-15,0-14-3 16,0-17 1-16,4-11 5 15,6 3 1-15,3 3 0 16,2 10 1-16,1 12-1 16,2 5-3-16,0 9-1 15,0 0 4-15,4 0 0 0,-4 23 5 16,0 4-2 0,-5 8 8-16,-4 4 2 0,0-6 3 15,-4-7-9-15,1-8-6 16,-2-12-1-16,3-6-8 15,-3-2-48-15,6-29-18 16,0-13 71-16,4-6 3 16,4 2 1-16,0 8-1 15,1 12 0-15,4 10 0 16,-5 10 0-16,-1 8-1 16,6 0 1-16,-5 18 3 15,-1 17 9-15,-3 1-3 16,-7 5 12-16,-5 0-8 15,2-3-1-15,3-11-12 16,-1-4 0-16,6-9-58 16,3-14-160-16,5 0-239 0</inkml:trace>
  <inkml:trace contextRef="#ctx0" brushRef="#br0" timeOffset="135966.01">4491 16994 546 0,'0'0'227'0,"0"0"-173"16,0 0 72-16,-122-4-44 15,89 8-30-15,-1 25 4 16,3 4-25-16,0 8-16 0,4 4 26 16,9 0-5-16,9-5-8 15,9-8-16-15,0-6-12 16,9-16-3-16,22-10-12 15,7 0-52-15,9-36 15 16,2-14 48-16,-5-8 4 16,-6 5-1-16,-11 13 0 15,-11 20 1-15,-10 12 0 16,1 8 6-16,-3 8 28 16,8 28 19-16,1 14-25 15,0 9 0-15,3-7-21 16,-3-6-4-16,5-10-6 0,3-14-27 15,2-10-96 1,0-12-215-16,-3-3-262 0</inkml:trace>
  <inkml:trace contextRef="#ctx0" brushRef="#br0" timeOffset="143077.49">5296 16223 520 0,'0'0'125'0,"0"0"-111"16,0 0 74-16,0 0 7 0,0 0-66 15,0 0 0 1,0 0 22-16,-19 106 6 0,19-88 8 16,-2 3-8-16,-2 12-5 15,-5-1-18-15,-1 8-9 16,-7 14 3-16,-1 6-12 16,1 8-8-16,-3 4-1 15,-3 3 14-15,1 2-6 16,0 2-7-16,-3 1 0 15,6-3-2-15,1-5-5 16,5-10 6-16,1-5-7 16,3-7 2-16,5-1-2 15,-3-9 0-15,4-4-1 0,1-9 1 16,2-9 1-16,-2-8 3 16,2-10-4-16,0 0-8 15,0 0-12 1,0 0-6-16,0 0 7 0,-2 0-16 15,0-14-53-15,-1-4-121 16,1 0-169-16</inkml:trace>
  <inkml:trace contextRef="#ctx0" brushRef="#br0" timeOffset="143805.45">5830 16601 684 0,'0'0'60'0,"0"0"46"0,0 0 35 15,0 0-63-15,0 0-33 16,0 0 10-16,-75-76-31 16,52 72-15-16,1 4-2 15,-4 0-3-15,-1 0 7 16,-2 0-6-16,-2 18-5 15,4 10 0-15,0 10 7 0,4 5-7 16,6 8 1-16,5 12 0 16,10 1 1-16,2 6-2 15,0 7 0-15,5-2 0 16,13 1 0-16,2-9 0 16,4-13-1-16,1-10-2 15,4-16-4-15,0-20-2 16,2-8 9-16,2 0-4 15,3-32 4-15,2-24 8 16,-7-13-1-16,-5-15 1 16,-7-2-2-16,-11 2 5 0,-6 18-6 15,-2 8 2 1,-2 8-3-16,-15 9 4 0,-1 5-7 16,3 19-1-16,-4 4-15 15,4 9-27-15,-1 4-96 16,1 13-117-16,-1 10-137 15</inkml:trace>
  <inkml:trace contextRef="#ctx0" brushRef="#br0" timeOffset="144374.48">6133 17179 634 0,'0'0'216'0,"0"0"-211"15,0 0 34-15,0 0-6 16,7 127-27-16,7-82 9 15,-4 5 14-15,-1 3 13 16,-4-3 14-16,-3-6 7 16,-2-8-32-16,0-14-18 15,0-8-4-15,0-10-7 16,0-4-2-16,0-4-10 0,0-29 10 16,-11-11 14-16,-7-10-13 15,2-4 3-15,6-4-4 16,1-1 1-16,7 2-2 15,2-5 1-15,0 2 0 16,15 1-2-16,7 9 1 16,3 6 1-16,1 8-2 15,-6 17 1-15,1 10-1 16,-4 13 0-16,1 0-1 16,5 13 2-16,-2 18-3 15,-2 9-2-15,-9 10 6 16,-5 0 17-16,-5 7-17 15,0-4 16-15,-2-9-14 0,-16-2 12 16,-4-15-4 0,-1-9-10-16,-4-13-35 0,2-5-46 15,0-15-67-15,9-15-146 16,5-6-60-16</inkml:trace>
  <inkml:trace contextRef="#ctx0" brushRef="#br0" timeOffset="144714.28">6451 16998 502 0,'0'0'275'0,"0"0"-250"0,0 0 143 0,0 0-68 15,0 0-64-15,0 0-2 16,-64 58-1-16,49-35-11 15,-1 0-2-15,3 8 8 16,6 4-16-16,3 2-3 16,4 3-9-16,0-8 0 15,17-5-1-15,12-10-22 16,9-9 11-16,7-8 0 16,-1 0-9-16,-1-25-8 15,-7-12 12-15,-9-7 1 16,-12-11-5-16,-9 7-24 15,-6 2-19-15,0 10-27 0,-17 15-75 16,-8 8-88-16</inkml:trace>
  <inkml:trace contextRef="#ctx0" brushRef="#br0" timeOffset="145024.09">6711 17156 639 0,'0'0'134'0,"0"0"-32"16,0 0 62-16,41 111-65 0,-31-85-53 15,-6-8-28 1,-1-8-7-16,-3-6 1 0,0-4-5 16,0 0-2-16,0 0-1 15,0-10-4-15,0-16 9 16,0-14-4-16,0-8-5 15,4-2-1-15,11 1 1 16,3 3 0-16,0 10 0 16,0 6-1-16,-4 13-6 15,-6 12-32-15,-1 5-48 16,-1 0-23-16,4 0-62 16,-4 0-53-16,-1 8-387 15</inkml:trace>
  <inkml:trace contextRef="#ctx0" brushRef="#br0" timeOffset="145714.26">6993 16477 593 0,'0'0'156'0,"-2"116"-143"0,2-44 118 0,4 12-73 16,10 4-36-16,-5 4 0 15,-5 2 11-15,1-11-1 16,-5-6-7-16,0-19-25 15,0-14-50-15,0-12 32 16,0-14-86-16,0-10-37 16,0-8-51-16,-7 0 90 15,-4-14 67-15,0-16 33 16,8 2 2-16,3-6 54 16,0 2 47-16,3 4-54 15,15 2-9-15,9-1 14 16,0 5-20-16,1-1-6 0,-1 0-11 15,-3 5 0 1,-3 6-10-16,-6 6 6 0,-4 3 14 16,-6 3 21-16,-3 0-14 15,-2 0-4-15,0 0-10 16,0 0 9-16,0 0-5 16,0 0 18-16,0 0 13 15,0 6-4-15,-7 19-23 16,-2 11-23-16,2 4 5 15,3 4 2-15,4 0 5 16,0 0-14-16,0-7 4 16,18-9-5-16,6-6-3 15,5-14-7-15,0-8 3 16,4 0-9-16,-1-22 5 0,-6-8 11 16,-3-2 5-16,-8-4-2 15,-7 0 1-15,-6 6-1 16,-2 2-3-16,0 6-16 15,-2 4-69-15,-12 5-96 16,1 3-169-16</inkml:trace>
  <inkml:trace contextRef="#ctx0" brushRef="#br0" timeOffset="146108.82">7513 17052 737 0,'0'0'56'0,"0"0"78"0,0 0-5 0,37 127-65 15,-28-88-13-15,-6 2-3 16,1-5-13-16,-2-6-12 16,1-12-2-16,-1-10-17 15,-2-8-4-15,0 0-13 16,0-3 3-16,0-24 0 15,0-13 10-15,4-10 8 16,7-4-8-16,3 10-7 16,-1 3-3-16,3 11 5 0,-3 6 4 15,3 12 2-15,-3 12-2 16,5 0-6 0,-1 0 0-16,4 18 7 0,-3 8 4 15,-3 6-1-15,-2 3 5 16,-3-4-4-16,-6 2 18 15,0-7-8-15,-4 1-9 16,0-10-5-16,0-7-41 16,0-6-121-16,0-4-108 15,0 0-197-15</inkml:trace>
  <inkml:trace contextRef="#ctx0" brushRef="#br0" timeOffset="146338.99">7920 16998 609 0,'0'0'128'0,"0"0"-12"15,0 0 28-15,0 0-62 16,31 113 9-16,-26-77-26 16,-3 4-9-16,3-4-20 15,-5 0-16-15,0-6-12 16,0-4-8-16,0-12-4 15,2-4-50-15,3-10-98 16,1 0-207-16,3-18-228 16</inkml:trace>
  <inkml:trace contextRef="#ctx0" brushRef="#br0" timeOffset="146823.99">8215 17023 599 0,'0'0'180'15,"0"0"-81"-15,0 0 31 16,0 0-93-16,0 0-16 16,0 0-3-16,-92 29-16 15,76 7 12-15,5 5 21 0,5 7 18 16,4-2-39-1,2-2-1-15,0-7-9 16,21-8-4-16,8-14-11 0,5-15 8 16,2 0-5-16,2-31-2 15,-5-19 10-15,-4-16 3 16,-7-15 3-16,-8-1 1 16,-8-10 6-16,-6 2-12 15,0-3 2-15,0 3 4 16,-11 10-2-16,-5 12-2 15,1 20-3-15,3 16 4 16,6 18-2-16,2 14-1 16,4 0 1-16,0 28 1 15,0 17-3-15,0 12-1 0,0 5 0 16,6 7-1 0,8-3-2-16,-3 2-2 0,5 2-15 15,-3 2-14-15,3-2-45 16,1-6-25-16,1-11-162 15,4-13-166-15</inkml:trace>
  <inkml:trace contextRef="#ctx0" brushRef="#br0" timeOffset="147162.35">8555 16954 731 0,'0'0'218'0,"0"0"-184"0,0 0 152 0,0 0-161 16,0 0-25-16,0 0-2 16,-105 134 2-16,105-102 7 15,0 3-3-15,0-11 4 16,2-2-8-16,14-11-3 16,-1-5-9-16,8-6-4 15,0 0 0-15,1-17-21 16,1-5 25-16,-1 4 12 15,-6-1 3-15,-1 10-3 16,-1 9-3-16,-3 0 3 16,6 0 10-16,1 9 9 15,-1 10-8-15,2-1 5 16,-6 0-16-16,-1 2 0 0,-6-6-5 16,-1-4-80-16,-2-2-55 15,-5-1-108-15,0-4-153 16</inkml:trace>
  <inkml:trace contextRef="#ctx0" brushRef="#br0" timeOffset="147650.22">8932 16960 512 0,'0'0'210'0,"0"0"-172"15,0 0 102-15,0 0-87 16,0 0-53 0,-116 102 0-16,111-67 15 0,5 5-5 15,0-9 13-15,0 2 0 16,11-3 0-16,7-12-5 16,3-13-12-16,6-5 1 15,-1-9-5-15,3-24 5 16,-3-14 4-16,-3-7 7 15,-5-13 9-15,-7-13 14 16,-7-10-20-16,-4-8-12 16,0-5-8-16,-2 9 1 15,-16 10 5-15,-1 22-5 0,-2 20 4 16,4 19 2 0,5 11-2-16,3 12 7 0,5 0-11 15,2 23-2-15,0 16-25 16,2 16 11-16,0 11 11 15,0 6 3-15,0 3-4 16,6 7-1-16,7-2 5 16,1 1-8-16,3-2-12 15,6-3-34-15,2-5-27 16,4-9-5-16,2-17-70 16,4-12-124-16</inkml:trace>
  <inkml:trace contextRef="#ctx0" brushRef="#br0" timeOffset="147966.37">9308 16994 193 0,'0'0'731'0,"0"0"-685"0,0 0 86 16,0 0-20-16,-135 14-95 15,116 16-4-15,4 11 5 16,6 9-12-16,6 0 9 15,3 2-2-15,0-2-4 16,10-6-4-16,7-4-5 16,8-13-5-16,2-6-3 0,4-19-14 15,-2-2-23 1,-2 0 0-16,-5-22 22 0,-6-6 9 16,-3-12 2-16,-11-8 3 15,-2 8-56-15,0 8-30 16,-5 14 63-16,-14 4 16 15,-8 9 9-15,-4 5-6 16,-4 0-31-16,-8 0-54 16,-6 0-114-16</inkml:trace>
  <inkml:trace contextRef="#ctx0" brushRef="#br0" timeOffset="148222.47">7685 16820 883 0,'0'0'0'0,"0"0"-81"16,0 0-19-16,0 0-338 16</inkml:trace>
  <inkml:trace contextRef="#ctx0" brushRef="#br0" timeOffset="148684.91">9665 17084 475 0,'0'0'695'0,"0"0"-622"0,0 0 33 16,0 0-37-16,0 0-65 16,0 0-4-16,0 0-5 15,0 0-39-15,0 0-52 16,0 0-155-16,-14 13-349 15</inkml:trace>
  <inkml:trace contextRef="#ctx0" brushRef="#br0" timeOffset="148886.76">9688 17392 1105 0,'0'0'121'0,"0"0"-88"0,0 0 67 16,0 0-81-16,0 0-17 16,0 0-2-16,2 0-6 15,-2 0-53-15,0 0-126 16,-10 0-329-16</inkml:trace>
  <inkml:trace contextRef="#ctx0" brushRef="#br0" timeOffset="155071.39">10519 16583 611 0,'0'0'31'0,"0"0"-7"0,0 0-5 16,0 0 25-16,0 0-39 16,0 0 26-16,0 0 50 15,-12 80-1-15,12-51-4 0,0 1 7 16,0 10-17-16,0 10-26 15,4 0-9-15,1 12-13 16,2 4-1-16,-3 2-1 16,-2 7 12-16,1-7-16 15,-1-7-7-15,0-12 0 16,2-12-5-16,-2-20 2 16,1-7-2-16,-3-6-2 15,2-4 1-15,-2 0-34 16,0-4-27-16,0-23-101 15,-5-10-69-15,-10-7-194 16</inkml:trace>
  <inkml:trace contextRef="#ctx0" brushRef="#br0" timeOffset="155390.07">10193 16736 296 0,'0'0'226'0,"0"0"-162"16,0 0 73-16,0 0 1 16,0 0-69-16,162-50-9 0,-99 23 6 15,3 1 9 1,4-2-25-16,-10 6-16 0,-9 10-17 15,-12 2-11-15,-14 5-6 16,-4 5 1-16,-10 0-1 16,-4 0-3-16,-3 0-28 15,1 0-67-15,-5 5-35 16,0 13-111-16,0 1-416 16</inkml:trace>
  <inkml:trace contextRef="#ctx0" brushRef="#br0" timeOffset="155918.04">10970 17004 655 0,'0'0'116'16,"0"0"-85"-16,0 0 67 16,0 0-39-16,0 0-43 15,0 0 22-15,-66-46 20 16,45 46-11-16,-3 0 0 16,2 0 8-16,-3 2-34 15,3 14-10-15,2 6-4 0,4 6-5 16,3 2-2-16,4 11-1 15,9-1-2-15,0 6 0 16,0-2 2-16,18-4-2 16,9-3-4-16,4-12-11 15,4-6-73-15,5-16-24 16,1-3 49-16,-1-8 4 16,-9-20 5-16,-6-6 14 15,-15 2 19-15,-7 6-6 16,-3 4 11-16,0 8 19 15,-9 10 7-15,-9 0 31 16,-2 4 15-16,-2 0-15 16,-3 0 17-16,0 16-19 15,0 1-21-15,2 2 8 0,3-5-12 16,2-3-2-16,4 0-8 16,6-1-1-16,1-2-7 15,3 0-68-15,4-2-204 16</inkml:trace>
  <inkml:trace contextRef="#ctx0" brushRef="#br0" timeOffset="156355.26">11276 17038 486 0,'0'0'279'0,"0"0"-260"0,0 0 66 16,0 0 35-16,0 0-81 15,0 0-10-15,-123 6 23 16,104 12-18-16,-4 4-12 0,3 5 0 16,-1 0-12-1,6 8-1-15,7-3 2 16,3 4-4-16,5-6-5 0,0 3-1 16,18-12-2-16,8-7-3 15,10-5 1-15,2-9-13 16,4 0 8-16,-2-15-4 15,-2-7-44-15,-7 0-65 16,-6 10-60-16,-11 2-64 16,-14 10-268-16</inkml:trace>
  <inkml:trace contextRef="#ctx0" brushRef="#br0" timeOffset="156797.79">11429 17343 716 0,'0'0'101'16,"0"0"-87"-16,0 0 109 15,0 0-74-15,0 0-33 16,0 0 51-16,29-94 12 16,-20 40-34-16,1-8-17 15,-4 8-6-15,-2 5-2 16,1 17-9-16,-3 10-7 15,2 14-4-15,-2 8 0 16,-2 0 2-16,6 0-2 16,0 13-11-16,3 18 8 15,5 5 2-15,-1 4 1 16,5 9 2-16,3-3 2 0,4-2-3 16,0 0-1-16,2-11 0 15,0-8-4-15,2-15 1 16,-4-6 2-16,4-4-9 15,-2-10 8-15,-4-17 2 16,-3-8 1-16,-9-5 4 16,-7-4 5-16,-4 4-6 15,0 8 4-15,0 5-2 16,0 9-5-16,0 6-1 16,-4 10-2-16,4 2-52 0,0 0-118 15,0 0-160 1,0 6-312-16</inkml:trace>
  <inkml:trace contextRef="#ctx0" brushRef="#br0" timeOffset="157118.9">12100 17097 513 0,'0'0'272'0,"0"0"-244"0,0 0 109 16,0 0-44-16,0 0-65 15,-116 40 3-15,91-16-15 16,6 10-11-16,5 6-3 0,8 2-1 16,6-2 0-1,0-2 3-15,10-10-2 0,15-6-1 16,8-14 0-16,6-8 7 16,3-4-6-16,-2-22-1 15,-5-14 3 1,-10-4-1-16,-9-1 7 0,-16 0 0 15,0 4-8-15,-2 10 5 16,-25 9-7-16,-2 18-9 16,0 4-129-16,2 0-159 15,7 13-284-15</inkml:trace>
  <inkml:trace contextRef="#ctx0" brushRef="#br0" timeOffset="157480.96">12256 16593 512 0,'0'0'174'0,"0"0"-112"0,0 0 105 15,0 0-91 1,0 0-16-16,13 120 55 0,-8-57-46 16,0 4-16-16,-3 8-10 15,0 5 1-15,0 1-27 16,0-5-11-16,3-4-4 15,-1-10-2-15,2-18-3 16,2-8-35-16,0-13-49 16,1-17-111-16,3-6-88 15,-1-15-183-15</inkml:trace>
  <inkml:trace contextRef="#ctx0" brushRef="#br0" timeOffset="157829.4">12590 17048 707 0,'0'0'182'0,"0"0"-159"16,0 0 138-16,0 0-92 16,0 0-56-16,0 0 17 15,-122 117-11-15,106-87 2 16,5 6-9-16,5 4 9 15,6-5-9-15,0-2-5 16,0-7-3-16,15-12-4 16,9-6-4-16,5-8-9 0,5 0 4 15,-1-31 9-15,-2 0 1 16,-4-5-1-16,-11 1-11 16,-7-1 11-1,-7 13-3-15,-2 11-1 0,0 6-25 16,0 2-11-16,-2 4-46 15,-5 0-97-15,2 0-179 16</inkml:trace>
  <inkml:trace contextRef="#ctx0" brushRef="#br0" timeOffset="158686.45">12894 17044 624 0,'0'0'215'16,"0"0"-170"-16,0 0 93 16,0 0-79-16,0 0-44 15,-121 12 22-15,97 6-17 16,3 6-15-16,8 7 28 16,1 1-14-16,6-2-14 15,6 6 0-15,0-4 0 16,0-2-5-16,23-13-9 15,6-2 2-15,4-15-10 16,2 0-3-16,1-6 13 16,-7-20 7-16,-4-4-9 15,-9-2 0-15,-10 0-1 16,-6-2-1-16,0 6 11 0,0 1 2 16,0 13 0-1,0 10-2-15,-6 0 7 0,0 4-2 16,6 0 2-16,-2 0-1 15,2 22-6-15,0 10-8 16,0 7 8-16,6 2 2 16,6 3 1-16,4-2-2 15,2-3 0-15,2 5-1 16,-3 6 1-16,-3 2 1 16,-3 7 10-16,-7-5-6 15,-4 4-5-15,0-8 0 16,0-2-1-16,-22-12-5 0,-2-13-4 15,-5-10 4-15,-2-13-16 16,0 0-18-16,2-24 26 16,4-15-7-16,7-10-10 15,14-1 9-15,4-2-10 16,0-2 21-16,20-4 8 16,9 3 2-16,4-7 6 15,1 4-4-15,-1 0 1 16,-2 4-2-16,-2 2 7 15,-6 5-4-15,-8 8 10 16,-3 8-4-16,-6 6-1 0,-4 10 9 16,0 1 3-1,-2 6-9-15,0 3-8 0,0 5-1 16,0 0 4-16,0 0 11 16,0 17-8-16,-2 11-6 15,-2 4 3-15,0 7-6 16,4 1 5-16,0-4 8 15,0 0-13-15,6-4 1 16,9-2 3-16,6-8-5 16,1 0 5-16,3-4 3 15,3-8 2-15,1-2-1 16,7-8-9-16,-2 0-3 16,-3-3-18-16,-2-24-18 15,-10-5-21-15,-5-8 5 0,-5 0-62 16,-5 4-227-1</inkml:trace>
  <inkml:trace contextRef="#ctx0" brushRef="#br0" timeOffset="159091.57">13461 17017 830 0,'0'0'60'0,"0"0"9"0,0 0 69 16,0 0-115-16,0 0-5 16,0 0 4-16,-75 98-6 0,65-58 6 15,6-4-5 1,4 0 9-16,0-7-14 0,0-14-12 16,12-5-3-16,7-10-47 15,6 0 26-15,2-6 6 16,0-24 0-16,0-3-4 15,-8-2 1-15,-3-4 4 16,-7 12 2-16,-1 4 5 16,-5 9 10-16,0 14 0 15,-1 0 20-15,2 6 54 16,-2 25-24-16,3 9-36 16,1 4 7-16,3-4 1 0,3-4-19 15,-2-3-3 1,2-12-1-16,1-7-35 0,0-10-29 15,3-4-79-15,-3-4-71 16,-6-18-85-16</inkml:trace>
  <inkml:trace contextRef="#ctx0" brushRef="#br0" timeOffset="159309.76">12996 16677 890 0,'0'0'178'0,"0"0"-170"0,0 0 39 0,0 0-47 0,0 0-33 16,0 0-132-16,2 32-306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1:06:47.06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1764 14062 489 0,'0'0'133'0,"0"0"-46"16,0 0 1-16,0 0-42 16,0 0-16-16,0 0 7 15,0 0 5-15,31 110 7 16,-21-74 17-16,-2 5-8 15,1 9-13-15,-5 6-2 16,1 8-9-16,0 6-6 16,-1 3-9-16,3 4 3 15,-3-8-6-15,0-6-8 16,3-10 0-16,0-9-6 0,0-13 0 16,-1-8-2-16,-2-14 0 15,-1-9-2-15,-3 0-8 16,0-2 0-16,0-28-13 15,0-12 23-15,0-21 11 16,0-4 1-16,-11-10 1 16,-2-7 2-16,-1 2-10 15,1-3-2-15,1 2-1 16,6 12-2-16,1 9 1 16,5 14-1-16,0 14 1 15,0 5-1-15,0 14 0 16,0 6 0-16,0 5 0 15,0 4 0-15,16 0-1 16,15 0 1-16,9 0 2 0,7 3 3 16,6 5-4-16,1-2 2 15,-3-2-3-15,-4 0 0 16,-7-1 0-16,-9 2-1 16,-8-4 2-16,-8 1-2 15,-8 1 1-15,-5-3-3 16,-2 0-8-16,0 0-29 15,0 0-40-15,-29 0-99 16,-8 6-218-16</inkml:trace>
  <inkml:trace contextRef="#ctx0" brushRef="#br0" timeOffset="245.46">1936 14493 37 0,'0'0'719'0,"0"0"-686"0,0 0-27 0,0 0 32 15,0 0 58-15,0 0-40 16,85-9-8-16,-66 5-13 16,2 1-2-16,-1 2-21 15,-1-3-9-15,2 4-3 16,1-4-7-16,4 0-127 15,1 2-63-15,2-2-153 16</inkml:trace>
  <inkml:trace contextRef="#ctx0" brushRef="#br0" timeOffset="619.8">2515 14302 726 0,'0'0'85'0,"0"0"-18"15,0 0 53-15,0 0-45 16,0 0-35-16,0 0 10 16,-56-5 32-16,32 5-30 15,-7 8-28-15,-3 14-4 16,1 10-2-16,6 11-13 16,7 4-2-16,7 3-3 15,6 3 0-15,7-5-1 0,0 2 1 16,0-9 0-1,22-2 0-15,12-8-1 0,12-12-1 16,8-10 0-16,2-9-3 16,-1-9-3-16,-12-23 8 15,-8-12-2-15,-10-6-5 16,-12 0 7-16,-7-1 9 16,-6 10-7-16,0 5-2 15,-4 9-13-15,-13 10-19 16,1 3-59-16,7 5-92 15,3 8-72-15,4 1-105 0</inkml:trace>
  <inkml:trace contextRef="#ctx0" brushRef="#br0" timeOffset="974.1">2885 14333 593 0,'0'0'138'15,"0"0"-39"-15,0 0 33 16,0 0-42-16,0 0-35 16,0 0 20-16,-27-18 7 15,16 18-21-15,-2 0-19 0,-6 0-9 16,0 4-18 0,-1 18-5-16,-3 6-9 0,6 8-1 15,1 8 3-15,5 6-3 16,7 7 0-16,4 3 0 15,0-4-2-15,4-1 4 16,18-11-4-16,5-8 0 16,7-13-1-16,3-2-2 15,3-15 0-15,0-6-25 16,3-5-8-16,-3-23 8 16,-5-7-6-16,-4-6-9 15,-6 1-26-15,-7 0-100 16,-5 6-114-16,-8 4-292 15</inkml:trace>
  <inkml:trace contextRef="#ctx0" brushRef="#br0" timeOffset="1367.37">3378 14337 670 0,'0'0'273'0,"0"0"-265"16,0 0 121-16,0 0-17 0,0 0-78 15,-121-18-5 1,99 22-3-16,-1 20 0 0,4 8-5 16,0 11-14-1,9 7-2-15,0 2-2 0,10 3 0 16,0-1-1-16,0-4 4 15,12-11-1-15,12-9-3 16,6-11-2-16,3-16-9 16,2-3 5-16,-1-8 4 15,-1-22-6-15,-6-10 3 16,-8-6 6-16,-5-7-3 16,-9-3 6-16,-5 8 0 15,0 4-6-15,-3 13-4 16,-13 9-12-16,1 8-24 15,2 11-55-15,-3 3-140 16,-2 0-284-16</inkml:trace>
  <inkml:trace contextRef="#ctx0" brushRef="#br0" timeOffset="1635.77">3712 14399 723 0,'0'0'378'0,"0"0"-366"0,0 0 61 0,0 0-47 0,0 0-26 15,0 0-85-15,-5 23-134 16,0-5-234-16</inkml:trace>
  <inkml:trace contextRef="#ctx0" brushRef="#br0" timeOffset="1792.76">3721 14714 568 0,'0'0'512'0,"0"0"-492"16,0 0 52-16,0 0-31 0,0 0-41 16,0 0-6-16,12-2-56 15,-7-10-140-15,-5 2-317 16</inkml:trace>
  <inkml:trace contextRef="#ctx0" brushRef="#br0" timeOffset="2698.47">4718 13994 351 0,'0'0'394'0,"0"0"-352"16,0 0 60-16,0 0 26 16,0 0-66-16,0 0-44 15,0 0 45-15,-58 53-56 16,54-7-2-16,0 8 6 15,-1 10 9-15,-1 10 5 16,4 6 0-16,2 2-4 0,0-1-11 16,0-12-4-16,15-10-4 15,10-13-2-15,8-15-2 16,2-16-5-16,5-11 2 16,-1-4-8-16,-4-25 2 15,-1-25 11-15,-8-21 7 16,-8-15 3-16,-6-8 1 15,-10-3-3-15,-2 7-8 16,0 12 6-16,-5 19-1 16,-11 19 4-16,3 15-5 15,4 12-4-15,2 11-9 16,3 2-32-16,4 5-95 16,0 20-140-16,0 7-176 0</inkml:trace>
  <inkml:trace contextRef="#ctx0" brushRef="#br0" timeOffset="3055.45">5229 14365 911 0,'0'0'97'0,"0"0"-22"0,0 0 86 0,0 0-122 15,-116 43-33-15,98-32-5 0,7 6 0 16,4-6-1 0,7 4-9-16,0-1-4 0,7-4-22 15,15 1 0-15,5-2 0 16,2 1-1-16,0 2 13 16,-3 1 16-16,-1 8 6 15,-7 6 2-15,-7 2-1 16,-7 5 7-16,-4 0 9 15,0 1 12-15,-11-8 5 16,-11-9-4-16,-3-5 0 16,-4-9-22-16,3-4-7 15,4 0-11-15,8-9-64 16,7-13-78-16,7-9-43 0,0-4-136 16</inkml:trace>
  <inkml:trace contextRef="#ctx0" brushRef="#br0" timeOffset="3349.03">5489 14405 737 0,'0'0'136'16,"0"0"-61"-16,0 0 110 16,0 0-122-16,-93 134-52 15,82-94-4-15,9 3 8 16,2-5-1-16,0-7-2 15,11-8-12-15,13-10-1 16,5-13-9-16,7 0-2 0,-1-23 12 16,3-9 5-1,-5-6 3-15,-10-3-8 0,-9 1 5 16,-12 3 0-16,-2-2-10 16,-2 5-28-16,-25 10-129 15,-9 10-256-15</inkml:trace>
  <inkml:trace contextRef="#ctx0" brushRef="#br0" timeOffset="4290.32">6922 14279 597 0,'0'0'58'0,"0"0"32"16,0 0 36-16,0 0-61 0,0 0-11 16,0 0 4-1,0 0 30-15,-37-10-4 0,27 6-18 16,-5-2-22-16,-3 6-17 15,-5 0-9-15,-3 0-18 16,-3 16-1-16,2 12 1 16,3 8-6-16,5 8-2 15,9 3 4-15,8-1 3 16,2-4-2-16,0-8 3 16,20-7-4-16,4-15-4 15,2-12-10-15,6 0-10 16,1-17 2-16,0-23 9 15,4-14 17-15,-8-12 3 16,-8-15 3-16,-7-11 5 16,-9-8 4-16,-5 2-13 0,0 12 5 15,0 20-3-15,-5 27 10 16,-9 17 10-16,1 16 3 16,0 6-2-16,2 4-9 15,0 36-11-15,4 20-5 16,7 14-7-16,0 8 3 15,3 5 3-15,10 0-5 16,0-4-7-16,0-5-8 16,0-8-26-16,4-16-40 15,0-13-92-15,1-15-58 16,2-16-182-16</inkml:trace>
  <inkml:trace contextRef="#ctx0" brushRef="#br0" timeOffset="4605.45">7196 14347 768 0,'0'0'188'0,"0"0"-165"0,0 0 128 0,0 0-82 16,-116 85-59-16,100-45-7 16,6 0-2-16,7 0 0 15,3-6 2-15,0-6-6 16,0-13 3-16,19-11-14 15,4-4-21-15,6-6-27 16,3-24 25-16,1-1 30 0,-2 5 7 16,-6 8 8-1,-3 16-8-15,-4 2 1 0,-2 14 2 16,4 18 27-16,-5 6 2 16,1-1-15-16,-3-4-10 15,-2-13-7-15,3-12-36 16,-5-8-145-16,-5 0-279 15</inkml:trace>
  <inkml:trace contextRef="#ctx0" brushRef="#br0" timeOffset="5570.75">8143 13828 755 0,'0'0'123'0,"0"0"-83"0,0 0 99 16,-5 113-58-16,5-52-49 15,0 14-3-15,3 7 8 16,-3-2-7-16,0 4-9 16,0-4-13-16,0-7-7 15,0-9 2-15,0-15-3 16,0-14-27-16,0-13-24 16,0-14-21-16,-3-8-21 15,-3 0-4-15,-3-15 45 16,-5-10 47-16,1-5 5 15,3-2 10-15,0 4 23 16,8-3 2-16,2 4-8 0,0 1-4 16,0 1-2-1,18 6-15-15,9 5-6 0,4 5 0 16,5 9 0-16,6 0 3 16,1 0 4-16,-4 0-2 15,1 6-3-15,-7 1-2 16,-8-3 0-16,-4-3 0 15,-11 4 0-15,-3-5 1 16,-5 0 3-16,-2 0 1 16,0 0 7-16,0 0 49 15,-6 0 3-15,-12 0-41 16,-2 0-2-16,-5 7 11 0,-2 5-9 16,5 9-15-1,0-2-5-15,6 8 4 0,5 3-6 16,3-3-1-1,6 0 0-15,2-2-3 0,0 2 2 16,8-5-3-16,17-4-9 16,8-4-43-16,7-14-48 15,0 0-59-15,1-10 6 16,-10-13 3-16,-7-6-39 16,-11-1 25-16,-10 3-68 15</inkml:trace>
  <inkml:trace contextRef="#ctx0" brushRef="#br0" timeOffset="5712.53">8466 14516 281 0,'0'0'202'0,"0"0"-44"0,0 0-23 0,-116 75-29 16,96-52-39-16,5-1-13 15,8-8-32-15,3-8-22 16,4-4-8-16,0-2-73 16,0-4-149-16,15-21-95 15</inkml:trace>
  <inkml:trace contextRef="#ctx0" brushRef="#br0" timeOffset="6003.76">8707 14414 776 0,'0'0'83'0,"0"0"40"16,0 0 44-16,0 0-116 15,0 0-9-15,0 0 0 16,-116 22-6-16,93 4-19 16,4 5-4-16,5 6-2 15,5 7 1-15,7-4-9 16,2-2-3-16,0-4-1 16,18-8-3-16,11-11-4 15,4-12-14-15,8-3-32 16,1-8-28-16,-5-20 15 15,-3-2-44-15,-7 0-85 16,-9 6-103-16</inkml:trace>
  <inkml:trace contextRef="#ctx0" brushRef="#br0" timeOffset="6818.81">8936 14684 801 0,'0'0'83'15,"0"0"-34"-15,0 0 40 16,0 0-50-16,0 0-10 16,0 0 19-16,9-93 6 15,-6 76-9-15,-1-4-5 16,-2 7-15-16,0-5-10 16,0 2-3-16,2 4-8 15,0 0 0-15,3 4-3 16,-3 0-1-16,0 5 0 15,0 2 0-15,-2 2 2 16,0 0-4-16,0 0 4 0,0 0-2 16,2 0 3-1,-2 0 0-15,0 0-3 0,0 2 12 16,0 5-7-16,0-1-3 16,0-2-1-16,0-4-1 15,0 0 2-15,0 0-2 16,0 0 0-16,0 0-1 15,0 0 1-15,0 0 0 16,0 0 0-16,0 0-5 16,0 0 4-16,0 0 0 15,0 0-8-15,0 0 4 16,0 0 0-16,0-6 4 16,0-5 1-16,0-1 0 0,0 5 1 15,2 1-1-15,-2 3 0 16,3 3-2-16,-1 0 1 15,5 0-5-15,4 20 6 16,4 10 6-16,1 5-3 16,2-1 0-16,0 3-1 15,0-6-4-15,1-4 4 16,4-4-4 0,-3-7 1-16,0-6 0 0,2-10-3 15,-1 0-2-15,-4-18-3 16,-1-15 8-16,-5-10-1 15,-7-12 4-15,-4 0 4 16,0 5-5-16,0 10 3 0,0 13-2 16,-4 13 1-1,-1 14-3-15,3 0-3 0,0 0-39 16,2 22-89-16,0 3-238 16,0-1-245-16</inkml:trace>
  <inkml:trace contextRef="#ctx0" brushRef="#br0" timeOffset="7123.73">9524 14443 561 0,'0'0'239'0,"0"0"-191"0,0 0 134 15,0 0-115-15,-131 53-51 0,113-19 3 16,1 6-9-16,8 4-4 15,6-4 14-15,3 0 10 16,0-4-1-16,12-14-20 16,14-12-9-16,3-10-3 15,9 0 0-15,0-28 3 16,-5-8 7-16,-6-8-3 16,-11 0 0-16,-12 0-1 15,-4 12-1-15,0 4-4 16,0 12-18-16,-4 6-46 15,-10 6-112-15,1 0-231 16</inkml:trace>
  <inkml:trace contextRef="#ctx0" brushRef="#br0" timeOffset="7445.81">9750 14002 609 0,'0'0'114'0,"0"0"-2"0,0 0 1 15,0 0-72-15,0 0-8 16,0 0 57-16,0 149-5 15,0-84-11-15,0 8-14 16,0 7-2-16,-2 6-29 16,-1-2 0-16,0-7-26 15,3-10 0-15,0-16-3 16,0-14-24-16,0-19-54 16,0-17-58-16,3-1-138 15,11-19-147-15</inkml:trace>
  <inkml:trace contextRef="#ctx0" brushRef="#br0" timeOffset="7779.56">9992 14408 356 0,'0'0'423'16,"0"0"-384"-16,0 0 132 15,0 0-48-15,0 0-101 16,0 0-1-16,-111 85 7 16,93-48-20-16,5 7-2 15,4 0 5-15,6 2-6 16,3-6 7-16,0-5-2 0,12-8-7 16,11-14-3-1,0-13-5-15,8 0-8 0,6-21 13 16,-2-16-4-16,-3-7 8 15,-6 0 0-15,-10 2-4 16,-8 11-2-16,-4 7-29 16,-4 8-28-16,0 12-76 15,0 0-161-15</inkml:trace>
  <inkml:trace contextRef="#ctx0" brushRef="#br0" timeOffset="8508.03">10286 14440 673 0,'0'0'174'16,"0"0"-155"-16,0 0 124 16,0 0-93-16,0 0-37 15,0 0 18-15,-113 46-31 16,100-6 8-16,8 4-8 15,3-4 0-15,2 0 0 16,0-11-2-16,11-8-2 16,14-9-16-16,1-12-21 15,1-4-11-15,-1-21-10 16,-1-8 62-16,-5-7 1 0,-11 0 5 16,-7 4-4-16,-2-1 4 15,0 12-3-15,0 6-2 16,0 7 8-16,0 12 28 15,0 0 26-15,0 23-3 16,0 15-41-16,0 13-18 16,2 10-1-16,14-3 4 15,2 3-1-15,2-4 3 16,-4 0 0-16,-1 1 4 16,-8-4 12-16,-7 3 11 15,0 4-12-15,0-9-4 16,-18-9-14-16,-2-16-3 15,-3-17-4-15,4-10-26 16,-1 0-17-16,1-32 30 16,6-12 12-16,9-6-1 0,4-12 2 15,0-1-3-15,13-7 3 16,20-3 4-16,4-2 3 16,1 3-3-16,-3 6 1 15,-6 5 0-15,-6 13 2 16,-8 8-2-16,-4 13-1 15,-6 10 1-15,-1 11 0 16,-4 6 2-16,0 0 6 16,0 0 0-16,0 11 6 15,0 12-15-15,0 6 2 16,0 2 1-16,0 6 2 0,0-1 14 16,0 4-2-1,0-4-1-15,0-2-7 0,9-2-9 16,4-14-1-16,5-8-15 15,2-10-57-15,4-1-91 16,3-26-47-16,-5-13-68 16</inkml:trace>
  <inkml:trace contextRef="#ctx0" brushRef="#br0" timeOffset="8850.54">10837 14390 366 0,'0'0'512'0,"0"0"-450"0,0 0 104 16,0 0-74-16,0 0-81 0,-89 122-6 15,82-82-2-15,3-3 12 16,4-8-2-16,0-7-13 16,0-8 1-16,0-8-2 15,2-6-10-15,11 0-11 16,7-10-6-16,5-20 16 15,4-6 11-15,-3 5-20 16,-1 12 2-16,-3 7 16 16,-1 12 3-16,-2 0 18 15,-1 19 14-15,0 14 10 16,-2 3-1-16,-3-6-20 16,-2-2-16-16,-2-6 0 0,0-10-5 15,-5-6-20-15,-2-6-70 16,-2-8-118-16,0-20-152 15</inkml:trace>
  <inkml:trace contextRef="#ctx0" brushRef="#br0" timeOffset="9056.42">10480 14012 945 0,'0'0'218'0,"0"0"-188"16,0 0 87-16,0 0-115 15,0 0-2-15,0 0-74 16,-19 35-175-16,16-21-369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6-07-12T21:09:25.30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27667 5047 160 0,'0'0'34'0,"0"0"-30"16,0 0 15-16,0 0 13 0,0 0-6 16,0 0-19-16,0 0-7 15,0 0 0-15,-31-24 16 16,27 22 10-16,2-2 33 16,-5 4-7-16,3-2-18 15,0 2-7-15,-4 0 25 16,6-2-17-16,-2 2 9 15,4-2 11-15,0 2-18 16,0-2 2-16,0 2-19 16,0 0-9-16,0 0-3 15,0-2 4-15,0 2-3 16,0 0-5-16,0 0 3 0,0 0-2 16,0 0 5-16,0 0-2 15,0 0 4-15,0 0-3 16,0 0 8-16,0 0-2 15,0 0-4-15,0 0-1 16,6 0 1-16,4 0-2 16,-4 0 6-16,3 0-2 15,-5 0-8-15,4 0 2 16,0 0-4-16,-1 0 6 16,1 0 1-16,0 0-1 15,3 0 4-15,1 0-3 16,5 0 15-16,0 0 1 15,3 0-2-15,1 0-16 16,0 0-3-16,6 0 3 0,6 4-4 16,6 0 2-16,5-2-4 15,6-2 4-15,0 0-5 16,6 0 5-16,0 0-3 16,-2 0-1-16,-2 0 0 15,0 0-1-15,-3 0 0 16,0 0 1-16,-4 0-1 15,-1 0 1-15,3 2 5 16,-5 4-7-16,6-2 0 16,-4 1 1-16,5 0-2 0,-3 1 6 15,4 0-4 1,-4-2-1-16,1 2-1 16,2-2 1-16,4 0 0 15,3 0 0-15,2-2 2 16,3-2-2-16,-3 0 0 0,0 0 0 15,-6 0-3-15,2 0 3 16,-7 0 0-16,-2 0 1 16,-3 0-1-16,-2 0 2 15,2 4-3-15,0 1 1 16,3-3-1-16,0 3 0 16,2-4 1-16,3 2 0 15,-2-3 1-15,1 0-1 16,-5 2 2-16,-2 0-2 0,1 0 1 15,-5 0-2 1,-1 2 1-16,1 0 0 0,1 0 2 16,-4 3-1-16,3-1-1 15,2 0 2-15,-4-1-3 16,0 1 3-16,-5 0-3 16,-2 0 1-16,-5 0 0 15,-4-2 1-15,2 1-1 16,-1-1 0-16,3-2 0 15,-2-1-5-15,1 1 10 16,-2 1-9-16,0-3 10 16,-3 0-11-16,-3 0 5 15,-3 0 0-15,-4 1 0 16,-3-1 0-16,-1 1 0 16,-4 2 2-16,0-3-2 0,0 0 1 15,0 0 3-15,0 0-3 16,0 0 3-16,0 0-2 15,0 0-3-15,0 0 1 16,0 0 0-16,0 0 1 16,0 0 0-16,0 0 1 15,0 0-2-15,0 0 0 16,0 0-1-16,0 0 0 16,0 0 0-16,0 0 0 15,0 0 0-15,0 0 2 0,0 0 0 16,0 0 1-1,0 0-3-15,0 0 2 0,0 0-1 16,0 0 2 0,0 0-1-16,0 0-1 0,0 0 0 15,0 0 0-15,0 2 2 16,0-2-1-16,0 0-1 16,0 0 0-16,0 0 1 15,0 0-1-15,0 0 1 16,0 0-1-16,0 0 0 15,0 0 0-15,0 0 0 16,0 0 3-16,0 0-5 16,0 0 4-16,0 0-4 15,0 0 4-15,0 0-2 16,0 0 0-16,0 0 0 16,0 0 0-16,0 0 0 0,0 0 0 15,0 0 0-15,0 0-4 16,0 0-36-16,0-6-125 15,-11-13-136-15,-1-6-198 16</inkml:trace>
  <inkml:trace contextRef="#ctx0" brushRef="#br0" timeOffset="2761.85">12545 5947 23 0,'0'0'352'0,"0"0"-318"0,0 0-15 15,0 0 44-15,0 0-7 16,0 0-16-16,0 0-35 16,0 2 3-16,0-2 8 15,0 0 7-15,0 0 5 16,0 0 6-16,0 0 12 16,0 0 11-16,0 0-8 0,0 0-13 15,0 0-5-15,0 0-12 16,0 0 0-16,0 0-9 15,0 0 4-15,12 0-6 16,3-2 4-16,6 2 10 16,3-2-6-16,3 0-3 15,4 0-8-15,3 2 11 16,1-2-16-16,3-1 11 16,2 3-2-16,0 0-7 15,2 0 2-15,0 0-4 16,4 0 6-16,2 0-6 15,-1 0 3-15,5 0 1 0,-2 0-1 16,-2-1-1-16,0 0-1 16,-1-2 0-16,-3 3 0 15,4 0 4-15,-4 0-4 16,3 0-1-16,-3 0 3 16,4 0-3-16,-4-2 0 15,1 2 0-15,-3-1 0 16,0-2 0-16,-2 3 0 15,-2 0 2-15,0 0-2 16,-1 0 2-16,2 0-2 0,1 0 0 16,-3 0 0-1,1 0 3-15,1 0-1 0,-4-6 1 16,3 0-1 0,-3 0 2-16,1 0-4 0,-3 2 1 15,-2 2 0 1,1 0 0-16,-1 2 0 0,-2 0-2 15,-2 0 0-15,0 0 0 16,-1 0 1-16,1 4 6 16,-2-2-3-16,-1 0-1 15,3-2 0-15,-3 0-2 16,-1 0 0-16,2 2 1 16,-2-2 1-16,0 0 0 15,-1 0 0-15,1 0 7 16,-4 0-2-16,0 0 1 0,-4 0-5 15,1 0 4-15,-3 0-4 16,-2 0 0-16,0 0-2 16,-4 0 0-16,-3 0 0 15,1 0 0-15,-2 0 2 16,1 0 0-16,-4 0-6 16,2 0-1-16,-2 0 4 15,0 0-1-15,0 0-2 16,0 0-18-16,0 0-28 15,0 0-21-15,2 0-46 16,2 2-119-16,5 4-335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AFAD-6351-082A-4243-41F3B7C99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3DD9DE-9A66-82C7-37A7-A0DE859B1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C333E3-A809-EB79-98C0-C877CAB0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FD53E3-F955-70F4-6894-0BF621B0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2D9740-FE91-C155-DB56-866193E1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5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C283D-65FC-07E3-55C2-6CC4254B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919FC1-CA75-1904-EDA5-1751435C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38211E-EA30-B3E2-F7DA-BC3149C6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B2D6BA-DB8E-CF93-8F8F-4C99D94B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C3CC6-8454-F984-F94C-5EEF138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21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0A0FF3-9C7C-1774-7F6C-FFF6E328C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46E0E3-EC55-733B-E1E7-6A24D1A4A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2EB4E6-5C5B-9C25-2190-543F9A7D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325B9-AC8B-51AF-F47E-65721C2A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878E-2327-AB97-223D-5CAB1982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72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D5FD-EA9A-5408-EB33-C0C664B5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07024-F03F-E02F-8019-177AD7FD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D3054A-A64A-6A56-2616-252D4692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D7254-DFFB-0BC2-2302-5CD14E73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756BEE-97FD-44B6-8634-7D4089A5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7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D1028-8CBF-DEE6-FA83-F9364EB7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76B69-88A9-4FC7-90C2-291DF2E1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EDE518-1DC1-B3EA-FC6F-74FF7131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82091-27AC-609B-8D16-441D338B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99B19-53D2-D447-6EAE-BAAD285C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82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6285-C800-ADE9-1B32-BBE1F24D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592774-4B54-DB31-61D0-A255FE2DD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B8A60D-E16F-6020-02CD-DE1FFDEB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CFA3A-66A0-332C-DD54-347DB111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105B02-6969-64BD-5EB9-B0F121CF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B831CD-E730-2803-6745-689840BF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5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FD8C9-E26D-78FF-C343-94B3984C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3837A1-D89D-996E-9252-72FE3C94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819263-4BF0-6C0A-F2D6-EB60FD85A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B7E9AC-33E8-1053-E4CB-20A3D9C3A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34345D-A5B0-1F75-3328-005701CE0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E71BB1-6A67-5FA4-93DB-24AA06CC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13AB46-829D-1DE3-7D29-8CAB400A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2936F8-FDAF-CF73-A170-9C910C5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3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CE93B-F6E0-0005-EBC9-824C7124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02AB52-60C7-13D5-8AAF-9306B16D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A8A7E4-E102-ED03-3394-13D2132E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D68AA7-856B-2ABE-5B4B-745A74DA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45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1DFE6A-F57C-2951-FFE2-EBCB6CEE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400C1B-C3C1-41B4-B089-C7473D84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4B23FB-F1DB-927B-A09D-015208E6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3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8D662-64AB-B435-30DA-EAFAD36B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F93BD3-711E-FD92-59AB-2AA6B7ED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65BF27-B847-52C6-5978-9FEF0A8C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8A3C54-FC3F-2BB7-67E3-332BE455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4C76A-3FC5-1EA6-4DF3-ABAC3448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20C221-31B0-1F0E-E297-DF8B5BB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79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96F02-5DE3-F2DC-0E96-0156CE64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868ADB-AA1E-0ACE-24A4-F36E2D9AC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422D99-3225-8BEC-2279-1B69D6B9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5C948F-AC82-2ED7-FA24-E55C6B89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3797C0-0FA6-E8F6-F3DB-067B03F2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6D55-40B9-8C7D-AE88-34AD52EA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3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AE4C21-9656-03B6-0026-4C543A1B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2AC7EC-6B33-2178-A3CA-218746A5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88503-5DD1-BB46-6DB6-551151F27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6663-F3B9-437E-9E22-F13C4C3850A3}" type="datetimeFigureOut">
              <a:rPr lang="pt-BR" smtClean="0"/>
              <a:t>12/07/2026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12600E-1AD3-8B74-7D35-272F8AB87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118EAC-2F00-EF15-5B63-0055C8DA9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9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80D3D3E-8C7B-1178-05FD-16300D88A34E}"/>
              </a:ext>
            </a:extLst>
          </p:cNvPr>
          <p:cNvSpPr txBox="1"/>
          <p:nvPr/>
        </p:nvSpPr>
        <p:spPr>
          <a:xfrm>
            <a:off x="211016" y="170822"/>
            <a:ext cx="687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DEVOLUÇÃO DE MERCADORIAS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4FBCAAB-AD31-E4E5-73DC-8F5E124D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65CC94-0CC1-E594-307F-97A7686C9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1304B3-EB1F-35D8-37F6-7A3E4FB5E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2556854-9B67-819A-7DB0-40C477D703D5}"/>
              </a:ext>
            </a:extLst>
          </p:cNvPr>
          <p:cNvSpPr txBox="1"/>
          <p:nvPr/>
        </p:nvSpPr>
        <p:spPr>
          <a:xfrm>
            <a:off x="211016" y="170822"/>
            <a:ext cx="7713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FASES DA EVOLUÇÃO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47FBF28E-912A-0003-EC9F-49B67F64951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A669FCB-6AA8-9C76-9A29-5CB777476EFA}"/>
              </a:ext>
            </a:extLst>
          </p:cNvPr>
          <p:cNvSpPr txBox="1"/>
          <p:nvPr/>
        </p:nvSpPr>
        <p:spPr>
          <a:xfrm>
            <a:off x="211016" y="1351583"/>
            <a:ext cx="117699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 Fase: Logística 4.0 -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quinta fase da evolução da logística está associada ao conceito de Logística 4.0, diretamente relacionado aos avanços da Indústria 4.0 e à transformação digital das operações empresariais. Nesse contexto, as atividades logísticas passam a utilizar tecnologias capazes de tornar os processos mais integrados, automatizados e orientados por dados. Entre as principais soluções utilizadas destacam-se sistemas de gestão, equipamentos automatizados, dispositivos móveis, sensores e tecnologias de monitoramento em tempo real. Além disso, a integração entre fornecedores, empresas, transportadores e clientes amplia a conectividade das operações e fortalece o compartilhamento de informações ao longo da cadeia de suprimentos.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4A7A540A-1D48-7A0D-6F2E-70A3AD32D86C}"/>
                  </a:ext>
                </a:extLst>
              </p14:cNvPr>
              <p14:cNvContentPartPr/>
              <p14:nvPr/>
            </p14:nvContentPartPr>
            <p14:xfrm>
              <a:off x="635040" y="4976640"/>
              <a:ext cx="3339360" cy="4989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4A7A540A-1D48-7A0D-6F2E-70A3AD32D8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680" y="4967280"/>
                <a:ext cx="3358080" cy="5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23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ADD68D-70CE-6445-F82C-F6F6377A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C6DA1B-05C7-CBB4-3ACB-62FA545D8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5313551-9DC2-FCE0-0229-828E94824E96}"/>
              </a:ext>
            </a:extLst>
          </p:cNvPr>
          <p:cNvSpPr txBox="1"/>
          <p:nvPr/>
        </p:nvSpPr>
        <p:spPr>
          <a:xfrm>
            <a:off x="211016" y="170822"/>
            <a:ext cx="7344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PANORAMA ATUAL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E15F486B-4268-9B7B-6255-27F7CECC091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C69BFAC-4217-6ABF-9C33-FC6CF796E704}"/>
              </a:ext>
            </a:extLst>
          </p:cNvPr>
          <p:cNvSpPr txBox="1"/>
          <p:nvPr/>
        </p:nvSpPr>
        <p:spPr>
          <a:xfrm>
            <a:off x="211016" y="1351583"/>
            <a:ext cx="11769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Atualmente, a logística exerce papel estratégico no funcionamento das empresas e no desenvolvimento econômico dos países. Suas operações estão diretamente relacionadas à movimentação, armazenagem e distribuição de produtos, influenciando a disponibilidade de mercadorias, os níveis de serviço e os custos operacionais das organizações. Além disso, a estrutura logística de um país depende da integração entre diferentes modais de transporte, sistemas de armazenagem, tecnologias e infraestruturas responsáveis pelo fluxo eficiente de materiais ao longo das cadeias de suprimentos.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4834EBF0-AEE5-EA6A-737A-FA285FA9409A}"/>
                  </a:ext>
                </a:extLst>
              </p14:cNvPr>
              <p14:cNvContentPartPr/>
              <p14:nvPr/>
            </p14:nvContentPartPr>
            <p14:xfrm>
              <a:off x="4516200" y="1802520"/>
              <a:ext cx="6550560" cy="3394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4834EBF0-AEE5-EA6A-737A-FA285FA940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6840" y="1793160"/>
                <a:ext cx="6569280" cy="3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50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5C544-464C-98E4-D2E7-A0B740C56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52BC72-E7D5-41BC-B0DB-B6F6B8B9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1928810-0B7D-23C4-279B-3A425468687B}"/>
              </a:ext>
            </a:extLst>
          </p:cNvPr>
          <p:cNvSpPr txBox="1"/>
          <p:nvPr/>
        </p:nvSpPr>
        <p:spPr>
          <a:xfrm>
            <a:off x="211016" y="170822"/>
            <a:ext cx="7344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PANORAMA ATUAL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6FECF50D-305C-A731-1B39-633D90FB85F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1398E6F-7BA4-3C99-FC14-4A6CE9DCC7D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t="2646" r="1478" b="5474"/>
          <a:stretch>
            <a:fillRect/>
          </a:stretch>
        </p:blipFill>
        <p:spPr bwMode="auto">
          <a:xfrm>
            <a:off x="282523" y="1443023"/>
            <a:ext cx="7272811" cy="465297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D0719FEB-8204-70CD-BF0D-24A127652A58}"/>
                  </a:ext>
                </a:extLst>
              </p14:cNvPr>
              <p14:cNvContentPartPr/>
              <p14:nvPr/>
            </p14:nvContentPartPr>
            <p14:xfrm>
              <a:off x="798840" y="1649520"/>
              <a:ext cx="10975320" cy="44046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D0719FEB-8204-70CD-BF0D-24A127652A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480" y="1640160"/>
                <a:ext cx="10994040" cy="44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77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F00FE-7B0E-1E49-4812-80F622472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0F40F1-DF82-F3A0-87DB-5E6026A37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4B9ECBA-4322-C884-F53A-7482DC7B1197}"/>
              </a:ext>
            </a:extLst>
          </p:cNvPr>
          <p:cNvSpPr txBox="1"/>
          <p:nvPr/>
        </p:nvSpPr>
        <p:spPr>
          <a:xfrm>
            <a:off x="211016" y="170822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HISTÓRIA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BBD26F9B-70A3-9DA3-ACE0-5BA2815F9C1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E59B57-5081-7C71-85E0-FC157713EDA9}"/>
              </a:ext>
            </a:extLst>
          </p:cNvPr>
          <p:cNvSpPr txBox="1"/>
          <p:nvPr/>
        </p:nvSpPr>
        <p:spPr>
          <a:xfrm>
            <a:off x="211016" y="644541"/>
            <a:ext cx="117264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72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t-BR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OBRIGADO!</a:t>
            </a:r>
          </a:p>
          <a:p>
            <a:pPr algn="just"/>
            <a:endParaRPr lang="pt-BR" sz="24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24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209B86-482B-0081-DBFA-D6F852F96612}"/>
              </a:ext>
            </a:extLst>
          </p:cNvPr>
          <p:cNvSpPr txBox="1"/>
          <p:nvPr/>
        </p:nvSpPr>
        <p:spPr>
          <a:xfrm>
            <a:off x="0" y="3599389"/>
            <a:ext cx="11726427" cy="293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CURTA ESTE CONTEÚDO!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SE INSCREVA EM NOSSO CANAL!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DEIXE O SEU COMENTÁRIO!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COMPARTILHE O CONTEÚDO!</a:t>
            </a:r>
          </a:p>
        </p:txBody>
      </p:sp>
      <p:pic>
        <p:nvPicPr>
          <p:cNvPr id="6" name="Gráfico 5" descr="Comentar com Curtir com preenchimento sólido">
            <a:extLst>
              <a:ext uri="{FF2B5EF4-FFF2-40B4-BE49-F238E27FC236}">
                <a16:creationId xmlns:a16="http://schemas.microsoft.com/office/drawing/2014/main" id="{0479C79C-176A-C97D-E932-0EAAEA750CA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3495" y="3797710"/>
            <a:ext cx="719729" cy="719729"/>
          </a:xfrm>
          <a:prstGeom prst="rect">
            <a:avLst/>
          </a:prstGeom>
        </p:spPr>
      </p:pic>
      <p:pic>
        <p:nvPicPr>
          <p:cNvPr id="7" name="Gráfico 6" descr="Adicionar Comentário com preenchimento sólido">
            <a:extLst>
              <a:ext uri="{FF2B5EF4-FFF2-40B4-BE49-F238E27FC236}">
                <a16:creationId xmlns:a16="http://schemas.microsoft.com/office/drawing/2014/main" id="{910B634A-8029-5E09-1171-1B58909C70F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6181" y="5195740"/>
            <a:ext cx="688930" cy="688930"/>
          </a:xfrm>
          <a:prstGeom prst="rect">
            <a:avLst/>
          </a:prstGeom>
        </p:spPr>
      </p:pic>
      <p:pic>
        <p:nvPicPr>
          <p:cNvPr id="8" name="Gráfico 7" descr="Seguir com preenchimento sólido">
            <a:extLst>
              <a:ext uri="{FF2B5EF4-FFF2-40B4-BE49-F238E27FC236}">
                <a16:creationId xmlns:a16="http://schemas.microsoft.com/office/drawing/2014/main" id="{59F3C203-5ABB-BBE2-3535-F4779F904C7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6013" y="4464629"/>
            <a:ext cx="639638" cy="639638"/>
          </a:xfrm>
          <a:prstGeom prst="rect">
            <a:avLst/>
          </a:prstGeom>
        </p:spPr>
      </p:pic>
      <p:pic>
        <p:nvPicPr>
          <p:cNvPr id="13" name="Gráfico 12" descr="Enviar com preenchimento sólido">
            <a:extLst>
              <a:ext uri="{FF2B5EF4-FFF2-40B4-BE49-F238E27FC236}">
                <a16:creationId xmlns:a16="http://schemas.microsoft.com/office/drawing/2014/main" id="{AE2DE8DD-DBCF-407D-0AE1-FDEE1BB511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5712" y="5846813"/>
            <a:ext cx="688930" cy="6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B582-BCF4-9ECE-6119-383194CB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21785D3-9E62-7311-4460-330AD99F4684}"/>
              </a:ext>
            </a:extLst>
          </p:cNvPr>
          <p:cNvSpPr txBox="1"/>
          <p:nvPr/>
        </p:nvSpPr>
        <p:spPr>
          <a:xfrm>
            <a:off x="211016" y="170822"/>
            <a:ext cx="687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DEVOLUÇÃO DE MERCADORIAS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98593F-FC37-2518-6413-9A359B1A6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2B0742-26D6-FB90-1C34-5FF4E34A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-1598"/>
            <a:ext cx="12192000" cy="11071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003839-1E1C-E890-9A49-C84239A073A3}"/>
              </a:ext>
            </a:extLst>
          </p:cNvPr>
          <p:cNvSpPr txBox="1"/>
          <p:nvPr/>
        </p:nvSpPr>
        <p:spPr>
          <a:xfrm>
            <a:off x="211016" y="170822"/>
            <a:ext cx="5889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INTRODUÇÃO A LOGÍSTICA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507CDE2-F77F-0E7A-1DCC-AFECE2159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642580"/>
              </p:ext>
            </p:extLst>
          </p:nvPr>
        </p:nvGraphicFramePr>
        <p:xfrm>
          <a:off x="211016" y="1638827"/>
          <a:ext cx="5813364" cy="445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5A0BB841-84DD-505C-CF17-75F96B4C0C48}"/>
              </a:ext>
            </a:extLst>
          </p:cNvPr>
          <p:cNvGrpSpPr/>
          <p:nvPr/>
        </p:nvGrpSpPr>
        <p:grpSpPr>
          <a:xfrm>
            <a:off x="7645400" y="1491343"/>
            <a:ext cx="3559629" cy="3363686"/>
            <a:chOff x="7217229" y="1480456"/>
            <a:chExt cx="3559629" cy="3363686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55F84CE-9C7D-2C52-02AA-D99AA77E927A}"/>
                </a:ext>
              </a:extLst>
            </p:cNvPr>
            <p:cNvSpPr/>
            <p:nvPr/>
          </p:nvSpPr>
          <p:spPr>
            <a:xfrm>
              <a:off x="7217229" y="1480456"/>
              <a:ext cx="3559629" cy="33636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 descr="Logotipo&#10;&#10;Descrição gerada automaticamente">
              <a:extLst>
                <a:ext uri="{FF2B5EF4-FFF2-40B4-BE49-F238E27FC236}">
                  <a16:creationId xmlns:a16="http://schemas.microsoft.com/office/drawing/2014/main" id="{FBB35DF0-EB1D-609F-9B8A-52CB17DC3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31" y="1771958"/>
              <a:ext cx="2505754" cy="25057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F6F831ED-D048-9F2B-CD6D-9451C52DA664}"/>
                  </a:ext>
                </a:extLst>
              </p14:cNvPr>
              <p14:cNvContentPartPr/>
              <p14:nvPr/>
            </p14:nvContentPartPr>
            <p14:xfrm>
              <a:off x="2370240" y="3032640"/>
              <a:ext cx="162000" cy="31320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F6F831ED-D048-9F2B-CD6D-9451C52DA6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0880" y="3023280"/>
                <a:ext cx="18072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26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14341-4FA4-C327-2C6B-17C83FA4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D51345-B323-C362-11EA-04EB93FFB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529A4D-2075-7B5F-A7C8-053DD59CCDF4}"/>
              </a:ext>
            </a:extLst>
          </p:cNvPr>
          <p:cNvSpPr txBox="1"/>
          <p:nvPr/>
        </p:nvSpPr>
        <p:spPr>
          <a:xfrm>
            <a:off x="211016" y="170822"/>
            <a:ext cx="5612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EVOLUÇÃO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1E510969-F2C7-9BBA-8057-BE549DED185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9DF1EE2-C602-0CFA-C7F1-C16FEE080E1D}"/>
              </a:ext>
            </a:extLst>
          </p:cNvPr>
          <p:cNvSpPr txBox="1"/>
          <p:nvPr/>
        </p:nvSpPr>
        <p:spPr>
          <a:xfrm>
            <a:off x="211016" y="1351583"/>
            <a:ext cx="11769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Atualmente, as operações logísticas fazem parte da estrutura fundamental das organizações e do comércio. O avanço dos sistemas de transporte, comunicação e gestão permitiu maior integração entre fornecedores, empresas e consumidores, ampliando a circulação de mercadorias, serviços e informações em diferentes regiões do mundo. Nesse contexto, a logística passou a incorporar estruturas físicas, tecnologias, instalações operacionais e sistemas de controle responsáveis por garantir maior eficiência, agilidade e segurança nas operações empresariais.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E4D5AC68-41C6-2635-A9DC-DEE57A871716}"/>
                  </a:ext>
                </a:extLst>
              </p14:cNvPr>
              <p14:cNvContentPartPr/>
              <p14:nvPr/>
            </p14:nvContentPartPr>
            <p14:xfrm>
              <a:off x="789120" y="3983400"/>
              <a:ext cx="8614080" cy="104400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E4D5AC68-41C6-2635-A9DC-DEE57A8717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760" y="3974040"/>
                <a:ext cx="8632800" cy="10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18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C0078-8026-9DC5-304B-D136E30AB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9DCCF0-0D99-1CCE-8937-8C97D6F1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639107C-838E-EB81-D8B2-F3E3D5F8F788}"/>
              </a:ext>
            </a:extLst>
          </p:cNvPr>
          <p:cNvSpPr txBox="1"/>
          <p:nvPr/>
        </p:nvSpPr>
        <p:spPr>
          <a:xfrm>
            <a:off x="211016" y="170822"/>
            <a:ext cx="5612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EVOLUÇÃO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985C53FE-6C20-D214-FEC1-4FD59C82FCC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B0C7899-6C9A-1E0A-D218-783AD8F2947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9829" r="1485" b="10764"/>
          <a:stretch>
            <a:fillRect/>
          </a:stretch>
        </p:blipFill>
        <p:spPr bwMode="auto">
          <a:xfrm>
            <a:off x="304800" y="1453183"/>
            <a:ext cx="7437120" cy="427705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01BFA79-92AF-DD02-C834-F8001AF103BD}"/>
                  </a:ext>
                </a:extLst>
              </p14:cNvPr>
              <p14:cNvContentPartPr/>
              <p14:nvPr/>
            </p14:nvContentPartPr>
            <p14:xfrm>
              <a:off x="8010720" y="1980000"/>
              <a:ext cx="2800800" cy="5580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01BFA79-92AF-DD02-C834-F8001AF103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1360" y="1970640"/>
                <a:ext cx="2819520" cy="5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84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9872F-7F88-C351-483D-85FA50134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B39847-116B-F3CB-717B-A6CDD81E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0DB0580-A0F8-2E00-0A60-AD4EF282E691}"/>
              </a:ext>
            </a:extLst>
          </p:cNvPr>
          <p:cNvSpPr txBox="1"/>
          <p:nvPr/>
        </p:nvSpPr>
        <p:spPr>
          <a:xfrm>
            <a:off x="211016" y="170822"/>
            <a:ext cx="7713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FASES DA EVOLUÇÃO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1931B48D-30E5-11F8-3F07-D4E7147DE13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30E10F-A5DB-4396-583E-9A208D7C8E62}"/>
              </a:ext>
            </a:extLst>
          </p:cNvPr>
          <p:cNvSpPr txBox="1"/>
          <p:nvPr/>
        </p:nvSpPr>
        <p:spPr>
          <a:xfrm>
            <a:off x="211016" y="1351583"/>
            <a:ext cx="11769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 Fase: Especialização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primeira fase da evolução da logística empresarial, conhecida como fase da especialização, predominou até a década de 1960 e caracterizou-se pela baixa integração entre as atividades logísticas e os demais setores das organizações. Nesse período, as operações eram executadas de forma isolada, com foco predominante no transporte e na distribuição física dos produtos. O principal objetivo consistia em garantir entregas dentro dos prazos estabelecidos, utilizando canais de distribuição capazes de atender o mercado consumidor com maior rapidez e eficiência operacional.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BC150C8D-5A31-4E2F-2B45-8EC6D1758A35}"/>
                  </a:ext>
                </a:extLst>
              </p14:cNvPr>
              <p14:cNvContentPartPr/>
              <p14:nvPr/>
            </p14:nvContentPartPr>
            <p14:xfrm>
              <a:off x="567720" y="4381920"/>
              <a:ext cx="7246800" cy="183960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BC150C8D-5A31-4E2F-2B45-8EC6D1758A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360" y="4372560"/>
                <a:ext cx="7265520" cy="18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64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DCB6F-6F05-468C-A927-539D28396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062267-C1E9-D5E8-FDE2-639A4DBDE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B29B18C-37E9-AA4C-3326-B186928D7513}"/>
              </a:ext>
            </a:extLst>
          </p:cNvPr>
          <p:cNvSpPr txBox="1"/>
          <p:nvPr/>
        </p:nvSpPr>
        <p:spPr>
          <a:xfrm>
            <a:off x="211016" y="170822"/>
            <a:ext cx="7713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FASES DA EVOLUÇÃO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DB0E5F64-A8F6-E6D7-616C-B8ADF4096E1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1BDCD1-B7E3-2438-D3E5-6860FC9D82DF}"/>
              </a:ext>
            </a:extLst>
          </p:cNvPr>
          <p:cNvSpPr txBox="1"/>
          <p:nvPr/>
        </p:nvSpPr>
        <p:spPr>
          <a:xfrm>
            <a:off x="211016" y="1351583"/>
            <a:ext cx="117699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 Fase: Eficiência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segunda fase da evolução da logística empresarial, desenvolvida principalmente a partir da década de 1970, caracterizou-se pela busca por maior eficiência operacional e integração entre os processos internos das organizações. Nesse período, as empresas passaram a planejar de forma mais coordenada atividades relacionadas à produção, armazenagem, estoques e distribuição, com o objetivo de reduzir custos e melhorar o desempenho operacional. Diferentemente da fase anterior, o foco deixou de estar restrito apenas ao transporte dos produtos, passando a considerar também o equilíbrio entre capacidade produtiva, controle de estoques e eficiência dos canais de distribuição.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C569D986-B792-EEB0-0952-B0E210A6D942}"/>
                  </a:ext>
                </a:extLst>
              </p14:cNvPr>
              <p14:cNvContentPartPr/>
              <p14:nvPr/>
            </p14:nvContentPartPr>
            <p14:xfrm>
              <a:off x="280440" y="1828440"/>
              <a:ext cx="9525240" cy="45986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C569D986-B792-EEB0-0952-B0E210A6D9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080" y="1819080"/>
                <a:ext cx="9543960" cy="46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36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9D58C-4417-E3AF-DC36-099C14DB7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D4BE67-2267-D24A-098D-D65D78FD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94F2F9E-9240-69F5-028F-865CA1D21BA1}"/>
              </a:ext>
            </a:extLst>
          </p:cNvPr>
          <p:cNvSpPr txBox="1"/>
          <p:nvPr/>
        </p:nvSpPr>
        <p:spPr>
          <a:xfrm>
            <a:off x="211016" y="170822"/>
            <a:ext cx="7713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FASES DA EVOLUÇÃO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4AD67439-D3FE-7DCF-1E4D-B9C0A5BF4DF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CBA0A8-C122-1D95-49BD-0EB5A7385B46}"/>
              </a:ext>
            </a:extLst>
          </p:cNvPr>
          <p:cNvSpPr txBox="1"/>
          <p:nvPr/>
        </p:nvSpPr>
        <p:spPr>
          <a:xfrm>
            <a:off x="211016" y="1351583"/>
            <a:ext cx="117699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 Fase: Eficácia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terceira fase da evolução da logística empresarial caracterizou-se pelo foco na eficácia das operações e no fortalecimento do serviço ao cliente. Com o aumento da competitividade entre as empresas, tornou-se necessário ampliar a integração entre os processos internos e as necessidades do mercado consumidor. Nesse contexto, a logística passou a buscar não apenas eficiência operacional, mas também maior confiabilidade, rapidez e qualidade no atendimento aos clientes. Dessa forma, os resultados logísticos passaram a ser avaliados tanto pelo desempenho operacional quanto pela capacidade de gerar valor e satisfação para os consumidores.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E2AD6C48-0995-38E9-7772-A86D4845D558}"/>
                  </a:ext>
                </a:extLst>
              </p14:cNvPr>
              <p14:cNvContentPartPr/>
              <p14:nvPr/>
            </p14:nvContentPartPr>
            <p14:xfrm>
              <a:off x="573480" y="4032360"/>
              <a:ext cx="8840160" cy="21502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E2AD6C48-0995-38E9-7772-A86D4845D5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120" y="4023000"/>
                <a:ext cx="8858880" cy="21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98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5B20C-E7D0-898B-2CF9-7006E3D8D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2577C4-74EF-AF08-5BC6-ED26A1FA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2"/>
          <a:stretch/>
        </p:blipFill>
        <p:spPr>
          <a:xfrm>
            <a:off x="0" y="0"/>
            <a:ext cx="12192000" cy="11071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DEDD491-1085-475C-B35A-40C2FBB78BE5}"/>
              </a:ext>
            </a:extLst>
          </p:cNvPr>
          <p:cNvSpPr txBox="1"/>
          <p:nvPr/>
        </p:nvSpPr>
        <p:spPr>
          <a:xfrm>
            <a:off x="211016" y="170822"/>
            <a:ext cx="7713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FASES DA EVOLUÇÃO DA LOGÍSTICA</a:t>
            </a:r>
          </a:p>
        </p:txBody>
      </p:sp>
      <p:pic>
        <p:nvPicPr>
          <p:cNvPr id="11" name="Gráfico 10" descr="Baixar com preenchimento sólido">
            <a:extLst>
              <a:ext uri="{FF2B5EF4-FFF2-40B4-BE49-F238E27FC236}">
                <a16:creationId xmlns:a16="http://schemas.microsoft.com/office/drawing/2014/main" id="{DB2F2A7D-3A73-5375-21B7-86459B5F405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124" y="1351583"/>
            <a:ext cx="707887" cy="707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DDBC80-8B3D-082A-9B56-5B84C4E07EE2}"/>
              </a:ext>
            </a:extLst>
          </p:cNvPr>
          <p:cNvSpPr txBox="1"/>
          <p:nvPr/>
        </p:nvSpPr>
        <p:spPr>
          <a:xfrm>
            <a:off x="211016" y="1351583"/>
            <a:ext cx="117699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4° Fase: Integração -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quarta fase da evolução da logística empresarial caracteriza-se pela integração das operações ao longo de toda a cadeia de suprimentos. Nesse contexto, fornecedores, fabricantes, distribuidores e clientes passam a atuar de forma mais coordenada, promovendo maior integração entre compras, produção, armazenagem, transporte e distribuição. Além disso, a logística amplia sua interação com áreas como </a:t>
            </a:r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(comercialização), finanças, planejamento e gestão de pessoas, fortalecendo o alinhamento entre os processos organizacionais e as necessidades do mercado. Dessa forma, as empresas passam a utilizar a logística como ferramenta estratégica para aumentar competitividade, reduzir desperdícios, melhorar o desempenho operacional e ampliar a satisfação dos clientes.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7A45D2B-C93B-AB2B-FD30-0470C5CBA85F}"/>
                  </a:ext>
                </a:extLst>
              </p14:cNvPr>
              <p14:cNvContentPartPr/>
              <p14:nvPr/>
            </p14:nvContentPartPr>
            <p14:xfrm>
              <a:off x="501840" y="4780800"/>
              <a:ext cx="5336280" cy="1638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7A45D2B-C93B-AB2B-FD30-0470C5CBA8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80" y="4771440"/>
                <a:ext cx="5355000" cy="16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409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33282</TotalTime>
  <Words>811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Butta</dc:creator>
  <cp:lastModifiedBy>Filipe Butta</cp:lastModifiedBy>
  <cp:revision>122</cp:revision>
  <dcterms:created xsi:type="dcterms:W3CDTF">2023-01-06T01:26:41Z</dcterms:created>
  <dcterms:modified xsi:type="dcterms:W3CDTF">2026-07-12T21:21:25Z</dcterms:modified>
</cp:coreProperties>
</file>