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50" r:id="rId3"/>
    <p:sldId id="301" r:id="rId4"/>
    <p:sldId id="313" r:id="rId5"/>
    <p:sldId id="451" r:id="rId6"/>
    <p:sldId id="466" r:id="rId7"/>
    <p:sldId id="460" r:id="rId8"/>
    <p:sldId id="461" r:id="rId9"/>
    <p:sldId id="462" r:id="rId10"/>
    <p:sldId id="463" r:id="rId11"/>
    <p:sldId id="464" r:id="rId12"/>
    <p:sldId id="465" r:id="rId13"/>
    <p:sldId id="32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  <a:srgbClr val="4F7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B4634-1A08-4D4A-BB34-FC7C3735E595}" v="11" dt="2026-07-18T19:26:3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Butta" userId="f2c564d184d975fd" providerId="LiveId" clId="{3A695F43-F451-4FBE-9F4B-2EEC60D78FF7}"/>
    <pc:docChg chg="undo custSel addSld delSld modSld">
      <pc:chgData name="Filipe Butta" userId="f2c564d184d975fd" providerId="LiveId" clId="{3A695F43-F451-4FBE-9F4B-2EEC60D78FF7}" dt="2026-07-18T19:26:34.103" v="267"/>
      <pc:docMkLst>
        <pc:docMk/>
      </pc:docMkLst>
      <pc:sldChg chg="addSp delSp modSp mod">
        <pc:chgData name="Filipe Butta" userId="f2c564d184d975fd" providerId="LiveId" clId="{3A695F43-F451-4FBE-9F4B-2EEC60D78FF7}" dt="2026-07-17T17:50:34.783" v="1" actId="931"/>
        <pc:sldMkLst>
          <pc:docMk/>
          <pc:sldMk cId="3046306593" sldId="266"/>
        </pc:sldMkLst>
        <pc:picChg chg="del">
          <ac:chgData name="Filipe Butta" userId="f2c564d184d975fd" providerId="LiveId" clId="{3A695F43-F451-4FBE-9F4B-2EEC60D78FF7}" dt="2026-07-17T17:50:30.191" v="0" actId="478"/>
          <ac:picMkLst>
            <pc:docMk/>
            <pc:sldMk cId="3046306593" sldId="266"/>
            <ac:picMk id="3" creationId="{34FBCAAB-AD31-E4E5-73DC-8F5E124DD63A}"/>
          </ac:picMkLst>
        </pc:picChg>
        <pc:picChg chg="add mod">
          <ac:chgData name="Filipe Butta" userId="f2c564d184d975fd" providerId="LiveId" clId="{3A695F43-F451-4FBE-9F4B-2EEC60D78FF7}" dt="2026-07-17T17:50:34.783" v="1" actId="931"/>
          <ac:picMkLst>
            <pc:docMk/>
            <pc:sldMk cId="3046306593" sldId="266"/>
            <ac:picMk id="4" creationId="{98ECD541-6905-6C07-71C3-E2D78E9A16B8}"/>
          </ac:picMkLst>
        </pc:picChg>
      </pc:sldChg>
      <pc:sldChg chg="addSp delSp modSp mod">
        <pc:chgData name="Filipe Butta" userId="f2c564d184d975fd" providerId="LiveId" clId="{3A695F43-F451-4FBE-9F4B-2EEC60D78FF7}" dt="2026-07-18T18:50:16.749" v="266"/>
        <pc:sldMkLst>
          <pc:docMk/>
          <pc:sldMk cId="3171261960" sldId="301"/>
        </pc:sldMkLst>
        <pc:graphicFrameChg chg="modGraphic">
          <ac:chgData name="Filipe Butta" userId="f2c564d184d975fd" providerId="LiveId" clId="{3A695F43-F451-4FBE-9F4B-2EEC60D78FF7}" dt="2026-07-17T17:51:32.262" v="65" actId="20577"/>
          <ac:graphicFrameMkLst>
            <pc:docMk/>
            <pc:sldMk cId="3171261960" sldId="301"/>
            <ac:graphicFrameMk id="2" creationId="{9507CDE2-F77F-0E7A-1DCC-AFECE2159610}"/>
          </ac:graphicFrameMkLst>
        </pc:graphicFrameChg>
        <pc:inkChg chg="add">
          <ac:chgData name="Filipe Butta" userId="f2c564d184d975fd" providerId="LiveId" clId="{3A695F43-F451-4FBE-9F4B-2EEC60D78FF7}" dt="2026-07-18T18:50:16.749" v="266"/>
          <ac:inkMkLst>
            <pc:docMk/>
            <pc:sldMk cId="3171261960" sldId="301"/>
            <ac:inkMk id="7" creationId="{4EDD5A62-C638-C6EC-78AA-DD9134A142A7}"/>
          </ac:inkMkLst>
        </pc:inkChg>
        <pc:inkChg chg="del">
          <ac:chgData name="Filipe Butta" userId="f2c564d184d975fd" providerId="LiveId" clId="{3A695F43-F451-4FBE-9F4B-2EEC60D78FF7}" dt="2026-07-17T17:50:42.769" v="2" actId="478"/>
          <ac:inkMkLst>
            <pc:docMk/>
            <pc:sldMk cId="3171261960" sldId="301"/>
            <ac:inkMk id="7" creationId="{F6F831ED-D048-9F2B-CD6D-9451C52DA664}"/>
          </ac:inkMkLst>
        </pc:inkChg>
      </pc:sldChg>
      <pc:sldChg chg="addSp delSp modSp mod">
        <pc:chgData name="Filipe Butta" userId="f2c564d184d975fd" providerId="LiveId" clId="{3A695F43-F451-4FBE-9F4B-2EEC60D78FF7}" dt="2026-07-18T19:26:34.103" v="267"/>
        <pc:sldMkLst>
          <pc:docMk/>
          <pc:sldMk cId="4099182056" sldId="313"/>
        </pc:sldMkLst>
        <pc:spChg chg="mod">
          <ac:chgData name="Filipe Butta" userId="f2c564d184d975fd" providerId="LiveId" clId="{3A695F43-F451-4FBE-9F4B-2EEC60D78FF7}" dt="2026-07-17T17:52:16.939" v="90" actId="123"/>
          <ac:spMkLst>
            <pc:docMk/>
            <pc:sldMk cId="4099182056" sldId="313"/>
            <ac:spMk id="2" creationId="{29DF1EE2-C602-0CFA-C7F1-C16FEE080E1D}"/>
          </ac:spMkLst>
        </pc:spChg>
        <pc:spChg chg="mod">
          <ac:chgData name="Filipe Butta" userId="f2c564d184d975fd" providerId="LiveId" clId="{3A695F43-F451-4FBE-9F4B-2EEC60D78FF7}" dt="2026-07-17T17:51:50.640" v="84" actId="20577"/>
          <ac:spMkLst>
            <pc:docMk/>
            <pc:sldMk cId="4099182056" sldId="313"/>
            <ac:spMk id="10" creationId="{4E529A4D-2075-7B5F-A7C8-053DD59CCDF4}"/>
          </ac:spMkLst>
        </pc:sp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4099182056" sldId="313"/>
            <ac:inkMk id="4" creationId="{8F858240-C479-CD1E-EEE3-08551258A3EE}"/>
          </ac:inkMkLst>
        </pc:inkChg>
        <pc:inkChg chg="del">
          <ac:chgData name="Filipe Butta" userId="f2c564d184d975fd" providerId="LiveId" clId="{3A695F43-F451-4FBE-9F4B-2EEC60D78FF7}" dt="2026-07-17T17:52:14.385" v="89" actId="478"/>
          <ac:inkMkLst>
            <pc:docMk/>
            <pc:sldMk cId="4099182056" sldId="313"/>
            <ac:inkMk id="4" creationId="{E4D5AC68-41C6-2635-A9DC-DEE57A871716}"/>
          </ac:inkMkLst>
        </pc:inkChg>
      </pc:sldChg>
      <pc:sldChg chg="addSp modSp mod">
        <pc:chgData name="Filipe Butta" userId="f2c564d184d975fd" providerId="LiveId" clId="{3A695F43-F451-4FBE-9F4B-2EEC60D78FF7}" dt="2026-07-18T18:06:49.610" v="260" actId="1076"/>
        <pc:sldMkLst>
          <pc:docMk/>
          <pc:sldMk cId="217384934" sldId="450"/>
        </pc:sldMkLst>
        <pc:spChg chg="add mod">
          <ac:chgData name="Filipe Butta" userId="f2c564d184d975fd" providerId="LiveId" clId="{3A695F43-F451-4FBE-9F4B-2EEC60D78FF7}" dt="2026-07-18T18:06:49.610" v="260" actId="1076"/>
          <ac:spMkLst>
            <pc:docMk/>
            <pc:sldMk cId="217384934" sldId="450"/>
            <ac:spMk id="2" creationId="{877D13B8-DE72-286D-0667-FCDF4E590815}"/>
          </ac:spMkLst>
        </pc:spChg>
      </pc:sldChg>
      <pc:sldChg chg="addSp delSp modSp mod">
        <pc:chgData name="Filipe Butta" userId="f2c564d184d975fd" providerId="LiveId" clId="{3A695F43-F451-4FBE-9F4B-2EEC60D78FF7}" dt="2026-07-18T19:26:34.103" v="267"/>
        <pc:sldMkLst>
          <pc:docMk/>
          <pc:sldMk cId="4042841036" sldId="451"/>
        </pc:sldMkLst>
        <pc:spChg chg="add mod">
          <ac:chgData name="Filipe Butta" userId="f2c564d184d975fd" providerId="LiveId" clId="{3A695F43-F451-4FBE-9F4B-2EEC60D78FF7}" dt="2026-07-17T17:53:34.172" v="149" actId="20577"/>
          <ac:spMkLst>
            <pc:docMk/>
            <pc:sldMk cId="4042841036" sldId="451"/>
            <ac:spMk id="6" creationId="{C79F4289-08FA-8AEB-8DC8-079981E6D879}"/>
          </ac:spMkLst>
        </pc:spChg>
        <pc:spChg chg="mod">
          <ac:chgData name="Filipe Butta" userId="f2c564d184d975fd" providerId="LiveId" clId="{3A695F43-F451-4FBE-9F4B-2EEC60D78FF7}" dt="2026-07-17T17:52:38.192" v="141" actId="20577"/>
          <ac:spMkLst>
            <pc:docMk/>
            <pc:sldMk cId="4042841036" sldId="451"/>
            <ac:spMk id="10" creationId="{B639107C-838E-EB81-D8B2-F3E3D5F8F788}"/>
          </ac:spMkLst>
        </pc:spChg>
        <pc:picChg chg="del">
          <ac:chgData name="Filipe Butta" userId="f2c564d184d975fd" providerId="LiveId" clId="{3A695F43-F451-4FBE-9F4B-2EEC60D78FF7}" dt="2026-07-17T17:52:42.052" v="143" actId="478"/>
          <ac:picMkLst>
            <pc:docMk/>
            <pc:sldMk cId="4042841036" sldId="451"/>
            <ac:picMk id="4" creationId="{3B0C7899-6C9A-1E0A-D218-783AD8F29477}"/>
          </ac:picMkLst>
        </pc:picChg>
        <pc:picChg chg="add del mod">
          <ac:chgData name="Filipe Butta" userId="f2c564d184d975fd" providerId="LiveId" clId="{3A695F43-F451-4FBE-9F4B-2EEC60D78FF7}" dt="2026-07-18T18:16:20.536" v="265" actId="478"/>
          <ac:picMkLst>
            <pc:docMk/>
            <pc:sldMk cId="4042841036" sldId="451"/>
            <ac:picMk id="7" creationId="{0A7A5148-1850-34CF-C6E1-E1A2D832AA5E}"/>
          </ac:picMkLst>
        </pc:pic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4042841036" sldId="451"/>
            <ac:inkMk id="2" creationId="{368544B7-DCF0-5FCA-146B-502C648AB6FB}"/>
          </ac:inkMkLst>
        </pc:inkChg>
        <pc:inkChg chg="del">
          <ac:chgData name="Filipe Butta" userId="f2c564d184d975fd" providerId="LiveId" clId="{3A695F43-F451-4FBE-9F4B-2EEC60D78FF7}" dt="2026-07-17T17:52:40.520" v="142" actId="478"/>
          <ac:inkMkLst>
            <pc:docMk/>
            <pc:sldMk cId="4042841036" sldId="451"/>
            <ac:inkMk id="2" creationId="{601BFA79-92AF-DD02-C834-F8001AF103BD}"/>
          </ac:inkMkLst>
        </pc:ink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4042841036" sldId="451"/>
            <ac:inkMk id="4" creationId="{9B299471-E21D-C2F3-3B38-BC961F615E5A}"/>
          </ac:inkMkLst>
        </pc:ink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4042841036" sldId="451"/>
            <ac:inkMk id="5" creationId="{C81E7EB3-DC14-D77F-17D1-2F8626473704}"/>
          </ac:inkMkLst>
        </pc:ink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4042841036" sldId="451"/>
            <ac:inkMk id="8" creationId="{00DD942F-AA66-AB9E-C32E-F0B533B520AC}"/>
          </ac:inkMkLst>
        </pc:inkChg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3436640539" sldId="453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3053365255" sldId="454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665984723" sldId="455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3799409983" sldId="456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2996238725" sldId="457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504508435" sldId="458"/>
        </pc:sldMkLst>
      </pc:sldChg>
      <pc:sldChg chg="del">
        <pc:chgData name="Filipe Butta" userId="f2c564d184d975fd" providerId="LiveId" clId="{3A695F43-F451-4FBE-9F4B-2EEC60D78FF7}" dt="2026-07-17T17:56:11.311" v="206" actId="47"/>
        <pc:sldMkLst>
          <pc:docMk/>
          <pc:sldMk cId="646770748" sldId="459"/>
        </pc:sldMkLst>
      </pc:sldChg>
      <pc:sldChg chg="addSp delSp modSp add mod">
        <pc:chgData name="Filipe Butta" userId="f2c564d184d975fd" providerId="LiveId" clId="{3A695F43-F451-4FBE-9F4B-2EEC60D78FF7}" dt="2026-07-18T19:26:34.103" v="267"/>
        <pc:sldMkLst>
          <pc:docMk/>
          <pc:sldMk cId="1562319420" sldId="460"/>
        </pc:sldMkLst>
        <pc:spChg chg="mod">
          <ac:chgData name="Filipe Butta" userId="f2c564d184d975fd" providerId="LiveId" clId="{3A695F43-F451-4FBE-9F4B-2EEC60D78FF7}" dt="2026-07-17T17:54:07.457" v="162" actId="20577"/>
          <ac:spMkLst>
            <pc:docMk/>
            <pc:sldMk cId="1562319420" sldId="460"/>
            <ac:spMk id="6" creationId="{F8C16C5B-6040-A543-7506-6E390426128B}"/>
          </ac:spMkLst>
        </pc:spChg>
        <pc:picChg chg="del">
          <ac:chgData name="Filipe Butta" userId="f2c564d184d975fd" providerId="LiveId" clId="{3A695F43-F451-4FBE-9F4B-2EEC60D78FF7}" dt="2026-07-17T17:53:57.214" v="153" actId="478"/>
          <ac:picMkLst>
            <pc:docMk/>
            <pc:sldMk cId="1562319420" sldId="460"/>
            <ac:picMk id="7" creationId="{2B924B02-3135-C032-71F6-6A38D8D0B710}"/>
          </ac:picMkLst>
        </pc:pic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1562319420" sldId="460"/>
            <ac:inkMk id="2" creationId="{FAC5CA75-6CA7-7F98-2AE6-BACEF1FDC1D9}"/>
          </ac:inkMkLst>
        </pc:inkChg>
      </pc:sldChg>
      <pc:sldChg chg="modSp add mod">
        <pc:chgData name="Filipe Butta" userId="f2c564d184d975fd" providerId="LiveId" clId="{3A695F43-F451-4FBE-9F4B-2EEC60D78FF7}" dt="2026-07-17T17:54:53.515" v="174" actId="20577"/>
        <pc:sldMkLst>
          <pc:docMk/>
          <pc:sldMk cId="2340574008" sldId="461"/>
        </pc:sldMkLst>
        <pc:spChg chg="mod">
          <ac:chgData name="Filipe Butta" userId="f2c564d184d975fd" providerId="LiveId" clId="{3A695F43-F451-4FBE-9F4B-2EEC60D78FF7}" dt="2026-07-17T17:54:53.515" v="174" actId="20577"/>
          <ac:spMkLst>
            <pc:docMk/>
            <pc:sldMk cId="2340574008" sldId="461"/>
            <ac:spMk id="6" creationId="{AB802183-C480-41A1-DF82-49CBFE8B2817}"/>
          </ac:spMkLst>
        </pc:spChg>
      </pc:sldChg>
      <pc:sldChg chg="addSp modSp add mod">
        <pc:chgData name="Filipe Butta" userId="f2c564d184d975fd" providerId="LiveId" clId="{3A695F43-F451-4FBE-9F4B-2EEC60D78FF7}" dt="2026-07-18T19:26:34.103" v="267"/>
        <pc:sldMkLst>
          <pc:docMk/>
          <pc:sldMk cId="1893805771" sldId="462"/>
        </pc:sldMkLst>
        <pc:spChg chg="mod">
          <ac:chgData name="Filipe Butta" userId="f2c564d184d975fd" providerId="LiveId" clId="{3A695F43-F451-4FBE-9F4B-2EEC60D78FF7}" dt="2026-07-17T17:54:57.741" v="175" actId="20577"/>
          <ac:spMkLst>
            <pc:docMk/>
            <pc:sldMk cId="1893805771" sldId="462"/>
            <ac:spMk id="6" creationId="{2817032D-038B-8434-7DA9-6C7B6CD78DA2}"/>
          </ac:spMkLst>
        </pc:spChg>
        <pc:inkChg chg="add">
          <ac:chgData name="Filipe Butta" userId="f2c564d184d975fd" providerId="LiveId" clId="{3A695F43-F451-4FBE-9F4B-2EEC60D78FF7}" dt="2026-07-18T19:26:34.103" v="267"/>
          <ac:inkMkLst>
            <pc:docMk/>
            <pc:sldMk cId="1893805771" sldId="462"/>
            <ac:inkMk id="2" creationId="{647D89DF-3AB6-82BB-E18B-4B0CCEC1B25C}"/>
          </ac:inkMkLst>
        </pc:inkChg>
      </pc:sldChg>
      <pc:sldChg chg="modSp add mod">
        <pc:chgData name="Filipe Butta" userId="f2c564d184d975fd" providerId="LiveId" clId="{3A695F43-F451-4FBE-9F4B-2EEC60D78FF7}" dt="2026-07-17T17:55:16.769" v="185" actId="20577"/>
        <pc:sldMkLst>
          <pc:docMk/>
          <pc:sldMk cId="2283702891" sldId="463"/>
        </pc:sldMkLst>
        <pc:spChg chg="mod">
          <ac:chgData name="Filipe Butta" userId="f2c564d184d975fd" providerId="LiveId" clId="{3A695F43-F451-4FBE-9F4B-2EEC60D78FF7}" dt="2026-07-17T17:55:16.769" v="185" actId="20577"/>
          <ac:spMkLst>
            <pc:docMk/>
            <pc:sldMk cId="2283702891" sldId="463"/>
            <ac:spMk id="6" creationId="{0B7F7E6B-A886-C6B8-D2C9-2F489926C339}"/>
          </ac:spMkLst>
        </pc:spChg>
      </pc:sldChg>
      <pc:sldChg chg="modSp add mod">
        <pc:chgData name="Filipe Butta" userId="f2c564d184d975fd" providerId="LiveId" clId="{3A695F43-F451-4FBE-9F4B-2EEC60D78FF7}" dt="2026-07-17T17:55:34.399" v="195" actId="20577"/>
        <pc:sldMkLst>
          <pc:docMk/>
          <pc:sldMk cId="1368404585" sldId="464"/>
        </pc:sldMkLst>
        <pc:spChg chg="mod">
          <ac:chgData name="Filipe Butta" userId="f2c564d184d975fd" providerId="LiveId" clId="{3A695F43-F451-4FBE-9F4B-2EEC60D78FF7}" dt="2026-07-17T17:55:34.399" v="195" actId="20577"/>
          <ac:spMkLst>
            <pc:docMk/>
            <pc:sldMk cId="1368404585" sldId="464"/>
            <ac:spMk id="6" creationId="{525569B3-B664-6578-CA9E-F353B2A2BAE1}"/>
          </ac:spMkLst>
        </pc:spChg>
      </pc:sldChg>
      <pc:sldChg chg="modSp add mod">
        <pc:chgData name="Filipe Butta" userId="f2c564d184d975fd" providerId="LiveId" clId="{3A695F43-F451-4FBE-9F4B-2EEC60D78FF7}" dt="2026-07-17T17:55:53.689" v="205" actId="20577"/>
        <pc:sldMkLst>
          <pc:docMk/>
          <pc:sldMk cId="1349749525" sldId="465"/>
        </pc:sldMkLst>
        <pc:spChg chg="mod">
          <ac:chgData name="Filipe Butta" userId="f2c564d184d975fd" providerId="LiveId" clId="{3A695F43-F451-4FBE-9F4B-2EEC60D78FF7}" dt="2026-07-17T17:55:53.689" v="205" actId="20577"/>
          <ac:spMkLst>
            <pc:docMk/>
            <pc:sldMk cId="1349749525" sldId="465"/>
            <ac:spMk id="6" creationId="{6823C782-0CC6-7508-57A0-2977A94DA1DB}"/>
          </ac:spMkLst>
        </pc:spChg>
      </pc:sldChg>
      <pc:sldChg chg="delSp modSp add mod">
        <pc:chgData name="Filipe Butta" userId="f2c564d184d975fd" providerId="LiveId" clId="{3A695F43-F451-4FBE-9F4B-2EEC60D78FF7}" dt="2026-07-18T18:16:14.308" v="264" actId="14100"/>
        <pc:sldMkLst>
          <pc:docMk/>
          <pc:sldMk cId="2820261351" sldId="466"/>
        </pc:sldMkLst>
        <pc:spChg chg="del">
          <ac:chgData name="Filipe Butta" userId="f2c564d184d975fd" providerId="LiveId" clId="{3A695F43-F451-4FBE-9F4B-2EEC60D78FF7}" dt="2026-07-18T18:16:07.347" v="262" actId="478"/>
          <ac:spMkLst>
            <pc:docMk/>
            <pc:sldMk cId="2820261351" sldId="466"/>
            <ac:spMk id="6" creationId="{C060CAC0-A875-13F5-A1E2-916D1CF478C0}"/>
          </ac:spMkLst>
        </pc:spChg>
        <pc:picChg chg="mod">
          <ac:chgData name="Filipe Butta" userId="f2c564d184d975fd" providerId="LiveId" clId="{3A695F43-F451-4FBE-9F4B-2EEC60D78FF7}" dt="2026-07-18T18:16:14.308" v="264" actId="14100"/>
          <ac:picMkLst>
            <pc:docMk/>
            <pc:sldMk cId="2820261351" sldId="466"/>
            <ac:picMk id="7" creationId="{BA15B1CF-FD01-7DA6-8148-71BAB882419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2C120-FEDA-4B09-A9C7-8F32582472E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24702E-31F9-42EE-B959-A30227A24147}">
      <dgm:prSet phldrT="[Texto]"/>
      <dgm:spPr/>
      <dgm:t>
        <a:bodyPr/>
        <a:lstStyle/>
        <a:p>
          <a:r>
            <a:rPr lang="pt-BR" b="1" dirty="0"/>
            <a:t>Futuro da logística</a:t>
          </a:r>
        </a:p>
      </dgm:t>
    </dgm:pt>
    <dgm:pt modelId="{B2CC6E92-40AF-4CD3-906B-7FAE27E6505E}" type="parTrans" cxnId="{6564D3B1-CE74-48FE-9ABA-257737E7CDEE}">
      <dgm:prSet/>
      <dgm:spPr/>
      <dgm:t>
        <a:bodyPr/>
        <a:lstStyle/>
        <a:p>
          <a:endParaRPr lang="pt-BR" b="1"/>
        </a:p>
      </dgm:t>
    </dgm:pt>
    <dgm:pt modelId="{E7AB4876-C5D6-4E6B-9005-E9814D804A15}" type="sibTrans" cxnId="{6564D3B1-CE74-48FE-9ABA-257737E7CDEE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891B0B4D-1912-4068-8146-4252409CAEDC}">
      <dgm:prSet phldrT="[Texto]"/>
      <dgm:spPr/>
      <dgm:t>
        <a:bodyPr/>
        <a:lstStyle/>
        <a:p>
          <a:r>
            <a:rPr lang="pt-BR" b="1" dirty="0"/>
            <a:t>Tendências para o futuro da logística</a:t>
          </a:r>
        </a:p>
      </dgm:t>
    </dgm:pt>
    <dgm:pt modelId="{D9A2AE5D-A47A-4374-8D52-19AE631C990D}" type="parTrans" cxnId="{1234815E-AFBA-4BAC-BB17-F7A243270C42}">
      <dgm:prSet/>
      <dgm:spPr/>
      <dgm:t>
        <a:bodyPr/>
        <a:lstStyle/>
        <a:p>
          <a:endParaRPr lang="pt-BR" b="1"/>
        </a:p>
      </dgm:t>
    </dgm:pt>
    <dgm:pt modelId="{D654E89C-CB9C-4CC4-8372-F27CFCCD1F99}" type="sibTrans" cxnId="{1234815E-AFBA-4BAC-BB17-F7A243270C42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E6915B55-440A-424C-8C93-5123F1F39226}" type="pres">
      <dgm:prSet presAssocID="{41C2C120-FEDA-4B09-A9C7-8F32582472E5}" presName="Name0" presStyleCnt="0">
        <dgm:presLayoutVars>
          <dgm:dir/>
          <dgm:resizeHandles val="exact"/>
        </dgm:presLayoutVars>
      </dgm:prSet>
      <dgm:spPr/>
    </dgm:pt>
    <dgm:pt modelId="{16998640-322C-4F85-A67C-B18D69FAB7E7}" type="pres">
      <dgm:prSet presAssocID="{5124702E-31F9-42EE-B959-A30227A24147}" presName="node" presStyleLbl="node1" presStyleIdx="0" presStyleCnt="2">
        <dgm:presLayoutVars>
          <dgm:bulletEnabled val="1"/>
        </dgm:presLayoutVars>
      </dgm:prSet>
      <dgm:spPr/>
    </dgm:pt>
    <dgm:pt modelId="{7D6ED838-70F3-4BA5-B49E-DE2776A24EB3}" type="pres">
      <dgm:prSet presAssocID="{E7AB4876-C5D6-4E6B-9005-E9814D804A15}" presName="sibTrans" presStyleLbl="sibTrans1D1" presStyleIdx="0" presStyleCnt="1"/>
      <dgm:spPr/>
    </dgm:pt>
    <dgm:pt modelId="{7F4CE118-580F-4653-8FF7-3567B37241DF}" type="pres">
      <dgm:prSet presAssocID="{E7AB4876-C5D6-4E6B-9005-E9814D804A15}" presName="connectorText" presStyleLbl="sibTrans1D1" presStyleIdx="0" presStyleCnt="1"/>
      <dgm:spPr/>
    </dgm:pt>
    <dgm:pt modelId="{DCE30B80-4DFF-41CA-A0E1-8C54B49B2575}" type="pres">
      <dgm:prSet presAssocID="{891B0B4D-1912-4068-8146-4252409CAEDC}" presName="node" presStyleLbl="node1" presStyleIdx="1" presStyleCnt="2">
        <dgm:presLayoutVars>
          <dgm:bulletEnabled val="1"/>
        </dgm:presLayoutVars>
      </dgm:prSet>
      <dgm:spPr/>
    </dgm:pt>
  </dgm:ptLst>
  <dgm:cxnLst>
    <dgm:cxn modelId="{FAC3C607-66C6-4821-B642-7F1AC3EF5867}" type="presOf" srcId="{E7AB4876-C5D6-4E6B-9005-E9814D804A15}" destId="{7D6ED838-70F3-4BA5-B49E-DE2776A24EB3}" srcOrd="0" destOrd="0" presId="urn:microsoft.com/office/officeart/2005/8/layout/bProcess3"/>
    <dgm:cxn modelId="{1234815E-AFBA-4BAC-BB17-F7A243270C42}" srcId="{41C2C120-FEDA-4B09-A9C7-8F32582472E5}" destId="{891B0B4D-1912-4068-8146-4252409CAEDC}" srcOrd="1" destOrd="0" parTransId="{D9A2AE5D-A47A-4374-8D52-19AE631C990D}" sibTransId="{D654E89C-CB9C-4CC4-8372-F27CFCCD1F99}"/>
    <dgm:cxn modelId="{7390CD73-7871-467C-B1F5-4477F5571D74}" type="presOf" srcId="{E7AB4876-C5D6-4E6B-9005-E9814D804A15}" destId="{7F4CE118-580F-4653-8FF7-3567B37241DF}" srcOrd="1" destOrd="0" presId="urn:microsoft.com/office/officeart/2005/8/layout/bProcess3"/>
    <dgm:cxn modelId="{A75A83AE-1039-4456-88B2-179F470AE437}" type="presOf" srcId="{41C2C120-FEDA-4B09-A9C7-8F32582472E5}" destId="{E6915B55-440A-424C-8C93-5123F1F39226}" srcOrd="0" destOrd="0" presId="urn:microsoft.com/office/officeart/2005/8/layout/bProcess3"/>
    <dgm:cxn modelId="{6564D3B1-CE74-48FE-9ABA-257737E7CDEE}" srcId="{41C2C120-FEDA-4B09-A9C7-8F32582472E5}" destId="{5124702E-31F9-42EE-B959-A30227A24147}" srcOrd="0" destOrd="0" parTransId="{B2CC6E92-40AF-4CD3-906B-7FAE27E6505E}" sibTransId="{E7AB4876-C5D6-4E6B-9005-E9814D804A15}"/>
    <dgm:cxn modelId="{4E05CCC2-77F4-457B-AEF5-5570FB065398}" type="presOf" srcId="{5124702E-31F9-42EE-B959-A30227A24147}" destId="{16998640-322C-4F85-A67C-B18D69FAB7E7}" srcOrd="0" destOrd="0" presId="urn:microsoft.com/office/officeart/2005/8/layout/bProcess3"/>
    <dgm:cxn modelId="{10FDE5DF-00DC-49BA-86C0-067713E351F7}" type="presOf" srcId="{891B0B4D-1912-4068-8146-4252409CAEDC}" destId="{DCE30B80-4DFF-41CA-A0E1-8C54B49B2575}" srcOrd="0" destOrd="0" presId="urn:microsoft.com/office/officeart/2005/8/layout/bProcess3"/>
    <dgm:cxn modelId="{3A6A5412-B42E-41DA-BD94-6D835113CC29}" type="presParOf" srcId="{E6915B55-440A-424C-8C93-5123F1F39226}" destId="{16998640-322C-4F85-A67C-B18D69FAB7E7}" srcOrd="0" destOrd="0" presId="urn:microsoft.com/office/officeart/2005/8/layout/bProcess3"/>
    <dgm:cxn modelId="{25A14DBF-A8DE-4285-85A4-FBC3D61FB0C1}" type="presParOf" srcId="{E6915B55-440A-424C-8C93-5123F1F39226}" destId="{7D6ED838-70F3-4BA5-B49E-DE2776A24EB3}" srcOrd="1" destOrd="0" presId="urn:microsoft.com/office/officeart/2005/8/layout/bProcess3"/>
    <dgm:cxn modelId="{298F3EAE-3FEC-4BAC-AEC3-973D768E77AE}" type="presParOf" srcId="{7D6ED838-70F3-4BA5-B49E-DE2776A24EB3}" destId="{7F4CE118-580F-4653-8FF7-3567B37241DF}" srcOrd="0" destOrd="0" presId="urn:microsoft.com/office/officeart/2005/8/layout/bProcess3"/>
    <dgm:cxn modelId="{342EADA3-B8F6-4554-8881-FAB74AF9FC7B}" type="presParOf" srcId="{E6915B55-440A-424C-8C93-5123F1F39226}" destId="{DCE30B80-4DFF-41CA-A0E1-8C54B49B2575}" srcOrd="2" destOrd="0" presId="urn:microsoft.com/office/officeart/2005/8/layout/bProcess3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D838-70F3-4BA5-B49E-DE2776A24EB3}">
      <dsp:nvSpPr>
        <dsp:cNvPr id="0" name=""/>
        <dsp:cNvSpPr/>
      </dsp:nvSpPr>
      <dsp:spPr>
        <a:xfrm>
          <a:off x="2860962" y="1865951"/>
          <a:ext cx="91440" cy="684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94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88793" y="2204845"/>
        <a:ext cx="35777" cy="7155"/>
      </dsp:txXfrm>
    </dsp:sp>
    <dsp:sp modelId="{16998640-322C-4F85-A67C-B18D69FAB7E7}">
      <dsp:nvSpPr>
        <dsp:cNvPr id="0" name=""/>
        <dsp:cNvSpPr/>
      </dsp:nvSpPr>
      <dsp:spPr>
        <a:xfrm>
          <a:off x="1351152" y="1116"/>
          <a:ext cx="3111058" cy="186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Futuro da logística</a:t>
          </a:r>
        </a:p>
      </dsp:txBody>
      <dsp:txXfrm>
        <a:off x="1351152" y="1116"/>
        <a:ext cx="3111058" cy="1866634"/>
      </dsp:txXfrm>
    </dsp:sp>
    <dsp:sp modelId="{DCE30B80-4DFF-41CA-A0E1-8C54B49B2575}">
      <dsp:nvSpPr>
        <dsp:cNvPr id="0" name=""/>
        <dsp:cNvSpPr/>
      </dsp:nvSpPr>
      <dsp:spPr>
        <a:xfrm>
          <a:off x="1351152" y="2583294"/>
          <a:ext cx="3111058" cy="186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Tendências para o futuro da logística</a:t>
          </a:r>
        </a:p>
      </dsp:txBody>
      <dsp:txXfrm>
        <a:off x="1351152" y="2583294"/>
        <a:ext cx="3111058" cy="186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8:48:15.41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13898 4986 68 0,'0'0'327'16,"0"0"-246"-16,0 0-1 15,0 0-14-15,0 0-6 16,0 0-2-16,0 0 12 15,2 9 3-15,-2-7-2 16,0-2 0-16,0 1-10 16,0-1-9-16,0 0-7 15,0 0-7-15,0 0-14 0,0-7-15 16,0-27-6-16,0-13 4 16,0-10-2-16,0-10-5 15,0-3 1-15,0-8-1 16,0-6 0-16,0-3-39 15,0 5 8-15,14 14-11 16,-1 18 27-16,1 18 8 16,-3 18 7-16,-3 10-6 15,6 4 3-15,6 22-17 16,6 24 20-16,6 20 23 16,-3 11-10-16,-5 1-4 15,-1-2-1-15,-6-2 0 16,-3 0-7-16,-7-3 1 15,-3-9 0-15,-4-12 0 16,0-16 1-16,0-12-3 0,0-14-16 16,-9-8-67-16,-11 0-65 15,-5-29-195-15,-4 2-240 16</inkml:trace>
  <inkml:trace contextRef="#ctx0" brushRef="#br0" timeOffset="185.26">13918 4797 82 0,'0'0'781'16,"0"0"-628"-16,0 0-74 15,0 0 4-15,0 0-74 0,0 0-7 16,69 0-2-16,-24 0 0 16,2 0-37-16,2 0-73 15,-1-5-38-15,-5-9-103 16,-14 4-219-16</inkml:trace>
  <inkml:trace contextRef="#ctx0" brushRef="#br0" timeOffset="465.81">14334 4698 665 0,'0'0'205'0,"0"0"-123"15,0 0 66-15,0 0-79 16,0 0-43-16,0 0-17 15,-25 59-1-15,13-24 8 0,5 11 4 16,-1 2-6-16,3 1-8 16,5-9-4-16,0-8-2 15,0-10-3 1,13-10-18-16,14-11-15 0,4-1 6 16,1-14 10-16,-1-19 12 15,-9-9 8-15,-7 2 2 16,-8-5 9-16,-7 1-11 15,0 4-45-15,0-2-71 16,0 3-34-16,-9 6-116 16</inkml:trace>
  <inkml:trace contextRef="#ctx0" brushRef="#br0" timeOffset="829.39">14614 4213 544 0,'0'0'251'0,"0"0"-204"16,0 0 35-16,-3 104 14 0,3-37-38 15,0 6-24 1,0 5 9-16,0 4-1 0,0 1-5 16,0-1-14-16,3 0-1 15,-3-4-18-15,0-7-1 16,0-13-3-16,0-18-6 16,4-15-35-16,5-14-27 15,-1-11-55-15,6-2-19 16,-1-34-23-16,3-12-6 15,-5-4-126-15</inkml:trace>
  <inkml:trace contextRef="#ctx0" brushRef="#br0" timeOffset="1204.19">14895 4788 788 0,'0'0'64'16,"0"0"16"-16,0 0 44 16,0 0-75-16,0 0-32 15,0 0 16-15,-75 18-10 16,51 4-14-16,-2 13-4 16,3 6-2-16,5 3 1 15,12-3-4-15,6-11-3 16,0-13-39-16,6-12-24 15,21-5-18-15,8-13 31 16,6-26 15-16,-3-8 11 0,-7 3-2 16,-8 13 29-1,-13 12 11-15,-3 16-6 0,-7 3 30 16,2 0 27-16,-2 28-27 16,4 8-2-16,2 8 9 15,0-5-24-15,7-10-18 16,3-14-11-16,1-15-106 15,6 0-47-15,-5-27-151 16</inkml:trace>
  <inkml:trace contextRef="#ctx0" brushRef="#br0" timeOffset="1660.25">15288 4604 724 0,'0'0'128'15,"0"0"-109"-15,0 0 88 16,10-132-25-16,-4 99-37 16,-2 7-4-16,-1 8-2 15,-3 7-4-15,0 6-4 16,0 5-7-16,0 0-6 0,0 0-18 15,0 24-15 1,0 9 15-16,0 10 1 0,0 4 9 16,10-7-10-16,2-2-6 15,3-4-9-15,1 4 6 16,-3 3 0-16,-1 6 4 16,-5 3 3-16,-5 0 2 15,-2-4 3-15,0-3 3 16,0-11-4-16,0-10 0 15,0-8 1-15,0-7 5 16,0-6 6-16,0-1 3 16,0 0 12-16,-16 0-24 15,-4-8-5-15,-4-10-4 0,-6-1-5 16,1 2-36-16,5 4-59 16,2 10-120-16,4 3-195 15</inkml:trace>
  <inkml:trace contextRef="#ctx0" brushRef="#br0" timeOffset="2447.52">14023 6244 545 0,'0'0'52'15,"0"0"28"-15,0 0 38 16,0 0-54-16,0 0-25 0,0 0 2 15,-29-110 14 1,29 66 17-16,0-8-17 0,0-5-18 16,0-1-10-16,0 0-15 15,0 0-1-15,0 4-9 16,0 5-1-16,9 9 1 16,0 12-2-16,-1 10 0 15,-1 10-3-15,-2 8-3 16,2 0-6-16,6 18-7 15,7 25 19-15,7 13 4 16,4 8 3-16,-4 6 3 16,-3 0-9-16,-2 2 2 15,-1-2-3-15,-8-7 0 0,-2-11-21 16,-6-12-30-16,-5-15-15 16,0-14-45-1,0-11-7-15,-10 0-23 0,-18-22-94 16,-11-11-220-16</inkml:trace>
  <inkml:trace contextRef="#ctx0" brushRef="#br0" timeOffset="2580.69">14005 6054 456 0,'0'0'130'0,"0"0"-52"16,0 0-12-16,0 0-42 16,0 0 2-16,0 0 5 15,67-7-20-15,-36-2-8 16,3-6-3-16,1-2-14 15,-2-5-134-15,-1-1-147 0</inkml:trace>
  <inkml:trace contextRef="#ctx0" brushRef="#br0" timeOffset="2832.47">14344 5903 534 0,'0'0'175'15,"0"0"-64"-15,0 0 16 16,0 0-31-16,-33 113-52 15,33-75-13-15,0 1-6 16,0 2-8-16,0-9-6 16,13-10-11-16,7-12-3 15,-1-10-11-15,4 0-1 0,2-18 7 16,-3-20 8 0,-2-11 1-16,-6-5-1 0,-8 4-15 15,-6 13-26-15,0 7 10 16,-2 9-25-16,-14 13-33 15,3 6-125-15,-3 2-148 16</inkml:trace>
  <inkml:trace contextRef="#ctx0" brushRef="#br0" timeOffset="3115.21">14531 5520 114 0,'0'0'560'15,"0"0"-512"-15,0 0 46 16,0 0 8-16,0 122-42 16,4-60-5-16,1 7-6 15,1 5 4-15,-4 7-5 16,-2 2-14-16,3-2-4 15,0-12-10-15,-1-13-20 16,4-14-4-16,1-19-68 16,4-14-95-16,2-9-107 15,-2-11-84-15</inkml:trace>
  <inkml:trace contextRef="#ctx0" brushRef="#br0" timeOffset="3487.81">14820 5901 170 0,'0'0'567'0,"0"0"-509"16,0 0 54-16,0 0 10 16,0 0-76-16,0 0-46 15,-116 51 3-15,97-14-7 16,1 8 8-16,11-4 4 15,7 0-6-15,0-11-2 0,0-12-19 16,16-12-42 0,8-6 3-16,5-9 21 0,2-20 8 15,-2-7 9-15,-2 4 15 16,-7 11 5-16,-11 12 0 16,-5 9 4-16,-1 0 14 15,1 18 11-15,5 16-27 16,2 6 49-16,2-2-16 15,3-8-24-15,-1-13-11 16,1-12-22-16,1-5-41 16,2-6-48-16,-3-31-105 15,-1-4-294-15</inkml:trace>
  <inkml:trace contextRef="#ctx0" brushRef="#br0" timeOffset="3895.83">15182 5786 639 0,'0'0'145'0,"0"0"-77"0,0 0 4 0,0 0-47 16,0 0-13-16,0 0-6 0,77-13-2 15,-52 13-3 1,-7 0 1-16,-3 0 11 0,-3 12 19 16,-8 8 24-16,-4 4 1 15,0 8 0-15,-2 4-8 16,-16 3-28-16,-7 3-7 16,1 0-3-16,0-1 4 15,1 2-1-15,8-7 0 16,5-3-7-16,10-3-5 15,0-9-2-15,5-3-5 16,26-6-6-16,10-10-3 16,11-2 4-16,4-9-2 0,-2-24-4 15,-7-3-24 1,-9-10-72-16,-11-4-94 0,-19-7-186 16</inkml:trace>
  <inkml:trace contextRef="#ctx0" brushRef="#br0" timeOffset="4752.63">15823 4409 474 0,'0'0'65'0,"0"0"7"0,0 0 34 0,0 0-50 15,0 0-4-15,117-10 9 16,-98 28-8-16,1 4 2 15,-2 5-6-15,-4 3-5 16,-2 8 4-16,-7 6-9 16,-5 6-3-16,0 6-4 15,0 2-3-15,-15 1-4 16,-1-4-9-16,1 2-9 16,-2 1-6-16,4 5-2 15,1-5 3-15,4-1-2 16,4-11 0-16,4-13 0 15,0-9-7-15,0-12-9 16,6-6-19-16,4-6-13 0,1 0 0 16,-1 0 2-16,0 0 41 15,-3 0 5-15,-5 0 3 16,-2 0-3-16,0 0 4 16,0 2 7-16,0 11 2 15,0 12 6-15,-7 5 0 16,-1 6-10-16,2 5-7 15,6 9-2-15,0 13 1 16,8 7-3-16,23 5-4 16,7-2 6-16,6 4 0 0,1-1 1 15,-5 1-2 1,-11-1 0-16,-11-4-1 0,-12 0 4 16,-6-4 5-16,0-4 14 15,-9-5 8-15,-19-9 13 16,-9-14-28-16,0-13 4 15,-3-14-10-15,-3-9-8 16,3 0-4-16,2-23-18 16,5-11-45-16,6 1-77 15,7-2-101-15,7 3-300 16</inkml:trace>
  <inkml:trace contextRef="#ctx0" brushRef="#br0" timeOffset="6670.73">16619 4851 162 0,'0'0'200'15,"0"0"-174"-15,0 0 54 16,0 0 27-16,0 0-44 16,0 0-17-16,0 0 2 15,-7-47 11-15,7 47-14 16,0 0 10-16,0 5 6 15,0 18-1-15,0 18-20 16,0 15 29-16,-3 12-33 16,-1 2-24-16,-7-3-4 0,0-8-5 15,0-9-3-15,2-11 4 16,5-15-4-16,2-13-20 16,2-11-31-16,0 0-45 15,0 0 10-15,0 0 67 16,0-3 16-16,0 0 3 15,0 3-1-15,2 0-6 16,11 0 7-16,5 6 1 16,1 5 27-16,4-7-9 15,2-2-14-15,2-2-1 16,-1 0 4-16,0 0-8 16,3-14-7-16,-2-8-37 0,-2-3-33 15,-5 0-74 1,-2 0-87-16</inkml:trace>
  <inkml:trace contextRef="#ctx0" brushRef="#br0" timeOffset="6952.11">16962 5053 685 0,'0'0'109'0,"0"0"-44"15,0 0 51-15,0 0-53 16,0 0-51-16,0 0 2 15,-107 58 2-15,94-38-2 16,-1 2-6-16,7 6-7 0,3 7 12 16,4 1-12-16,0-3-1 15,4-4 0-15,17-7-8 16,5-10-6-16,4-10-57 16,1-2 13-16,0-6 4 15,-4-22 7-15,-4-9 0 16,-4-3-47-16,-6-4-67 15,-4 2-142-15</inkml:trace>
  <inkml:trace contextRef="#ctx0" brushRef="#br0" timeOffset="7420.84">17203 5061 611 0,'0'0'128'0,"0"0"-27"0,0 0 11 16,0 0-50-16,0 0-37 15,0 0-17-15,-43 38-3 16,20-18 3-16,4 4-6 16,-1 6 9-16,2 4-4 15,9 1-7-15,6 1-1 16,3-7 0-16,7-2-5 16,24-9-11-16,6-11-49 15,5-7-6-15,-3-15 26 16,-5-15 29-16,-10-8 8 15,-10 0 8-15,-14-1 2 16,0 3 9-16,-5 7 7 16,-12 8 29-16,-1 11 3 0,5 10-13 15,4 0 1-15,7 19-36 16,2 18-1-16,0 13 6 16,0 8-1-16,15 3-4 15,3 5 0-15,-1-4 2 16,0-2 0-16,-7-2-2 15,-5-1 6-15,-5-6-3 16,0 1-2-16,0-7-1 16,-20-7 5-16,-4-6 2 15,-8-6 3-15,1-10-8 16,0-10-3-16,0-6-14 16,4-12-32-16,7-28-39 0,13-19-45 15,7-9-78-15,2-8-92 16</inkml:trace>
  <inkml:trace contextRef="#ctx0" brushRef="#br0" timeOffset="7663.12">17448 5039 26 0,'0'0'769'0,"0"0"-752"16,-41 104 42-16,39-63 30 15,2-2-71-15,0-1-15 16,0 1-2-16,12-7 1 0,-1-8 1 16,2-10-3-1,0-8-4-15,3-6-42 0,4-9-52 16,2-24 35-16,0-13-32 16,-2-3-51-16,-9 5-78 15</inkml:trace>
  <inkml:trace contextRef="#ctx0" brushRef="#br0" timeOffset="7968.42">17642 5035 570 0,'0'0'231'0,"0"0"-106"0,0 0 37 16,0 0-80-1,0 0-75-15,0 0-7 0,-21 28-2 16,19-16 2-16,0 2 0 15,2-2-13-15,0 2-35 16,2 2-9-16,16 0 1 16,2 4 11-16,2-1 7 15,-4 4-3-15,-5-1 25 16,-6 0 0-16,-7 1 16 16,0-3 6-16,0-2 4 15,-2-4 19-15,-11-4-7 16,-6-6-13-16,0-4-9 15,-1 0-31-15,4-20-19 16,5-6-124-16,9-9-127 16</inkml:trace>
  <inkml:trace contextRef="#ctx0" brushRef="#br0" timeOffset="8454.17">17958 4479 443 0,'0'0'189'0,"0"0"-141"15,0 0 45-15,0 137-27 0,0-59-40 16,0 12-16 0,0 4 8-16,0 7 15 0,0-9-5 15,-11-8-7 1,-1-13-13-16,3-15-8 0,3-18-9 15,0-18-12-15,3-12-30 16,3-8-9-16,0 0-38 16,0-16 41-16,0-10 57 15,0-7 2-15,0 2 2 16,13-2-1-16,3 8 5 16,-3 0 12-16,2 5 13 15,2 4 4-15,-2 0-13 16,1 1-17-16,-1 7-6 15,-3-1 1-15,-4 5 1 0,-1 4 0 16,-5 0-1 0,-2 0 14-16,0 24 33 15,0 10 31-15,0 4-4 0,0 1-28 16,-7-3-19-16,3-2-14 16,4-8-15-16,0-5-1 15,0-6-12-15,0-11-60 16,4-4-67-16,15-6-70 15,3-24-96-15</inkml:trace>
  <inkml:trace contextRef="#ctx0" brushRef="#br0" timeOffset="8672.2">18307 5079 689 0,'0'0'44'0,"0"0"71"0,0 0-6 15,0 0-60-15,0 0-10 16,0 0-18-16,-102 64-3 16,91-34-5-16,5 3 4 15,3-1-12-15,3-4-5 16,0-6-3-16,11-8-38 16,23-12-105-16,5-2-93 15,4-12-133-15</inkml:trace>
  <inkml:trace contextRef="#ctx0" brushRef="#br0" timeOffset="9000.1">18537 5075 593 0,'0'0'144'0,"0"0"-54"16,0 0 35-16,0 0-86 15,0 0-38-15,-102 109 4 16,86-76 2-16,5 3-7 15,1-4 0-15,10-6 0 16,0-8-1-16,0-9-7 16,8-9-51-16,16-2-44 15,5-28 35-15,4-6 15 16,-2 1-11-16,-6 7 41 16,-7 12 23-16,-7 10 9 15,-5 6 29-15,4 0 32 0,-1 18 2 16,1 7-18-16,0-4-19 15,1 0-12-15,-3-9-19 16,0-6-4-16,-4-6-18 16,3 0-58-16,-5-9-126 15,-2-18-144-15</inkml:trace>
  <inkml:trace contextRef="#ctx0" brushRef="#br0" timeOffset="9194.89">18116 4961 686 0,'0'0'61'0,"0"0"-22"15,0 0-39-15,0 0-39 16,0 0-316-16</inkml:trace>
  <inkml:trace contextRef="#ctx0" brushRef="#br0" timeOffset="9391.09">17579 4854 604 0,'0'0'187'0,"0"0"-156"16,0 0 106-16,0 0-23 16,118-124-93-16,-89 97-18 15,-5 4-3-15,-3 4-83 16,-5 12-135-16,-10 6-215 16</inkml:trace>
  <inkml:trace contextRef="#ctx0" brushRef="#br0" timeOffset="9876.46">19047 4403 357 0,'0'0'119'0,"0"0"-70"16,0 0 41-16,0 0 24 16,0 0 7-16,0 0-17 15,0 158 12-15,-7-85-30 16,-1 10-22-16,-5 14-19 15,-8 7-16-15,-1 7-1 16,-3-4-7-16,4-8-17 16,2-18-4-16,6-21-9 0,8-27-73 15,5-26-130-15,0-7-193 16</inkml:trace>
  <inkml:trace contextRef="#ctx0" brushRef="#br0" timeOffset="10750.53">19707 5051 337 0,'0'0'106'15,"0"0"-90"-15,0 0 115 16,0 0-49-16,0 0-30 15,0 0 9-15,0 0 7 16,0-53 15-16,0 50 20 16,0-1-15-16,-11 2-30 15,-7 2-18-15,-3 0-14 16,-5 0-26-16,0 8-5 16,1 16 4-16,2 8-2 0,8 6 3 15,6 6 0-15,9-1 4 16,0-4 2-16,0-4-6 15,22-8-8-15,5-4-14 16,6-8-10-16,3-9-21 16,2-6-43-16,2-3 11 15,2-32 0-15,0-7-104 16,-3-3-103-16</inkml:trace>
  <inkml:trace contextRef="#ctx0" brushRef="#br0" timeOffset="11092.05">19975 4973 818 0,'0'0'54'0,"0"0"7"15,0 0 104-15,0 0-102 16,0 0-51-16,-117 75-2 16,104-50-8-16,4 1 0 15,0 1-1-15,5-4-1 16,4-3 0-16,0-4-1 15,0-6-1-15,0-6-31 16,17-4-53-16,6 0-19 16,6-18 64-16,0-12 29 15,0 2 4-15,-8 4-3 0,-5 10 11 16,-7 10 0-16,-1 4 5 16,-6 0-5-16,6 8-8 15,1 10 8-15,3 4 19 16,1-4-3-16,0-6-13 15,3-8-3-15,6-4-71 16,0-8-169-16,-2-28-145 16</inkml:trace>
  <inkml:trace contextRef="#ctx0" brushRef="#br0" timeOffset="11515.48">20241 5005 600 0,'0'0'172'0,"0"0"-169"16,0 0 115-16,0 0-83 16,0 0-33-16,0 0 7 15,-127-52 12-15,103 50 22 16,2 2 0-16,2 0-8 16,4 28-28-16,7 18-4 15,9 13 20-15,0 0-21 16,4-4-2-16,23-15 0 15,7-17-2-15,3-17-15 16,2-6-16-16,-6-25 19 16,-6-28 14-16,-8-21 14 0,-7-10-6 15,-8-8 1 1,-4 1-3-16,0 3 5 0,-6 6 6 16,-10 13-11-16,3 12-2 15,-1 19 0-15,5 17 4 16,5 16 9-16,4 5-14 15,0 14-3-15,0 27-10 16,11 22 10-16,5 13 0 16,1 6-46-16,1 1-18 15,0-7-16-15,4-8-27 16,5-12-73-16,-2-12-34 16,0-13-112-16</inkml:trace>
  <inkml:trace contextRef="#ctx0" brushRef="#br0" timeOffset="12050.26">20561 4977 594 0,'0'0'103'0,"0"0"4"0,0 0 55 0,0 0-81 16,-131 12-47-16,106 18-24 15,2 10-6-15,7 4-4 16,7 0 12-16,9 0-12 15,0-6-6-15,5-6-20 16,22-14-74-16,6-13-12 16,2-5-54-16,1-11 56 0,-9-10-8 15,-11-2 12-15,-14 5 20 16,-2 6 70 0,-4 2 16-16,-23 5 34 0,-2 2 50 15,-2 3 0-15,4 0-44 16,2 0 24-16,10 0 15 15,8 0-17-15,7 0-22 16,0 0-40-16,3 0-18 16,20-5 11-16,8-12 5 15,3-3 2-15,2-4-12 16,-2-2-13-16,-3 4-16 16,-6 3 15-16,-6 10 20 15,-5 6 6-15,-5 3 6 16,-1 0 30-16,-1 6 34 15,0 13 23-15,-3 5-12 0,1 4-6 16,-1 0 0-16,0 4-13 16,1 1-33-16,0-5-1 15,-1-2-11-15,1-7-5 16,-1-5-1-16,0-7-11 16,-4-7-1-16,2 0-15 15,3-8-111-15,2-27-54 16,2-9-159-16</inkml:trace>
  <inkml:trace contextRef="#ctx0" brushRef="#br0" timeOffset="12410.12">20887 4986 499 0,'0'0'197'0,"0"0"-162"0,0 0 71 0,0 0-10 16,0 0-35-16,0 0 26 15,0-15 1-15,0 15-14 16,-8 0-18-16,-8 0-15 16,-2 20-32-16,-2 12-9 15,1 10-3-15,5 6 3 16,9-4 2-16,5-10-2 16,0-12-25-16,7-12-11 15,13-10-29-15,7 0 8 16,0-17 13-16,4-13 10 0,-5-1-5 15,-1 9 9-15,-7 8 9 16,-5 10 7-16,1 4 4 16,-3 4-10-16,-3 16 20 15,2 6 7-15,-4 0 18 16,-1-4-7-16,-1-9-11 16,0-7-7-16,-2-6-120 15,-2-6-244-15</inkml:trace>
  <inkml:trace contextRef="#ctx0" brushRef="#br0" timeOffset="12624.45">20652 4780 714 0,'0'0'88'0,"0"0"-84"15,0 0 49-15,0 0-53 16,0 0-39-16,0 0-37 16,38 8-115-16,-9-2-277 15</inkml:trace>
  <inkml:trace contextRef="#ctx0" brushRef="#br0" timeOffset="13111.53">21431 4969 458 0,'0'0'179'0,"0"0"-149"15,0 0 107-15,0 0-63 16,-118-51-44-16,98 51 8 16,0 0 0-16,2 7-8 15,3 21-10-15,-1 10-7 16,5 5-4-16,7-2-7 0,4-3 7 16,0-10 0-16,0-6-2 15,13-12-7-15,14-10-14 16,2 0 14-16,6-30 14 15,-2-16-2-15,-1-10-5 16,-5-8 0-16,-7-4 5 16,-9-5 3-16,-7-4-8 15,-4 0 1-15,0 4-8 16,0 6 0-16,-13 17 5 16,-3 17 2-16,1 19 13 15,3 14 11-15,1 0-26 16,3 34-5-16,-2 21 0 0,8 17 0 15,2 8-34 1,0 4-14-16,16-1-38 0,13-4-12 16,4-10-64-16,1-13-70 15,1-18-76-15</inkml:trace>
  <inkml:trace contextRef="#ctx0" brushRef="#br0" timeOffset="13462.02">21699 4874 665 0,'0'0'195'0,"0"0"-146"0,0 0 123 0,0 0-110 0,-114 85-57 16,106-41-5-16,8-2 0 16,0-6 0-16,0-6-3 15,15-12-26-15,3-8-54 16,-3-6 2-16,1-4 4 15,-5 0-18-15,-5-4 39 16,-6-9 2-16,0-2-3 16,0 1-11-16,-6 3 16 15,-9 4 52-15,-4 1 56 16,-1 4 25-16,1 2 1 16,5 0 1-16,3 0-31 15,9 0-31-15,2 0-21 0,0 0-67 16,4 0-77-1,17-6 6-15,0-6-104 0</inkml:trace>
  <inkml:trace contextRef="#ctx0" brushRef="#br0" timeOffset="13865.53">22215 4653 495 0,'0'0'197'0,"0"0"-59"16,0 0 41-16,0 0-79 15,-133 29-74-15,110-1-22 16,10 2 0-16,7 0-3 15,6 1-1-15,0-5 0 16,15-5-33-16,10-5-13 16,2-2 1-16,-3-6 6 15,-2 3 18-15,-4-1 3 16,-7 4 16-16,-7 6-7 16,-4 6 8-16,0 4 1 0,-2 1 20 15,-20-4 4 1,-4-3-5-16,-1-11-16 15,4-6-3-15,4-7-14 0,1 0-50 16,7-10-10-16,5-14-13 16,6-2-96-16,0-2-124 15</inkml:trace>
  <inkml:trace contextRef="#ctx0" brushRef="#br0" timeOffset="14142.55">22298 4818 634 0,'0'0'66'0,"0"0"13"15,0 0 53-15,-18 130-94 16,18-89-17-16,3-2 18 16,10-4-1-16,5-12-13 15,6-10-25-15,3-13-18 16,4 0-2-16,2-28 20 15,-4-15 11-15,-6-8-11 16,-12-1-3-16,-11 5-8 16,0 11-10-16,-3 10 3 15,-14 14-7-15,1 11-53 16,3 1-103-16,-1 1-208 16</inkml:trace>
  <inkml:trace contextRef="#ctx0" brushRef="#br0" timeOffset="14558.74">22585 5101 589 0,'0'0'27'0,"0"0"78"16,16 134 16-16,-9-96-97 15,-5-1 0-15,-2-5 8 16,0-7 0-16,0-10-3 15,-7-13 2-15,-7-2-10 16,-1-14-21-16,-1-22-6 16,3-13 6-16,2-5 1 0,7-5-1 15,1-2-6 1,3-3 6-16,0 1 3 0,7 0-3 16,15-4-5-16,7 5-45 15,2 2-2-15,3 14 9 16,-8 14 13-16,-1 18 22 15,-9 12-14-15,-3 2 2 16,0 15 7-16,-1 16-26 16,-6 7 39-16,-1 6 2 15,-5 1 4-15,0 3 22 16,0-4 20-16,-15-5-5 16,-6 0-6-16,-4-5-26 15,4-10-11-15,1-10-14 16,1-14-92-16,4 0-135 0,1-14-217 15</inkml:trace>
  <inkml:trace contextRef="#ctx0" brushRef="#br0" timeOffset="14897.61">22824 4726 407 0,'0'0'224'0,"0"0"-183"0,0 0 107 16,18 134-58-16,-16-97-47 0,2-5 2 15,-1-4-1-15,-3-6-19 16,2-10-3-16,-2-5 8 16,2-7-19-16,-2 0-11 15,0 0-9-15,0-17 9 16,0-10 11-16,0-9-7 15,0-5-3-15,0 0 5 16,9 3-7-16,4 1 1 16,7 4-6-16,2 3-8 15,1 4-5-15,-3 8-15 16,-2 6-14-16,-2 4-53 16,-8 4-93-16,-3 2-164 15</inkml:trace>
  <inkml:trace contextRef="#ctx0" brushRef="#br0" timeOffset="15176.14">23067 4598 609 0,'0'0'163'0,"0"0"-71"0,0 0 56 16,0 0-29-1,6 124-52-15,-2-85-10 0,-4 1-16 16,0-7-22-16,3-11-16 16,-3-7-3-16,5-12-24 15,-3-3-68-15,0-3-191 16,0-23-177-16</inkml:trace>
  <inkml:trace contextRef="#ctx0" brushRef="#br0" timeOffset="15394.97">23029 4386 656 0,'0'0'155'16,"0"0"-84"-16,0 0 20 15,0 0-79-15,0 0-3 16,0 0-18-16,4 35-76 16,-1-33-192-16</inkml:trace>
  <inkml:trace contextRef="#ctx0" brushRef="#br0" timeOffset="15737.19">23349 4820 742 0,'0'0'295'0,"0"0"-237"16,0 0-48-16,0 0-10 15,0 0-266-15</inkml:trace>
  <inkml:trace contextRef="#ctx0" brushRef="#br0" timeOffset="31028.1">13952 7706 421 0,'0'0'213'15,"0"0"-199"-15,0 0 56 0,0 0 50 16,0 0-59 0,0 0-31-16,0 0-19 0,-34-2 19 15,32-16 17-15,-2-8 19 16,-6-8-9-16,4-9-15 15,-3-7-19-15,1-8-13 16,-2-10-4-16,3-3-6 16,5-2 0-16,2-2-4 15,0 7-18-15,0 14-12 16,7 12 4-16,7 17 4 16,-1 12 11-16,5 13-8 15,3 11 0-15,6 34 21 0,4 17 2 16,-2 12 3-1,-4 6 8-15,-2 0-5 0,-8-1-3 16,-3 3-3-16,-8-2 3 16,-4 1-2-16,0-13-1 15,0-16 2-15,0-16-4 16,-7-20-38-16,-4-16-58 16,-7 0-64-16,-4-33-168 15</inkml:trace>
  <inkml:trace contextRef="#ctx0" brushRef="#br0" timeOffset="31085.46">13952 7706 396 0</inkml:trace>
  <inkml:trace contextRef="#ctx0" brushRef="#br0" timeOffset="31189.41">13952 7706 396 0,'-87'-84'155'0,"87"84"-88"0,0 0 60 0,4-3-67 16,16-9-26 0,7-3-17-16,4-3-1 0,3 1-16 15,-1 7 0-15,2 5-22 16,1 1-97-16,-3 1-54 15,-4 0-93-15</inkml:trace>
  <inkml:trace contextRef="#ctx0" brushRef="#br0" timeOffset="31425.56">14219 7522 363 0,'0'0'234'0,"0"0"-141"16,0 0 37-16,0 0-41 15,-22 111-23-15,17-68-13 0,5 1-8 16,0-3-13-16,0 1-14 15,9-9-9-15,14-11-4 16,-1-8-4-16,4-14-1 16,1 0-1-16,-2-23-2 15,-5-27-5-15,-5-17 8 16,-5-9-8-16,-8-1-70 16,-2 9-36-16,0 16-65 15,-5 10-96-15</inkml:trace>
  <inkml:trace contextRef="#ctx0" brushRef="#br0" timeOffset="31631.21">14475 7056 699 0,'0'0'70'15,"9"108"-31"-15,-5-39 72 16,1 3-38-16,0 9-37 15,-5 8-20-15,0 2 11 16,0-7-5-16,0-6-16 16,0-18-6-16,0-12-60 15,0-17-52-15,11-17-107 16,5-14-133-16</inkml:trace>
  <inkml:trace contextRef="#ctx0" brushRef="#br0" timeOffset="31927.26">14683 7593 522 0,'0'0'318'16,"0"0"-295"-16,0 0 84 15,0 0 19-15,-98 127-91 16,86-87-27-16,6-3-2 16,6-12-5-16,0-9-1 15,0-11-7-15,22-5-46 16,5-15-14-16,6-20 33 15,1-9 10-15,-5 5 0 16,-8 13 14-16,-5 14 8 16,-5 12 2-16,3 14 3 0,1 24 17 15,1 10 15 1,2 2-13-16,-2-5-6 0,-1-13 2 16,-1-13-18-1,-4-12 0-15,4-7-77 0,-1-18-104 16,-4-25-172-16</inkml:trace>
  <inkml:trace contextRef="#ctx0" brushRef="#br0" timeOffset="32462.42">15050 7431 645 0,'0'0'168'15,"0"0"-162"-15,0 0 6 16,0 0 9-16,0 0-13 15,129-62-8-15,-102 62 1 16,-9 0-1-16,-11 22 47 16,-7 12 13-16,0 10 1 15,-23 4-20-15,-6 1-9 16,0-8-15-16,3-10-9 0,7-12-8 16,9-10-1-16,5-9-30 15,5 0-22-15,0 0-23 16,0-9 22-16,15 1 35 15,8 1 7-15,-1 7 4 16,3 0 3-16,2 2 5 16,-3 22 5-16,-2 8 16 15,-6 6 10-15,-7 6 10 16,-9 2 13-16,0 0 5 16,-4-2-16-16,-21-8-14 15,-2-9-7-15,2-14-14 16,-1-10-8-16,4-3-19 15,6-21-96-15,7-19-70 0,7-3-174 16</inkml:trace>
  <inkml:trace contextRef="#ctx0" brushRef="#br0" timeOffset="32685.84">15520 7707 857 0,'0'0'49'0,"0"0"-9"15,0 0 38-15,0 0-24 16,0 0-26-16,129-51-12 0,-100 33-6 16,-8 6-8-1,-8 5-2-15,-7 6-18 0,-6 1-114 16,0 0-54-16,-8 14-293 15</inkml:trace>
  <inkml:trace contextRef="#ctx0" brushRef="#br0" timeOffset="33530.26">16240 7188 360 0,'0'0'209'15,"0"0"-119"-15,0 0 47 16,0 0-28-16,0 0-35 16,0 0-8-16,0 21 7 15,11 17 8-15,-2 16-15 16,-3 17-16-16,-3 12-10 16,-3 8-9-16,0-1-6 15,0-6-12-15,0-14-12 16,0-17-1-16,0-19-2 15,0-17-18-15,0-11-12 0,0-6-16 16,0-14-2-16,0-28 2 16,0-9 21-16,0-2 12 15,0 9-10-15,-5 14 25 16,1 14 0-16,0 8 7 16,4 8-2-16,0 0-5 15,0 0-8-15,4 12 8 16,14 0 1-16,-3-4 0 15,1-6 2-15,-1-2-1 16,6 0 3-16,-4-24-1 16,8-12-4-16,-3-8-1 15,3-3-3-15,-5 10-1 16,-7 10 5-16,-4 15 1 0,-7 8-1 16,3 4 0-16,-1 10-4 15,0 24 4-15,4 10 4 16,-2 2-3-16,1-1 2 15,-1-1-2-15,6-5 1 16,-4 3-1-16,-1-11 6 16,-1-5-1-16,-2-8-5 15,-2-8-1-15,-2-10-8 16,0 0-62-16,0-10-113 16,0-20-96-16,0-7-109 15</inkml:trace>
  <inkml:trace contextRef="#ctx0" brushRef="#br0" timeOffset="33767.4">16721 7472 562 0,'0'0'180'15,"0"0"-78"-15,0 0 28 16,0 0-37-16,0 139-25 15,0-96-29-15,0 3-8 16,-2-2-3-16,0-6-14 16,2-9-14-16,0-8 0 15,0-12-38-15,11-9-119 0,16-13-111 16,4-22-121-16</inkml:trace>
  <inkml:trace contextRef="#ctx0" brushRef="#br0" timeOffset="34045.18">16917 7561 702 0,'0'0'104'0,"0"0"0"15,0 0 30-15,0 0-96 16,0 0-25-16,0 0-10 16,-82 111-3-16,86-103-29 15,19-4-8-15,1 2 7 16,0 0-9-16,1 4 16 0,-8 6 16 15,-3 6 6 1,-5 4 2-16,-9 4 1 0,0 0-2 16,0-2 3-16,-7-4 0 15,-13-7 3-15,1-12-6 16,0-5-12-16,7 0-49 16,2-18-61-16,6-8-20 15,1-6-27-15,3-2-79 16</inkml:trace>
  <inkml:trace contextRef="#ctx0" brushRef="#br0" timeOffset="34842.74">17205 7009 512 0,'0'0'194'16,"0"0"-88"-16,0 0-2 0,11 141-47 15,-3-74-26-15,-3 8-5 16,0 12 13-16,-3 1 10 16,-2 1-4-16,0-12-13 15,0-10-19-15,0-14-13 16,2-13 0-16,-2-15-18 16,0-9-27-16,0-12-53 15,0-4 13-15,0-10-18 16,-4-18 41-16,-10-8 62 15,1 2 1-15,7 4 6 16,3 4 5-16,3 9 8 0,0 6-1 16,3 1 3-1,16 2-1-15,6 2-5 0,4-3-2 16,-2 2-2 0,2-2-7-16,-2-2 2 0,-4-1-6 15,0-2-1 1,-5 1 0-16,-5 1-3 0,-6 9 0 15,-3-1 3-15,-4 4 2 16,0 0 1-16,0 0 12 16,0 0 21-16,0 0 2 15,0 0-22-15,0 5-1 16,0 4-9-16,0 1 13 16,0-1 8-16,-7 4 3 15,-3 3 3-15,-1 7-16 16,-3 6-7-16,3 3-6 15,1 0 9-15,6-2-12 0,4 0-1 16,0-3-1 0,0-6-1-16,12-3-1 0,5-6-8 15,8-9 4-15,2-3-2 16,4-6 1-16,0-24-2 16,0-3-2-16,-6-5 4 15,-10-2 1-15,-8 3 6 16,-7 4-2-16,0 7 1 15,-5 5-26-15,-10 12-41 16,1 7-37-16,3 2-150 16,3 0-206-16</inkml:trace>
  <inkml:trace contextRef="#ctx0" brushRef="#br0" timeOffset="35264.75">17673 7720 574 0,'0'0'128'16,"0"0"-25"-16,0 0 11 16,10 124-71-16,-5-104-25 15,-3-6 6-15,-2-10 0 16,0-4 3-16,0 0 5 16,0-19-15-16,0-20-15 15,-2-11-4-15,2-4 1 16,0-3-15-16,0 5 4 0,9 10 9 15,9 6-10 1,-2 10 6-16,-1 11 3 0,3 6 3 16,-3 9-11-16,6 0-7 15,-3 0 7-15,-5 9 5 16,-2 5 7-16,-4 5 0 16,-5 2 15-16,0 0 24 15,-2 8 4-15,0 3-9 16,0 6-15-16,0-1-1 15,0 0-2-15,-2-5-9 16,-3-4-5-16,3-4-2 0,0-7-3 16,2-4-15-1,0 0-44-15,0-10-52 16,18-3-22-16,2-2-125 0,2-23-49 16</inkml:trace>
  <inkml:trace contextRef="#ctx0" brushRef="#br0" timeOffset="35466.5">18101 7538 238 0,'0'0'542'0,"0"0"-452"16,0 0 32-16,0 0-46 16,0 0-66-16,-32 132-8 15,32-95 5-15,0 5-7 0,0-7-2 16,0-8-14-16,0-2-51 15,5-12-30-15,1-12-119 16,5-1-202-16</inkml:trace>
  <inkml:trace contextRef="#ctx0" brushRef="#br0" timeOffset="35800.36">18276 7616 604 0,'0'0'206'15,"0"0"-103"-15,0 0 46 16,0 0-100-16,0 0-48 16,0 0 1-16,-82 112-1 15,80-100-1-15,2-5 0 0,0-7-60 16,0 0-23-16,15-7 32 16,5-9-16-16,5 3 18 15,-1 9-8-15,1 4 10 16,-3 0 24-16,-4 6 23 15,-5 11 9-15,-2 6 49 16,-3 0 23-16,-4 7-11 16,-2 0-17-16,2-2-18 15,3 5-5-15,1-12-22 16,6-4-8-16,-3-11 0 16,3-6-50-16,-3-3-16 15,-2-22-23-15,-7-7-61 0,-2-5-148 16</inkml:trace>
  <inkml:trace contextRef="#ctx0" brushRef="#br0" timeOffset="36010.16">17920 7363 839 0,'0'0'166'0,"0"0"-62"16,0 0-17-16,0 0-69 16,0 0-18-16,0 0-62 15,-20-64-177-15,4 56-337 0</inkml:trace>
  <inkml:trace contextRef="#ctx0" brushRef="#br0" timeOffset="36190.31">17612 7277 803 0,'0'0'156'0,"0"0"-123"15,78-102 80-15,-49 71-95 0,-6 15-18 16,-17 15-180-16,-6 1-482 15</inkml:trace>
  <inkml:trace contextRef="#ctx0" brushRef="#br0" timeOffset="61082.03">13904 9244 252 0,'0'0'227'0,"0"0"-195"16,0 0 30-16,0 0 13 16,0 0-37-16,0 0-7 15,0 0 30-15,-19-1 7 16,19-22-6-16,0-5 2 15,0-10-1-15,0-9-14 16,0-9-17-16,2-7-3 16,9-13-18-16,5-12-6 15,1-10-4-15,6 3-1 16,-1 2 3-16,1 9-3 16,-6 13 0-16,-1 13 1 15,-5 15-1-15,-5 12 1 16,-1 19-1-16,-3 12-7 0,8 0-24 15,7 33 31-15,5 14 6 16,10 16 8-16,-3 11-8 16,0 7-5-16,-5 4 0 15,-2 8-2-15,-6 1-3 16,-7-8-11-16,-7-5 10 16,-2-4 0-16,0-14-5 15,0-11-27-15,0-20-27 16,-7-19 0-16,-3-13-14 15,-2-6-43-15,-6-29-93 16,-4-9-121-16</inkml:trace>
  <inkml:trace contextRef="#ctx0" brushRef="#br0" timeOffset="61265.59">14001 8951 686 0,'0'0'81'0,"0"0"-59"0,0 0 50 15,0 0-50-15,0 0-22 16,0 0 0-16,80-4 9 16,-33-11-5-16,1 2-4 15,0-1-22-15,-4 0-51 16,-6 4-71-16,-4 4-79 16,-11 2-154-16</inkml:trace>
  <inkml:trace contextRef="#ctx0" brushRef="#br0" timeOffset="61517.2">14421 8868 383 0,'0'0'254'16,"0"0"-164"-16,0 0 22 16,0 0-16-16,0 0-51 15,-46 135-10-15,40-87-7 16,-2 2 4-16,6-2-6 16,2-9-5-16,0-5-8 15,0-6-8-15,7-8-2 16,11-10-3-16,2-10-8 15,2-10-1-15,0-30 4 16,-3-10 10-16,-11-4-10 16,-6 2-22-16,-2 10-21 15,0 7-27-15,0 4-23 0,0 2-98 16,-6-1-113 0</inkml:trace>
  <inkml:trace contextRef="#ctx0" brushRef="#br0" timeOffset="61746.51">14573 8416 574 0,'0'0'211'0,"0"0"-195"16,0 0 80-16,0 148-2 15,0-80-44-15,7 11-26 16,0 3 2-16,-5 1 14 15,-2-6-8-15,0-9-15 0,2-6-13 16,3-7-4-16,-1-11-8 16,2-10-46-16,2-12-81 15,3-16-24-15,-1-6-210 16</inkml:trace>
  <inkml:trace contextRef="#ctx0" brushRef="#br0" timeOffset="62133.87">14920 8935 474 0,'0'0'148'15,"0"0"-114"1,0 0 112-16,0 0-45 0,0 0-43 16,0 0 1-1,-23-3 16-15,0 20-22 0,1 9-26 16,-5 6-18-16,5 7-1 15,4 3-8-15,7 0 2 16,7-3 0-16,4-4-1 16,0-9-2-16,4-13-7 15,18-10-26-15,7-3-4 16,2-6 3-16,0-22 1 16,0-6 3-16,-6 5 25 15,-7 2 6-15,-5 12 4 16,-6 12-1-16,-4 3 5 0,-1 0 1 15,2 6-6 1,5 16 21-16,4 8 12 0,3-2-15 16,-1-6-17-16,1-6-4 15,-3-6-20-15,3-10-98 16,-1 0-135-16,-7-12-113 16</inkml:trace>
  <inkml:trace contextRef="#ctx0" brushRef="#br0" timeOffset="62832.54">15219 8685 481 0,'0'0'148'0,"0"0"-118"16,0 0 71-16,0 0-72 16,0 0 37-16,0 0 30 15,43 72-1-15,-41-36-30 0,-2 3-34 16,0 0-12-16,-2-5-10 15,-12-2-4-15,-1-3-5 16,1-10 0-16,6-7-8 16,1-6-21-16,7-6-8 15,0 0 6-15,0 0-18 16,0 0-2-16,7 0 50 16,15-2 1-16,0-2 1 15,5 2 1-15,-1 0 1 16,-1 1 3-16,-2-3-5 15,-4-3 8-15,2 0 1 16,-4-8-4-16,-1-5 5 16,-5-7 6-16,0-10 1 15,-4-6 2-15,-5 4-4 16,-2 3 11-16,0 4-8 0,0 10 7 16,0 7-2-16,0 8-9 15,0 7 12-15,-2 0-11 16,2 0-6-16,-2 4-9 15,2 15 7-15,0 9-3 16,0 7 0-16,0 7 5 16,0 2 1-16,4 4 5 15,5 2 4-15,-3 2-8 16,-1 2-4-16,0 1 3 16,-3-7-11-16,-2-7 1 15,2-8-2-15,-2-13-28 0,2-10-45 16,0-10-92-16,1 0-77 15,-1-7-83-15</inkml:trace>
  <inkml:trace contextRef="#ctx0" brushRef="#br0" timeOffset="63217.26">15658 9021 459 0,'0'0'190'0,"0"0"-83"15,0 0-11-15,0 0-30 16,0 0-30-16,0 0 34 16,56-2 23-16,-29-5-30 15,6-2-14-15,-2-2-15 16,0-2-7-16,-2 5-12 16,-6 3-8-16,-6 1-5 15,-3 4-1-15,-5 0 0 16,-3 0-2-16,0 0-9 15,-6 6-31-15,0 9-65 0,-6 1-141 16,-25-2-503-16</inkml:trace>
  <inkml:trace contextRef="#ctx0" brushRef="#br0" timeOffset="65190.46">16852 8532 440 0,'0'0'68'0,"0"0"19"15,0 0 47-15,0 0-30 16,0 0-45-16,0 0-13 15,0 0 25-15,3-8-8 16,-12 6-30-16,-9 0-1 16,-8 0-8-16,-9 2-14 15,-2 0 4-15,-5 0-11 16,-1 4-1-16,1 6-1 16,6-4 2-16,5 0-3 15,9-1 0-15,11-3 0 16,7 7 1-16,4 7 0 15,0 9-1-15,6 17 0 0,15 6 0 16,0 5 0-16,-7 6 3 16,-1-3 0-16,-9 4-1 15,-4 2-2-15,0 0 0 16,0 5 0-16,-17-3 0 16,-6-6 3-16,-3-8-3 15,3-16-2-15,6-13 1 16,3-14-3-16,5-2 1 15,5-5-6-15,2 0-4 16,2 0-11-16,0 0 0 16,6 0 20-16,19-5 2 15,4 4 0-15,2-4 2 16,2-1 0-16,-1-2 0 0,-1-4 2 16,2-1-2-1,-4-4-4-15,-2 1-32 0,-2-4-70 16,-6-4-15-16,-5-2-131 15,-7-1-131-15</inkml:trace>
  <inkml:trace contextRef="#ctx0" brushRef="#br0" timeOffset="65410.91">16505 8963 586 0,'0'0'247'0,"0"0"-225"0,0 0-11 15,0 0 3 1,0 0-4-16,0 0-7 0,118-24-3 16,-80 9-23-16,-5-2-151 15,-4 5-76-15</inkml:trace>
  <inkml:trace contextRef="#ctx0" brushRef="#br0" timeOffset="65783.96">16881 8947 535 0,'0'0'209'0,"0"0"-188"15,0 0 59-15,0 0-10 16,0 0-19-16,0 0 4 16,27 131 22-16,-22-96-26 15,-1 3-22-15,3-3-2 16,4-9-15-16,0-6-9 16,5-8-3-16,1-12 0 15,6 0 0-15,6-20 0 16,0-28 0-16,-2-10 6 15,-3-7 1-15,-8 4 0 16,-10 6-5-16,-4 9 3 0,-2 8-2 16,0 9-2-16,0 10-1 15,0 7-21-15,0 7-46 16,0 5-106-16,0 0-123 16,12 0-110-16</inkml:trace>
  <inkml:trace contextRef="#ctx0" brushRef="#br0" timeOffset="66074.75">17343 8845 498 0,'0'0'143'0,"0"0"-88"0,0 0 85 16,0 0-74-16,0 0-39 15,0 0 2-15,-76 23 48 16,54 4-46-16,-3 9-10 15,3 7-6-15,6 1-6 16,6-5-4-16,10-3-5 16,0-11 1-16,0-10-2 15,10-10-6-15,15-5 3 16,2-8 2-16,2-26 1 16,-3-6-3-16,-4-6-11 15,-5-1-10-15,-9 5-26 16,-4 6-14-16,-1 6-21 0,-3 1-31 15,2 6-28-15,-2-1-81 16</inkml:trace>
  <inkml:trace contextRef="#ctx0" brushRef="#br0" timeOffset="66359.39">17432 8436 474 0,'0'0'155'16,"0"0"-97"-16,0 0 55 16,-7 130-48-16,7-83-31 15,-2 4-2-15,2 3 18 0,0 3 4 16,-2-1-8-16,0 2-6 16,-3 2-11-16,0 1-12 15,-1-2-8-15,-1-4-7 16,7-16-2-16,0-10-4 15,0-17-18-15,0-12-64 16,7 0-65-16,9-24-62 16,-1-16 72-16,3-3-58 15</inkml:trace>
  <inkml:trace contextRef="#ctx0" brushRef="#br0" timeOffset="66765.58">17577 8874 370 0,'0'0'247'16,"0"0"-157"-16,0 0 27 15,0 0-32-15,-12 115-40 0,10-72-5 16,2-1 10 0,0-4-8-16,0-8-21 0,0-10-10 15,4-10-6-15,12-10-5 16,3 0-1-16,-2-9 1 15,6-21 3-15,-1-3-1 16,-5-1 1-16,-3 3-1 16,-5 6-2-16,-7 0-2 15,0 3-7-15,-2 2-38 16,0 3-59-16,0 4-122 16,0 5-179-16</inkml:trace>
  <inkml:trace contextRef="#ctx0" brushRef="#br0" timeOffset="67264.57">17877 8868 164 0,'0'0'546'0,"0"0"-468"16,0 0 72-16,0 0-57 15,0 0-71-15,0 0-22 16,-48 21 6-16,34 9-6 15,7 2-12-15,7 0-8 16,0-3 11-16,0-6-26 16,21-7-3-16,8-4-17 15,0-1 1-15,-2 1-15 0,-6 6 27 16,-3 8 25 0,-3 10 12-16,-7 10 5 0,-6 6 12 15,-2 6 23-15,0 1 23 16,-4-5-27-16,-10-10 3 15,1-8-16-15,1-16-2 16,1-14-8-16,1-6-1 16,0-20-7-16,6-26-9 15,4-21 4-15,0-11 5 16,6-6 0-16,14 4 0 16,5 6 8-16,-2 7 6 15,0 5 3-15,2 8-1 16,0 4 0-16,-3 12-13 0,-4 12-3 15,0 12-1 1,-3 14-17-16,-1 0-14 0,-3 12-2 16,-3 20 19-16,-8 8-14 15,0 4-28-15,0-4-129 16,-8 3 67-16,-12-10-161 16</inkml:trace>
  <inkml:trace contextRef="#ctx0" brushRef="#br0" timeOffset="67599.5">18078 9016 178 0,'0'0'58'0,"0"0"-20"0,0 0 13 0,0 0-40 16,123-73-5-16,-97 65 4 0,1 2 9 16,-7 1-5-16,2-1 9 15,-8 0-15-15,-5 1 5 16,-1 1 30-16,-5 0-9 15,-3 4 26-15,0 0 36 16,0 0 25-16,0 0-49 16,-9 8-14-16,-7 14-46 15,3 11-5-15,0 4-4 16,13 3 13-16,0 0-9 16,0-6 5-16,17-5-8 15,12-11-3-15,7-15-1 16,1-3-6-16,0-13 4 0,-4-21-23 15,-2-13-16-15,-11-3-26 16,-16-3-65-16,-4-6 6 16,-8 3-81-1</inkml:trace>
  <inkml:trace contextRef="#ctx0" brushRef="#br0" timeOffset="67792.86">18074 8524 746 0,'0'0'142'0,"0"0"-123"16,0 0 12-1,0 0-7-15,0 0-17 16,147-30-7-16,-105 14-31 0,-7 6-198 16,-8 8-238-16</inkml:trace>
  <inkml:trace contextRef="#ctx0" brushRef="#br0" timeOffset="86933.51">13954 10694 268 0,'0'0'66'16,"0"0"-22"-16,0 0 40 15,0 0-28-15,0 0-16 16,0 0 4-16,0 0 13 0,0 28 30 16,0-26-11-1,0 0 3-15,0 2 7 0,0 0 13 16,0-2-19-16,0-2-17 16,0 0-18-16,0 0-22 15,0-6-9-15,0-25-14 16,-7-18 22-16,-1-18-8 15,-2-9-9-15,6-10-4 16,-1-4 6-16,5-4-6 16,0 0 0-16,0 8 0 15,0 11 0-15,3 17-2 16,5 14 1-16,2 15 0 16,-4 18-4-16,3 8-1 15,7 3-12-15,3 10 2 16,6 25 15-16,4 9 4 15,0 12-3-15,-2 8 3 0,-8 12-1 16,-2 10-2-16,-7 9 1 16,-4 5-1-16,-6-4 3 15,0-8-3-15,0-12-1 16,0-15-4-16,0-19-24 16,0-18-20-16,0-18-40 15,0-6-53-15,-8-28-82 16,-17-16-22-16,-6-6-199 15</inkml:trace>
  <inkml:trace contextRef="#ctx0" brushRef="#br0" timeOffset="87108.96">13898 10506 723 0,'0'0'89'0,"0"0"-67"0,0 0 43 16,0 0-10-16,0 0-32 15,129-5-21-15,-90-15-2 16,-6 1-43-16,-4-6-80 16,-4 3-67-16,-10 4-156 15</inkml:trace>
  <inkml:trace contextRef="#ctx0" brushRef="#br0" timeOffset="87409.3">14286 10397 699 0,'0'0'82'0,"0"0"-34"15,0 0 79-15,0 0-52 16,0 0-42-16,0 0 8 16,-14 82 36-16,14-52-12 15,0 11-10-15,5 2-14 16,0 8-18-16,3-5-14 15,5-8-6-15,8-10-3 16,3-16-1-16,5-12-5 0,3-4-11 16,1-32 13-1,-4-16 1-15,-9-12-11 0,-11 2-5 16,-9 1-31-16,0 7-37 16,-23 10-87-16,3 2-44 15,7 6-88-15</inkml:trace>
  <inkml:trace contextRef="#ctx0" brushRef="#br0" timeOffset="87671.09">14564 9824 118 0,'0'0'506'16,"0"0"-436"-16,0 0 7 0,0 0 50 15,0 0-33-15,0 0 30 16,67 138-44-16,-56-62-15 16,-4 14-14-16,0 11-13 15,-3-4-18-15,3 1-11 16,-1-19-8-16,2-17-1 16,-2-14-26-16,0-15-43 15,-1-17-49-15,4-15-163 16,-4-1-116-16</inkml:trace>
  <inkml:trace contextRef="#ctx0" brushRef="#br0" timeOffset="88011.81">14949 10355 798 0,'0'0'91'0,"0"0"9"16,0 0 58-16,0 0-91 15,0 0-44-15,0 0-6 16,-91 94-6-16,74-52-6 16,8 2 3-16,2-4-2 15,7-9-5-15,0-13 0 16,7-10-2-16,19-8-20 16,3 0-1-16,4-25 0 15,2-7 9-15,-9 4-4 16,-8 10 9-16,-7 13 7 15,-4 5-5-15,0 4-5 0,1 19 11 16,3 8 1-16,1-1-1 16,-1-6-4-16,5-11-89 15,-1-12-76-15,1-1-93 16,-3-10-144-16</inkml:trace>
  <inkml:trace contextRef="#ctx0" brushRef="#br0" timeOffset="88517.38">15416 10122 608 0,'0'0'178'0,"0"0"9"16,0 0 9-16,0 0-100 16,0 0-49-16,0 0-18 0,-81 34-9 15,65-15-18 1,3-4 0-16,7 3-2 0,4 3-4 15,2 1-16-15,0 1-1 16,8 0-20-16,17-1-8 16,6 2-14-16,5 1-21 15,1-2 14-15,3-1 25 16,1 2 18-16,-8 1 24 16,-6 2 3-16,-10 9 31 15,-5 4 42-15,-10 2 15 16,-2 1-25-16,0-3-21 15,-4-4-9-15,-12-9-5 16,-7-8-10-16,-2-11-13 16,-5-8 1-16,-1 0-6 0,-3-23-11 15,8-4-28-15,8-2-61 16,7 2-96-16,11 4-142 16</inkml:trace>
  <inkml:trace contextRef="#ctx0" brushRef="#br0" timeOffset="88799.82">15881 10445 1004 0,'0'0'97'0,"0"0"-9"0,0 0 12 15,0 0-59-15,0 0-32 16,147 30-2-16,-113-37-7 16,-8-8-3-16,-8 3-23 15,-11 2-55-15,-7 0-149 16,-2 7-184-16</inkml:trace>
  <inkml:trace contextRef="#ctx0" brushRef="#br0" timeOffset="91532.46">16696 10014 283 0,'0'0'160'0,"0"0"-75"16,0 0 28-16,0 0-5 15,0 0-45-15,0 0-23 16,0 0-10-16,12 12 20 15,3 5 5-15,-2 8 39 16,3 17-14-16,-5 15-19 16,-3 14-18-16,-4 10-11 0,-4 3-12 15,2-2-3-15,0-5-4 16,0-13-3-16,3-12-3 16,-1-18-7-1,0-14 0-15,-4-14 1 0,3-6-1 16,-3 0-11-16,0-32-7 15,0-18 4-15,-13-20-4 16,-6-10-4-16,4-5 5 16,-1 2 6-16,1 7 10 15,4 8 1-15,2 8 0 16,0 13 0-16,7 9 0 16,0 7 1-16,2 7 2 0,0 4-1 15,0 2 1-15,22 4 5 16,6 2-3-16,11 1 4 15,5 5-3-15,1 2 3 16,-1 1-5-16,0-2-3 16,-1 4-1-16,-3-3-3 15,-7-2-3-15,-6 3-20 16,-6-2-27-16,-8 3-59 16,-5 2-62-16,-5 0-71 15,-3 19-66-15</inkml:trace>
  <inkml:trace contextRef="#ctx0" brushRef="#br0" timeOffset="91760">16765 10375 597 0,'0'0'93'15,"0"0"-87"-15,0 0 78 16,0 0-19-16,0 0-49 16,143-43-16-16,-105 28-23 15,-5 1-118-15,-4 4-129 16</inkml:trace>
  <inkml:trace contextRef="#ctx0" brushRef="#br0" timeOffset="92013.16">17060 10326 834 0,'0'0'44'0,"0"0"24"16,-18 109 103-16,18-61-101 16,0 0-46-16,11-1-5 15,7-10 2-15,2-8-10 16,5-11-7-16,2-11-4 15,2-7-6-15,4 0 6 0,0-19 6 16,-1-18-1 0,-6-7 4-16,-8 0-9 0,-7 0-3 15,-4 2-40-15,-5-8-54 16,-2-8-109-16,0-2-104 16</inkml:trace>
  <inkml:trace contextRef="#ctx0" brushRef="#br0" timeOffset="92611.94">17448 9857 694 0,'0'0'185'16,"0"0"-145"-16,0 0 115 16,0 142-52-16,0-84-69 0,6 16-8 15,5 6 5-15,-2 6 1 16,0-1-4-16,-4 1-12 15,-5-8-7-15,0-9-9 16,0-10-9-16,0-15-29 16,0-16-23-16,0-12-41 15,0-16-60-15,0-5-21 16,0-24 2-16,-9-9 32 16,-7 5 107-16,3 5 42 15,-1 6 34-15,8 5 62 16,1 2-6-16,5 8 9 15,0 2-13-15,0 4-20 16,18 1-13-16,9 0-7 0,2 0-4 16,2-3-21-16,0 0-13 15,-2-7-7-15,0-5 1 16,-4-1 1-16,-3 2-3 16,-7 0 2-16,-4 6-1 15,-6 5 1-15,-5 3 2 16,0 0 31-16,0 0 42 15,0 19-5-15,0 14-35 16,0 4-18-16,-5 1-9 16,3-1-5-16,2-5 0 15,0-4 2-15,0-6-7 16,2-1 1-16,12-11-2 0,3-6 1 16,6-4 0-1,4-4-3-15,2-23-1 0,-2-11 4 16,-7-8-6-16,-5-4-11 15,-8 0-18-15,-7 5-13 16,0 11-41-16,0 10-78 16,-9 14-126-16,0 10-169 15</inkml:trace>
  <inkml:trace contextRef="#ctx0" brushRef="#br0" timeOffset="93130.37">17987 10518 588 0,'0'0'77'0,"0"0"66"0,0 0 6 0,0 0-37 16,16 124-27-16,-16-86-24 15,0-5-8-15,2-6-18 16,-2-14-13-16,4-9-12 15,-2-4-10-15,-2 0 0 16,5-14-7-16,-1-28 2 16,5-9 5-16,5-12 0 15,1 0 0-15,5 2 2 16,5 5-2-16,-1 10-4 0,2 10 4 16,-1 12-3-16,-5 14 3 15,-4 10-3 1,-3 0 2-16,-4 14-4 0,-7 13 5 15,-2 9 7-15,0-3-1 16,0 3-1-16,-13-2 3 16,-5 1 0-16,-1-2-7 15,3 2 2-15,3-8-3 16,10 1 0-16,3-6 0 16,0-1-3-16,5-3 3 15,12-2-1-15,6-6 0 16,1-2-2-16,3-4-8 15,0-4-3-15,1 0-2 16,-1 0-10-16,4-15-10 0,-4-4-29 16,-4-3-68-1,-1-6-41-15,-5-7-83 0,2-3-202 16</inkml:trace>
  <inkml:trace contextRef="#ctx0" brushRef="#br0" timeOffset="93373.53">18537 10389 476 0,'0'0'279'0,"0"0"-189"16,0 0 72-16,0 0-18 16,0 0-91-16,-122 136-13 15,111-92-2-15,-1 0-6 16,12 2 0-16,0-5-11 0,4-7-11 16,23-12-8-16,9-14-2 15,2-8-7-15,2-20 2 16,2-21-4-16,-6-9 5 15,-14-3-8-15,-15-5-4 16,-7-1-20-16,-15 7-27 16,-25 10-77-16,-12 22-129 15,-8 20-408-15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8:54:17.02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1521 12196 78 0,'0'0'435'16,"0"0"-374"-16,0 0-20 15,0 0 48-15,0 0-26 16,0 0-26-16,0 0 14 15,12-10 31-15,-12 10 5 16,0 8-7-16,0 12-22 0,6 10-17 16,-2 15-10-16,1 7-9 15,-3 17 6 1,2 11-7-16,2 8 0 0,-2 3-4 16,2-7 0-16,3-8-1 15,1-9-11-15,-2-13-3 16,1-14-1-16,-1-12-2 15,0-13-17-15,-2-15-32 16,1-3-66-16,-3-43-110 16,-4-22-36-16,0-12-33 15</inkml:trace>
  <inkml:trace contextRef="#ctx0" brushRef="#br0" timeOffset="300.07">1198 12258 318 0,'0'0'270'16,"0"0"-242"-16,0 0 50 16,0 0 44-16,0 0-83 15,0 0-8-15,83-18 49 16,-23 0 7-16,9-8-28 15,9-2-19-15,0 0-19 16,-5 2-4-16,-8 5-15 0,-12 7 4 16,-11 4-4-1,-10 6-2-15,-10 3 0 16,-8 1-6-16,-8 0-41 0,-3 0-84 16,-3 11-24-16,0 17-95 15</inkml:trace>
  <inkml:trace contextRef="#ctx0" brushRef="#br0" timeOffset="811.37">1784 12611 592 0,'0'0'86'0,"0"0"7"15,0 0 53-15,0 0-86 16,0 0-33-16,0 0 13 15,13 0 30-15,-5 14-8 16,2 14 10-16,3 12-7 16,1 12-28-16,-1 6-8 0,-3-3-14 15,-4-10-6 1,1-12-8-16,-3-13-1 0,-2-14-1 16,0-6-4-16,1 0-19 15,-1-10-3-15,5-24 20 16,2-8 7-16,2-6 9 15,3 3-6-15,1 7-3 16,1 7-2-16,3 4-9 16,-1 5 3-16,1 4 2 15,-2 6-1-15,-3 4-2 16,-1 6-4-16,0 2-23 16,-2 0-11-16,2 0-38 15,-1 6-80-15,-3 6-71 16,-3-2-81-16</inkml:trace>
  <inkml:trace contextRef="#ctx0" brushRef="#br0" timeOffset="1220.18">2172 12609 396 0,'0'0'269'16,"0"0"-208"-16,0 0 81 15,0 0-51-15,0 0-52 16,0 0 13-16,-22 0 15 15,8 12-17-15,1 16-13 16,-1 10-27-16,3 4-3 0,5 2-2 16,4-6-5-1,2-3-2-15,0-9 0 0,0-8 0 16,10-5-3-16,9-7-14 16,0-6 8-16,4 0-6 15,-1 0 5-15,3-19 2 16,-6-3-3-16,4-3 6 15,-7 3-2-15,-5 7 7 16,-5 5 2-16,-4 5 1 16,0 5 5-16,-2 0 36 15,3 5 0-15,-1 18-10 16,3 8-19-16,2 1-2 16,1-2-8-16,1-8-3 0,0-6-3 15,0-7-18 1,0-6-54-16,2-3-96 15,-2 0-49-15,0-18-112 0</inkml:trace>
  <inkml:trace contextRef="#ctx0" brushRef="#br0" timeOffset="1625.31">2445 12765 407 0,'0'0'358'0,"0"0"-337"15,0 0 96-15,0 0 8 16,0 0-82-16,0 0-10 0,6 118 18 16,0-87 0-16,1-1-13 15,-3-6-12-15,0-6-11 16,-1-10-10-16,-1-5 3 16,-2-3-8-16,0 0-6 15,3 0-19-15,1-23 6 16,3-14 19-16,-3-10 0 15,5-2 9-15,0 4-6 16,2 5-2-16,4 3 1 16,-1 9-2-16,1 3 0 15,3 12-3-15,-3 7-2 16,4 6-2-16,-3 0 7 16,1 25 3-16,-1 12-1 15,-5 3 7-15,-3 0-3 16,-8-4 11-16,0-5-12 0,0-8 1 15,0-6-6-15,0-10-9 16,0-4-40-16,0-3-85 16,0-12-95-16,5-13-196 15</inkml:trace>
  <inkml:trace contextRef="#ctx0" brushRef="#br0" timeOffset="1973.07">2842 12671 470 0,'0'0'194'0,"0"0"-121"16,0 0 103-1,0 0-64-15,0 0-65 0,0 0-7 16,-8-5 20-16,-1 5-20 16,5 0-23-16,-4 0-16 15,4 6 5-15,4 1-6 16,0 3-15-16,0 4-10 15,14 2-7-15,7 6-11 16,8 2 8-16,0 4 3 16,-2 0 7-16,-4 3 16 15,-6-4-1-15,-7 2 1 16,-6-1 9-16,-4-2 5 16,0-6 11-16,-14-5 14 15,-10-9-4-15,-5-6-26 16,-4 0-5-16,4 0-16 0,6-7-59 15,7-11-83-15,10-2-104 16,6-1-261-16</inkml:trace>
  <inkml:trace contextRef="#ctx0" brushRef="#br0" timeOffset="2420.9">3116 12989 534 0,'0'0'91'16,"12"105"-74"-16,-5-55 130 0,-1 0-73 15,-4-1-43 1,0-5 7-16,-2-3 8 0,0-8 3 16,0-7-2-16,0-12-2 15,0-7-6-15,0-7-3 16,0 0-30-16,-4-19-6 15,-14-18-13-15,-2-14 7 16,0-11-1-16,5-6 7 16,-1-6 10-16,5-1-7 15,5 0 2-15,0 4-5 16,6 4-4-16,0 7-2 16,2 10 2-16,17 9-11 15,-1 16 2-15,-5 13-9 0,3 12-28 16,1 0 41-16,1 32 9 15,2 8 1-15,-4 6 11 16,-5 2-5-16,-5-3-1 16,-1-1-3-16,-5-2-1 15,0-4-2-15,0-5-5 16,-11-12-11-16,-4-9-33 16,-4-12-80-16,2 0-149 15,3-14-269-15</inkml:trace>
  <inkml:trace contextRef="#ctx0" brushRef="#br0" timeOffset="2733.03">3301 12727 747 0,'0'0'50'0,"0"0"89"0,0 0 15 16,0 0-102-16,0 0-30 15,0 0 12-15,-60 52-21 16,49-28-8-16,5 6 6 16,4 5-6-16,2 0 0 15,0 2-5-15,2-11 0 16,17-8-3-16,4-12-14 16,4-6-32-16,2-4-19 15,-2-23-3-15,-6-9 24 16,-5-4 7-16,-7 3-31 0,-5 0-47 15,-2 6-18-15,-2 5-74 16,0 5-163-16</inkml:trace>
  <inkml:trace contextRef="#ctx0" brushRef="#br0" timeOffset="3128.42">3301 12727 57 0,'170'62'103'15,"-157"-32"22"-15,1-2 30 16,-1 3 12-16,-4-1-5 15,0-1-6-15,-5 6-19 16,1-5-33-16,-3-6-36 16,-2-9-30-16,0-9-16 0,0-6-15 15,0 0-7-15,0-17-18 16,0-23-15-16,0-13 33 16,0-8-2-16,0 0-12 15,9 5-4-15,11 8 7 16,5 6-7-16,-4 10 6 15,0 11 6-15,-11 12 0 16,0 9-13-16,-3 0 12 16,-5 8 7-16,2 16 24 15,-4 8-1-15,0 2-7 16,0 4 5-16,0-2-3 16,0-4 7-16,0-2-6 15,0-6-13-15,0-3-6 16,9-4 0-16,0-4-3 0,4-6-11 15,3 2-17-15,1-7-6 16,4 0-6-16,-4-2-54 16,4 0-28-16,-3-17-92 15,-7-12-152-15</inkml:trace>
  <inkml:trace contextRef="#ctx0" brushRef="#br0" timeOffset="3794.58">3874 11993 587 0,'0'0'87'0,"5"126"-21"0,1-48 91 15,3 5-102-15,-2 3-37 16,4 6 14-16,-5 3 13 15,-1-3-2-15,0-6 4 16,-5-14-32-16,0-16-15 16,0-18-51-16,0-17-45 15,0-21-32-15,0 0-55 16,0-24-22-16,0-14 116 16,2-4 89-16,5-1 3 15,1 7 11-15,6 4 17 16,3 6-4-16,4 8-7 0,6 4-20 15,4 2 4-15,4 7-4 16,5 2 0-16,0-1 7 16,-1-1 1-1,-4-4 10-15,-6-1-2 0,-9 2 5 16,-9 0 0-16,-4 4 11 16,-5-1 30-16,-2 5 54 15,0 0 14-15,-2 0 18 16,-16 0-45-16,-6 6-57 15,-5 17-33-15,-2 4 8 16,4 6-14-16,0 5-4 16,7 4-1-16,7 2 10 15,8 4-12-15,5 2 6 0,0-1 0 16,18-5-6-16,11-12-1 16,10-14-21-1,2-18-46-15,3 0-22 0,-1-26-14 16,-14-10 49-16,-5-2 36 15,-14 2 8-15,-10-2 9 16,0 4 2-16,-17 5 1 16,-14 9 3-16,-4 12 16 15,-1 8-1-15,-1 0-19 16,0 18-3-16,4 11 1 16,9-1-41-16,8-3-168 15,7-10-261-15</inkml:trace>
  <inkml:trace contextRef="#ctx0" brushRef="#br0" timeOffset="8639.33">5171 12708 157 0,'0'0'32'15,"0"0"-10"-15,0 0 17 16,0 0-21-16,0 0-17 15,0 0 13-15,0 0 2 16,-71-13 11-16,63 13 34 16,4 0 20-16,0 0-9 15,0 0-5-15,-1 0-7 0,5-2 10 16,-2 2 3-16,2 0 11 16,0 0 4-16,0 0 16 15,0 0-15 1,0 0-22-16,0 0-19 0,0 0-22 15,0 0-12-15,0 0-11 16,0 0-3-16,17 0 0 16,12 0 6-16,3 0 6 15,-1 6 1-15,2 3-2 16,-2-6 1-16,-2 2 2 16,-2 0-6-16,-2-4-3 15,-5 2-2-15,-5-1 3 0,-4-2 3 16,-3 2-2-16,-6 0 1 15,0-2-4-15,-2 0-1 16,0 0-3-16,0 0-7 16,0 0-33-16,0 0-37 15,0 0-116-15,0 0-207 16</inkml:trace>
  <inkml:trace contextRef="#ctx0" brushRef="#br0" timeOffset="9031.09">5431 12615 563 0,'0'0'289'0,"0"0"-255"0,0 0 30 16,0 0-2-1,0 0-48-15,0 0 8 0,60-4 25 16,-41 4-8-16,-2 0-10 15,-3 0-4-15,-1 3-3 16,-2 2-8-16,-2 1-5 16,0 0-9-16,-3-2-1 15,0 4 1-15,-4-4 6 16,-2 7 22-16,0 0 17 16,0 5 1-16,0 4-9 0,-10 0-14 15,-3 2-1 1,-3-3-6-16,3 2-9 0,-2-2 4 15,1-6-4 1,5-3-6-16,1-2-2 0,5-4-2 16,3-4-29-16,0 2-24 15,0-2-59-15,0 0-168 16,0 0-319-16</inkml:trace>
  <inkml:trace contextRef="#ctx0" brushRef="#br0" timeOffset="9751.73">6307 12289 113 0,'0'0'612'15,"0"0"-551"-15,0 0 44 16,0 0 14-16,0 0-44 16,0 0-13-16,0 0 12 15,25 51-6-15,-18-14-14 16,-1 8-6-16,0 8-19 15,4 3-5-15,1 4-3 16,2-2-9-16,5-10-9 16,2-12-3-16,2-13-9 15,1-14 4-15,1-8-6 16,1-1 1-16,1-10-4 16,-4-27 7-16,-1-11 7 15,-6-8 7-15,-5 0-3 0,-4 1 2 16,-6 8-2-1,0 8-4-15,0 10-4 0,0 6-26 16,0 4-28-16,0 6-43 16,0 5-91-16,2 4-60 15,9 4-76-15</inkml:trace>
  <inkml:trace contextRef="#ctx0" brushRef="#br0" timeOffset="10141.82">6811 12308 610 0,'0'0'282'0,"0"0"-180"0,0 0 90 16,0 0-116-16,0 0-46 15,0 0 1-15,-29 10 1 16,11 6-13-16,0 6-4 16,-2 12-6-16,5 9-8 15,4 5 1-15,5 4-2 16,6-4 0-16,0-4-12 15,17-8-22-15,14-12-36 16,4-16-26-16,7-8-52 16,-1-6 14-16,-10-23-23 15,-9-7 82-15,-11 1 27 0,-11 1 37 16,0 6 11 0,-11 7 73-16,-13 10 75 15,-3 8-12-15,-2 3-29 0,4 0-44 16,3 21-43-16,2 2-2 15,6 5-9-15,6-1 0 16,4-5-9-16,4-6-7 16,0-6-66-16,2-10-127 15,15 0-157-15</inkml:trace>
  <inkml:trace contextRef="#ctx0" brushRef="#br0" timeOffset="10374.29">7076 12339 607 0,'0'0'320'0,"0"0"-305"0,0 0 138 16,0 0-73-16,0 0-69 16,0 109 9-16,0-74 26 15,0 3-9-15,0 3 1 16,0 2-21-16,0-3-3 15,-2 0-14-15,0-6-10 16,-4-6-57-16,6-11-62 16,0-12-163-16,0-5-209 15</inkml:trace>
  <inkml:trace contextRef="#ctx0" brushRef="#br0" timeOffset="10721.39">7299 12394 746 0,'0'0'104'0,"0"0"76"16,0 0-14-16,0 0-111 15,0 0-22-15,0 0-1 16,-21 60-23-16,6-31-1 15,1 3 9-15,3 1 7 16,3 6-14-16,1 1-9 0,7-2 5 16,0-6 0-16,3-7-6 15,18-10-15-15,6-13-21 16,4-2-9-16,0-14 6 16,0-20 24-16,-6-4 6 15,-4 0-5-15,-6 6-32 16,-4 6-70-16,0 3-31 15,-4 8-99-15,-3-1-148 16</inkml:trace>
  <inkml:trace contextRef="#ctx0" brushRef="#br0" timeOffset="11020.13">7571 12350 820 0,'0'0'71'0,"0"0"81"16,0 0-9-16,0 0-110 16,0 0-10-16,-63 103 8 15,57-59-5-15,-2 3 8 16,6-2-7-16,2-7-9 16,0-10-10-16,2-11-8 15,17-8-4-15,5-9 0 16,5 0-9-16,0-23 3 15,-3-14 4-15,-1-6 4 16,-7 6 2-16,-11 3-13 0,-5 10 2 16,-2 3-27-16,0 7-54 15,0 2-97-15,0 4-79 16,-2 2-186-16</inkml:trace>
  <inkml:trace contextRef="#ctx0" brushRef="#br0" timeOffset="11422.48">7831 12001 568 0,'0'0'338'0,"0"0"-269"16,0 0 100-16,0 0-98 15,0 0-56-15,0 149 23 16,0-90 9-16,2 10-13 0,-2 0-5 15,0 0 1-15,0-4-12 16,0-7-13 0,0-8-5-16,0-6-8 0,0-8-34 15,0-2-29-15,0-10-47 16,0-8-105-16,0-10-91 16,0-6-1-16</inkml:trace>
  <inkml:trace contextRef="#ctx0" brushRef="#br0" timeOffset="11756.08">8136 12390 463 0,'0'0'372'15,"0"0"-289"-15,0 0 119 16,0 0-113-16,0 0-67 16,0 0-11-16,-120 99 3 15,103-63 1-15,3 1 12 16,9 0-10-16,5-5-3 16,0-4-8-16,0-6-6 15,16-10 0-15,8-8-16 16,7-4-25-16,8-10-31 15,1-22-30-15,0-8-10 0,-5 0 2 16,-6 2-75 0,-9 2-38-16,-9 6-137 0</inkml:trace>
  <inkml:trace contextRef="#ctx0" brushRef="#br0" timeOffset="12020.77">8306 12330 420 0,'0'0'301'16,"0"0"-151"-16,0 0-27 15,0 0-66-15,0 0-40 16,0 0-5-16,0 51-3 16,0-38 11-16,0 5 3 15,0 4-8-15,15-2-15 16,8 1 0-16,4-3-26 0,4-4-33 16,-2 1 9-16,-2 0 28 15,-8 1 22-15,-5 3 1 16,-5 4 29-16,-7 3 44 15,-2 2-21-15,0 0-27 16,-11-2-12-16,-20-2-14 16,-10-6-17-16,-7-4-72 15,-8-9-66-15,-5-5-108 16</inkml:trace>
  <inkml:trace contextRef="#ctx0" brushRef="#br0" timeOffset="12219.35">7405 12079 831 0,'0'0'87'0,"0"0"-72"16,0 0-30-16,0 0-114 15,0 0-462-15</inkml:trace>
  <inkml:trace contextRef="#ctx0" brushRef="#br0" timeOffset="13201.09">9266 12202 370 0,'0'0'238'0,"0"0"-190"16,0 0 94-16,0 0-7 16,0 0-66-16,0 0 7 0,0 0 9 15,2-11-16 1,-20 11-30-16,-3 6-23 0,-4 13-16 15,0 6 1-15,5 10-1 16,2 5 2-16,7 2-1 16,8 6-1-16,3 3-2 15,0-1-3-15,12 0-8 16,8-8-13-16,9-10-35 16,2-14-29-16,8-12-26 15,0-6 8-15,-3-12-41 16,-5-22 17-16,-11-9-49 15,-13 2-21-15</inkml:trace>
  <inkml:trace contextRef="#ctx0" brushRef="#br0" timeOffset="13340.46">9341 12427 54 0,'0'0'365'0,"0"0"-187"15,0 0-35-15,0 0 19 16,-118 41-68-16,97-19-24 16,5-1-30-16,5-7-9 15,6-8-25-15,5-4-6 16,0-2-32-16,0 0-97 15,9-11-150-15,11-18-87 16</inkml:trace>
  <inkml:trace contextRef="#ctx0" brushRef="#br0" timeOffset="13964.22">9767 11847 400 0,'0'0'140'0,"0"0"-119"15,0 0 136-15,0 0-22 16,0 0-57-16,0 0-20 16,-104-32-2-16,83 66-12 15,1 14-13-15,1 10-14 16,3 10 7-16,5 6-16 15,4 2 0-15,3-2-1 16,4-3 3-16,0-5-5 16,-3-4 1-16,1-5-8 0,0-7 2 15,-3-4-42 1,1-12-44-16,0-9-14 0,-1-12 4 16,1-7 17-16,-6-6 48 15,2 0 1-15,-5 0-10 16,-1-8 13-16,5-8 0 15,5-2 23-15,4-3 4 16,0-2 5-16,4 1 23 16,19-3 53-16,1 3 9 15,7-2-23-15,3 1-25 16,2-2-13-16,-5 2-21 16,0-1-7-16,-4-1 0 15,-8 3 1-15,-3 5-2 0,-7 4 0 16,-5 9 3-16,-2 4 5 15,-2 0 24-15,0 0 46 16,0 4-30-16,0 16-26 16,0 4-2-16,0 6 16 15,0 3-12-15,0 2-4 16,0 1-7-16,0-1-2 16,0-3-5-16,0-6-6 15,0-4 0-15,0-8-22 16,0-8-63-16,12-6-98 15,1 0-67-15,3-23-117 16</inkml:trace>
  <inkml:trace contextRef="#ctx0" brushRef="#br0" timeOffset="14310.65">9997 12258 641 0,'0'0'85'15,"0"0"94"-15,0 0-25 16,0 0-99-16,0 0-13 16,0 0 9-16,0 0-10 15,-2 0-9-15,-14 14-11 16,-4 10-7-16,0 8-1 0,0 4 5 16,3 4-7-1,5-1-11-15,7-1 0 0,5-4 2 16,0-6-2-1,11-9-8-15,14-6-15 0,4-7-11 16,0-6 2-16,2 0-26 16,0-6-18-16,1-21-26 15,-1-2 9-15,0-9-45 16,-2 1 13-16,-7 7 38 16,-2 6-31-16,-6 8 44 15,-8 6-22-15,-4 2-124 16</inkml:trace>
  <inkml:trace contextRef="#ctx0" brushRef="#br0" timeOffset="14543.71">10293 12247 417 0,'0'0'213'0,"0"0"-81"16,0 0 64-16,0 0-80 15,0 0-41-15,0 0-13 16,-9 55-5-16,1-24-13 15,-2 0-14-15,4 8-7 16,1-2-5-16,1 4-10 16,4-3-7-16,0-2-2 15,0-7-3-15,0-8-29 16,0-10-41-16,0-11-105 16,6 0-141-16,5-21-153 0</inkml:trace>
  <inkml:trace contextRef="#ctx0" brushRef="#br0" timeOffset="14971.32">10511 12302 408 0,'0'0'344'0,"0"0"-237"15,0 0 84-15,0 0-59 16,0 0-73-16,0 0-14 15,-29-5-5-15,10 20-22 16,-2 10-12-16,1 6-5 0,5 11 10 16,4 2-8-16,6 5-2 15,5-5-1-15,0-4 0 16,9-8-18-16,18-12-29 16,1-10-1-16,7-10-19 15,-2 0-26-15,-4-21 14 16,-3-8 34-16,-8-4 16 15,-11 4-10-15,-7 0-8 16,0 5 6-16,0 6 29 16,-9 2 12-16,-4 10 4 15,-5 2 17-15,0 4 18 16,-2 0 9-16,0 6-30 16,-1 16-18-16,6 4-1 0,4 7 1 15,4-3 7-15,7 0-7 16,0-8-58-16,0-10-115 15,10-12-79-15,9 0-102 16</inkml:trace>
  <inkml:trace contextRef="#ctx0" brushRef="#br0" timeOffset="15324.34">10692 12412 420 0,'0'0'147'16,"0"0"-15"-16,0 0 48 15,0 0-93-15,0 0-31 16,0 0-5-16,27 99-30 16,-25-99-14-16,-2 0-7 0,0 0-5 15,0 0-2 1,0-17 7-16,0-11 0 0,6-11 10 16,4-7-10-16,7-1-2 15,4 4-1-15,-1 10-5 16,-1 14 1-16,-3 8 4 15,-3 11 3-15,-2 0 10 16,3 28 9-16,-1 13 3 16,-3 9-5-16,-8 7-5 15,0-3-2-15,-2-8 4 16,0-7-6-16,0-11 0 16,2-10-8-16,-2-14-9 0,2-4-50 15,0-18-96-15,-2-30-116 16,5-15-34-16</inkml:trace>
  <inkml:trace contextRef="#ctx0" brushRef="#br0" timeOffset="15984.21">10960 11718 505 0,'0'0'129'0,"0"0"-33"16,0 0 16-16,0 0-57 15,12 123-23-15,-9-50 12 16,-3 6 1-16,0 7 2 0,0-3 13 16,-3 1-12-1,-3-6-14-15,0-6-24 0,3-10-10 16,3-16-12-16,0-13-31 16,0-17-30-16,7-14-26 15,1-2 6-15,-3-7-1 16,0-19 84-16,-3-6 10 15,0 0 5-15,5 1 1 16,1 0-1-16,6 5 3 16,6 3 15-16,2 4 18 15,3 3-12-15,4 1-13 16,0 2-2-16,0-3-9 0,-2 0-5 16,-3 0 0-1,-2-2-6-15,-6 2-7 0,-7 8 9 16,-5 1 4-16,-4 7 14 15,0 0 63-15,0 0 37 16,-6 4-37-16,-15 13-48 16,-1 3-19-16,-2 5 5 15,-3 8-8-15,3 3 12 16,1 6-6-16,8 4-5 16,3 1-3-16,10 3 0 15,2-6-5-15,0-6 0 16,23-6-6-16,8-14-13 15,4-12-12-15,5-6-17 0,1-10-8 16,-6-20-13 0,-6-6 15-16,-11 0 11 0,-13 4 12 15,-5 2 4-15,-10 7 9 16,-25 8 12-16,-5 6 6 16,-3 9-2-16,5 0 0 15,9 0 1-15,10 0 1 16,9 0-2-16,10 4-8 15,0-1-3-15,0-3-33 16,23 0-53-16,8 0-33 16,2-23-143-16</inkml:trace>
  <inkml:trace contextRef="#ctx0" brushRef="#br0" timeOffset="16309.32">11510 12236 293 0,'0'0'78'0,"0"0"26"0,0 0 45 15,0 0-78-15,0 0 21 16,0 0 29-16,17-24-19 16,-17 30-44-16,0 10-54 15,-2 2 0-15,-4 2-4 16,1-1-8-16,5 2-9 16,0-3-5-16,0-2 10 15,9 0-21-15,16 0-21 16,4-3 36-16,2 4 13 15,0 2 1-15,-6-2 3 16,-6 3 1-16,-7-1 10 16,-6-1 35-16,-6-3 22 15,0-3-10-15,-16 1-9 16,-19-10-40-16,-11 0-8 0,-8-3-5 16,2 0-8-16,8-8-53 15,9-10-78-15,6 0-156 16</inkml:trace>
  <inkml:trace contextRef="#ctx0" brushRef="#br0" timeOffset="18917.79">12245 11767 208 0,'0'0'139'0,"0"0"-95"16,0 0 33-16,0 0 17 15,0 0-14-15,0 0-23 16,0 0 30-16,0 0-10 15,11-6-1-15,-11 6-22 16,0 0 0-16,0 0-2 16,0 6-4-16,0 11-13 15,0 6-11-15,-8 3 1 16,-4 6-6-16,3 11-5 16,0 4-7-16,3 4 0 15,-1 7 1-15,2 0-2 16,3 4-2-16,2 4 1 15,0 2 1-15,0 1-2 0,0-2-3 16,7-2-1 0,9-12-1-16,-3-6-11 0,5-13-10 15,-3-12-13-15,1-10-32 16,3-12-69-16,2 0-7 16,-5-26-91-16,-5-7-113 15</inkml:trace>
  <inkml:trace contextRef="#ctx0" brushRef="#br0" timeOffset="21172.34">13040 12166 513 0,'0'0'164'16,"0"0"-154"-16,0 0 111 16,0 0-43-16,0 0-68 15,0 0 4-15,0 0 12 0,-113-10-3 16,101 10 3 0,4 3 4-16,-1 6-16 0,3 1-8 15,0-1-2 1,4 1 3-16,2 2-3 0,0-1-4 15,0-1-2-15,0-1-21 16,10-1-12-16,5 3 13 16,7 1 1-16,1 1 3 15,1 1 7-15,0 7 11 16,-3 2-5-16,-2 6 4 16,-3 4 1-16,-5-2 4 15,-1 1 1-15,-6 0 4 16,-2-2 8-16,-2-1 5 0,0-5 12 15,0-4 0 1,-14-5 9-16,-7-6-1 0,-8-6 2 16,-5-3-23-1,-1 0-5-15,-6-1-5 0,3-15-9 16,7-4-2-16,2-2-32 16,11 0-93-16,14-3-45 15,4 1-145-15</inkml:trace>
  <inkml:trace contextRef="#ctx0" brushRef="#br0" timeOffset="21472.27">13290 12289 760 0,'0'0'194'0,"0"0"-182"16,0 0 128-16,0 0-59 0,0 0-60 15,0 0 4-15,-26 1 28 16,5 13-14-16,-1 6-14 16,0 8 2-16,-3 7-20 15,9 2-4-15,5 0-3 16,9 0-2-16,2-4 1 16,0-5-18-16,18-3-13 15,11-6-17-15,4-11-18 16,1-4-30-16,2-4-20 15,-7 0-21-15,-6-16-46 16,-6-8-17-16,-9-3 7 0</inkml:trace>
  <inkml:trace contextRef="#ctx0" brushRef="#br0" timeOffset="21637.16">13290 12418 186 0,'0'0'156'16,"0"0"-113"-16,0 0 42 15,0 0 37-15,0 0-71 16,0 0-24-16,-87 25-22 15,87-24-5-15,20-1-2 16,4 0-29-16,5 0-55 16,3-8-36-16,1-7 6 15,-2-6-89-15</inkml:trace>
  <inkml:trace contextRef="#ctx0" brushRef="#br0" timeOffset="22073.41">13477 12316 37 0,'0'0'170'0,"0"0"-53"0,0 0 44 16,0 0 10-1,0 0-19-15,0 0-33 0,3-8-54 16,-17 24-27-16,1 7-13 16,-3 11-20-16,1-1 0 15,6 6-5-15,4-6 1 16,5-3 0-16,0-5-1 16,9-9-20-16,13-12-23 15,3-4-24-15,4-8-22 16,0-23 14-16,-7-8 19 0,-2-1 38 15,-11 0 12 1,-5 5 6-16,-4 8 4 0,0 14 25 16,0 9 32-16,0 4 17 15,0 0-5-15,0 26-70 16,0 14 1-16,0 10 10 16,9 4-11-16,9 5-1 15,2-3 3-15,-2-4-1 16,-5-2-2-16,-3-2 4 15,-6-5 2-15,-4-6 5 16,0-3-1-16,0-5 6 16,-16-8-2-16,-1-7 1 0,-4-5-6 15,6-9-7-15,-1 0-2 16,-1-6-4-16,3-18-17 16,1-6-18-1,5-10-30-15,6-4-37 0,2-6-59 16,0-5-111-16</inkml:trace>
  <inkml:trace contextRef="#ctx0" brushRef="#br0" timeOffset="22358.5">13760 12304 694 0,'0'0'181'16,"0"0"-162"-16,0 0 113 15,-16 112-71-15,16-78-54 0,0 2 2 16,0 0 16 0,4-3 5-16,13-5 5 0,1-8-16 15,3-8-11 1,6-12-8-16,2 0-10 0,2-18 3 16,-2-17 7-16,-6-5-3 15,-8-5 8-15,-11 1-2 16,-4 1-3-16,0 9 3 15,0 11-6-15,-15 10-11 16,-1 13-61-16,3 0-90 16,5 6-123-16</inkml:trace>
  <inkml:trace contextRef="#ctx0" brushRef="#br0" timeOffset="22658.94">14003 12448 597 0,'0'0'278'0,"0"0"-260"16,0 0 96-16,24 114-16 15,-10-85-75-15,-3-5-5 16,0-6 5-16,-2-6-4 16,-5-8-8-16,1-4 1 15,-5 0-12-15,2-27 0 16,2-12 23-16,6-7-18 0,1-7 1 15,1 9-6 1,5 2-4-16,-1 12-7 0,-3 12-16 16,2 8-11-16,-4 10-57 15,5 0-16-15,-3 4-68 16,3 10-92-16</inkml:trace>
  <inkml:trace contextRef="#ctx0" brushRef="#br0" timeOffset="23023.07">14344 12384 351 0,'0'0'389'0,"0"0"-266"16,0 0 42-16,0 0-43 15,0 0-69-15,0 0-16 16,-29 10 5-16,13 4-11 16,-3 5-12-16,-2 4-5 15,3 8-5-15,5-1-7 0,2-2-4 16,9-5 0-16,2-4 2 15,0-7-12-15,2-6-11 16,15-6-2-16,4 0 5 16,-2-6 5-16,4-12 4 15,-5-4 7-15,1 3 2 16,-2 4 2-16,-5 7-1 16,-2 4 0-16,-1 4-2 15,-3 0 0-15,3 5 0 16,-2 11 3-16,0 4 13 15,-3-2-9-15,0-3 2 16,-2-7-1-16,1-6-5 16,-1-2-34-16,0 0-121 0,3-8-134 15,0-14-206-15</inkml:trace>
  <inkml:trace contextRef="#ctx0" brushRef="#br0" timeOffset="23328.73">14538 12444 204 0,'0'0'712'0,"0"0"-693"16,0 0 84-16,0 0 5 15,16 109-96-15,-6-100-1 16,-1-5-6-16,-5-4 2 16,4 0-7-16,-6-7-10 0,4-21 10 15,1-10 13-15,-1-2-13 16,4-1-19-16,1 12 6 15,0 8 10-15,0 9 2 16,-4 9 1-16,1 3-3 16,4 5-2-16,-3 21 5 15,-1 8 8-15,-1 4-5 16,-5-2-1-16,-2-3 2 16,0-5 6-16,0-4-10 15,0-11-1-15,5-8-82 16,0-5-112-16,3 0-284 15</inkml:trace>
  <inkml:trace contextRef="#ctx0" brushRef="#br0" timeOffset="24016.53">14861 12340 593 0,'0'0'149'16,"0"0"-94"-16,0 0 105 15,0 0-104-15,0 0-54 16,0 0 1-16,-67 122-3 16,72-100 0-16,12-2-2 15,3 1-7-15,0 2-6 16,2 6 9-16,-3 3 6 16,-2 4 3-16,-5 4-3 0,-6 2 3 15,-2 0 9 1,-4-2 12-16,0-6-6 0,-8-9 2 15,-10-11-8-15,3-10-6 16,3-4-6-16,3-10-2 16,5-25-1-16,4-9-1 15,0-8 0-15,0-2-1 16,0-2-14-16,4-1 12 16,21 1-3-16,6 5 7 15,2 2 2-15,3 5 1 16,-5 7 1-16,0 10 2 15,-4 7-3-15,-7 10-4 0,-4 4 3 16,-8 6 2 0,-4 0 3-16,0 0-4 0,-4 0 11 15,0 0 22-15,0 0 0 16,-4 12 9-16,-11 4-11 16,-5 8-15-16,1 6-7 15,-2 1-7-15,6 5 1 16,3-2-2-16,4-2-2 15,6-3 1-15,2-7 0 16,0-4 0-16,0-9-3 16,0-9-2-16,12 0-24 15,7 0 8-15,5-20 21 0,0-3-2 16,3 6 4-16,-4 4-2 16,-5 8 2-16,-3 5 12 15,-1 0 7 1,-1 0 2-16,-5 11 7 0,2 4-11 15,-1 0-8-15,-1-2-11 16,3-3 0-16,1-2-2 16,-1-4-31-16,-3-4-26 15,4 0-128-15,-6-8-149 16</inkml:trace>
  <inkml:trace contextRef="#ctx0" brushRef="#br0" timeOffset="24250.23">15493 12528 825 0,'0'0'167'0,"0"0"-15"16,0 0-11-16,0 0-109 15,0 121-24-15,-2-104-8 16,0-2-32-16,2-7-83 16,-2-8-223-16</inkml:trace>
  <inkml:trace contextRef="#ctx0" brushRef="#br0" timeOffset="25093.45">15997 12153 232 0,'0'0'281'16,"0"0"-236"-16,0 0 36 16,0 0-21-16,0 0 20 15,0 0 23-15,0 0-5 16,31-31 8-16,-31 27-5 16,0 0-21-16,0-1-30 15,-13 4-25-15,-5-1-8 16,-6 2-13-16,1 0-4 15,-1 6-4-15,-1 18-3 16,8 6 5-16,3 6 1 0,9 2 0 16,5 5 2-1,0-6-3-15,16 1-7 0,11-2-1 16,-1-8-2 0,3-6-7-16,2-9 2 0,-2-9-13 15,3-4-3-15,1 0-36 16,-2-21-46-16,2-7-6 15,-3-1-84-15,-4-2-70 16</inkml:trace>
  <inkml:trace contextRef="#ctx0" brushRef="#br0" timeOffset="25452.64">16351 12206 646 0,'0'0'166'15,"0"0"-105"-15,0 0 83 16,0 0-59-16,0 0-53 16,-85 110-5-16,77-80-3 15,4-2-4-15,4-4 2 16,0-1-11-16,0-10-7 16,0-1-4-16,4-4-3 15,7-8-25-15,5 0-40 16,3-8-42-16,4-17 60 15,1-5 13-15,-1 5-28 16,-8 6 31-16,-1 9 34 16,-8 10 3-16,1 0 18 0,-1 4 27 15,-1 23-3-15,2 5-17 16,-3 1-5-16,1-8-8 16,1-5-5-16,3-9-10 15,3-7-14-15,1-4-59 16,0-3-70-16,0-23-51 15,-4-5-199-15</inkml:trace>
  <inkml:trace contextRef="#ctx0" brushRef="#br0" timeOffset="25889.56">16580 12490 780 0,'0'0'5'0,"0"0"4"15,6 141 69-15,4-100-52 16,-1-4-21-16,-2-5 14 16,-2-4 17-16,-3-8 3 15,-2-6 7-15,0-6-9 16,0-8-26-16,0 0-11 16,-7-2 0-16,-4-18 9 15,-7-8 3-15,2-8 4 16,0-8 6-16,-1-10 1 15,3-8-8-15,3-6-14 16,7-2-1-16,4 1-27 0,0 8-6 16,9 11 9-16,13 11 14 15,3 9 5-15,0 11 5 16,-2 12-3-16,2 7-11 16,4 0 1-16,0 20 13 15,-6 8 11-15,-6 8-11 16,-10 2 8-16,-7 4 3 15,0 0 14-15,-7 0 8 16,-17-8-1-16,-5-6-28 16,-2-9-4-16,4-10-65 15,5-6-50-15,6-3-116 16,5 0-150-16</inkml:trace>
  <inkml:trace contextRef="#ctx0" brushRef="#br0" timeOffset="26229.59">16888 12228 337 0,'0'0'499'0,"0"0"-467"0,0 0 67 0,0 0 5 15,0 0-80-15,-115 100-23 16,97-66 3-16,7-2-4 15,3-2 1-15,8-10 0 16,0-6-1-16,0-6-4 16,6-8-36-16,11 0-11 0,8-9 5 15,4-17 26-15,4 1-24 16,-2 8-10-16,-4 6 24 16,-7 11 29-16,-7 0 1 15,0 16 6-15,-1 6 27 16,-1-2 0-16,0-2-8 15,-2-8-25-15,-2-6-8 16,1-4-76-16,0 0-174 16</inkml:trace>
  <inkml:trace contextRef="#ctx0" brushRef="#br0" timeOffset="26502.94">17191 12241 491 0,'0'0'208'16,"0"0"-182"-16,0 0 114 16,0 0-39-16,0 0-55 15,0 0-4-15,-75 5 9 16,54 19-6-16,4 8-12 16,-1 6-5-16,7 3 11 15,6 0-10-15,5-2-11 16,0-3-16-16,7-6-2 15,15-9-14-15,9-10-39 16,8-11-32-16,0 0-18 0,-1-18 7 16,-5-15-84-1,-6-4-47-15,-11-1-161 0</inkml:trace>
  <inkml:trace contextRef="#ctx0" brushRef="#br0" timeOffset="26722">17382 12296 594 0,'0'0'223'0,"0"0"-118"16,0 0 41-16,0 0-54 16,-2 107-49-16,2-83-12 15,0-5-27-15,0-3-4 0,0-3-16 16,0-10-77-16,0-3-88 15,2 0-152-15</inkml:trace>
  <inkml:trace contextRef="#ctx0" brushRef="#br0" timeOffset="27184.96">17590 12222 323 0,'0'0'267'16,"0"0"-193"-16,0 0 73 0,0 0-57 15,0 0-54 1,0 0-13-16,-27 82 2 0,12-47-12 16,5 3 2-16,4 3 5 15,6-1 9-15,0-5-10 16,2-9-9-16,23-12-4 15,2-14-6-15,-1 0-14 16,4-30-2-16,-6-19 2 16,-9-9 14-16,-4-10-1 15,-8-4 3-15,-3-4-2 16,0-1 12-16,-14 5 3 16,-3 10-2-16,-1 14 2 0,2 20-2 15,5 13 3 1,4 12 9-16,5 3 12 0,2 0-22 15,0 6-15 1,0 16 0-16,0 12 16 0,0 8-12 16,5 8 4-16,3 7-4 15,2 7-3-15,-4 4 2 16,1 3-3-16,-3-2-6 16,0-3-35-16,8-7-57 15,-1-14-70-15,4-12-245 16</inkml:trace>
  <inkml:trace contextRef="#ctx0" brushRef="#br0" timeOffset="27485.42">17820 12330 422 0,'0'0'303'0,"0"0"-225"0,0 0 87 0,0 0-76 16,0 0-60-16,-60 104-24 15,60-90 2-15,0-8-7 16,0-3 0-16,0-3-14 16,4 0 6-16,5 0 7 15,-1 0-2-15,6-3 2 16,1 2-3-16,4 1-2 0,1 0-7 16,-1 0 11-1,4 0 2-15,-3 5 0 0,0-1 2 16,-4-2 0-16,-1-2-2 15,1 0-34-15,-1 0-142 16,3-7-182-16</inkml:trace>
  <inkml:trace contextRef="#ctx0" brushRef="#br0" timeOffset="28171.45">18091 12347 482 0,'0'0'141'16,"0"0"-60"-16,0 0 55 16,0 0-65-16,0 0-36 0,0 0-18 15,-73 42 17-15,66-23-9 16,3 6 8-16,4 0 8 16,0 0-6-16,0-5-5 15,0-4-22-15,17-13-8 16,4-3-5-16,3-1 3 15,-2-30-2-15,1-16 4 16,-5-12 15-16,-5-7 7 16,-7 0-1-16,-4-4 7 15,-2-6-1-15,0-5-14 16,0 3-8-16,0 16-2 16,-8 20-6-16,1 20 3 0,-1 16 0 15,0 6 0-15,4 0-9 16,-3 10-15-16,7 12 0 15,0 3 12-15,0 0-4 16,0-7-11-16,0-2-16 16,0-4-10-16,7-6 5 15,-5 3 25-15,0-8 22 16,-2-1 0-16,0 3 2 16,0-3-1-16,0 0 0 15,0 0 0-15,0 0-1 16,0 0 1-16,0 0-7 15,0 0 7-15,0 0 1 16,0 0 3-16,0 0-4 0,0 0 1 16,0 0-1-1,0 0 2-15,0-3-4 0,0 2-12 16,0-4 11-16,0 5-1 16,0 0 2-16,0 0 2 15,3 0 0-15,2 23-2 16,1 15 2-16,-2 6 13 15,1 7-12-15,-1 2 12 16,-2 1-8-16,-2 0-1 16,5-2-7-16,4 0 6 15,2-5-6-15,3-10-16 16,1-6-20-16,1-16-89 0,-1-11-41 16,-1-4-31-1,-1-10-97-15</inkml:trace>
  <inkml:trace contextRef="#ctx0" brushRef="#br0" timeOffset="28594.65">18531 12222 625 0,'0'0'133'0,"0"0"36"0,0 0-20 16,0 0-64-16,-119 6-41 15,93 19-21-15,1 8-8 16,8 3 7-16,5 4-4 0,7 2-2 16,5 0-10-16,0-4 0 15,17-6-6-15,12-7-20 16,2-9-27-16,9-12-21 15,-1-4-66-15,-1-6 40 16,-1-18-17-16,-14-4-3 16,-5 2 46-16,-9 2 43 15,-9 2 25-15,0 5 4 16,-4 3 8-16,-19 8 27 16,-6 6 12-16,-8 0-2 0,-1 10 4 15,2 10-17 1,3-1-14-16,6-1-6 0,7-2-16 15,5-3-21-15,5-6-161 16,1-7-279-16</inkml:trace>
  <inkml:trace contextRef="#ctx0" brushRef="#br0" timeOffset="28926.14">17309 12162 608 0,'0'0'88'0,"0"0"-88"0,0 0-85 16,0 0-228-1</inkml:trace>
  <inkml:trace contextRef="#ctx0" brushRef="#br0" timeOffset="32563.14">18706 11761 681 0,'0'0'105'16,"0"0"-96"-16,0 0 53 16,0 0-18-16,0 0-36 15,0 0 3-15,0 0 28 16,91 10 5-16,-66 8 0 16,-2 5-3-16,1 10-2 15,0 11-3-15,-4 10 0 16,-3 11-4-16,-7 6-12 15,-5 2-7-15,-5-1 1 16,0-2-13-16,0-6 5 0,-5-6 0 16,-8-3 4-1,-3-10 1-15,-6-4-1 0,-2-11-10 16,1-10 3-16,3-12-3 16,5-4-25-16,3-4-28 15,10 0-77-15,2-5-140 16,0-16-137-16</inkml:trace>
  <inkml:trace contextRef="#ctx0" brushRef="#br0" timeOffset="35095.05">5262 13673 16 0,'0'0'70'0,"0"0"-61"0,0 0 24 15,0 0 9 1,0 0-4-16,0 0-21 0,0 0-1 15,-35 14 19-15,35-14 14 16,-4 0-8-16,0 0-6 16,0 0 1-16,0 0 3 15,-1 0 4-15,-1 0-13 16,-1 0-12-16,2 0 4 16,3 0 12-16,-2 0 10 15,2 0 10-15,-1 3 33 16,-1-2-20-16,2 2-10 15,0-1-15-15,2-2-9 16,-2 0-5-16,2 1 6 16,0-1-3-16,-3 0 1 0,3 0 2 15,0 0-13 1,0 0-8-16,0 0-5 0,0 0-3 16,0 0-4-16,0 0 6 15,3 0-1-15,10 0 8 16,7 0 4-16,5 0-6 15,2 0-1-15,4-3-3 16,-3 3-5-16,-4 0-2 16,-3 0 0-16,-6 0 0 15,-5 0 0-15,-4-3 0 16,-2 3 0-16,1 0-1 16,-1-1 0-16,-2-2-5 15,0 0-10-15,1 1-3 16,-3 2-7-16,3-2 3 15,-3 2-36-15,0-3-55 0,0-2-90 16,0-3-235-16</inkml:trace>
  <inkml:trace contextRef="#ctx0" brushRef="#br0" timeOffset="35456.26">5485 13516 637 0,'0'0'223'0,"0"0"-220"0,0 0-3 0,0 0 44 15,0 0-19-15,0 0-10 16,102 0-2-16,-73 0 1 16,-4 0 9-16,-5 0 10 15,-7 0 1-15,-3 0-4 16,-8 3-6-16,-2 5-2 15,2 8 3-15,-2 5-1 16,0 8-10-16,0 1 2 16,0 0-1-16,-16-6 14 15,-1-4-4-15,1-8-3 16,1-1-12-16,1-5-3 16,1-6-7-16,3 0-8 15,4 0-27-15,1 0-36 16,5 0-47-16,0-8-70 0,7-20-80 15,22-10-50-15</inkml:trace>
  <inkml:trace contextRef="#ctx0" brushRef="#br0" timeOffset="36388.83">6407 13309 103 0,'0'0'621'16,"0"0"-561"-16,0 0-24 16,0 0 84-16,0 0-81 15,0 0-32-15,0 134 19 16,0-80 34-16,0 4 8 16,0 1-5-16,0-1-9 15,0-4-27-15,3-10-11 16,5-8-9-16,2-9-7 15,-4-10-6-15,-1-9-16 16,-3-8-31-16,-2 0-74 16,0-12-31-16,0-20-67 0,-2-12 78 15,-21-6-102-15</inkml:trace>
  <inkml:trace contextRef="#ctx0" brushRef="#br0" timeOffset="36624.51">6227 13399 314 0,'0'0'300'16,"0"0"-226"-16,0 0 13 15,0 0 65-15,0 0-44 16,0 0-22-16,98-66-27 16,-53 55-9-16,3 0-17 15,-1 1-19-15,-2 2-14 16,-9-1 6-16,-5 3-6 0,-7 5-10 15,-8 1-22-15,-7 0-36 16,-7 0-67-16,-2 14 26 16,0 10-60-16,-2 2-117 15</inkml:trace>
  <inkml:trace contextRef="#ctx0" brushRef="#br0" timeOffset="36829.68">6351 13824 785 0,'0'0'173'15,"0"0"-168"-15,0 0 34 0,0 0-4 16,0 0-19-16,0 0-12 16,104-6-4-16,-81-6 0 15,0-3-16-15,-3-2-48 16,0-4-87-16,-2 0-66 15,-5-6-140-15</inkml:trace>
  <inkml:trace contextRef="#ctx0" brushRef="#br0" timeOffset="37182.62">6748 13603 669 0,'0'0'223'0,"0"0"-216"0,0 0 97 15,23 123 18 1,-12-87-78-16,0-2-30 0,-4-6 16 16,-1-11-3-16,-1-6-23 15,-3-7-3-15,-2-4-1 16,0 0-12-16,0-6-25 16,0-20 4-16,0-18 26 15,0-9 0-15,0 2 3 16,6 1-42-16,8 7 36 15,1 13 10-15,-3 10-3 16,1 14-4-16,-1 6-11 0,-2 0 18 16,1 16 12-16,1 10-5 15,-3 2 0 1,-3 1 2-16,-2-3-5 0,-1-5-4 16,-3-4-38-16,0-8-68 15,0-9-136-15,0 0-132 16</inkml:trace>
  <inkml:trace contextRef="#ctx0" brushRef="#br0" timeOffset="37856.69">7054 13178 748 0,'0'0'168'0,"0"102"-163"16,0-51 76-16,0 1 13 15,0 2-74-15,0 4-13 16,4 6 20-16,2-1 4 16,-4-3-13-16,-2-8 2 15,0-10-20-15,0-10 0 16,0-10-29-16,0-12-33 16,-4-10-39-16,-2 0-7 15,-1-12-70-15,1-14 108 16,4-2 55-16,2 1 15 15,0 7 4-15,0 1 1 16,8 2 1-16,9-1 18 0,6 3 12 16,6 1 2-1,2-4-16-15,7 0-16 0,3-1-6 16,-6-1-9 0,-2 3-38-16,-8 2 18 0,-8 7 21 15,-5 6 6-15,-7 2 2 16,-5 0 12-16,0 0 62 15,0 0 15-15,0 0-10 16,0 0-20-16,-7 0-3 16,-9 4-24-16,-1 6 11 15,-4 10-8-15,1 5-23 16,3 3 5-16,1 5-13 16,7 2 2-16,9-3-5 15,0-2-2-15,0-4 1 16,15-6-3-16,10-8-15 0,4-12-16 15,2 0-37 1,0-5-10-16,-4-16 21 0,-7-2-40 16,-13 4-7-16,-7 3 50 15,0 3-5-15,-9 5 17 16,-15 5-16-16,-8 3 32 16,-1 0 29-16,0 0 13 15,6 3 7-15,6 2 1 16,13-4 13-16,6 1-5 15,2-2-29-15,0 0-43 0,17 0 9 16,3-9-30 0,1-5-248-16</inkml:trace>
  <inkml:trace contextRef="#ctx0" brushRef="#br0" timeOffset="38591.21">7533 13527 604 0,'0'0'67'0,"0"0"-38"0,0 0 107 16,0 0-82-16,0 0-38 15,0 0 4-15,-68 59 10 16,55-36-17-16,7 4-8 16,2-5 4-16,4-3-7 15,0-2-2-15,0-6-1 16,17-7-23-16,3-4-18 15,3 0-19-15,6-23 20 0,-5-10 25 16,-4-1 7-16,-5 1 6 16,-5 2-1-16,-8 13 7 15,2 8-3-15,-4 10 27 16,0 0 48-16,0 14-10 16,0 20-40-16,0 9-25 15,0 3 0-15,4 4 0 16,13-8 3-16,-2-1-2 15,-1-2-1-15,-6-5 6 16,-3 0-1-16,-5-4 6 16,0 2 11-16,0-4 10 15,-3 0-3-15,-17-6-11 16,-2-1 2-16,0-9-14 16,4-9-6-16,2-3-17 0,5 0 7 15,4-6-1-15,3-16-7 16,4-9-2-16,0-10-6 15,11-3 11-15,9-6 1 16,9-6 7-16,4-4 7 16,-1-8 0-16,1-1 2 15,-8 9 4-15,-10 14 5 16,-3 18 3-16,-8 14-9 16,-2 10-2-16,0 4 6 0,3 0 3 15,4 8 1 1,4 18 3-16,0 5-5 0,1-2-5 15,-3-1 3 1,0-8-4-16,0-2-5 0,-2-4 0 16,-5-5 4-16,6 0-4 15,-4 2 1-15,1 2-1 16,-1 8 6-16,2-3-3 16,-4-1-2-16,2 0-2 15,1-4 0-15,-1-6-29 16,4-6-34-16,1-1-15 15,2 0-98-15,1 0 0 0,-6-11-237 16</inkml:trace>
  <inkml:trace contextRef="#ctx0" brushRef="#br0" timeOffset="38951.74">8167 13509 49 0,'0'0'831'16,"0"0"-809"-16,0 0 16 16,0 0 96-16,0 0-109 15,0 0-18-15,-89 117-2 16,85-97 11-16,2 2-1 16,2-6 7-16,0-3 0 15,0-2-15-15,0-10-7 0,0-1-6 16,8 0-24-1,11 0-2-15,3-10 3 0,0-3 14 16,2-4 4 0,1 7 11-16,-7 4 1 0,-3 6-1 15,-4 0 2-15,1 0 1 16,-1 5 3-16,1 5 0 16,-4-6-6-16,1-3 0 15,-3 2-8-15,2-3-41 16,0 0-55-16,1-4-117 15,2-16-128-15</inkml:trace>
  <inkml:trace contextRef="#ctx0" brushRef="#br0" timeOffset="39840.33">8444 13509 742 0,'0'0'117'0,"0"0"14"16,0 0 0-16,0 0-78 15,0 0-22-15,0 0 2 16,-5 60-11-16,1-46-8 16,-2 0-11-16,1 4-3 15,0 0 0-15,5 1-6 16,0 1-6-16,0-5-3 16,7 3-8-16,13-3-14 15,2-1 5-15,3-1-14 16,-2 6 29-16,-4-2 15 0,-3 2 2 15,-5 3 3-15,-2 4 3 16,-5 7 4 0,-1 2 16-16,-3 1-8 0,0 0 0 15,0-5 2-15,0-9-1 16,-7-8-7-16,4-10-5 16,-1-4-7-16,0 0-20 15,-3-17 4-15,3-19 16 16,-1-14 0-16,5-4 0 15,0-6 0-15,0 5 0 0,18 5-4 16,0 2 4 0,2 10 0-16,-2 8-5 0,-1 9-7 15,-1 10-8 1,-1 7 4-16,1 4 1 0,3 0 8 16,-4 15-3-16,1 5-4 15,-5 2 5-15,-5 2-9 16,-4-5-5-16,-2 6-10 15,0-5-19-15,0-5-53 16,-15-4 0-16,-3-3-17 16,1-8 20-16,-2 0 102 15,5 0 13-15,4 0 29 16,5-6 14-16,5 2-3 16,0 0-5-16,0 1 5 15,7 0-3-15,13-2-2 16,7 0-18-16,2-1-2 0,0 2-3 15,-3-4-7 1,-1-1-3-16,-3 2 6 0,-3-5-9 16,-2-5-8-16,-1 2 2 15,-5-6-3-15,-5 6-1 16,-2-2 5-16,-4 9 14 16,0 4 20-16,0 4 16 15,0 0 14-15,0 0-24 16,-10 7-31-16,-1 11-3 15,1 1-8-15,4 6-2 16,4-1-1-16,2-2 0 16,0 2-2-16,0-4 0 15,16-2-4-15,5-5 1 16,4-10-3-16,2-3-10 0,2 0 1 16,0-16-23-16,-2-15 14 15,-6-9-19-15,-9-4-8 16,-12-3-25-16,0-8-11 15,-25 4-92-15,-17 4-89 16</inkml:trace>
  <inkml:trace contextRef="#ctx0" brushRef="#br0" timeOffset="40014.19">8537 13355 237 0,'0'0'567'0,"0"0"-551"0,0 0 32 15,0 0 59 1,0 0-65-16,137-3-38 0,-104-4 0 16,-2-1-4-16,-2 2-45 15,-9 3-191-15,-6 3-357 16</inkml:trace>
  <inkml:trace contextRef="#ctx0" brushRef="#br0" timeOffset="41120.18">9801 13361 673 0,'0'0'82'0,"0"0"41"16,0 0-20-16,0 0-54 15,0 0 0-15,0 0 33 16,0 0-1-16,-25-9-30 0,8 16-14 16,-2 9-15-1,-2 6-7-15,3 3-9 0,1 11-6 16,4 1 2-16,5 9-3 16,6 2 1-16,2 4-4 15,0-6 4-15,21-3-1 16,8-11-17-16,5-10-5 15,4-9-25-15,2-13-30 16,0 0-56-16,-5-13 4 16,-6-19-113-16,-8-4-23 15</inkml:trace>
  <inkml:trace contextRef="#ctx0" brushRef="#br0" timeOffset="41560.9">9856 13603 220 0,'0'0'341'0,"0"0"-235"16,0 0 61-16,0 0-32 15,0 0-76-15,-77 102-26 16,77-91-15-16,0-7-15 16,0-4-3-16,0 0-26 15,4-6-45-15,9-21 37 16,5-8 21-16,6-3 0 16,1-1-5-16,0 13 12 15,1 14-4-15,-3 12-12 16,-1 0 7-16,-2 12 15 15,0 16 34-15,-5 4 39 16,-3 5 10-16,-5-1 2 0,-3-4-6 16,-2-5-20-16,0-8-29 15,1-9-17-15,-3-8-12 16,0-2-1-16,0 0-17 16,0-14-24-16,2-18 20 15,4-10 17-15,6-9-3 16,3 1-10-16,5 13-3 15,1 12 6-15,-2 15 5 16,-1 10-7-16,-2 5 16 16,2 28 0-16,-3 5 15 15,-6 4-3-15,0-3-1 16,-5-8-5-16,1-4-6 16,-1-14-15-16,1-13-71 0,0 0-146 15,-3-17-297 1</inkml:trace>
  <inkml:trace contextRef="#ctx0" brushRef="#br0" timeOffset="42288.45">10353 13070 581 0,'0'0'264'0,"0"0"-241"16,0 0 86-16,0 130-42 16,9-72-54-16,3 5-4 15,-2 3 5-15,2 5 5 16,-3 0 9-16,-5 0 10 16,3-9-14-16,-5-10-5 15,-2-13-19-15,0-14-3 0,0-13-21 16,0-11-37-16,0-1-2 15,0 0-11-15,0-21 66 16,0-3 8-16,0-4 4 16,0 0-2-16,11 0-2 15,2 2 12-15,6 4-4 16,-2 1-1-16,1 5-1 16,-1 4-1-16,-1-1 1 15,-3 2 0-15,-1-1 0 16,-3 2-4-16,-3 5-1 15,1 2 1-15,-5 3-2 0,3 0 1 16,-3 14 28 0,3 13 33-16,-1 4-15 0,-2 8-2 15,0-3-9-15,0-7-17 16,-2-8-11-16,3-7-4 16,-1-10-4-16,0-4-2 15,0 0-4-15,3 0-15 16,2-14 4-16,4-16 17 15,5-12 9-15,1-7-9 16,6 1 0-16,-3 8-3 16,-1 12-3-16,-5 8 0 15,-1 12-4-15,-4 8-7 16,3 0-10-16,-2 6-28 16,0 10-74-16,1-2-166 15</inkml:trace>
  <inkml:trace contextRef="#ctx0" brushRef="#br0" timeOffset="42624.58">10941 13475 581 0,'0'0'289'16,"0"0"-246"-16,0 0 97 16,0 0-41-16,0 0-59 15,0 0 18-15,-82 89-28 16,73-53-22-16,2 4-7 15,7-3 1-15,0 0-2 16,11-10 0-16,16-2-7 16,4-19-33-16,3-6-50 15,0 0-21-15,-6-26 49 0,-6-2 7 16,-8 0 13-16,-11 6 26 16,-3 1 16-16,-3 7 39 15,-21 10 10-15,-12 4 13 16,-7 0 23-16,-3 11-34 15,5 8-3-15,6-1-24 16,11 2-4-16,12-8-20 16,10-1-64-16,2-5-166 15,0-6-369-15</inkml:trace>
  <inkml:trace contextRef="#ctx0" brushRef="#br0" timeOffset="43488.5">11561 13405 721 0,'0'0'112'0,"0"0"-18"0,0 0 86 15,0 0-84-15,29 147-59 16,-27-96-7-16,-2-2 1 16,0-14-3-16,0-8-10 15,0-14-7-15,0-8-9 16,2-3-2-16,-2-2-11 15,3 0-32-15,-1-22-19 16,5-13 28-16,1-5 33 16,6-4-1-16,3 3-18 0,4 8 10 15,-2 7 10-15,0 12-3 16,-1 12-5-16,-1 2 8 16,-1 4 2-16,-1 20 7 15,-3 4 12-15,-3 3 13 16,-3-2-9-16,-2-8 0 15,1-9-13-15,2-12-12 16,4 0-10-16,4-17-48 16,3-17 27-16,3-4 20 15,-6 3-15-15,1 4 6 16,-5 11 20-16,-5 14-1 16,-2 6-3-16,4 0 4 15,-2 10 15-15,5 14 5 0,1 6-7 16,-1 4-2-16,-1 2-11 15,2-1-8-15,1-9-64 16,3-16-168-16,-1-10-321 16</inkml:trace>
  <inkml:trace contextRef="#ctx0" brushRef="#br0" timeOffset="43768.08">12248 13409 708 0,'0'0'272'0,"0"0"-260"16,0 0 117-16,0 0-40 0,0 0-77 16,-117 28-5-16,107-16-5 15,0 4 8 1,4 8 16-16,-3 3-4 0,7 4 1 16,2-5-7-16,0-2-8 15,4-12-8-15,21-6-7 16,6-6-9-16,4 0-6 15,1-24 1-15,-3-6-2 16,-4-2 2-16,-8 2-11 16,-8 6-49-16,-7 8-40 15,-4 2-61-15,4 8-55 16</inkml:trace>
  <inkml:trace contextRef="#ctx0" brushRef="#br0" timeOffset="44183.05">12456 13372 389 0,'0'0'335'0,"0"0"-234"16,0 0 60-16,0 0-16 15,0 0-76-15,0 0-19 16,-46 13-19-16,30 16-1 16,1 2-15-16,2 7-15 15,7-2 2-15,6-3-4 16,0-8 4-16,0-9-4 15,12-9-2-15,5-7-17 16,8-3 1-16,-2-25 13 16,-1-12 7-16,-2-8 0 15,-4-8 1-15,-8-4 3 0,-3-7-2 16,-5-9 2-16,0-5-4 16,0 0 4-16,-9 11-2 15,-3 17 3-15,4 25 13 16,-1 19-7-16,3 9 16 15,-2 8-1-15,6 31-9 16,0 20-15-16,2 9-2 16,0 2 0-16,2 0 1 15,10-4-5-15,-4 5 1 16,1-1-17-16,1 0-14 16,-2-9-15-16,7-13-46 0,4-16-117 15,1-20-163-15</inkml:trace>
  <inkml:trace contextRef="#ctx0" brushRef="#br0" timeOffset="44505.31">12686 13425 777 0,'0'0'92'0,"0"0"-28"0,0 0 90 15,0 0-91-15,0 0-48 16,-76 136-4-16,74-101 3 15,2-8-7-15,0-9-2 16,0-6-5-16,0-10-3 16,7-2-26-16,8-3-34 0,6-26 23 15,3-11 23-15,2 0-9 16,-1 8 5-16,-5 12 21 16,-5 14 5-16,-5 6-4 15,-1 0 23-15,-1 23 42 16,4 6-35-16,1-2-10 15,-2-4-3-15,3-5-18 16,1-14-2-16,-1-4-28 16,-1 0-56-16,-5-18-17 15,0-14-152-15,-6 0-184 16</inkml:trace>
  <inkml:trace contextRef="#ctx0" brushRef="#br0" timeOffset="44672.5">12978 13399 621 0,'0'0'288'16,"0"0"-259"-16,0 0 114 15,0 112-81-15,0-84-60 16,0-8-2-16,2-6-24 16,3-12-65-16,-1-2-141 15,5-16-241-15</inkml:trace>
  <inkml:trace contextRef="#ctx0" brushRef="#br0" timeOffset="44966.07">13203 13280 935 0,'0'0'130'16,"0"0"-44"-16,0 0 76 15,0 0-134-15,0 0-28 16,0 0-1-16,-74 75-12 15,95-71-16-15,-1 1 11 16,4-3 7-16,0 7 4 16,1 5 7-16,-4 2 1 15,-2 4 0-15,-7 0 2 16,-4 7 0-16,-3 4 12 0,-5-3 9 16,0 0-16-1,-3-5-6-15,-19-14-2 0,-5-4-37 16,-4-5-46-16,-5-7-97 15,1-24-58-15,-5-12-47 16</inkml:trace>
  <inkml:trace contextRef="#ctx0" brushRef="#br0" timeOffset="45121.06">12884 13130 173 0,'0'0'822'0,"0"0"-789"16,0 0 64-16,0 0-13 16,0 0-84-16,0 0-105 0,-24 24-189 15</inkml:trace>
  <inkml:trace contextRef="#ctx0" brushRef="#br0" timeOffset="80190.89">1517 15356 422 0,'0'0'196'16,"0"0"-165"-16,0 0 67 16,0 0 14-16,0 0-66 15,0 0-24-15,0 0 2 16,0 0 11-16,0 0 3 16,0 0-3-16,0-15 27 0,0-6 3 15,0-13-6-15,0-18-31 16,0-14-14-1,-3-15-11-15,3-9-2 16,0-8-1-16,0-7 0 0,3 1-1 16,10 0 1-16,0 15-1 15,4 15-2-15,-2 24 3 16,-1 14-13-16,-6 20-3 16,1 11-6-16,3 5-14 15,5 27-12-15,8 27 48 16,4 21 12-16,-3 13-11 0,-2 8 4 15,-6 5 0 1,-2 7-3-16,-5-7-1 0,-6-2 2 16,-1-12 3-16,-2-21-6 15,-2-26 0-15,2-14 1 16,-2-17-4-16,0-9-9 16,0 0-90-16,0-9-29 15,-21-23-169-15,-8-7-60 16</inkml:trace>
  <inkml:trace contextRef="#ctx0" brushRef="#br0" timeOffset="80367.62">1517 15069 610 0,'0'0'208'0,"0"0"-142"16,0 0 55-16,0 0-46 0,0 0-62 15,0 0-10 1,31 0 3-16,2 0-4 0,6-4-2 15,-2-7 0-15,1-4-64 16,-3 1-77-16,-1-7-142 16,-12 2-248-16</inkml:trace>
  <inkml:trace contextRef="#ctx0" brushRef="#br0" timeOffset="80657.98">1902 14931 760 0,'0'0'149'16,"0"0"-125"-16,0 0 88 16,32 146-34-1,-17-98-46-15,1-5-9 0,-5-7 4 16,-3-8-4-16,0-8 1 16,-4-6-8-16,-2-4 3 15,-2-10-6-15,0 0 3 16,0 0-16-16,0-18-1 15,0-14-12-15,0-12 13 16,0-13 0-16,0 7-1 16,4 6-16-16,13 12-5 15,-4 10 5-15,-3 11-21 16,4 3-55-16,-1 1-42 16,3 1-55-16,2-4-164 15</inkml:trace>
  <inkml:trace contextRef="#ctx0" brushRef="#br0" timeOffset="81151.64">2254 14913 843 0,'0'0'64'16,"0"0"-33"-16,0 0 91 16,-15 139-79-16,19-100-26 15,11-1 13-15,-1-2 1 16,-1-2-5-16,-1-11-12 15,-5-9 5-15,-3-7-19 0,-4-7 4 16,0 0-4 0,0 0-1-16,0-13-27 15,0-18 21-15,0-19 7 0,0-3 23 16,0 0-23-16,2 14 3 16,9 3-6-16,1 19 3 15,-2 11 0-15,6 6-16 16,4 0 11-16,11 17 5 15,0 6 4-15,-2 3-3 16,-6-2 1-16,-10-4 3 16,-2-6-1-16,-4-6-4 15,-3-6-2-15,1-2-10 16,-3 0-22-16,0-14-19 16,5-18 15-16,2-4 38 0,2 5 10 15,3 6-10 1,1 11-7-16,1 14-5 0,-1 0-9 15,3 12 21 1,-1 24 1-16,-3 5 2 0,-3 8 2 16,-2-5 4-16,0-4-9 15,2-3-5-15,3-15-102 16,-3-12-137-16,0-10-278 16</inkml:trace>
  <inkml:trace contextRef="#ctx0" brushRef="#br0" timeOffset="81488.64">2883 14975 325 0,'0'0'595'0,"0"0"-594"0,0 0 68 16,0 0 31-16,0 0-88 16,0 0-5-16,-81 102 1 15,73-70-7-15,3 5 4 16,0 3-5-16,5-8-2 15,0-10 0-15,0-10 0 16,0-6-37-16,12-6-34 16,5 0 21-16,1-31 0 15,3-9 21-15,-4-1 29 16,-3 3 0-16,-1 9 2 0,-4 15 7 16,-5 10 11-1,-1 4 2-15,3 0-9 0,5 5-8 16,5 22 19-16,2 3-12 15,2-4-7 1,-3-3-3-16,-1-13-81 0,-1-10-133 16,-7 0-183-16</inkml:trace>
  <inkml:trace contextRef="#ctx0" brushRef="#br0" timeOffset="81797.27">3054 14893 555 0,'0'0'388'0,"0"0"-385"16,0 0 36-16,0 0-20 16,0 0-19-16,0 0-9 0,83 25 8 15,-56-25 2-15,-10-2 8 16,-3 2-4-16,-8 0 13 16,-1 0 41-16,-3 15 36 15,-2 16-19-15,0 6-24 16,0 7-19-16,0 0-16 15,-7-6-11-15,-1 0-1 16,2-5-2-16,4-3-1 16,2-8-1-16,0 0-2 15,0-6-9-15,5-4-19 16,17-6-36-16,5-6-75 16,8-2-58-16,1-32-97 0,0-8 2 15</inkml:trace>
  <inkml:trace contextRef="#ctx0" brushRef="#br0" timeOffset="82407.2">3438 14981 300 0,'0'0'292'0,"0"0"-183"16,0 0 101-16,0 0-68 15,0 0-49-15,0 0-59 16,-65 8-3-16,47 19-7 16,2 11-11-16,3 5-1 15,4 1-9-15,9-3-3 16,0-5 0-16,0-11-21 0,9-5-44 15,11-11-23 1,4-9-53-16,1 0 1 0,0-20 1 16,-5-6 16-1,-9-7 14-15,-7 8-27 0,-4 4-29 16,0 7 65-16,-2 6 74 16,-11 2 26-16,-1 6 59 15,5-4 6-15,3 4 27 16,4 0 9-16,2 0-15 15,0 0 19-15,0 0-26 16,0 0-68-16,0 0-10 16,8-10 34-16,13-8-7 15,-2-8-10-15,4-6-8 16,-3 2-4-16,-3 8 4 0,-3 11 19 16,-5 7 42-1,-3 4-25-15,1 10 33 16,0 27 55-16,0 9-45 15,-3 4-31-15,0 4-22 0,3-14-15 16,-3-7-8-16,2-11-4 16,-4-13 0-16,0-6-9 15,-2-3 0-15,0-4-16 16,2-28-35-16,4-16 27 16,5-7 19-16,3 3 2 15,1 14-12-15,-1 17 5 16,1 14-7-16,-1 7 12 15,1 0 3-15,4 12 2 16,-4 14 12-16,-1 2-12 16,-1 2 0-16,-5-2-1 0,0-6-2 15,0-5-33-15,-1-12-79 16,4-5-96-16,0 0-171 16</inkml:trace>
  <inkml:trace contextRef="#ctx0" brushRef="#br0" timeOffset="82700.44">3860 14927 355 0,'0'0'466'0,"0"0"-415"0,0 0 96 15,0 0-68-15,-73 104-56 16,69-62 12-16,2-4 2 16,2-3-15-16,0-16-11 0,0-7-11 15,6-7-2-15,9-5-16 16,6-19-30-16,-1-17 4 15,0-4 5-15,-2 0 11 16,-2 14 21-16,-8 14 2 16,-1 12 3-16,-1 0-4 15,6 18 6-15,-1 16 0 16,4 1 29-16,-3-2-18 16,-1-3-10-16,0-3-1 15,0-14-6-15,4-8-28 16,6-5-122-16,3-18-119 15,1-22 8-15</inkml:trace>
  <inkml:trace contextRef="#ctx0" brushRef="#br0" timeOffset="83722.1">4168 14881 73 0,'0'0'434'16,"0"0"-284"-16,0 0 55 16,0 0-80-16,0 0-53 15,-115 46-50-15,105-11-4 16,6 7 0-16,4-13-3 15,0-4-12-15,0-8-1 16,0-5-4-16,14-12-3 16,3 0-22-16,6-4-28 15,-1-18 12-15,2-4-1 16,-6 3 37-16,-3 10 0 16,-5 5 5-16,-4 6 2 15,-4 2 0-15,1 0 8 0,-1 10 14 16,4 24 6-16,2 20 0 15,5 11-11-15,5 9-9 16,1 6-4-16,8-2 3 16,0 0 0-16,-2-6 3 15,-1-4 2-15,-6-8-3 16,-7-10-7-16,-6-13 0 16,-5-11 4-16,0-8-4 15,-14-13-2-15,-11-5-1 16,-3-13-4-16,-6-23-20 0,3-18 24 15,3-4-19 1,7-5 9-16,9 5 10 16,12 4-4-16,0-2 5 0,10-4 4 15,21-6 0-15,7-5-3 16,-3 3 3-16,3 2-1 16,-9 12 2-16,-6 8-4 15,-7 10-2-15,-10 12 4 16,-4 8 3-16,-2 8 16 15,0 8 10-15,0 0 6 16,0 0 23-16,0 22-36 16,0 10-25-16,-2 8 0 15,2 0 0-15,0 4 2 16,0-4-2-16,7-8 2 16,5-8-2-16,5-13-4 15,-2-10-12-15,1-1-3 16,-1 0-15-16,-1-18 9 0,-1 0 20 15,-6 4 2-15,0 10 3 16,-5 0 4-16,0 4-2 16,0 0-1-16,-2 0 0 15,2 0-1-15,0 0 1 16,1 0-2-16,1 0 1 16,-2-6 0-16,3-2-4 15,2-4 0-15,-1-4 4 16,5-3 2-16,3-6 6 15,3 0-7-15,6-2 0 16,-1 1 1-16,3 4-1 16,-3 7 0-16,-4 12-1 0,-5 3-6 15,1 7 6-15,-6 29 7 16,1 10 22-16,-2 2-9 16,-4 2-4-16,-1-11-10 15,0-8-3-15,0-13-1 16,0-9-2-16,-2-9-9 15,0-3-18-15,5-25-31 16,1-13 31-16,4-3 23 16,3 4-4-16,3 12-2 15,1 8 10-15,3 14-6 16,0 6-1-16,0 0 5 16,1 4 2-16,-4 19 6 15,1 8 29-15,-3-3 9 0,-1-1-13 16,-3-6-14-16,-3-7-17 15,0-5-5-15,1-9-121 16,-5 0-272-16</inkml:trace>
  <inkml:trace contextRef="#ctx0" brushRef="#br0" timeOffset="86254.04">5597 15176 623 0,'0'0'194'0,"0"0"-184"16,0 0 84-16,0 0-20 16,0 0-63-16,0 0-9 15,0 0 0-15,-14 10 0 16,14-10 3-16,12 0 37 15,5 0 17-15,1 0-13 16,1 0-14-16,2 0-8 16,6 0-9-16,4 0-7 15,2 0 1-15,1 0-8 16,-8 0 4-16,-1 0-1 0,-12 0-3 16,-3 0 1-16,-8 0 5 15,-2 0 1-15,0 0 10 16,0 0 5-16,0 0-7 15,0 0-13-15,-5 0-3 16,-8 1-72-16,4 8-128 16,5 3-128-16</inkml:trace>
  <inkml:trace contextRef="#ctx0" brushRef="#br0" timeOffset="86597.27">5962 15115 532 0,'0'0'322'15,"0"0"-306"-15,0 0 60 16,0 0-3-16,0 0-71 16,0 0-1-16,-2 8 2 15,17-2 15-15,6 6 14 16,-2-1 4-16,4 0-17 15,-1-2-11-15,-5 1-8 16,2-6 0-16,-9 3 2 16,0-1 1-16,-6 3 4 15,-4 1 29-15,0-2 25 16,0 6-7-16,0-5-15 16,-14 4-26-16,-3-3 0 0,-5 2-5 15,-5-5-5 1,0 8-3-16,5-1-13 0,2 0-45 15,9 0-58-15,6 0-146 16,5-2-250-16</inkml:trace>
  <inkml:trace contextRef="#ctx0" brushRef="#br0" timeOffset="89382.3">6978 14905 502 0,'0'0'29'0,"0"0"29"16,0 0 69-16,0 0-76 15,0 0-33-15,0 0 22 0,0 0 10 16,-7 0 10 0,7 8-9-16,0 6 19 0,0 8 12 15,0 8-14 1,0 16-24-16,0 12-14 0,4 8-12 16,6 12-4-16,-2 1-3 15,-1-6-2-15,2-16-2 16,-2-9-2-16,-1-5-2 15,1-13-2-15,-3-8 0 16,1-17-2-16,-5-5-1 16,0 0-14-16,0-13-22 15,0-24 27-15,0-13 9 0,0-7 2 16,-7-2-9 0,-8 3 3-16,-3 6-16 0,0 1 13 15,0 5 8 1,5 4-4-16,1 0 5 0,4 6 2 15,1 0-2-15,3 2 2 16,-1 1-2-16,5 2 0 16,0 5-1-16,0 6 0 15,5 2-9-15,14 4 7 16,6 4-7-16,4 8 6 16,2 0 1-16,1 0 3 15,-3 17 3-15,0 6-3 16,0 4 7-16,-7 6 8 0,-7 1-3 15,-4 2 3 1,-8-2 1-16,-3 2 13 0,0 0-5 16,-18 0-16-16,-9-6-2 15,-2-5-2-15,-2-7-4 16,2-6 6-16,6-2-6 16,10-6-3-16,7-4 1 15,6 0-5-15,0 0-24 16,6-16 5-16,21-4 8 15,7-2-3-15,3 4-5 16,1 9-8-16,-4 9 12 16,-8 0 3-16,-3 14 17 0,-7 21 2 15,-6 5 6 1,-5 10 4-16,-5-4 23 0,0 0-8 16,-7-6-5-1,-11-5 8-15,-3-6-8 0,2-12-9 16,1-6-7-16,3-3-4 15,4-8-5-15,-3 0-19 16,3-4-34-16,2-24-98 16,9-15-52-16,0-6-130 15</inkml:trace>
  <inkml:trace contextRef="#ctx0" brushRef="#br0" timeOffset="89587.22">7430 15186 734 0,'0'0'297'0,"0"0"-287"0,-7 105 89 15,7-67 18-15,0-5-101 16,0 1-15-16,7-7 2 16,2-9-2-16,-2-1-2 15,-1-13-19-15,-1-2-37 16,-1-2-68-16,0 0-69 15,4-14-149-15</inkml:trace>
  <inkml:trace contextRef="#ctx0" brushRef="#br0" timeOffset="89990.38">7635 15182 851 0,'0'0'103'0,"0"0"-100"15,-91 120 112-15,80-85-70 16,6 7-44-16,5-17-1 16,0-5-3-16,9-8-15 15,13-8-26-15,0-4 13 16,3 0 18-16,-2-26 11 16,-4-9-2-16,2-3-1 15,-5 1 0-15,-6 13 2 16,-5 7 3-16,-3 16 1 15,-2 1 2-15,4 1 25 16,6 29 0-16,1 11-17 0,1 8-3 16,0 1-5-16,-3-3 0 15,0 2 7-15,-3 1 4 16,-1-5 6-16,-5-1 4 16,0 0 0-16,-2-7 16 15,-18-7-18-15,-3-3-9 16,-4-12 6-16,-4-3-6 15,-2-12-13-15,-5 0-26 16,0-14-57-16,5-16-90 16,8-14-78-16,15 0-90 15</inkml:trace>
  <inkml:trace contextRef="#ctx0" brushRef="#br0" timeOffset="90757.71">8281 15254 650 0,'0'0'164'0,"0"0"-136"0,0 0 123 16,0 0-58-16,0 0-61 15,-118-28 22-15,100 28 2 16,1 14-27-16,0 14-15 15,2 8-3-15,1 3-5 16,6 4 1-16,6-5-2 16,2-8-2-16,0-11-3 15,0-12-4-15,18-7-14 0,3 0-35 16,4-16 40-16,2-12 9 16,-4-12 3-16,-1 6 1 15,-7 9 3-15,-6 12-1 16,-2 13 5-16,-4 0-5 15,3 0 1-15,3 0 5 16,1 10 2-16,4 2-2 16,-3-2-8-16,-1-6 0 15,-2-4-6-15,-1 0-35 16,1-30 19-16,0-20 3 16,-4-17 17-16,1-9 0 15,-3 0-30-15,-2 4-19 16,0 5 7-16,0 6 5 15,-11 7 12-15,1-1-13 16,4 7 11-16,2 12 21 16,1 2 8-16,1 16 1 0,2 8 4 15,0 10 0-15,0 0 10 16,0 12 19-16,0 26-25 16,0 18-3-16,0 6-3 15,5 11 0-15,-1-5 8 16,-2 6 21-16,0 2 17 15,-2 0-9-15,2-5-18 16,0-11-19-16,1-8-3 16,4-14-41-16,2-9-88 15,-3-10-160-15</inkml:trace>
  <inkml:trace contextRef="#ctx0" brushRef="#br0" timeOffset="91252.1">8518 15186 506 0,'0'0'272'0,"0"0"-248"0,0 0 85 16,0 0-53-16,0 0-50 15,0 0 1-15,-23 41 14 16,21-38 22-16,0 1 19 15,0-2-3-15,0 2-34 0,2-1-17 16,0 2-3 0,0-5-5-16,0 0 1 0,0 0 4 15,-4 1-2-15,0 4 4 16,-4 3 8-16,-1 6-7 16,-3 0 4-16,1 8-12 15,3 3-3-15,3 6-2 16,5-3 5-16,0-1 0 15,0-9-3-15,3-1 0 16,14-13-22-16,3-4-37 16,5-8 24-16,2-17 10 15,-6-8 7-15,2 3 7 0,-5 10 9 16,-7 11 4 0,-2 9-4-16,-3 0 4 0,4 11 1 15,0 15 28-15,4 6-2 16,-5-2-13-16,0-4-9 15,-3-8-4-15,4-12-7 16,-2-6-60-16,3 0-62 16,-1-9-97-16,-6-20-154 15</inkml:trace>
  <inkml:trace contextRef="#ctx0" brushRef="#br0" timeOffset="91958.44">8814 14672 611 0,'0'0'185'0,"0"0"-98"0,0 0 51 16,0 0-77-16,11 118-48 15,-6-47 10-15,-3 13 4 16,-2 8-14-16,0 7-4 0,0-3-2 16,0-8 7-16,0-18-13 15,-2-19-1-15,2-15-32 16,0-23-57-16,0-13-7 15,0 0-1-15,0-10-22 16,0-16 94-16,0-5 23 16,0 4 2-16,0 1 15 15,15-1-7-15,7 4 11 16,5 1-18-16,6 4 8 16,5-4-6-16,2 7 4 15,1-2-7-15,-8 9-3 16,-8 2-1-16,-10 6 4 15,-7 0 1-15,-2 0 18 16,-6 0 24-16,0 0 16 16,0 0 6-16,0 0 18 0,-3 0 2 15,-17 1-52-15,-4 16-24 16,-3 5 0-16,-2 10-4 16,6 4-1-1,4 0-3-15,7-2 2 0,8-6-1 16,4-10-2-16,0-10-5 15,2-6-28-15,14-2-22 16,4-2 21-16,2-18 15 16,-2-4 15-16,-3 3 4 15,2 4 1-15,-3 15 1 0,1 2-1 16,-1 0 6 0,-3 24 34-16,1 6 9 0,-5-3-27 15,-1 0-6-15,-1-7-17 16,2-8-12-16,0-10-109 15,-3-2-180-15</inkml:trace>
  <inkml:trace contextRef="#ctx0" brushRef="#br0" timeOffset="92254.73">9531 14654 748 0,'0'0'199'0,"-36"104"-176"0,25-44 162 15,3 9-110-15,0 10-60 16,0 13 7-16,-1 4 5 15,-5-2-2-15,1-8-6 16,-3-16-19-16,3-12-18 16,7-18-61-16,4-8-144 0,-1-18-200 15</inkml:trace>
  <inkml:trace contextRef="#ctx0" brushRef="#br0" timeOffset="93576.17">10073 14991 516 0,'0'0'221'15,"0"0"-203"-15,0 0 69 16,0 0-38-16,0 0-38 16,0 0-2-16,-11-2 36 0,11 2 32 15,0 0 11-15,0 2-3 16,0 16-20-16,0 12-24 15,0 8-7-15,0 8-15 16,0 4-5-16,4 7-4 16,0-3-1-16,-4-1-2 15,3-7-6-15,-3-11-1 16,0-5 1-16,0-5-1 16,0-14 0-16,0-5-18 15,0-6-24-15,0 0-44 16,0-7-82-16,4-22-86 15,2-2-69-15</inkml:trace>
  <inkml:trace contextRef="#ctx0" brushRef="#br0" timeOffset="93922.1">9823 14985 608 0,'0'0'208'0,"0"0"-177"0,0 0 34 16,0 0-6-16,0 0-14 15,0 0-4-15,143-14 4 16,-97 9-11-16,2-6-1 15,-11 5-2-15,-3 2-6 16,-8 4-20-16,-6 0-2 16,-2 0 4-16,0 9-7 15,-5 3-27-15,0 1-65 16,1-3-75-16,-3-6-118 16,-5 2-130-16</inkml:trace>
  <inkml:trace contextRef="#ctx0" brushRef="#br0" timeOffset="94220.53">9956 15618 616 0,'0'0'198'15,"0"0"-140"-15,0 0 82 0,0 0-20 16,0 0-58-16,150-44-26 16,-96 31-16-16,-3 4-16 15,-11 0-3-15,-9 4-1 16,-14 5-13-16,-3 0-81 15,-7 0-97-15,-7 0-122 16</inkml:trace>
  <inkml:trace contextRef="#ctx0" brushRef="#br0" timeOffset="94683.97">10552 15473 813 0,'0'0'114'0,"0"0"-63"15,0 0 55-15,0 0-73 16,-12-143-25-16,12 85 2 16,0-6-2-16,0-3-8 15,0 9 10-15,5 8 1 16,0 12 6-16,1 9 1 16,1 12 2-16,-3 7-8 0,3 6-7 15,0 4-1-15,4 0-2 16,4 14 8-16,5 14 6 15,-1 16 6-15,-2 8-6 16,-1 7-7-16,-3 2-6 16,-1 4-2-16,-2-11 1 15,1-6-2-15,1-17-1 16,-3-4-19-16,-1-12-34 16,-6-4-70-16,-2-1-24 15,0-10-30-15,0 0-138 16</inkml:trace>
  <inkml:trace contextRef="#ctx0" brushRef="#br0" timeOffset="94873.79">10480 15356 961 0,'0'0'98'15,"0"0"-67"-15,0 0 5 16,0 0-20-16,137-15 2 15,-77 8-8-15,-8 3-5 16,-4 3-5-16,-8 1-4 16,-14 0-126-16,-10 19-205 15</inkml:trace>
  <inkml:trace contextRef="#ctx0" brushRef="#br0" timeOffset="102803.26">11585 15066 555 0,'0'0'192'0,"0"0"-99"16,0 0 18-16,0 0-19 15,0 0-56-15,0 0-10 16,0 0 9-16,-2-11 6 15,2 11-7-15,0 0 4 16,0 0-3-16,0 0-2 0,16 0 5 16,8 0-13-16,3 0-8 15,6-1-10-15,0-1-1 16,2-3 2-16,-7 1 1 16,-1 4-4-16,-5 0 1 15,1 0-1-15,-4 0-1 16,-1 0 5-16,-1 0-8 15,-7 6 3-15,-1-1-2 16,-3-4 3-16,0 2-3 16,-6-3 1-16,2 0 0 0,-2 0-3 15,0 0 0 1,0 0-21-16,0 0-19 0,0 3-23 16,-2 7-31-1,-12 6-152-15,-1-1-143 0</inkml:trace>
  <inkml:trace contextRef="#ctx0" brushRef="#br0" timeOffset="103208.41">11577 15366 195 0,'0'0'422'0,"0"0"-393"0,0 0 49 0,0 0 46 16,0 0-86-16,0 0-5 16,6 2 52-16,15-6 29 15,3 0-32-15,0 0-17 16,5-4-15-16,2 3-28 15,-2 3-16-15,-2-2 3 16,-2 0-4-16,-3 1-3 16,-7 3 1-16,-4 0 3 15,-1 0-2-15,-4 0-1 16,-4 0-1-16,3 0-2 16,-3 0-8-16,0-1-21 0,0-4-21 15,4-3-31-15,-2-2-59 16,-2 2-4-16,0-3-73 15,-2 4-87-15</inkml:trace>
  <inkml:trace contextRef="#ctx0" brushRef="#br0" timeOffset="104090.87">11886 14872 764 0,'0'0'122'0,"0"0"-17"16,0 0 31-16,0 0-75 16,0 0-43-16,0 0 1 15,0 15 10-15,5 11-14 16,-1 10 9-16,2 4 6 15,0 6-1-15,-2 8-10 16,0 3 2-16,-4-4-8 16,2 6-3-16,1-11-6 15,-3-2-2-15,2-7 2 16,-2-7-3-16,0-11 3 0,2-11-4 16,-2-6-3-16,2-4-2 15,-2 0-16-15,0 0 3 16,0-18-3-16,0-12 21 15,0-10 5-15,0-6 0 16,0-10 2-16,0-3-4 16,4-3-2-16,-4-2 0 15,3 6-1-15,-3-5 1 16,0 12 0-16,0 5-1 16,0 2 1-16,-3 12-2 15,-1 9 0-15,2 9 1 16,0 10 1-16,2 0 0 15,0 4 2-15,0 0-3 0,0 0 0 16,0 4 0 0,0 6-6-16,14 9 6 0,9 1 1 15,4-1 0 1,2-1-1-16,2-1 3 0,3-7-3 16,-3 0 0-16,-2-4 2 15,0 4-2-15,-2-4 1 16,-5 2-1-16,3 2 0 15,-5 1 0-15,-2-2 1 16,-3 5 1-16,-5-4-1 16,-6 1 0-16,0-2 2 15,-2-3 5-15,0 2 3 0,-2-2-7 16,0 3-2-16,0-1 2 16,0 7-4-16,0 5 3 15,0-1-3-15,-4 11 5 16,-10 3 4-16,-5 6-1 15,-4 1-2-15,-4-2 4 16,1-4-7-16,2-6-2 16,-1-2 2-16,0 0 1 15,5-3-4-15,1-6-4 16,0 1 4-16,4-3 0 16,1-2 0-16,8-1-12 15,-1-8-9-15,7-4-14 16,0 0-37-16,0 0-73 0,0 0-132 15,3 0-249 1</inkml:trace>
  <inkml:trace contextRef="#ctx0" brushRef="#br0" timeOffset="109923.78">13807 14662 595 0,'0'0'129'0,"0"0"-65"15,0 0 25-15,0 0-40 16,0 0-35-16,0 0-4 16,0 0 2-16,-5 0 13 15,5 0 33-15,0 0 34 16,-2 0-8-16,0 0-23 16,-5 0-17-16,-7 0-23 15,-1 0-14-15,-3 0-5 16,-3 0-2-16,-2 0 0 0,-2 0-1 15,-2 0 1-15,5 0 5 16,0 0-5-16,2 6-6 16,5 0 6-16,1 3-2 15,3-1-3-15,5 9-5 16,-2 5 8-16,6 2 1 16,2 6 2-16,0 2 2 15,0 9 0-15,0 1-2 16,0 8 1-16,-4 5 0 15,-1-5-1-15,-1 4-1 16,-1-3-1-16,0-2 1 16,1-9 3-16,1-8-3 0,1-10-1 15,2-12-4 1,2-2-4-16,0-8-10 0,0 4-14 16,2-2 20-1,13 2 6-15,8 3 7 0,3-3 0 16,3 5 0-16,7 1-2 15,-1-6 2-15,1 0 0 16,-3-2 0-16,-2-2-1 16,-4 0 1-16,-4 0 0 15,-5 0 0-15,-3-4-2 16,-6-10-17-16,-4-5-74 16,-5-8-131-16,0 1-93 15</inkml:trace>
  <inkml:trace contextRef="#ctx0" brushRef="#br0" timeOffset="110138.3">13530 15152 851 0,'0'0'132'0,"0"0"-125"0,0 0 19 16,0 0-26-16,0 0 1 15,0 0 0-15,0 0 0 16,141-65-1-16,-110 55-3 16,-4 2-33-16,0 0-74 15,-6-4-151-15,0-2-109 0</inkml:trace>
  <inkml:trace contextRef="#ctx0" brushRef="#br0" timeOffset="110732.65">14089 15021 488 0,'0'0'197'16,"0"0"-140"-16,0 0 73 15,0 0-20-15,0 0-36 16,0 0-9-16,-52-66-15 15,33 66-8-15,2 4-14 16,-5 22-8-16,-1 10-19 16,-2 9-2-16,8 12 1 15,3-3 0-15,5-4 0 16,9-11 0-16,0-12-2 0,0-12-13 16,19-11-12-16,2-4 9 15,6 0 1-15,2-28 1 16,0-10 4-16,-2-9 8 15,-2 7 4-15,-10 6 2 16,-3 14-2-16,-10 17 2 16,0 3 6-16,-2 0 16 15,0 21 25-15,0 21-25 16,0 15-16-16,0 7-4 16,0 0-1-16,0-6-2 15,0-4 3-15,0-8-4 16,0-2-2-16,0-13-1 15,2-12-59-15,7-10-104 0,-1-9-70 16,4-23-139 0</inkml:trace>
  <inkml:trace contextRef="#ctx0" brushRef="#br0" timeOffset="111021.02">14221 15061 486 0,'0'0'348'16,"0"0"-328"-16,0 0 38 15,-16 107 19-15,16-82-51 0,0 0-21 16,10-7 0-16,3-6 3 16,5-6-6-16,-3-2 3 15,1-4-4 1,2 0 8-16,-2-15 3 0,1-10-2 15,-1-2-2-15,-3-1-4 16,-1 2 1-16,-4 2-5 16,-1 7 0-16,-5 4-2 15,-2-4-48-15,0 6-36 16,0-1-82-16,0 2-224 16</inkml:trace>
  <inkml:trace contextRef="#ctx0" brushRef="#br0" timeOffset="111330.51">14486 14968 669 0,'0'0'69'0,"0"0"-3"16,0 0 16-16,0 0-47 15,0 0-8-15,0 0 30 16,0 109 28-16,0-81 13 16,0 3-23-16,0 2-17 0,0 2-22 15,0 1-18 1,0-13-9-16,0-2-9 0,0-12-5 16,0-4-24-16,0-5-33 15,0 0-49-15,0-22-172 16,0-11-156-16</inkml:trace>
  <inkml:trace contextRef="#ctx0" brushRef="#br0" timeOffset="112280.67">14712 14593 164 0,'0'0'398'0,"0"0"-347"16,0 0 23-16,0 0 68 15,0 0-61-15,0 0-22 16,-34 21 10-16,34 15-7 16,-2 12-5-16,-3 8 11 15,1 6-27-15,1 9-17 16,1-3-5-16,0 4 3 15,0-3-9-15,2-6 1 16,-2-13-13-16,2-10-1 16,0-9-6-16,0-13-22 0,0-8-18 15,0-6-33-15,0-4-62 16,0-2-85-16,4-24-168 16</inkml:trace>
  <inkml:trace contextRef="#ctx0" brushRef="#br0" timeOffset="112480.88">14843 15071 809 0,'0'0'81'16,"0"0"7"-16,0 0 69 16,-20 111-87-16,17-85-51 15,3-2-14-15,0-2 6 16,0-4-11-16,0-4 0 15,5-2-23-15,2-12-73 16,0 0-67-16,3 0-151 16</inkml:trace>
  <inkml:trace contextRef="#ctx0" brushRef="#br0" timeOffset="113019.43">15132 14610 623 0,'0'0'80'0,"0"0"6"15,-19 112 18-15,17-60-54 16,2 4-27-16,0 5 3 16,0-1 8-16,0 10 7 0,4-4 7 15,0 1 0 1,-4-8-24-16,2-10-14 0,-2-18-3 16,0-8-5-16,3-15-2 15,-3-8-2-15,0 0-11 16,0-18-42-16,0-16 47 15,0-11 8-15,0 0 4 16,4-4-4-16,12 7 0 16,3 9-7-16,8 6-4 15,2 12 0-15,0 11-20 16,2 4 7-16,1 4 17 16,-3 23 7-16,-7 7 0 0,-5 8 5 15,-9-2 4 1,-8 0-3-16,0-3 12 15,-5-5 4-15,-21-7 2 16,-5-8-6-16,-6-7-18 16,2-6 0-16,1-4-46 0,10 0-35 15,8-16-63-15,14-8-105 16,2-6-157-16</inkml:trace>
  <inkml:trace contextRef="#ctx0" brushRef="#br0" timeOffset="113465.98">15456 15119 680 0,'0'0'199'0,"0"0"-163"0,-16 117 81 16,14-90-9-16,2-6-84 15,0-7-16-15,0-8-2 16,0-4-3-16,0-2-3 15,0 0-3-15,0-8-20 16,0-28 13-16,4-13 9 16,12-5 1-16,6-3-12 15,5 7 1-15,-1 9-12 16,1 9 12-16,-4 12 11 16,-5 10-2-16,-5 6 3 15,-5 4-1-15,2 0 4 0,-3 17 2 16,-3 6 4-1,-4 7 3-15,0 4 26 0,0 4-6 16,-7 0-2-16,-2-4-10 16,0-2-10-16,7-1 3 15,2-10-14-15,0 2-5 16,2-5 4-16,16-9 0 16,4 0-4-16,0-7 4 15,3-2-10-15,2 0-27 16,2-24-48-16,-2-10-49 15,-8-4-160-15,0-2-141 16</inkml:trace>
  <inkml:trace contextRef="#ctx0" brushRef="#br0" timeOffset="113652.81">15857 14968 538 0,'0'0'288'0,"0"0"-223"16,0 0 63-16,-27 105-12 15,27-69-68-15,0 2-22 16,0-3-5-16,0-9-11 16,0-4-8-16,0-9-2 15,0-8-21-15,0-5-74 16,9 0-83-16,2-21-173 16</inkml:trace>
  <inkml:trace contextRef="#ctx0" brushRef="#br0" timeOffset="113995.65">16040 14995 694 0,'0'0'137'0,"0"0"-41"16,0 0 33-16,0 0-55 15,0 0-39-15,0 0-4 16,-67 102-3-16,65-76-5 15,2-2-5-15,0 5-2 16,0-1 3-16,2 0-6 16,15-2-8-16,6-4-5 15,1-11 0-15,5-4-8 16,0-7 0-16,0-5-1 16,-3-22 5-16,-1-12-2 0,-7-6-5 15,-7-12-15-15,-7 5-23 16,-4 10-9-16,0 4 5 15,0 11 17-15,-10 10-2 16,-13 3 0-16,-4 6-52 16,0 8-71-16,-6 0-117 15</inkml:trace>
  <inkml:trace contextRef="#ctx0" brushRef="#br0" timeOffset="114184.68">15855 14807 659 0,'0'0'209'16,"0"0"-197"-16,0 0-12 15,0 0-12-15,0 0-192 16</inkml:trace>
  <inkml:trace contextRef="#ctx0" brushRef="#br0" timeOffset="115637.37">14531 15691 496 0,'0'0'111'0,"0"0"-43"16,0 0 40-16,0 0-63 0,0 0-28 15,0 0 11-15,0 0 15 16,0 0 4 0,0 0 9-16,-2 0 8 0,0 8-9 15,0 5-18-15,2 10-12 16,-2-4-9-16,-2 2-6 16,2 3 1-16,2 2-3 15,0 1-1-15,0 2 1 16,0 3-4-16,0 1 1 15,0-2 6-15,0 4-9 16,0-10 1-16,0-4-1 16,0-9-2-16,0-3 0 15,0-8 0-15,0 3 0 0,0-4 0 16,0 0 0 0,0 0 7-16,0 0 0 0,0 0-2 15,0 0-5-15,0 0 0 16,0 0 0-16,0 0 4 15,0 0-4-15,0 0 1 16,10 0-1-16,1-5 2 16,2 0-2-16,3 1 0 15,2 0 2-15,1 0-2 16,2 0-1-16,1 0 1 16,2 2 0-16,1-2 0 15,-5-1 0-15,-5 2 0 16,-7 0 0-16,-6 3 0 15,0 0 1-15,-2 0-1 0,0 0-1 16,0 0-11-16,0 0-34 16,0 0-80-1,2 0-53-15,0-1-70 0,3 1-78 16</inkml:trace>
  <inkml:trace contextRef="#ctx0" brushRef="#br0" timeOffset="116108.19">14868 15865 527 0,'0'0'278'0,"0"0"-186"0,0 0 19 16,0 0-8-16,0 0-56 16,0 0-23-16,0 8-1 15,4 11-3-15,9-6-2 16,1 0 2-16,-1 0-19 16,3-7 1-16,-1 3-2 15,-1-6 0-15,-1 2 1 16,-5-1 0-16,0 1 0 15,-4 0 0-15,-2-1 2 0,-2 4 4 16,0-2 11-16,0 1 4 16,0 4-7-1,-6-2-3-15,-10 4-3 0,-1-2 4 16,-2 6-7-16,-3-1-5 16,2 1 7-16,2-2-8 15,5-7 3-15,4-2-7 16,2-2-2-16,5 0-33 15,2-4-41-15,0 0-71 16,0 0-97-16,15 0-168 16</inkml:trace>
  <inkml:trace contextRef="#ctx0" brushRef="#br0" timeOffset="116894.42">15360 15913 358 0,'0'0'122'0,"0"0"-46"15,0 0 16-15,0 0-25 16,0 0-5-16,0 0 8 16,0-8-11-16,-4 8-17 15,2 0-10-15,-2 0 13 0,2 0 23 16,-4 0 16-16,-5 0-9 16,-3 0-36-16,-1 0-26 15,-1 0-3-15,1 13-2 16,-1 6-8-16,3 7-5 15,2 4-2-15,4 7 0 16,2-1 3-16,5 0 1 16,0-2 1-16,0-2 2 15,12-10-1-15,3-8-1 16,6-10-5-16,-2-4-9 16,6 0-1-16,2-31 5 15,-1-12 3-15,-1-11 9 16,-10-8 9-16,-6-2 17 15,-6-3-9-15,-3 1-9 0,0 4-1 16,0 8 3-16,0 8-7 16,-10 8 3-16,4 18-4 15,4 12 1-15,0 8 4 16,2 0-3-16,0 4 0 16,0 20 0-16,0 14-4 15,0 7-2-15,0 5 2 16,8 0 0-16,6 1-1 15,1 3 1-15,-1 0 0 16,-3-5-1-16,4 1-31 16,1-10-46-16,4-11-107 15,2-8-108-15,1-13-189 0</inkml:trace>
  <inkml:trace contextRef="#ctx0" brushRef="#br0" timeOffset="117153.88">15716 15981 632 0,'0'0'179'0,"0"0"-90"16,0 0 37-16,0 0-61 15,0 0-41-15,0 0 12 16,-77-9 1-16,60 14-16 16,2 14-9-16,-3 1-6 15,3 7 0-15,1 0-6 16,5 5-6-16,9-3 6 0,0 0-11 15,0-3-28-15,19-8-58 16,7-14-21-16,7-4-56 16,1-4 18-16,-5-19-23 15,-7 2 47-15,-10-3 24 16,-10 4 17-16,-2 2 3 16</inkml:trace>
  <inkml:trace contextRef="#ctx0" brushRef="#br0" timeOffset="117285.97">15716 15981 1 0,'-104'125'50'15,"93"-111"21"-15,8-3 33 16,3-5-55-16,0-1 7 16,3-5-13-16,14 0-28 15,4-5-15-15,-2-16-1 16,6-8-32-16,-3-2-51 0,1 1-149 16</inkml:trace>
  <inkml:trace contextRef="#ctx0" brushRef="#br0" timeOffset="117332.77">15716 15981 299 0</inkml:trace>
  <inkml:trace contextRef="#ctx0" brushRef="#br0" timeOffset="117671.82">15716 15981 299 0,'143'31'227'0,"-139"0"-90"0,1 6 19 0,-3-5-69 16,2-7-39-16,1-2-7 15,0-10-9-15,-3-9-17 16,0-4-14-16,0 0-1 16,0-4-18-16,3-23 2 15,-3-13 16-15,2 0 0 16,1-4-3-16,2 3 3 0,1 15 0 15,-1 11 1-15,-1 15 0 16,6 0-1-16,-1 9 7 16,3 15-7-16,-1 7 5 15,-2-1 0-15,-2-10-5 16,0-4 2-16,-3-10-1 16,-1-2 1-16,0-4-2 15,-1 0-5-15,1-4-13 16,5-18 0-16,4-6-15 15,4 6 13-15,0 8 8 16,-1 10 0-16,1 4 12 16,-3 7 9-16,1 26 7 15,-3 3 0-15,-3 0-3 16,-1-3-9-16,-1-4-4 16,6-15-18-16,-1-7-84 0,1-7-185 15</inkml:trace>
  <inkml:trace contextRef="#ctx0" brushRef="#br0" timeOffset="118051.51">16374 15959 684 0,'0'0'74'0,"0"0"8"0,0 0 34 15,0 0-83-15,0 0-20 0,0 0-2 16,-89 71 7-16,77-39-4 15,3-2-7-15,3-2 1 16,6-6-7-16,0-4 0 16,0-10-1-16,2-3 0 15,9-5-9-15,5 0-15 16,-1-17-1-16,5-10 3 16,1-6-4-16,-4 7 7 15,-3 8 17-15,-5 6 4 16,-5 12-3-16,2 0 4 15,-1 8 27-15,2 10 13 16,0 3-29-16,-1-2 1 16,0-5-11-16,2-10-4 15,-2 1 0-15,-3-5-5 16,-1 0-16-16,2 0-32 0,3-17-50 16,-1-3-33-1,6 2-32-15,-4 0-140 0</inkml:trace>
  <inkml:trace contextRef="#ctx0" brushRef="#br0" timeOffset="118383.42">16576 15986 251 0,'0'0'479'16,"0"0"-375"-16,0 0 4 0,0 0-23 15,0 0-48 1,0 0-25-16,38 80-8 0,-35-76-3 15,-1-4-1-15,0 0-16 16,0-4-48-16,1-19 16 16,3-7 43-16,3 3-28 15,5-1-4-15,5 6 5 16,1 9 29-16,3 9 3 16,-4 4 5-16,0 0 2 15,1 4 6-15,-7 13-3 16,-2 2 9-16,-4 2-8 15,-3-2-8-15,-1-2-1 16,-3 1 2-16,0-4-4 16,0-6-10-16,0 2-51 15,0-2-134-15,0-6-268 0</inkml:trace>
  <inkml:trace contextRef="#ctx0" brushRef="#br0" timeOffset="118825.02">16979 15852 579 0,'0'0'79'0,"0"0"-21"16,0 0 57-16,0 0-63 15,0 0-35-15,0 0-16 0,-111 97 5 16,98-65 0-1,8 5 0-15,5-3 7 0,0-7 3 16,7-4-8-16,13-13-7 16,5-8 4-16,0-2-5 15,0-21-6-15,0-18 6 16,-4-11 0-16,-3-14 4 16,-7-3 8-16,-5-7-7 15,-6-2 15-15,0 4-3 16,0 0-3-16,0 9-7 15,0 20 6-15,-6 6-6 16,-3 15-2-16,-1 12-4 16,4 10 0-16,-1 0-1 0,3 23-16 15,4 16-5 1,0 16 6-16,0 3 8 0,0 1-11 16,4 4-36-16,9-2-58 15,1-2-14-15,1-7-65 16,1-10-310-16</inkml:trace>
  <inkml:trace contextRef="#ctx0" brushRef="#br0" timeOffset="119170.48">17209 15949 514 0,'0'0'207'16,"0"0"-199"-16,0 0 108 0,0 0-56 15,0 0-48 1,0 0-9-16,-111 99 8 0,104-77 1 16,3 0-2-16,2-8-4 15,2-4-6-15,0-6-2 16,0-4-8-16,6 0-16 16,12-6 6-16,0-16 0 15,4-4 1-15,-1 3 14 16,-4 10 5-16,-6 5 2 15,-2 8 2-15,-2 0 22 16,1 4 37-16,2 22 4 16,3 1 2-16,2 0-28 15,3-4-17-15,3-6-21 16,-4-3-3-16,-1-10-8 16,1-4-94-16,-3-4-105 0,-7-20-232 15</inkml:trace>
  <inkml:trace contextRef="#ctx0" brushRef="#br0" timeOffset="120301.39">14471 16258 61 0,'0'0'76'0,"0"0"-71"0,0 0 35 16,0 0 52-16,0 0-32 16,0 0 28-16,9 9 24 15,-9 0-8-15,2 3-24 16,0 2-13-16,2 5-44 15,4-6-17-15,-4 1 1 16,0 3-6-16,1 1 14 16,-3 4 23-16,-2 0 2 15,0 6-10-15,0 6-4 16,0 2-8-16,0 0-11 16,0 4-5-16,0 1 2 15,0 3-4-15,0 1 2 16,0 4-1-16,-7-9 1 15,-1-4 11-15,3-8 7 0,0-10 4 16,5-6-6-16,0-8-13 16,0-4-5-16,0 0-7 15,0 0-6-15,0 0 6 16,7 0 7-16,9-8 1 16,4 4 8-16,2-2 2 15,2 2-5-15,5 0 0 16,2-1 0-16,1 5-3 15,-3 0-3-15,0-3 5 16,-5 3 4-16,-1 0 4 16,-8 0 0-16,-3 0-4 0,-4-3-4 15,-1 1-5 1,-3-3 0-16,3-3-4 0,-5-2-6 16,-2-3-49-16,0 4-56 15,0-5-154-15</inkml:trace>
  <inkml:trace contextRef="#ctx0" brushRef="#br0" timeOffset="120685.38">14903 16749 818 0,'0'0'109'16,"0"0"-106"-16,0 0 15 0,0 0-10 15,0 0-8-15,0 0 6 16,136-45-4-16,-109 33 0 16,-7 3 3-16,-9 7-1 15,-5 2 2-15,-1 0 5 16,-2 0-2-16,1 5 3 16,-2 14 4-16,-2 7 10 15,0 1 8-15,0 5 2 16,-2 0-1-16,-12-2 7 15,1-8-5-15,-1-9-3 16,1 0-14-16,0-3-15 16,-3 0-3-16,3 1-2 15,-1-2-1-15,4-3 1 16,5-2 0-16,1 0-3 0,2-4-11 16,2 4-29-16,0 2-62 15,2 3-80-15,13-6-137 16</inkml:trace>
  <inkml:trace contextRef="#ctx0" brushRef="#br0" timeOffset="121748.6">15576 16601 677 0,'0'0'70'0,"0"0"-11"15,0 0 14-15,0 0-73 16,0 0-16-16,0 0-2 15,-4-22 18-15,4 14 19 16,-2 2 42-16,-4 6 3 0,4 0 16 16,0-4 0-1,-2 4-20-15,-3 0-28 0,-7 0-9 16,-3 0-20-16,-3 0-1 16,-3 0-1-16,-1 0 0 15,4 0-1-15,2 0 0 16,3 0-5-16,6 0-8 15,-1 0 0-15,6 6 13 16,2 6-12-16,0 7 1 16,2-2 11-16,0 10 4 15,0 0-4-15,0 3 4 16,0 11-2-16,0 3 1 16,2 2-2-16,-2 5 2 15,0-3 4-15,0-1 6 16,0-3-7-16,-6-12-3 0,-1-10-2 15,5-8-1-15,0-5-3 16,2-9-6-16,0 0-17 16,0 0-6-16,0 0 21 15,13-13 10-15,9 3 1 16,3-2 2-16,3 6-1 16,6-2 0-16,2 8-1 15,1 0 0-15,-1 0 3 16,-3 0-6-16,-4-4 8 15,-4 0-8-15,-7 2 3 16,-7-6-2-16,-4 1-36 16,-7-4-117-16,0 3-146 0,-3-6-221 15</inkml:trace>
  <inkml:trace contextRef="#ctx0" brushRef="#br0" timeOffset="121935.3">15485 16900 666 0,'0'0'231'0,"0"0"-220"0,0 0 5 15,0 0-14-15,0 0-1 16,0 0-1-16,118-92-9 16,-78 68-39-16,-3 2-57 15,-3 9-53-15,-7 7-104 16</inkml:trace>
  <inkml:trace contextRef="#ctx0" brushRef="#br0" timeOffset="122261.99">15881 16704 603 0,'0'0'190'0,"0"0"-65"16,0 0-9-16,0 0-18 15,0 0-61-15,-113 72-29 16,102-55 7-16,5-2-2 15,6-7-13-15,0-4-10 16,14 2-3-16,9-2-13 16,4 0 14-16,-1-4-5 15,1 3 8-15,-3 3 6 0,-1 3-5 16,-6-1 7-16,-5 6 1 16,-4 8 7-16,-8 2 8 15,0 6 6-15,-2-4-8 16,-22-4-9-16,-8-3-4 15,1-6-28-15,2-13-12 16,2 0-30-16,10-7 40 16,5-22-39-16,8-11-58 15,4-8-27-15,0-6-151 16</inkml:trace>
  <inkml:trace contextRef="#ctx0" brushRef="#br0" timeOffset="122832.94">16019 16409 245 0,'0'0'338'16,"0"0"-218"-16,0 0 43 15,0 0-66-15,0 0-56 16,0 103-6-16,2-50-2 16,-2 5-3-16,2 11 0 15,1-7 4-15,-1 4-2 16,1-12-11-16,-1-10-19 15,0-8-2-15,-2-10-10 16,2-8-39-16,1-12-51 16,-3-6 40-16,0 0-40 15,0-18 0-15,0-8 82 16,0 2 10-16,0-2 8 0,0 8 7 16,6-4-5-16,14 8 2 15,12-5 10-15,3 4 2 16,7 1-6-16,1-4-9 15,-3 4-1-15,-7 0 0 16,-8 1 0-16,-10 4-1 16,-3-5 0-16,-8 1 2 15,-4 4 5-15,0-3 33 16,0 6 33-16,-10 1 0 16,-11 5-5-16,-8 0 4 15,-2 11-40-15,-3 15-24 16,5 10-7-16,2 0-5 0,9 4 2 15,7-4 0-15,7-6 2 16,4-2 1-16,0-6 0 16,9-8-1-16,11-6-6 15,7-8-1-15,2 0 2 16,4-28-3-16,-4-6 7 16,-3-6-1-16,-8 4-3 15,-7 4-12-15,-3 10-26 16,-8 8-21-16,0 10-55 15,0 4-117-15,0 0-190 16</inkml:trace>
  <inkml:trace contextRef="#ctx0" brushRef="#br0" timeOffset="123235.47">16543 16677 582 0,'0'0'81'0,"0"0"8"16,0 0 32-16,0 0-48 16,0 0-16-16,0 0-10 15,-109 22-28-15,89 19-17 16,1 3-2-16,11 2-1 16,4-6 0-16,4-10 1 15,0-6-2-15,0-12-6 16,4-6-6-16,12-6 2 0,1 0-4 15,1-18-5-15,0-10 0 16,-2-6 7-16,-1 9 14 16,-3 8 0-16,-4 9 5 15,-1 8 0-15,1 4 20 16,2 22 35-16,-1 11-19 16,-3 8-26-16,-4-1-2 15,-2 5-8-15,0-10 0 16,0-3-5-16,0-4 0 15,-4-5-1-15,4-10-69 16,0-2-34-16,0-15-166 16,0 0-359-16</inkml:trace>
  <inkml:trace contextRef="#ctx0" brushRef="#br0" timeOffset="123563.28">16670 16731 604 0,'0'0'90'0,"0"0"-19"16,0 0 43-16,-22 121-50 16,22-92-20-16,0 0 7 15,19-3-18-15,2-4-15 16,4-12-7-16,1-5-6 0,-2-5 1 15,5 0-4-15,-2-27 4 16,-2-5 3-16,-3-3-5 16,-7-2-4-16,-6 3-2 15,-9-6-3-15,0 3-20 16,0 11-27-16,-11 7 18 16,-4 14-22-16,3 5-57 15,6 6-69-15,4 20-201 16</inkml:trace>
  <inkml:trace contextRef="#ctx0" brushRef="#br0" timeOffset="123954.35">17068 16699 427 0,'0'0'240'16,"0"0"-192"-16,0 0 55 15,0 0-50-15,0 0-44 16,0 0 14-16,-70 64-1 16,61-25 2-16,7 1-9 15,2-1 19-15,0 0-4 16,0-9-11-16,8-4-19 16,13-4-17-16,2-8-22 15,2-14-49-15,0 0-24 0,-5-14 9 16,-2-11 32-1,-8-2 5-15,-7 10 27 0,-3 2 39 16,0 7 46-16,0 2 24 16,-7 6-25-16,-8 0 23 15,-5 0 22-15,-5 10-27 16,-9 9-17-16,1-2-3 16,0 5-11-16,4-4-20 15,12-6-12-15,9-6-14 16,8-6-178-16,0 0-390 15</inkml:trace>
  <inkml:trace contextRef="#ctx0" brushRef="#br0" timeOffset="151267.63">1831 16556 332 0,'0'0'149'0,"0"0"-68"0,0 0-8 16,0 0-39-16,0 0-21 15,0 0 6-15,0 0 28 16,11 11 8-16,-9-11 3 15,1 0 8-15,-1 4-8 16,-2 0-5-16,2 0-23 16,-2 2-10-16,0 2 10 15,2 5-8-15,0 14 8 16,0 5-6-16,3 16 2 16,2 11-8-16,2 6-1 15,2 8-10-15,-2-3-2 0,0-2-4 16,-1-10 0-1,-3 1 0-15,-3-15-1 16,0-8 3-16,1-14-3 16,-3-14 0-16,0-8-47 0,0-4-58 15,0-36-146-15,-3-18-73 16</inkml:trace>
  <inkml:trace contextRef="#ctx0" brushRef="#br0" timeOffset="151658.85">1735 16625 593 0,'0'0'169'0,"0"0"-168"16,0 0 105 0,0 0-67-16,0 0-39 0,0 0-2 15,33-32 2-15,4 18 4 16,5 0-4-16,2 5 3 15,-1 9-3-15,-1 0 0 16,1 27 4-16,-8 15 6 16,-4 10 23-16,-7 14 24 15,-8 3 4-15,-5 3-18 16,-6 2-4-16,-5-9-4 16,0 4 4-16,-14-5-12 15,-13 7-6-15,-2-9 1 16,0-8 2-16,-2-10-2 15,4-12-8-15,1-9-9 16,2-11-5-16,1-11-12 0,5-1-41 16,3 0-12-1,8-18-42-15,5-4-62 0,2-10-25 16,4-3 11-16,21-2-102 16</inkml:trace>
  <inkml:trace contextRef="#ctx0" brushRef="#br0" timeOffset="151904.94">2248 17012 736 0,'0'0'191'0,"0"0"-173"0,0 0 106 16,0 0-57-16,0 0-56 15,0 0 0-15,26 40 48 16,-15-8 21-16,1 8-25 15,-1 9-14-15,-3 1-24 16,2-6-7-16,-3 0-10 16,-1-12 0-16,-2-14-16 15,3-10-37-15,2-8-62 16,2-4-144-16,4-32-68 16,1-12-66-16</inkml:trace>
  <inkml:trace contextRef="#ctx0" brushRef="#br0" timeOffset="152245.76">2588 16964 532 0,'0'0'394'15,"0"0"-305"-15,0 0 68 16,0 0-57-16,0 0-77 16,0 0-13-16,-104 84-10 15,95-70-5-15,6-2-15 16,3-6-1-16,0-2-14 15,16-4-26-15,16 0 14 16,10 4 3-16,3 0 15 16,-10 6 11-16,-1 12 2 15,-12 1 12-15,-9 7 4 16,-4 5 40-16,-9 2 11 16,0-1-5-16,0-4-14 0,-20-10-16 15,2-5-16-15,-5-12-9 16,0-5-54-16,-8 0-46 15,-1-5-9-15,5-30-16 16,7-11 0-16,14-11-28 16,6-10-118-16</inkml:trace>
  <inkml:trace contextRef="#ctx0" brushRef="#br0" timeOffset="152903.98">2776 16467 231 0,'0'0'569'0,"-7"104"-564"16,7-33 23-16,0 0 61 15,20 6-64-15,4 7-20 16,-3-4 11-16,-3 0 11 16,-3-8-4-16,-6-1-13 15,-4-13-10-15,-3-12-7 16,0-12-29-16,0-16-24 15,-2-12-61-15,0-6 14 16,0-4 7-16,-6-20 3 16,-10-2 97-16,3 0 20 15,5 8 54-15,2 8 7 16,4 6-9-16,2 0 0 16,0-7-20-16,0 4-14 0,0-11-8 15,18-8 1-15,6 2 4 16,3-2-9-16,-1-1-5 15,-5 10 1-15,-6 2-1 16,-5 11-4-16,-6 4 6 16,-2 0 17-16,-2 0-1 15,2 0 0-15,5 14-11 16,3 8 10-16,4 5-9 16,-1 4-23-16,1 0 1 15,1 1-6-15,-1-2 2 16,-5-6-1-16,-1-6-2 15,-5-10 2-15,2-4-4 0,-5-4 0 16,2 0 2 0,-2 0-2-16,0 0 1 0,0 0-1 15,0-4 2-15,2-10 0 16,3-8 3-16,1-4 2 16,-2-6-4-16,3 2 5 15,2-7-4-15,2 1-2 16,2-4 1-16,1 9-1 15,-3 4-4-15,-5 10-6 16,0 8 1-16,-4 5 2 16,0 4-5-16,-2 0-5 15,4 0-28-15,1 8-78 0,-3 5-101 16,0 4-118-16</inkml:trace>
  <inkml:trace contextRef="#ctx0" brushRef="#br0" timeOffset="153150.53">3317 17058 731 0,'0'0'157'0,"0"0"-50"15,0 0 46-15,0 0-94 16,0 0-21-16,0 0 4 15,9 97-9-15,-7-61-11 0,-2 0-5 16,4-9-17-16,1-4 0 16,0-7-30-16,-1-10-49 15,1-6-106-15,-1 0-181 16,-2-28-222-16</inkml:trace>
  <inkml:trace contextRef="#ctx0" brushRef="#br0" timeOffset="153607.84">3424 16445 686 0,'0'0'41'15,"0"0"0"-15,16 126 100 0,-1-60-89 16,-1 15-6-16,1 3 25 15,-3 6-10-15,-4-2-19 16,-1-10 1-16,-1-3-17 16,-1-21-8-16,0-10-7 15,-3-16-8-15,0-12 3 16,-2-14-5-16,0-2-1 16,0-2-38-16,0-24 1 15,0-6 37-15,0-8 7 16,7-4 1-16,4 8-4 15,5 1-2-15,5 3-2 16,4 6-15-16,6 8 2 0,-2 8 0 16,-2 7 8-16,-4 3-2 15,-6 0 2-15,-1 21 5 16,-5 11 12-16,-7 4 9 16,-4 8 3-16,0 1-16 15,-4 1 5-15,-18-2-13 16,-5-10-4-16,3-5-19 15,-3-16-22-15,6-5-63 16,6-8-38-16,9 0-59 16,6-14-34-16</inkml:trace>
  <inkml:trace contextRef="#ctx0" brushRef="#br0" timeOffset="153890.2">3835 17079 714 0,'0'0'121'0,"0"0"-67"0,0 0 122 15,8 139-123-15,3-95-27 16,5-7 20-16,-3-7-24 16,3-11-13-16,-3-6-9 15,3-13-1-15,-1 0-14 16,3-5 3-16,2-26 12 15,-2-5 3-15,-5-12 6 0,-3-6-6 16,-6 5-3-16,-4 9-18 16,0 16-16-1,0 8-7-15,0 10-30 0,0 6-89 16,0 0-117-16</inkml:trace>
  <inkml:trace contextRef="#ctx0" brushRef="#br0" timeOffset="154111.82">4153 17074 846 0,'0'0'47'0,"0"0"14"16,0 0 57-16,2 109-102 15,4-74-2-15,3 3 23 16,-4-1-13-16,2-9-15 15,-1-6-9-15,-1-4-29 16,1-10-72-16,4-8-93 16,-4 0-192-16</inkml:trace>
  <inkml:trace contextRef="#ctx0" brushRef="#br0" timeOffset="154905.01">4382 17048 514 0,'0'0'279'16,"0"0"-264"-16,0 0 139 16,0 0-81-16,-75 120-63 15,75-93-5 1,0 1-5-16,0-6-5 0,17-5-2 16,5-2-1-16,5-3-7 15,0 3 15-15,-2 2 2 16,-6 13 6-16,2 6 9 15,-6 8 12-15,-6 2-1 16,-4 3-4-16,-5-3-5 16,0-6 1-16,0-6 5 15,-9-10-3-15,-5-15-22 16,-1-9 0-16,-1 0-23 16,3-27 0-16,3-23 23 0,8-9 2 15,2-11-1-15,0-2 2 16,16 0 2-16,5 2-2 15,-2 2 0-15,1 14-3 16,0 9 2-16,-2 15-4 16,0 12 2-16,-5 12-6 15,3 6-3-15,-1 14-5 16,-1 18 14-16,1 13 0 16,-6 3-13-16,-5-7-16 15,0 0-21-15,-4-11-25 16,0-8 6-16,0-8 5 15,-6-6 11-15,-13-8-52 16,-6 0 41-16,0 0 53 0,3-4 9 16,2-10 2-16,9-2 0 15,4 2 0-15,7 6 0 16,0 2 2-16,5-3 12 16,17 3 29-16,7-5 26 15,4 1-11-15,3-2-25 16,-1-2-24-16,4-8-1 15,1-4-8-15,-2-2 0 16,-5-3-5-16,-6 3-2 16,-11 6 4-16,-10 4 3 15,-4 10 5-15,-2 5 27 16,0 3 62-16,-20 0 22 16,-7 21-54-16,-4 14-50 0,5 6 1 15,6 7-9-15,6 2 19 16,9-6 3-16,5-7-7 15,0-7-14-15,19-4-5 16,10-12-10-16,2-10-14 16,9-4-12-16,-3-17-15 15,4-22-31-15,-10-16-4 16,-7-6-39-16,-16-2-67 16,-8 5-211-16</inkml:trace>
  <inkml:trace contextRef="#ctx0" brushRef="#br0" timeOffset="155081.18">4431 16812 388 0,'0'0'268'0,"0"0"-259"0,0 0 70 0,0 0-70 16,0 0-9-16,0 0-150 15</inkml:trace>
  <inkml:trace contextRef="#ctx0" brushRef="#br0" timeOffset="155245.49">4055 16816 632 0,'0'0'0'16,"0"0"-49"-16,0 0-18 15</inkml:trace>
  <inkml:trace contextRef="#ctx0" brushRef="#br0" timeOffset="156830.49">5545 17129 88 0,'0'0'150'0,"0"0"-113"16,0 0 30-16,0 0 6 15,0 0 14-15,0 0 24 16,0 0 2-16,4 0 5 16,-1 0-31-16,-1 0-12 15,-2 0-22-15,2 0-9 16,5 0-14-16,0 0-6 15,8 8-1-15,5-3 2 16,5 0-1-16,2-5-13 16,0 0-10-16,-1 0-1 15,-2-5 0-15,-5 0-1 0,-9 1-2 16,-3 0-4-16,-5 4-7 16,-2 0-4-16,0 0-11 15,0 0-37-15,0 0-69 16,0 8-60-16,0-7-175 15</inkml:trace>
  <inkml:trace contextRef="#ctx0" brushRef="#br0" timeOffset="157173.4">5811 16976 906 0,'0'0'51'0,"0"0"-50"0,0 0 105 15,0 0-87-15,0 0-19 16,0 0-10-16,68 58 7 16,-30-54 3-1,0-4 0-15,-2 0 0 0,-8 0 0 16,-7 0 9-16,-11 6-9 16,-4 2 0-16,-6 7 0 15,0 2 15-15,0 10 10 16,-6-1 5-16,-9 2 11 15,-3-6 3-15,1 0-12 16,-1-4 1-16,-2 0-4 16,4-4-18-16,-1-2-9 0,-1-2-2 15,7-10-1-15,1 0-45 16,4 0-34-16,4 0-87 16,2-14-155-16,0-4-259 15</inkml:trace>
  <inkml:trace contextRef="#ctx0" brushRef="#br0" timeOffset="157698.79">6615 16763 402 0,'0'0'327'0,"0"0"-279"0,0 0 118 15,0 0-7-15,0 0-77 16,0 0-37-16,-141 27-8 16,112-9-22-16,4 4-5 15,10-4-8-15,7 0-2 0,8-3-8 16,0 6 5-16,13 1-9 16,22 0-20-16,12 0-6 15,7-9 6-15,-1 4 13 16,-4 2-14-16,-11 2 7 15,-11 8 23-15,-12 1 3 16,-12 10 12-16,-3 6 28 16,-10 6 11-16,-27-2 2 15,-11-2-21-15,-4-8-2 16,0-8-22-16,6-14 0 16,9-10-8-16,11-8-15 15,10 0-33-15,10-33-45 16,6-17-106-16,2-17-71 0,31-2-71 15</inkml:trace>
  <inkml:trace contextRef="#ctx0" brushRef="#br0" timeOffset="157920.32">6837 17092 334 0,'0'0'567'15,"0"0"-551"-15,0 0 42 16,17 105 67-16,-9-79-105 16,1 5-8-16,-1-8 4 0,-2-7-13 15,-2-3-3-15,-2-4-8 16,0-7-52-16,-2-2-78 16,0 0-113-16,2 0-308 15</inkml:trace>
  <inkml:trace contextRef="#ctx0" brushRef="#br0" timeOffset="158250.48">7093 17026 874 0,'0'0'94'0,"0"0"-48"15,0 0 126-15,0 0-120 0,0 0-52 16,0 0 1-16,-69 98-1 15,69-89-14-15,9 0-17 16,9-4 9 0,5 3 12-16,-2 5 0 0,4 2 4 15,-4 7 5-15,1 4 0 16,-5 2 2-16,-5 2 3 16,-3-2-3-16,-9-2 9 15,0-8 11-15,0 0-4 16,-12-10-1-16,-10-8-16 15,-7 0-30-15,0-8-27 16,0-20-41-16,7-8-72 16,9-12-78-16,6-7-322 0</inkml:trace>
  <inkml:trace contextRef="#ctx0" brushRef="#br0" timeOffset="158906.26">7334 16548 687 0,'0'0'101'0,"0"107"-85"15,0-49 126-15,2 9-93 16,5 5-34-16,5 5 12 16,-6-2 4-16,-2 0-8 15,1-3-8-15,-3-14-12 16,-2-8-3-16,0-16-24 0,0-16-29 15,0-18 7 1,0 0 8-16,0-7-68 0,0-16 67 16,0-4 25-1,2 0 14-15,12 1 6 0,1 4 10 16,10 4 1-16,-1 4-1 16,8 0-1-16,-1 1-13 15,2 4 2-15,-2-5 0 16,-2 1 0-16,-6-1-4 15,-6 2 4-15,-1 2 1 16,-7 0 7-16,-3 6 5 16,0 0 10-16,-6 4 7 0,0 0 41 15,0 0 21-15,0 0-18 16,-8 0-35 0,-3 0-22-16,-5 8-12 15,-1 6 7-15,-1 4-8 0,3 9 1 16,1 9-4-16,7-1 0 15,3 6 1-15,4-1-1 16,0-4-5-16,13-4-4 16,16-10-23-16,10-13-26 15,3-9-8-15,-1-5-29 16,-2-17 17-16,-13-6 37 16,-12 2 22-16,-12 4 6 15,-2-5 8-15,-6 14 4 0,-23 3 18 16,-9 10 15-1,-1 0-6-15,2 6-21 0,3 16-7 16,12 0 10-16,9 0-13 16,9 0-8-16,4-7-26 15,0-13-74-15,8-2-141 16,10-2-162-16</inkml:trace>
  <inkml:trace contextRef="#ctx0" brushRef="#br0" timeOffset="159313.29">7843 17197 532 0,'0'0'292'0,"0"0"-272"0,0 0 128 15,0 0-75-15,0 0-60 16,0 0-13 0,42 96 0-16,-36-96-10 0,-2-8-4 15,4-21 14 1,-2-4 13-16,1-3-4 0,-1 10 3 15,4 7-7-15,-6 15-4 16,5 4-1-16,2 0-7 16,5 9 7-16,1 12 22 15,1 6 8-15,-5 1-11 16,1-2 3-16,-7-8-6 16,-1-4 2-16,-4-10-15 15,0-4-3-15,-2 0-12 16,3-4-33-16,4-23 16 0,2-4 29 15,1 3 4 1,4 6 4-16,-3 10-8 0,3 12-1 16,-1 0 1-16,5 22 18 15,2 7 7-15,-2 8-16 16,-3-5-4-16,-1-7-5 16,-1-2-15-16,-1-4-58 15,-2-16-66-15,3-3-124 16,-1-3-249-16</inkml:trace>
  <inkml:trace contextRef="#ctx0" brushRef="#br0" timeOffset="159605.26">8362 17137 568 0,'0'0'178'0,"0"0"-6"16,0 0-20-16,0 0-104 16,0 0-37-16,0 0 25 15,-85 94-3-15,71-71-5 16,3-2-10-16,7-7-18 15,2 1 0-15,2-13-5 16,0 3-27-16,0-5-12 16,4 0-5-16,11 0 16 15,6-12 5-15,-1 2 28 16,-7 2 3-16,1 4-2 16,-1 4 3-16,0 0 4 15,3 0-3-15,4 12 8 0,0 5 5 16,2 2 6-1,-7-1-20-15,-1-5-4 0,-3-4-51 16,-1-9-112-16,-4 0-207 16</inkml:trace>
  <inkml:trace contextRef="#ctx0" brushRef="#br0" timeOffset="159892.22">8526 17058 645 0,'0'0'347'15,"0"0"-341"-15,0 0 127 16,0 0-83-16,-51 115-50 0,51-101-16 16,2 0-28-16,14-6-9 15,1-5-1-15,4 3 27 16,-3-1 15-16,-3-1 12 16,1 6 6-16,-5 2-5 15,-2 6 31-15,-3 8 28 16,-6-2-8-16,0 2-3 15,0-4-9-15,-4-8-2 16,-13-1-34-16,-4-12-4 16,-1-1-36-16,-2 0-104 15,3-18-141-15,3-6-316 16</inkml:trace>
  <inkml:trace contextRef="#ctx0" brushRef="#br0" timeOffset="160674.1">9384 17088 522 0,'0'0'288'0,"0"0"-205"0,0 0 56 0,0 0-55 16,0 0-66-16,0 0-10 16,-22-40 4-16,4 36 5 15,-4 4 25-15,-5 0 7 16,-4 12-24-16,2 20-25 15,6 13 4-15,8-1 1 16,8 2-1-16,7-7-4 0,0-12-6 16,12-17-13-1,12-5-3-15,8-5 15 0,-3-15 0 16,-1-29 2-16,-6-10 5 16,-4-19 5-16,-11-7 6 15,-7-4-5-15,0 0-4 16,-11 4 4-16,-7 16-2 15,0 21-1-15,5 23 11 16,8 12-1-16,1 8 6 16,4 0-19-16,0 22-10 15,0 19-6-15,17 21 15 16,4 6-22-16,1 4-11 16,5-2-39-16,1-12-62 15,4-4-63-15,2-14-135 16</inkml:trace>
  <inkml:trace contextRef="#ctx0" brushRef="#br0" timeOffset="160985.29">9701 17048 706 0,'0'0'215'0,"0"0"-166"0,0 0 127 15,0 0-95-15,0 0-70 16,-125 90-8-16,114-49-3 15,8-2 0-15,3-1-1 16,3-9-24-16,21-8-46 16,7-10-68-16,0-11-29 0,0 0 19 15,-8-11 14 1,-12-2 25-16,-11-3 38 0,0 6 72 16,-13 5 56-16,-12 5 20 15,-4 0-2-15,2 0 27 16,8 0-47-16,7 0-22 15,10 0-12-15,2 0-20 16,14 0-59-16,17-6-46 16,4-9-107-16</inkml:trace>
  <inkml:trace contextRef="#ctx0" brushRef="#br0" timeOffset="161553.79">10299 17056 660 0,'0'0'233'16,"0"0"-223"-16,0 0 144 0,0 0-76 16,-122 14-78-1,98 8-5-15,6 10-5 0,7 5 10 16,9 3 1-16,2 4 13 16,0-4-4-16,17-10-2 15,8-16-8-15,8-10-31 16,3-4-40-16,-1-27 14 15,2-12 32-15,-14-5 3 16,-4 0 2-16,-15 12 14 16,-4 9 6-16,0 17 16 15,0 6 27-15,0 6 60 16,0 26-54-16,0 17-44 16,0 8-5-16,6 2-2 15,6-5-3-15,-3-2 5 16,-3-2 0-16,-4 3 1 15,-2-3 1-15,0-1-1 16,-4-8 8-16,-16-1-1 0,-2-10-4 16,-2-12-4-16,-3-8-2 15,2-10-14-15,0-6-40 16,4-33-31-16,5-20-79 16,5-12-60-16,11 4-222 15</inkml:trace>
  <inkml:trace contextRef="#ctx0" brushRef="#br0" timeOffset="161919.57">10478 17008 701 0,'0'0'87'0,"0"0"45"15,0 0-14-15,0 0-71 16,0 0-10-16,0 0 9 15,-42 129-14-15,35-93-8 16,2 3-5-16,5 3 1 16,0-7-10-16,16-3-10 15,13-5-10-15,7-14-37 16,6-13-46-16,1 0-47 16,-6-18-14-16,-6-14 14 15,-14 6 46-15,-17-3 20 16,0 4 55-16,-23 6 19 15,-15 8 1-15,-2 5-1 0,0 6 15 16,6 0 6-16,12 0 32 16,7 0 34-16,10 0-25 15,5 0-54-15,0 0-8 16,5 0-80-16,16 0-77 16,4-12-225-16</inkml:trace>
  <inkml:trace contextRef="#ctx0" brushRef="#br0" timeOffset="162201.85">10727 16994 712 0,'0'0'121'15,"0"0"-22"-15,0 0-1 0,0 0-86 16,0 0-8-16,0 0-4 16,-33 64 0-16,31-52-3 15,2 2-8-15,0-1-24 16,0 1-21-16,6-5-22 15,10 0 17-15,2-5 23 16,2 1 34-16,3 4 4 16,-3 0 1-16,-5 3 30 15,-4 7 12-15,-6-1 29 16,-5 8-16-16,0-3-33 16,-12-6-8-16,-14-7-15 15,-6-6-35-15,3-4-33 16,-2 0-61-16,10-18-65 0</inkml:trace>
  <inkml:trace contextRef="#ctx0" brushRef="#br0" timeOffset="162498.57">10901 16535 443 0,'0'0'247'16,"0"0"-229"-16,19 128 142 0,-13-68-87 15,3 7-31 1,-5 9 3-16,0 4-1 0,2 0-5 16,-4-4-3-16,-2-5-1 15,0-9-15-15,0-12-20 16,0-14-3-16,0-14-21 15,0-14-52-15,0-8-57 16,0-8-123-16,0-24-35 16,-5-2 65-16,-4-2 43 15</inkml:trace>
  <inkml:trace contextRef="#ctx0" brushRef="#br0" timeOffset="162858.56">10928 17156 220 0,'0'0'118'15,"0"0"-17"-15,0 0 6 16,0 0-58-16,114-14-23 15,-88 5-12-15,3 0-5 0,-4 0-4 16,-3 0-1-16,-4 0 0 16,-7 4 9-16,-6 1 18 15,-3 4 9-15,-2 0 43 16,0 0 23-16,0 0 10 16,0 0-9-16,-4 0-35 15,-12 9-49-15,-4 9-20 16,-2 9-3-16,3 4-11 15,4 1 9-15,9 0 2 16,4-2 12-16,2-8-10 16,0-7-2-16,0-8-6 15,13-7-24-15,7 0-21 16,5-22-8-16,1-8 33 0,0 2 18 16,1 2-5-16,-6 8 13 15,-2 10-1-15,-3 8-7 16,-5 0-5-16,1 12 13 15,-2 9 20-15,3 2-19 16,4-4-1-16,1-6-130 16,-1-13-180-16</inkml:trace>
  <inkml:trace contextRef="#ctx0" brushRef="#br0" timeOffset="163109.09">11563 17004 727 0,'0'0'213'0,"0"0"-195"0,0 0 126 16,-113 94-109-16,97-55-33 15,9-8-1-15,7 10 5 16,0-9-4-16,0-6 1 16,7-4-3-16,15-12-2 15,1-3-9-15,6-7-25 16,0-7-22-16,2-30-6 15,0-7 9-15,-9-6-36 0,-10 0 5 16,-12 6-45 0,0 0-173-16</inkml:trace>
  <inkml:trace contextRef="#ctx0" brushRef="#br0" timeOffset="163293.85">11026 16852 718 0,'0'0'222'0,"0"0"-209"15,0 0 109-15,141-10-72 16,-76-2-50-16,-3-2-25 16,-16 2-153-16,-23 12-393 15</inkml:trace>
  <inkml:trace contextRef="#ctx0" brushRef="#br0" timeOffset="196955.85">19914 10651 53 0,'0'0'72'15,"0"0"-66"-15,0 0-6 16,0 0-7-16,0 0-64 0</inkml:trace>
  <inkml:trace contextRef="#ctx0" brushRef="#br0" timeOffset="197622.56">19914 10651 16 0,'76'-39'137'0,"-76"39"-97"0,0 0 5 16,0 0 42-16,0 0 30 16,0 0-3-16,0 0-24 15,0 0 4-15,0 0-10 16,0 0-20-16,-3 0-9 15,3 7-25-15,0 11-2 16,0 13-2-16,0 13-2 16,0 12 10-16,0 13 7 15,0 8-17-15,0 10-1 16,0 3 0-16,0-2-11 16,0-8 6-16,0-14-8 0,0-13-1 15,0-17-7-15,0-16 1 16,0-10-2-16,0-8 1 15,0-2 0-15,0-14 4 16,-8-32 1-16,-6-19-3 16,-3-13 3-16,1-6-7 15,1 1 0-15,3 4 0 16,3 3 0-16,5 5 0 16,4 3 1-16,0 6-1 15,0 5-1-15,25 3 1 16,4 10 0-16,8 4 0 0,5 10-5 15,5 10 4-15,2 14-3 16,0 6-1-16,-5 14-4 16,-3 22 9-16,-3 10-1 15,-11 8 1-15,-8 5 3 16,-11 6-1-16,-8-1 0 16,0 3 1-16,-19-2-2 15,-12-7 5-15,-7-7-3 16,-4-8 4-16,4-12-1 15,5-8-5-15,4-11 2 16,11-5-3-16,9-6 1 16,7-1-4-16,2 0 0 15,0 4-2-15,2 6-4 16,16 8 9-16,7 11 3 0,-2 7 0 16,4 3-1-16,0-1-1 15,2 1 0-15,-2-8-1 16,0-3 3-1,-2-6-3-15,-4-5-1 0,0-9 0 16,-1-8-5-16,1 0-56 16,2-20-141-16,0-16-75 15,-6-6-175-15</inkml:trace>
  <inkml:trace contextRef="#ctx0" brushRef="#br0" timeOffset="198045.17">20654 11121 803 0,'0'0'155'0,"0"0"-92"0,0 0 102 0,0 0-96 15,0 0-52-15,0 0-6 16,-47 1 3-16,32 14-2 16,-4 3-4-16,-3 8-2 15,2 5-6-15,2 4 0 16,5 3 0-16,6 5-1 15,7-3-3-15,0 0-8 16,16-6-20-16,15-12-22 16,7-12-30-16,5-10-25 15,-3 0 40-15,-5-16 4 0,-8-10 7 16,-12-3-8-16,-10-1 21 16,-5 4 16-16,0 4 29 15,-24 6 9-15,-3 7 36 16,-4 5-7-16,-1 4-3 15,5 0 12-15,5 0 19 16,7 0-15-16,5 0-7 16,8 0-5-16,2 1-30 15,0 2-9-15,0-3-4 16,10 0-9-16,11 0-45 16,4-3-33-16,2-11-90 15,-2-4-154-15</inkml:trace>
  <inkml:trace contextRef="#ctx0" brushRef="#br0" timeOffset="198543.99">20787 11209 586 0,'0'0'277'0,"0"0"-203"0,0 0 16 16,0 0 19-16,0 0-62 15,29 128-30-15,-10-92 4 16,-2-1 3-16,1-7-14 16,2-8-7-16,-2-8 8 0,-3-8-5 15,3-4-2 1,0-10-2-16,2-26 3 0,-2-17 20 15,-5-2-2-15,-7-4-9 16,0 12-7-16,-6 7-3 16,0 15-1-16,0 6-3 15,0 12-3-15,0 5-41 16,0 2-73-16,8 0-121 16,5 2-128-16,6 9-31 15</inkml:trace>
  <inkml:trace contextRef="#ctx0" brushRef="#br0" timeOffset="198924.11">21222 11153 666 0,'0'0'177'0,"0"0"-78"0,0 0 45 16,0 0-62 0,0 0-37-16,0 0-12 0,-109 28-9 15,89 0-16-15,1 4-4 16,9 6-2-16,3 2-2 15,5 0 0-15,2 2-3 16,0-7-4-16,22-7-17 16,7-8-17-16,4-11-35 15,0-9-16-15,2 0 4 16,-6-17-10-16,-12-8 21 16,-11 2-7-16,-6-4 41 15,0 4-28-15,-10 4 51 0,-15 3-20 16,-4 6 40-1,0 6 0-15,2 4 19 16,5 0 42-16,6 0 14 0,10 0 33 16,2 0-49-16,4 0-47 15,0 0-12-15,0-10-48 16,15 0-18-16,7 1-17 16,3-2-88-16,0 3-85 15</inkml:trace>
  <inkml:trace contextRef="#ctx0" brushRef="#br0" timeOffset="199370.94">21402 11325 588 0,'0'0'236'0,"0"0"-201"0,0 0 91 15,0 0 6-15,0 0-100 16,-14 103-14-16,14-103-1 15,0 0-1-15,0 0 3 16,0 0 12-16,0-22-20 16,0-6 11-16,0-13-15 15,6-3-6-15,7-4-1 16,1-2-2-16,3 6-1 16,-1 8-1-16,3 5-1 15,0 12 5-15,0 5-4 16,-1 7 0-16,1 7-1 0,-4 0 5 15,1 9-5-15,-6 11 5 16,-5 8 1-16,-3 3 1 16,-2 5 2-16,0-1-1 15,0-1 0-15,-4-3-1 16,-7-2 1-16,4-3-2 16,0-2 1-16,5-2-2 15,2 1-1-15,0-1 0 16,0-4 1-16,18-6-8 15,9-10-3-15,6-2-44 16,3-9-73-16,1-16-9 16,1-8-41-16,-5 1-23 0,-6-1-127 15</inkml:trace>
  <inkml:trace contextRef="#ctx0" brushRef="#br0" timeOffset="199686.04">21893 11122 615 0,'0'0'100'0,"0"0"27"0,0 0 2 0,0 0-67 16,-114 31-33-16,101-9 3 15,1 2-7-15,8-1-19 16,4 0-4-16,0 0-2 16,16-6 0-16,11-1-2 15,2-3-7-15,4-4-4 16,-2 1-3-16,-4 0 5 15,-8 3 5-15,-5 3 6 0,-9 4 0 16,-5 7 3-16,0 1 3 16,-27-1 3-16,-2-7 14 15,0-6-13-15,-5-10-10 16,10-4-7-16,6-2-90 16,11-22-29-16,7-4-77 15,0 2-5-15,18 2-52 16</inkml:trace>
  <inkml:trace contextRef="#ctx0" brushRef="#br0" timeOffset="200018.8">22078 11231 376 0,'0'0'171'16,"0"0"-8"-16,0 0 19 16,0 0-71-16,0 0-28 15,0 0-21-15,-42 52-35 16,23-16-4-16,5 1 11 15,6-6-12-15,3-4-9 16,5-9-8-16,0-6-5 16,0-9-4-16,11-3 0 15,14 0-13-15,6-17-11 16,3-16 7-16,-3 0 8 16,-4 2 13-16,-11 12 1 15,-6 12 0-15,-3 7 3 16,5 7 9-16,-2 25 18 0,7 8 1 15,0 4-19 1,-1-6-7-16,-1-9-5 0,5-8-1 16,0-13-19-16,2-8-111 15,-1-12-236-15,-8-22-325 16</inkml:trace>
  <inkml:trace contextRef="#ctx0" brushRef="#br0" timeOffset="202908.59">22793 11264 628 0,'0'0'258'0,"0"0"-233"16,0 0 18 0,0 0 24-16,0 0-43 0,0 0-21 15,0 0 6-15,76 1 22 16,-50-1 7-16,-4 0-11 15,-6 0-8-15,-3 0-4 16,-8 3-15-16,-3-3 4 16,0 0-4-16,-2 0-4 15,2 0-30-15,-2 0-52 16,3 0-60-16,2 0-106 16,-3-9-58-16</inkml:trace>
  <inkml:trace contextRef="#ctx0" brushRef="#br0" timeOffset="203761.21">23316 11378 694 0,'0'0'116'0,"0"0"-40"16,0 0 62-16,0 0-68 16,0 0-43-16,0 0-23 15,0-39 0-15,2-7 27 16,7-12-4-16,3-8-11 16,-2-4-4-16,-1-3-1 15,3-3-6-15,1-2 4 16,3-1-5-16,3 4-4 15,2 13 0-15,1 13-3 16,-4 21 2-16,-7 17-5 16,-2 8 0-16,-3 3-9 15,6 18 15-15,-1 25 9 0,4 17-3 16,-3 10-2-16,-4 8 2 16,-3-2-4-16,-5-5 1 15,0-11-3-15,0-17 4 16,0-16-4-16,0-17 0 15,0-10-8-15,0 0-2 16,0-30-9-16,9-18 19 16,2-19 12-16,6-9-12 15,4 4-8-15,4 12-8 16,-5 20 0-16,-5 19 16 16,-6 21-2-16,2 17-35 15,-4 39 37-15,-1 22 8 16,-1 8 8-16,-5 1-7 15,0-7 2-15,0-10 4 0,0-6-6 16,0-8-4-16,0-11-5 16,0-18-7-16,0-10-51 15,4-17-116-15,6 0-147 16</inkml:trace>
  <inkml:trace contextRef="#ctx0" brushRef="#br0" timeOffset="204153.75">23960 11151 672 0,'0'0'170'0,"0"0"-122"0,0 0 88 16,0 0-60-16,0 0-58 15,0 0-7-15,-16 0 15 16,7 0 25-16,-8 0-12 15,-10 18-22-15,-2 8-6 16,-4 10-9-16,4 8 0 16,9-1-2-16,7-5 3 15,13-11-3-15,0-10 0 16,15-11-12-16,16-6-13 16,4 0-3-16,4-16 9 15,-8-5 13-15,-7 5 4 16,-10 9 1-16,-6 7 1 15,1 0 0-15,3 13 0 0,3 14 10 16,1-1-5-16,-5-6-5 16,1-6-12-16,1-14-59 15,2-2-93-15,3-41-137 16,-2-19-21-16</inkml:trace>
  <inkml:trace contextRef="#ctx0" brushRef="#br0" timeOffset="204767.51">24212 10571 197 0,'0'0'543'0,"0"0"-467"15,0 0-29-15,0 0 54 16,-5 157-40-16,5-78-33 16,0 13 4-16,0-1 18 15,0-5 6-15,-2-9-5 16,2-15-19-16,0-12-26 15,0-14-6-15,0-9-15 16,0-12-22-16,0-12-35 16,0-3-44-16,0 0-41 15,5-4-8-15,-1-10 114 16,2 0 34-16,2-3 5 16,0 3 12-16,5-1 0 15,10-2 4-15,2 1-3 16,6 0 0-16,2 0-1 0,1 0 1 15,-5 0 2-15,-7 2 0 16,-5 2 11-16,-7 2 30 16,-6 1 38-1,-4 4 11-15,0-2-15 0,-2 2 12 16,-16 5-9-16,-7 0-25 16,1 0-28-16,-5 16 9 15,5 10-20-15,1 4-3 16,8 3-2-16,8-2 2 15,2 2-6-15,5-5-8 16,0-5-1-16,10-2-12 16,18-12-18-16,6-9-17 15,2 0-7-15,-1-9 18 16,-4-16-7-16,-10 1 21 0,-10 4 11 16,-11 1 5-16,0 4 7 15,-7 5 11-15,-18 4 9 16,-4 6 1-16,0 0 0 15,0 0-15-15,2 12 20 16,5 4-15-16,7 3-11 16,2-8-22-16,8-3-81 15,5-8-90-15,0 0-135 16</inkml:trace>
  <inkml:trace contextRef="#ctx0" brushRef="#br0" timeOffset="205170.41">24593 11225 194 0,'0'0'650'0,"0"0"-593"15,0 0 12-15,0 0 81 16,0 108-99-16,0-95-45 16,0-6-1-16,0-4 2 15,0-3 4-15,0 0 2 16,0-9-2-16,0-20-7 15,0-16 15-15,0-7-12 16,0-1-7-16,13 4-2 16,10 6-14-16,2 11 6 15,-4 13-6-15,-3 6 8 0,-5 13 2 16,-1 0-2-16,-3 5 8 16,2 15 0-16,-2 7 9 15,-5-2-2-15,-1 4 8 16,-1 0-4-16,-2 3 2 15,0 4 4-15,0 2 3 16,-2 1-5-16,-8-6-1 16,6-2-3-16,2-11-4 15,2-6-7-15,0-8-6 16,4-6-22-16,18 0-55 16,10-24-67-16,1-15-118 15,-2-7-166-15</inkml:trace>
  <inkml:trace contextRef="#ctx0" brushRef="#br0" timeOffset="205370.88">24963 11048 857 0,'0'0'126'0,"0"0"-93"0,-22 109 98 15,22-67-67-15,0 2-51 16,0-4-10-16,0-8 0 15,2-8-3-15,2-10-4 0,3-8-47 16,4-6-83 0,2 0-113-16,3-16-95 0</inkml:trace>
  <inkml:trace contextRef="#ctx0" brushRef="#br0" timeOffset="205745.38">25152 11165 407 0,'0'0'405'15,"0"0"-328"-15,0 0 31 16,0 0 35-16,0 0-81 16,0 0-33-16,-45 78 1 15,32-57-7-15,2 0-7 16,-2 1-7-16,4 0-5 16,7-5-4-16,2-7-3 15,0-4-4-15,0-4-14 16,0-2-17-16,9 0-17 0,11-7 16 15,4-8 3-15,3-6 15 16,-5 6 3-16,-2-2 1 16,-4 9 17-16,-8 2 0 15,0 6 17-15,-6 0 21 16,2 0 13-16,5 0-18 16,3 12-1-16,3 7-26 15,3-4 0-15,-3 1-5 16,1-6-1-16,-5-1 0 15,-3-6 0-15,-3 0-4 16,0-3-13-16,2 0-73 16,-1-5-84-16,10-15-125 15,-3-5-353-15</inkml:trace>
  <inkml:trace contextRef="#ctx0" brushRef="#br0" timeOffset="205987.75">25556 11081 672 0,'0'0'108'16,"0"0"25"-16,0 0 23 15,0 0-105-15,0 0-24 16,0 0 11-16,-63 118 1 16,63-92-6-16,0-2-7 0,0 0-3 15,0-4-17 1,0-4 0-16,0-2-6 0,2-5-23 15,7-8-60 1,7-1-132-16,-1-4-133 0,8-22-267 16</inkml:trace>
  <inkml:trace contextRef="#ctx0" brushRef="#br0" timeOffset="206293.31">25772 11039 595 0,'0'0'302'0,"0"0"-220"16,0 0 88-16,0 0-78 16,0 0-61-16,-67 102-28 0,65-92 3 15,2-4-6 1,0-4-18-16,21-2-12 0,9 0 9 16,3 0 6-16,0 3 12 15,2 3 3-15,-7 2 1 16,-6 9 2-16,-8 4 9 15,-10 4 12-15,-4 4-1 16,0 0-2-16,-20-5-4 16,-7-6-10-16,-4-6-7 15,-2-12-21-15,-1 0-29 16,3-12-76-16,4-20-106 16,5-10-45-16,2-5-46 15</inkml:trace>
  <inkml:trace contextRef="#ctx0" brushRef="#br0" timeOffset="206472.03">25518 11034 738 0,'0'0'308'0,"0"0"-251"16,0 0 71-16,0 0-79 15,-114 5-49-15,92-20-108 16,-5-5-183-16,-7 3-341 15</inkml:trace>
  <inkml:trace contextRef="#ctx0" brushRef="#br0" timeOffset="206628.66">24860 10932 920 0,'0'0'29'0,"0"0"-25"16,0 0-5-16,0 0 1 16,0 0-220-16,0 0-169 15</inkml:trace>
  <inkml:trace contextRef="#ctx0" brushRef="#br0" timeOffset="206799.52">24292 11012 695 0,'0'0'37'0,"0"0"-30"16,152-98-7-16,-110 71-47 15,-17 2-228-15</inkml:trace>
  <inkml:trace contextRef="#ctx0" brushRef="#br0" timeOffset="207003.43">24045 10818 387 0,'0'0'14'0,"131"-62"11"16,-58 40 24-16,-3 10-49 15,-7 12-97-15</inkml:trace>
  <inkml:trace contextRef="#ctx0" brushRef="#br0" timeOffset="208438.82">26427 10796 521 0,'0'0'116'0,"0"0"-75"16,0 0 76-16,0 0-35 16,0 0-48-16,0 0-4 15,0 0-9-15,53 86 7 16,-44-60 11-16,-7 6 14 16,-2 12-4-16,0 11-8 0,0 5-14 15,0 5-9-15,-4-7-8 16,-3-5 2-16,3-10-1 15,4-14-1-15,0-8-2 16,0-13-5-16,0-5 0 16,0-3-3-16,-2 0-4 15,0 0-21-15,-6-20-9 16,0-7-20-16,-8-4-87 16,0-1-13-16,-2 8-23 15,1 4-46-15,-4 7-141 16</inkml:trace>
  <inkml:trace contextRef="#ctx0" brushRef="#br0" timeOffset="208613.38">26279 11153 214 0,'0'0'373'15,"0"0"-272"-15,0 0-35 0,0 0 42 16,0 0-34 0,0 0-39-16,121-34-21 0,-72 20-2 15,0-4-12-15,-2 2-11 16,-10 4-44-16,-5 6-99 15,-8 6-57-15,-11 0-132 16</inkml:trace>
  <inkml:trace contextRef="#ctx0" brushRef="#br0" timeOffset="208991.66">26786 11061 643 0,'0'0'138'16,"0"0"-64"-1,0 0 74-15,0 0-48 0,0 0-53 16,0 0-19-16,-83-22 5 16,62 30-2-16,-2 12-15 15,-2 6-11-15,0 7-3 16,7 6-2-16,7-1 0 16,9 0 0-16,2-6-1 15,4-2-20-15,23-10-23 16,9-10-16-16,4-7-28 15,0-3 20-15,-4-4 3 16,-9-13-56-16,-14-1-4 0,-9 4 39 16,-4 0-4-16,0 7 90 15,-6-2 5-15,-12 5 87 16,0 4 1-16,-5 0-11 16,2 0-7-16,-4 0-7 15,3 0-17-15,-3 0-21 16,6 2-7-16,-2 4-11 15,5 2-12-15,7 2-5 16,7-2-46-16,2-4-86 16,2-4-122-16,25 0-137 15</inkml:trace>
  <inkml:trace contextRef="#ctx0" brushRef="#br0" timeOffset="209276.58">26906 11143 199 0,'0'0'259'0,"0"0"-257"0,0 0-2 0,0 0 94 15,0 0-24-15,0 0-6 16,17-12 40-16,-17 12 12 16,0 0-7-16,-11 0-40 15,-7 10-43-15,-1 11 12 16,3-2-20-16,5 5-4 15,5-3-11-15,2 4-1 16,4-1-1-16,0-2-1 16,0-4-2-16,19-5-11 15,3-8-27-15,7-5-51 0,5 0 12 16,-3-8-84-16,-7-14-62 16</inkml:trace>
  <inkml:trace contextRef="#ctx0" brushRef="#br0" timeOffset="209699.54">27144 11287 531 0,'0'0'104'0,"0"0"-79"0,0 0 110 16,0 0-25-16,0 0-69 15,0 0 15-15,9-72-3 16,-9 33-21-16,2 2-10 16,1 1-13-16,-1 8-7 15,0 8-1-15,0 12 1 16,-2 8-2-16,0 0-1 16,4 0-5-16,5 22 6 15,5 4 7-15,1 5-3 16,5-2-4-16,3-3 1 15,0-4 2-15,-2-6 1 16,2-9-3-16,-5-2 0 16,3-5-1-16,0 0 0 0,-1-17 2 15,-2-10 2 1,-10-3 3-16,-6-2 0 0,-2 4-7 16,0 4-2-16,0 10-18 15,-6 6-27-15,-3 8-49 16,-2 0-147-16,2 4-128 15</inkml:trace>
  <inkml:trace contextRef="#ctx0" brushRef="#br0" timeOffset="209974.28">27556 11114 532 0,'0'0'223'15,"0"0"-170"-15,0 0 75 16,0 0-56-16,0 0-40 15,0 0-12-15,-60 8 15 16,31 11 5-16,0 5-17 16,7 0-20-16,11 1 2 15,11-4-1-15,0-5-4 16,9-5 0-16,20-9-2 16,4-2-5-16,5-5-1 15,-2-19-2-15,-5-4-5 16,-9-3-43-16,-8 2-52 15,-10 0-186-15,-4-2-145 16</inkml:trace>
  <inkml:trace contextRef="#ctx0" brushRef="#br0" timeOffset="210224.65">27603 10732 514 0,'0'0'228'16,"0"0"-181"-16,0 0 71 16,12 142-34-16,-8-90-30 15,-2 0-14-15,0 2 11 16,-2 1 2-16,0-3-16 16,0 0-17-16,0-2-9 0,-11-6-11 15,0-6-21-15,4-8-60 16,7-10-77-16,0-11-107 15,0-9-203-15</inkml:trace>
  <inkml:trace contextRef="#ctx0" brushRef="#br0" timeOffset="210490.73">27870 11125 263 0,'0'0'277'15,"0"0"-232"-15,0 0 69 16,0 0 65-16,0 0-99 16,0 0-19-16,-104-32 10 0,79 42-10 15,1 9-20-15,5 8-21 16,9 0-2-16,8 2-13 16,2-1 0-16,0-8-3 15,8-5-2-15,17-10-7 16,6-5-3-16,5 0-6 15,-1-9 10-15,-4-12-2 16,-4-3-49-16,-9 0-55 16,-7 1-54-16,-4 6-128 15</inkml:trace>
  <inkml:trace contextRef="#ctx0" brushRef="#br0" timeOffset="211268.83">28080 11087 650 0,'0'0'68'16,"0"0"1"-16,0 0 61 15,0 0-63-15,0 0-31 16,0 0 0-16,-49-12 9 16,24 12-10-16,-1 9-21 15,4 14-11-15,5 2-3 16,9 5 1-16,8-3-2 15,0-2 1-15,8-10-3 16,19-7-13-16,4-8-20 16,-1 0 10-16,1-11 24 15,-7-14 2-15,-3-5 2 0,-10 2 5 16,-5 3-6-16,-6 6 3 16,0 11 2-16,0 8 1 15,0 0 19-15,0 12-2 16,0 22-24-16,-2 8 1 15,2 5 4-15,0 2-5 16,0-3 3-16,0 1 2 16,0-6 7-16,0 0-2 15,0-2 4-15,-15-4 3 16,-8-3 0-16,-1-4 0 0,-3-6-7 16,2-4-7-1,3-5-3-15,6-7 0 0,6-5 0 16,0-1-23-1,3-1 11-15,1-24-20 0,2-9-1 16,4-6-7-16,0-8-20 16,4-4-10-16,19 0 41 15,1 3 27-15,2 3 2 16,1 2-6-16,0 9 6 16,-5-1 4-16,3 9-3 15,-3 0 1-15,-4 6-1 16,-5 5 0-16,-1 1-2 15,-10 10 1-15,0 1 0 16,-2 4 9-16,0 0 23 16,0 0 5-16,0 0-15 15,-2 0-10-15,-5 15-5 16,-2 2-4-16,4 5-3 0,1 2 9 16,0 3 13-1,4 0 7-15,0 0 7 0,0 0-16 16,6-9-13-16,12-4-7 15,7-7-4-15,3-7-27 16,3 0-9-16,-2-11 21 16,-2-11-14-16,-6-4-27 15,-11-2-48-15,0 2-182 0</inkml:trace>
  <inkml:trace contextRef="#ctx0" brushRef="#br0" timeOffset="211530.99">28477 11051 542 0,'0'0'168'0,"0"0"-120"0,0 0 118 16,0 0-78-16,0 0-44 16,0 0-11-16,-25 4 1 15,9 6 5-15,1 3 10 16,-3 6-21-16,-2 6-11 15,2 8-9-15,5 1-3 16,8 2-5-16,5-4-2 0,3-8-7 16,25-8-43-1,13-12-79-15,3-4-6 0,3-8-57 16,-3-20-2-16,-6-2-66 16</inkml:trace>
  <inkml:trace contextRef="#ctx0" brushRef="#br0" timeOffset="211751.4">28685 11101 247 0,'0'0'147'0,"0"0"-46"16,0 0 66-16,0 0-9 16,0 0-29-16,0 0-72 15,-37-14-30-15,17 30 22 16,0 0-1-16,2 4 3 0,5 0-15 16,2-3-11-1,6 0-12-15,3-3-10 0,2-2-3 16,0-5-29-1,2 0-29-15,18-3-76 0,7-4-22 16,8 0-31 0,-1 0-15-16,1-16-74 0</inkml:trace>
  <inkml:trace contextRef="#ctx0" brushRef="#br0" timeOffset="212255.63">28911 11053 466 0,'0'0'121'0,"0"0"28"15,0 0 43-15,0 0-55 16,0 0-55-16,0 0-33 16,-16-2-26-16,5 10-5 15,1-2-9-15,2 2-5 16,-1 0-3-16,3 4 0 0,-4 4 5 16,0 3-6-16,3 4 0 15,3-2-7-15,4 0-8 16,2-5-32-16,33-11-13 15,10-5-14-15,6 0 28 16,3-21-4-16,-8-4 19 16,-5-8-14-16,-10 3 6 15,-14 3 8-15,-10 6-10 0,-7 7-37 16,0 2-2 0,0 6-26-16,-7 2 48 0,7 4 35 15,0-2-3-15,0 2 26 16,10-2 19-16,9 0 101 15,0 2-18-15,-4 0 1 16,1 0-27-16,-1 0 5 16,-1 0-24-16,-3 6-6 15,-1 12 5-15,0 2-11 16,-6 2-17-16,1 0-9 16,-5-3 4-16,0-2-5 15,0-1 0-15,0-2-7 16,0-2-11-16,0-2-3 15,0-2-19-15,0-2-23 16,0-2-11-16,0-1-30 16,-13-3-66-16,-21 0-223 0</inkml:trace>
  <inkml:trace contextRef="#ctx0" brushRef="#br0" timeOffset="212439.54">28165 10597 847 0,'0'0'275'0,"0"0"-216"0,0 0-1 16,0 0-39-16,0 0-19 0,0 0-88 15,-16 56-166-15,16-27-366 16</inkml:trace>
  <inkml:trace contextRef="#ctx0" brushRef="#br0" timeOffset="-214575.17">24230 11740 562 0,'0'0'239'16,"0"0"-227"-16,0 0 83 15,0 0-21-15,0 0-36 16,0 0-14-16,0 0 12 0,0 0 22 16,0-1 21-16,0 1-4 15,-12 0-30-15,-7 4-27 16,-4 10-13-16,-1 5-2 16,-5 8-3-16,-7 7 1 15,-8 7 2-15,-6 10-1 16,-3-1 2-16,0 2-2 15,4-4 5-15,7-5 1 16,8-6-7-16,14-10-1 16,9-11-2-16,6-9-5 15,5-4-23-15,9-3-43 16,27 0-23-16,10-16-17 16,1-8-17-16,-11 4-110 0,-13 5-60 15</inkml:trace>
  <inkml:trace contextRef="#ctx0" brushRef="#br0" timeOffset="-214092.72">23634 12153 467 0,'0'0'179'0,"0"0"-154"0,0 0 99 0,0 0-14 16,0 0-66-16,0 0-15 15,-13 0 19-15,11 0-5 16,-4 5-9-16,-4 6-16 16,4 2 9-1,-5-1-13-15,5 2 6 0,-6 4 2 16,1 0-6-16,-3 2-4 15,1 2-8-15,2 0 0 16,0-6-4-16,4-3 0 16,3-6 0-16,4-1 4 15,0 0-4-15,4 0-1 16,21-2 0-16,6-4-3 16,7 0 2-16,1 0-2 15,0 0 4-15,-8-2 7 16,-7 0-5-16,-6 0 0 15,-5 0-2-15,-5 0 5 0,-4 0-5 16,-2 0-1-16,0 2-8 16,-2-2-5-16,0-1-18 15,-6 2-57-15,-19 1-175 16,-4 0-324-16</inkml:trace>
  <inkml:trace contextRef="#ctx0" brushRef="#br0" timeOffset="-213209.02">22144 12691 428 0,'0'0'197'0,"0"0"-167"0,0 0-10 16,0 0 73-16,0 0-16 16,0 0-36-16,-4 6-1 15,4 19 15-15,0 14 10 16,4 8 0-16,1 6-31 15,-5 8-11-15,0 6-8 16,0-2-2-16,0-7-4 16,-3-14-2-16,-3-20 6 0,2-14-4 15,4-7 5-15,-5-3-2 16,5-4-12-16,0-27 1 16,-5-21 1-16,3-15 6 15,0-10-8-15,2-2 0 16,0 5-5-16,0 6 4 15,0 6-5-15,0 5-10 16,14 7-13-16,7 9-4 16,2 11 6-16,1 10 18 15,1 10 1-15,0 7-7 16,-1 3 10-16,2 0-3 16,3 15 5-16,0 6-2 15,-2 9 5-15,-4 7 3 16,-6 3-1-16,-9 4 8 0,-8 4 1 15,0-4 5-15,0-2 2 16,-19-3-1-16,-3-6-8 16,-7 0 1-16,-2-4-9 15,-1 0 4-15,8-3-2 16,4-7-1-16,6-6 3 16,8-5-4-16,2-6-1 15,4 2-4-15,0 5-9 16,10-2-1-16,13 3 7 15,0 2 7-15,3 4-3 16,3-3 6-16,3 0-3 16,-1-1 0-16,-4-1 4 0,-1-5-8 15,-2-5-3 1,1-1-55-16,2-6-73 0,-5-26-128 16,-7-8-221-16</inkml:trace>
  <inkml:trace contextRef="#ctx0" brushRef="#br0" timeOffset="-212797.99">22657 12869 745 0,'0'0'162'0,"0"0"-141"16,0 0-21-16,0 0 58 15,0 0-43-15,0 0-6 16,-16 0 13-16,9 0 47 0,-1 0 6 15,-8 13-43-15,-5 13-12 16,0 6-18-16,3 8-1 16,5 0-1-1,8-2 1-15,5-2-2 0,0-8-6 16,20-6-21-16,13-6-36 16,8-12-29-16,5-4 11 15,1 0-16-15,-9-20-42 16,-13-2 30-16,-14 0-25 15,-11 5 7-15,0 0 19 16,-21 3-31-16,-10 3 68 16,0 9 72-16,2 2 125 0,5 0-23 15,6 0 17-15,5 0-1 16,9 0-12-16,4 1-67 16,0-1-28-16,0 0-11 15,17 0-24-15,5 0-125 16,3-14-118-16</inkml:trace>
  <inkml:trace contextRef="#ctx0" brushRef="#br0" timeOffset="-212524.94">22824 12906 489 0,'0'0'280'16,"0"0"-220"-16,0 0 11 15,0 0 13-15,0 0-43 16,0 0-22-16,0 76 6 15,0-50 17-15,0-4 1 0,0 2-15 16,8-2-10-16,6-7-8 16,6-4-1-16,4-9-8 15,8-2 6-15,-1-2-5 16,-2-24 0-16,-4-9-2 16,-7-6 1-16,-12-7-2 15,-6-2-11-15,0 0-38 16,-14 1-45-16,-7 11-8 15,-2 6-105-15,3 4-145 16</inkml:trace>
  <inkml:trace contextRef="#ctx0" brushRef="#br0" timeOffset="-211951.26">23029 12326 547 0,'0'0'247'0,"0"0"-230"16,0 0 75-16,11 131 11 16,0-81-47-16,0 9-24 15,0 8 11-15,1 1 14 16,-8 4-10-16,-4-4-14 16,0-3-12-16,0-9-9 15,0-12-8-15,0-10-4 0,0-10-12 16,0-8-30-16,0-10-19 15,0-6-14-15,0 0-18 16,0 0 4-16,0 0-11 16,0 0 78-16,5-8 22 15,-3-4 0-15,2 0 4 16,-2-2 37-16,3-2 13 16,-1 0-12-16,3-1-6 15,4 2-8-15,2 3 1 16,5 0 3-16,0 1-3 15,0 4-5-15,-2 1 1 16,-8 1-11-16,-1 4-2 16,-5 1-9-16,-2 0-2 0,0 0-1 15,2 0 0-15,-2 0-3 16,0 0 0-16,0 0 3 16,0 0 0-16,0 0 5 15,0 0 10-15,2 10 0 16,4 10 4-16,-4 2 6 15,0 4-5-15,-2 2-6 16,0-2-9-16,0-4-3 16,0-7-2-16,0-6-4 15,0-7-19-15,4-2-41 16,1-6-92-16,3-30 5 16,4-12-125-16,-5-17-117 15</inkml:trace>
  <inkml:trace contextRef="#ctx0" brushRef="#br0" timeOffset="-211701.42">23316 12404 638 0,'0'0'239'0,"0"0"-207"0,0 0 79 15,23 140-10-15,-13-93-53 16,-1-1-18-16,-1 6 6 15,-2-2 11-15,-4 2-9 16,3 4 4-16,-1 0-19 16,-4-1-10-16,0-5-10 0,0-11-3 15,0-10-15-15,0-14-33 16,2-10-50-16,2-5-88 16,-1-2-143-16,0-20-134 15</inkml:trace>
  <inkml:trace contextRef="#ctx0" brushRef="#br0" timeOffset="-211477.6">23492 12962 385 0,'0'0'317'16,"0"0"-272"-16,0 0-34 0,0 0 78 15,0 0-58-15,0 0-26 16,0 12-5-16,0-12-13 16,0 0-7-16,0-6-54 15,0-9-58-15,-11-1-337 16</inkml:trace>
  <inkml:trace contextRef="#ctx0" brushRef="#br0" timeOffset="-210556.41">25689 11580 577 0,'0'0'226'0,"0"0"-168"15,0 0 48-15,0 0 7 16,0 0-61-16,-6 142-15 16,3-92-10-16,3 4 2 0,-2-2-9 15,2-1-6-15,0-9-6 16,-2-5-8-16,2-10 0 16,-2-4-28-16,2-8-55 15,-2-6-71-15,-6-8-86 16,0-1-173-16</inkml:trace>
  <inkml:trace contextRef="#ctx0" brushRef="#br0" timeOffset="-209700.52">25364 12093 639 0,'0'0'85'0,"0"0"-71"16,0 0 111-16,0 0-40 16,0 0-41-16,0 0-8 15,111 13 32-15,-82-11 5 16,9-1-20-16,5-1-15 16,-1 0-10-16,5 0-18 15,-5 0-10-15,-2-6-3 16,-7-1-9-16,-8-2-3 15,-11 5 0-15,-8 4 5 16,-6 0 4-16,0 0 6 16,0 0 4-16,0 0 1 0,-14 6-3 15,-12 5-2-15,-8-3-8 16,-2-2-10-16,1-1-5 16,0-1 5-16,3 2-3 15,5 2-7 1,3 1-18-16,9-3 5 0,1 0 14 15,5-5 5-15,5 2-1 16,2-3 16-16,2 0-3 16,0 0 8-16,0 0 2 15,0 0-2-15,0 0-1 16,0 0-1-16,0 2 4 16,0-2 5-16,0 0-3 15,0 2 7-15,0-2 3 16,0 2-7-16,0-1 2 0,8 3 3 15,4 1-1 1,1 1-4-16,2 0 5 0,-5-2 19 16,-2-2 7-16,-3-1-4 15,-3-1-8-15,0 0-21 16,0 0-3-16,-2 0-10 16,0-1-4-16,0-8-6 15,0 2-1-15,-9 3 2 16,-8 0-1-16,-1 1 8 15,2 3-2-15,7 0 14 16,3 0 5-16,1 0 15 16,5 0-10-16,0 7 7 0,0 7-3 15,0 4 8 1,9-2 11-16,9 1-5 0,4 0-2 16,3-3-16-16,-1-3-3 15,-1-5 5-15,-4-6 1 16,4 0 7-16,-3-29-6 15,0-9-6-15,-6-8 2 16,-8-1-10-16,-6 5-3 16,0 11 2-16,0 8-6 15,0 11-1-15,0 7-11 16,0 5-13-16,-2 0-35 16,-7 3-75-16,-5 15-140 15</inkml:trace>
  <inkml:trace contextRef="#ctx0" brushRef="#br0" timeOffset="-208954.28">24943 12611 488 0,'0'0'218'0,"0"0"-148"15,0 0 8-15,0 0 42 16,0 0-64-16,33 132-28 16,-31-73-3-16,-2 0 8 15,0 2 12-15,0-1-15 16,0-9 3-16,-2-10-12 0,-2-18-1 15,2-12-11-15,2-11-9 16,-2-2 0-16,-3-36-15 16,2-16 10-16,3-20-5 15,0-13-20-15,0-1-10 16,10 10-4-16,7 10 23 16,5 15 14-16,1 15 7 15,2 11-1-15,4 12 1 16,-1 10-1-16,3 5 1 15,3 0 3-15,-8 16 3 16,-3 6 7-16,-7 10 4 16,-12 4 13-16,-4 5 4 0,-2 6-4 15,-23-6-6 1,-2 1-9-16,1-9-12 0,1-5 0 16,8-4-2-16,5-3-1 15,5-3 0-15,7-3-1 16,0 6-3-16,0 1 4 15,5 2 3-15,11 2 10 16,-1-2-2-16,3-2-3 16,2-2-5-16,0-4-3 15,5-8-6-15,1-5-33 16,10-3-54-16,2-7-73 16,5-23-138-16,-1-10-381 15</inkml:trace>
  <inkml:trace contextRef="#ctx0" brushRef="#br0" timeOffset="-208718.91">25495 12761 179 0,'0'0'647'0,"0"0"-609"0,0 0 16 16,-120 24 88-16,95 0-85 15,8 10-57-15,3 2 14 16,8-1 15-16,6-2-12 15,0-6-10-15,0-4-6 16,15-4-2-16,5-7-3 0,5-4-23 16,4-8-32-16,4 0-42 15,5-12-62-15,-5-10-38 16,-15 0-57-16</inkml:trace>
  <inkml:trace contextRef="#ctx0" brushRef="#br0" timeOffset="-208592.98">25346 12950 343 0,'0'0'223'16,"0"0"-148"-16,0 0 22 16,0 0-97-16,0 0-1 15,0 0-74-15,33 12-88 16,5-24-282-16</inkml:trace>
  <inkml:trace contextRef="#ctx0" brushRef="#br0" timeOffset="-208322.91">25705 12833 576 0,'0'0'221'0,"0"0"-210"15,0 0 83-15,0 0-28 16,0 0-50-16,0 0-7 16,-70 32 39-16,55-14 22 15,1 5-18-15,6 5-2 16,-1 4-4-16,5 2-7 15,4 0-12-15,0-6-22 16,0-6-5-16,24-9-9 16,8-10-14-16,3-3-14 0,3-4-5 15,-1-18-22 1,-1-5-33-16,-9-2 0 0,-9-3-117 16,-12 2-149-16</inkml:trace>
  <inkml:trace contextRef="#ctx0" brushRef="#br0" timeOffset="-208088.96">25926 12846 910 0,'0'0'118'15,"0"0"-52"-15,0 0 62 16,0 0-89-16,0 0-35 16,8 110-4-16,-4-90 0 15,-1-5-8-15,-1-4-19 16,0-5-46-16,1-6-93 16,-3 0-156-16</inkml:trace>
  <inkml:trace contextRef="#ctx0" brushRef="#br0" timeOffset="-207682.99">26204 12781 682 0,'0'0'98'16,"0"0"-22"-16,0 0 43 15,0 0-66-15,0 0-24 16,0 0 14-16,-60-2 6 0,26 34-35 15,8 9-4-15,1 3 14 16,12-3 9-16,13 2-13 16,0-7-5-16,2-8-6 15,25-12 1-15,6-12-5 16,9-4-5-16,5-8-12 16,0-22-13-16,0-10-33 15,-9 0-85-15,-7-6-95 16,-14-2-60-16</inkml:trace>
  <inkml:trace contextRef="#ctx0" brushRef="#br0" timeOffset="-207420.65">26385 12297 579 0,'0'0'197'15,"0"115"-156"-15,4-46 89 16,0 7-9-16,-2 2-69 16,-2 3-4-16,0 0 11 15,0-6-8-15,0-13-19 16,0-12-11-16,0-16-21 16,0-13-13-16,0-16-42 15,0-5-73-15,7-11-141 16,13-22-69-16,5-9-159 15</inkml:trace>
  <inkml:trace contextRef="#ctx0" brushRef="#br0" timeOffset="-207107.63">26670 12749 390 0,'0'0'324'16,"0"0"-217"-16,0 0 19 15,0 0-31-15,0 0-59 16,0 0-14-16,-117 53 12 15,93-30 0-15,4 4-2 16,4-3-8-16,8-3-12 0,5 1 7 16,3-5-11-1,0-3-7-15,0-6-1 0,7-7-10 16,18-1-8-16,6 0 3 16,4-7 9-16,-1-8 6 15,-3 6 7-15,-4 0-7 16,-7 8 17-16,-5 1-4 15,-3 0-5-15,-3 0-8 16,3 0-10-16,5-2-31 16,2-6-82-16,1-4-12 15,3-2-98-15,-4 0-31 16,2 2-149-16</inkml:trace>
  <inkml:trace contextRef="#ctx0" brushRef="#br0" timeOffset="-206156.29">26966 12653 193 0,'0'0'361'16,"0"0"-264"-16,0 0 52 15,0 0-17-15,0 0-70 16,-112 103 3-16,106-74-1 16,4-3-15-16,2-5-8 15,0-3-32-15,8-7-6 16,15 0-3-16,-1-5-5 15,0-5-6-15,1 2-1 16,-1-2 0-16,-2 6 9 16,0 5-5-16,0 5 8 0,0 11 4 15,-2 9-1-15,-3 9 5 16,-5 7-2-16,-6-2 10 16,-4 4 6-16,0-5 4 15,-4-6-3-15,-14-8-6 16,-3-10-7-16,4-16-2 15,-1-10-8-15,0 0-11 16,0-24-9-16,5-16-1 16,6-15 9-16,7-7-45 15,0-8-12-15,2-4 1 16,20 2 26-16,7 5 34 16,5 8 8-16,-3 10 0 15,0 9 4-15,-4 8-4 0,-4 8 4 16,-8 3-2-1,-4 10-2-15,-6 3 1 0,-5 2-1 16,0 4-1-16,0 0-11 16,-16 2 9-16,-6 0-9 15,-3 2-16-15,7 14 2 16,3 6 6-16,5 4 20 16,8 2 4-16,2 0 41 15,0 0 7-15,10-4-15 16,12-7-4-16,4-8-11 15,-1-3-12-15,4-6-10 16,-2 0 0-16,4-2-17 0,-6-14-4 16,-4 0-7-1,-2 3-3-15,-9 2-16 0,-2 5 1 16,-2 6-6-16,-1 0 15 16,-5 2 5-16,4 14 32 15,-4 5 3-15,0-3 0 16,0-2 0-16,0-4 9 15,0-11 17-15,0-1-24 16,0 0-5-16,2-4-60 16,9-18-8-16,3-3 11 15,-3-2 14-15,3 4 38 16,-4 6 5-16,-1 9 2 16,1 8 10-16,0 0 8 15,-1 4 30-15,-5 14-2 16,2 0-31-16,-2-4-11 15,-4-4 5-15,0-7 24 0,2-3 5 16,-2 0-40-16,7-3-26 16,1-15-11-16,4-3-31 15,1-2 10-15,1 4 1 16,-1 11 57-16,5 8 1 16,-1 0 41-16,-1 7 33 15,2 13-29-15,-2 3-13 16,-3-6-2-16,1-5-31 15,-2-8-50-15,-7-4-208 16</inkml:trace>
  <inkml:trace contextRef="#ctx0" brushRef="#br0" timeOffset="-205151.8">27694 11734 173 0,'0'0'206'0,"0"0"-149"16,0 0 19-16,0 0 57 0,0 0-32 15,0 0-42-15,0-6-20 16,0 6 6-16,0-2-2 16,0 2-6-16,0 0 4 15,0 0 6-15,2 0 5 16,0 0-11-16,8 8-21 15,5 16-6-15,12 5 2 16,9 0-9-16,11 2-4 16,6-3 6-16,9-2-8 15,-2 2 11-15,0 1-5 16,-4-4 1-16,-13 0-2 16,-7-10-2-16,-15-5-4 15,-7-6-4-15,-7-2-7 16,-5-2-9-16,-2 0-7 15,0 0-7-15,0 0-71 0,-9-10-91 16,-7-3-122 0</inkml:trace>
  <inkml:trace contextRef="#ctx0" brushRef="#br0" timeOffset="-204576.67">28325 11893 670 0,'0'0'208'0,"0"0"-177"0,0 0 52 16,0 0 28-16,0 0-63 15,0 0-48-15,2 12 10 16,5 9 39-16,-1 8-9 15,4 1 0-15,1-6-3 16,-1-2-25-16,0-1-2 16,-3-8-9-16,-1 0-2 15,-2-8-2-15,1-1-2 16,-5-4 2-16,0 2 3 0,0 0 5 16,0 3-1-1,-9 1-2-15,-7-2 0 0,-1 4-2 16,-2-3 2-16,0 4-2 15,-6 0 0-15,-6 1 3 16,-2 5-3-16,-3 3-3 16,5-1 3-1,6 0 1-15,9-5 2 0,8-6-3 16,3-6 1-16,5 0-1 16,0 0-1-16,0 0-4 15,0 0-5-15,0 0-3 16,0-10-3-16,5-10 16 15,15-9 1-15,4-3-1 16,3-6-11-16,2-3 6 16,-5-5 1-16,-1 9 0 0,-8 5-6 15,-3 7-1-15,-6 17 1 16,1 2-37-16,-3 6-34 16,3 0-63-16,0 0-208 15</inkml:trace>
  <inkml:trace contextRef="#ctx0" brushRef="#br0" timeOffset="-202828.65">28436 12553 154 0,'0'0'367'16,"0"0"-287"-16,0 0 12 15,0 0 62-15,0 0-63 16,0 0-38-16,0 0 7 15,35 102-8-15,-21-66-4 16,-5 4-16-16,-2 4-9 0,0-1-12 16,-3 0-7-16,-4-4-4 15,0-7-2-15,0-12-39 16,0-13-87-16,0-7-70 16,0-6-209-16</inkml:trace>
  <inkml:trace contextRef="#ctx0" brushRef="#br0" timeOffset="-202494.01">28396 12533 486 0,'0'0'155'0,"0"0"-150"16,0 0 52-16,0 0 5 0,0 0-47 15,0 0-3-15,2-43 13 16,21 34 13-16,6 3-9 15,6 2-1-15,3 4-8 16,0 0-13-16,-2 0-7 16,-5 1-1-16,-5 16-7 15,-7 6-4-15,-9 9 12 16,-10 5 28-16,0 3 30 16,-2 3-5-16,-17 1-4 15,-6-3-15-15,-4 1-12 16,0-1-13-16,-4-4 7 15,1-3 2-15,1-3-10 0,7-7-8 16,3-6 0 0,6-5-53-16,6-8-93 0,7-5-129 15,2 0-150-15</inkml:trace>
  <inkml:trace contextRef="#ctx0" brushRef="#br0" timeOffset="-202075.08">28841 12603 378 0,'0'0'146'0,"0"0"-83"16,0 0 74-16,0 0 7 0,0 0-30 16,0 0 20-1,10-31-18-15,-28 40-58 0,-9 17-35 16,-4 14-16-16,4 6 1 15,5 2-4-15,13-2 1 16,9-4-2-16,0-6-3 16,11-5-13-16,14-11-39 15,6-10-27-15,3-10-45 16,-3 0 12-16,-2-23-10 16,-12-7-19-16,-10 0 36 15,-7 1-7-15,0 0 28 16,-16 5-44-16,-6 8 2 15,-3 6 126-15,4 6 217 16,0 4-65-16,3 0-29 16,3 0-20-16,6 12-32 0,7-2-37 15,2-2-28-15,0-4-6 16,9-4-91-16,13 0-35 16,4 0-78-16</inkml:trace>
  <inkml:trace contextRef="#ctx0" brushRef="#br0" timeOffset="-202010.79">28841 12603 610 0</inkml:trace>
  <inkml:trace contextRef="#ctx0" brushRef="#br0" timeOffset="-201804.69">28841 12603 610 0,'143'16'106'0,"-143"-16"-4"0,0 0 50 0,-2 0-65 0,-6 0-65 16,1 2-22-16,2 8 14 0,5 4-14 15,0 2-11 1,0 4-16-16,9-4-21 0,13 1-11 15,3-6-12-15,-3-1 15 16,-4 2 28-16,-11 0 28 16,-7 8 11-16,0 4 25 15,-2 5 8-15,-21-2 10 16,-2 0-9-16,1-5-13 16,2-11-10-16,2-4-13 15,2-7-9-15,5 0-60 16,2-17-81-16,1-5-94 15</inkml:trace>
  <inkml:trace contextRef="#ctx0" brushRef="#br0" timeOffset="-201242.95">29275 12631 377 0,'0'0'219'0,"0"0"-204"0,0 0 61 16,0 0-5-16,0 0-51 16,0 0-1-1,0-9 64-15,0 9 15 0,0 0-20 16,-4 0-13-16,0 0-16 15,2 0-27-15,0 0-18 16,2 0-4-16,0 0-15 16,0 0-16-16,0 0 1 15,0 0 21-15,0 0 9 16,0 0 4-16,0 0-1 16,0 0-3-16,0 0-2 15,0 0-11-15,0 0-1 16,0 0-8-16,0 0 8 15,0 0 11-15,0 0 3 16,0 0 1-16,0 0 14 0,-9 3 20 16,-7 5 4-16,-3 4-32 15,-4 4-3-15,1 4 1 16,4 4-1-16,4 0-4 16,6 0 2-16,8 1-2 15,0-6 1-15,0-1 0 16,20-5-1-16,7-5-4 15,4-8-4-15,3 0-6 16,-3 0-38-16,-2-17-48 16,-6-5-85-16,-4-2-97 0</inkml:trace>
  <inkml:trace contextRef="#ctx0" brushRef="#br0" timeOffset="-200856.41">29520 12557 188 0,'0'0'591'0,"0"0"-467"15,0 0 19-15,0 0-1 16,0 0-90-16,0 0-34 16,-72 27-8-16,57-6-8 15,1 2 7-15,3 2-1 16,4 1-5-16,5 0 4 15,2-4-7-15,0-2-1 0,0-6 0 16,11-6-15-16,4-6-7 16,3-2-6-16,5 0 2 15,-4-6 13-15,2-14-11 16,-3 4 4-16,-7 3 4 16,-5 6 3-16,-1 7 9 15,-3 0-2-15,-2 0 7 16,3 2 5-16,1 12 20 15,-2 2 4-15,0-1-3 16,1-6-18-16,-1-3-6 16,0-4-2-16,-2-2-54 15,0 0-121-15,0 0-100 16,0-9-99-16</inkml:trace>
  <inkml:trace contextRef="#ctx0" brushRef="#br0" timeOffset="-200335.75">29606 12708 570 0,'0'0'114'16,"0"0"-92"-16,0 0 103 16,0 0-44-16,0 0-37 15,24 110 3-15,-21-105-5 16,-3-5-20-16,0 0-7 15,0 0 3-15,0 0-18 16,2-4-4-16,-2-12 4 0,2-8 18 16,2-3-17-16,4-9 10 15,-2 3-11-15,1-1-1 16,-1 0 1-16,2 3 4 16,2 4-3-16,1 1 3 15,5 6-4-15,1 6-1 16,2 6-7-16,3 5 1 15,0 3 7-15,-2 0 0 16,-7 4 4-16,-3 17 3 16,-8 2 44-16,-2 5 7 15,0 5-13-15,-12-7-12 16,-5-2-13-16,1-4-5 16,3-8-13-16,2 0-2 0,4-2-5 15,2-1 1-15,3-1-5 16,0 1 5-16,2-1 2 15,0 0-6-15,0-2 0 16,14 0-11-16,8-1-10 16,4-5 11-16,1 0-13 15,4 0-13-15,1-2-24 16,-1-21-16-16,-2-7-134 16,-4-9-182-16</inkml:trace>
  <inkml:trace contextRef="#ctx0" brushRef="#br0" timeOffset="-199713.88">30025 12015 610 0,'0'0'255'0,"4"108"-221"15,3-45 37-15,2 4 27 16,-2 8-70-16,-3-5 1 15,-2 3 14-15,-2-7 4 16,0-4-9-16,0-3-19 16,-8-9-7-16,-8-11-12 15,3-8-15-15,3-13-54 16,6-11-47-16,4-7 1 0,0 0-3 16,0 0-12-1,0-14 130-15,2-2 6 0,14-1 16 16,7-2 2-16,8 3 6 15,4 3-14-15,7-2 17 16,3 5-15-16,-1-1-14 16,-4 3-1-16,-3-3-3 15,-6-1-3-15,-10 2 2 16,-7-5 1-16,-5 4 6 16,-7 1 55-16,-2-1 19 15,0 8 20-15,-13 0-16 16,-11 3-41-16,-5 0-26 15,-5 19-11-15,3 11 1 16,6 7 3-16,7 0 7 0,9 5-7 16,9-2 1-1,0 0-5-15,7-2-6 0,22-8-4 16,10-7-14-16,5-14-7 16,5-9-22-16,0 0-9 15,-4-23-27-15,-14-5 26 16,-12-1 19-16,-14 0 12 15,-5-4 17-15,-16 5-9 16,-21 8 11-16,-13 9-6 16,-6 11-21-16,6 0-32 0,3 9 27 15,9 7 26 1,9 1 13-16,9-3-16 16,4-9-144-16</inkml:trace>
  <inkml:trace contextRef="#ctx0" brushRef="#br0" timeOffset="-199484.96">29936 12347 1001 0,'0'0'106'0,"0"0"-106"16,0 0 15-16,131-13-15 15,-86 1-149-15,-14 4-247 16</inkml:trace>
  <inkml:trace contextRef="#ctx0" brushRef="#br0" timeOffset="-185342.7">3729 8011 149 0,'0'0'261'0,"0"0"-234"16,0 0 9-16,0 0 32 15,0 0-8-15,0 0-8 16,0 0-4-16,-6 4 19 15,4-4 4-15,2 0 2 16,-3 0-12-16,3 0-15 16,0 0-7-16,0 0-18 15,0 0-9-15,0 0-12 16,9 0 5-16,18-7 4 16,4 2 13-16,5 1-7 15,-5 2-5-15,-2-1 3 16,2 3-13-16,-2 0 13 15,0 0-2-15,4 0 0 0,3 0-5 16,1-3 5-16,9-6 5 16,-4-1-6-1,3 1 9-15,-6-1-7 0,-1 1 2 16,-7 6-10-16,3 3 0 16,-5 0-2-16,2 0-2 15,4 0 0-15,2 0 2 16,3 2 2-16,2-2-2 15,3 0 2-15,1 0-3 16,1 0 2-16,4 0-3 16,-4-7 3-16,-5 6-3 15,-1-2 0-15,-6 3 1 16,-6 0-3-16,3 0 4 0,-3 0-1 16,2 0 2-16,0 0-2 15,4 0-2-15,3 0 5 16,2 0-7-16,5 0 6 15,-3 0-3-15,3 0 0 16,-3 0 0-16,0 0 2 16,-1 0-1-16,-4 0-1 15,-1 0 1-15,-3 4-2 16,-2 1 2-16,1-2-1 16,-3 2 0-16,2-4 0 15,4-1-1-15,-1 3 1 16,6-3 0-16,5 0 0 0,2 0 1 15,-1 0 3 1,-3 0-5-16,-5 0 1 0,-5 0 0 16,-2 1-1-1,0 2 2-15,-2-2-1 0,3-1 1 16,-3 3-1-16,0-3 1 16,2 0 2-16,2 0-2 15,1 0 3-15,1 0-4 16,5 0 1-16,-2 0 2 15,0 0-2-15,0 0 3 16,-5 0-1-16,-4 0 7 16,-4 0-6-16,-8 0 2 15,3 0-2-15,1 0 2 16,-2 0 1-16,6 0-1 0,0 0 3 16,-5-4-4-1,-3 1 7-15,-1 3-11 0,-3 0 4 16,-4 0-2-16,-2 0-1 15,-2 0 0-15,-3 0 2 16,0 0-1-16,0 0-2 16,0 0-1-16,1-1-24 15,5-5-51-15,2-6-152 16,-2-5-367-16</inkml:trace>
  <inkml:trace contextRef="#ctx0" brushRef="#br0" timeOffset="-183730.44">7909 8113 586 0,'0'0'44'16,"0"0"-35"-16,0 0 36 15,0 0 3-15,0 0-19 16,0 0 23-16,0 0 1 15,140-12-8-15,-95 4 16 16,-1 0-18-16,-1 2-10 0,-3 2 8 16,0 3-4-1,3 1-18-15,-1 0-3 0,0-3 3 16,1 3-4-16,-3-2 10 16,-1 0-10-1,0 0 0-15,-1 0 5 0,-1 2-9 16,1 0 3-16,5 0-3 15,1 0 0-15,3 0-8 16,2 2 3-16,0 0-2 16,0-2-3-16,0 0 3 15,-3 0-4-15,2 0 1 16,-1-2 2-16,-3-2-2 16,-4 2-1-16,1 0 0 15,-2 2 0-15,3 0 4 16,3 0-1-16,2 0-2 0,-4 0-1 15,1 0-1-15,0 0-3 16,1 0 2-16,4 0 4 16,0 0-3-16,-2 0 1 15,2 0 0-15,2 0 0 16,3 6 1-16,4 0 0 16,-3 0-1-16,5 0 0 15,-2-1 2-15,2 2-2 16,-2-5 1-16,-2-2-1 15,-2 0 1-15,-1 0 3 16,3 0-3-16,-3 0 1 0,5 0 0 16,0 0 0-1,-1 0 0-15,1 0 2 0,-2 0-4 16,2 0 0-16,0 2 8 16,3 8-1-16,1 2-6 15,3 0 2-15,6 0-3 16,-2-2 1-16,0-2-1 15,-6-4 1-15,-8-1-1 16,-4-3 1-16,-4 0 4 16,-3 0-4-16,-3 0 1 15,-5 0 1-15,-5 0 0 16,-2 0-3-16,-10-3 2 0,-3 1 1 16,-7 0 1-1,-5 2 1-15,-2 0-2 0,-2 0 1 16,0 0-2-16,0 0-2 15,0 0 0-15,8-2-7 16,5 0-21-16,9 2-27 16,12 0-43-16,8 0-153 15,3 4-97-15</inkml:trace>
  <inkml:trace contextRef="#ctx0" brushRef="#br0" timeOffset="-182407.6">13894 8107 440 0,'0'0'148'16,"0"0"-105"-16,0 0 38 16,0 0 27-16,0 0-55 15,0 0-27-15,0 0-3 0,8-10 17 16,13 10 44 0,3 0 8-16,1 0-18 0,-1 0-30 15,3 0-13-15,2 0-3 16,11 0-13-16,11 0 3 15,16 0-5-15,11-2 3 16,3-7 1-16,3 2-5 16,-4-3-4-16,-2 6-3 15,0 0 0-15,-5 4-3 16,1 0-2-16,0 0 0 16,4 0 0-16,2-4 1 15,7-6 5-15,0-5 2 0,0 2 0 16,0-1-1-1,-3 2-4-15,3 1 1 0,-2 4-2 16,2 0-1-16,0 4-1 16,-3 3 1-16,1 0 1 15,-2 0-1-15,-6 0-1 16,-10 0 1-16,-11 0 0 16,-9 0-1-16,-7 3 0 15,-1 4 1-15,2-1-2 16,3-1 3-16,10-3 0 15,2-2-2-15,-1 0 0 16,-1 0 2-16,-11 0-4 16,-6-6 2-16,-10 0-1 15,-10 2 0-15,-5 3 1 16,-8 1 0-16,-4 0-1 16,0 0-2-16,0 0-14 0,0 0-23 15,7 11-8-15,-1 8 0 16,1 5-59-16,-7 8-149 15,-7 4-345-15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8:59:55.8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25074 7575 180 0,'0'0'233'0,"0"0"-163"0,0 0-21 15,0 0 51-15,0 0-32 16,0 0 7-16,0 0-15 16,0 0-9-16,0 0 3 15,-2 0-12-15,0 0 1 16,0 0-2-16,2 0 5 16,0 0-12-16,0 0-13 15,0 0 3-15,18 0 5 16,6 0 3-16,5 0 2 15,4 0-17-15,6-1 1 16,0-4-7-16,5-3 7 16,-1 4-2-16,2 0-3 15,-6 4-5-15,4 0-3 0,-1 0 0 16,3 0 6 0,6 7-1-16,1-1-5 15,1 0-1-15,-2-3-1 0,-2 1-3 16,-7-1 0-16,1 1 2 15,-3 0 1-15,0 2 2 16,5 0-4-16,3-2 6 16,4 0-2-16,6-3-4 15,4-1 2-15,-1 0-3 16,3 0 3-16,3 0-3 16,2 0 0-16,3-5 1 15,-4 3-1-15,-1 0 0 16,-5 2-2-16,-6 0 4 15,-4 0-3-15,-4 2 1 0,-5 10 0 16,-3 0 0 0,-2-2 1-16,-3 2-3 0,6-5 3 15,5-1-1-15,4-3 0 16,6-3 2-16,1 0-1 16,-2 0 0-16,-1 0-1 15,-7 0 0-15,-2 0 0 16,-8 0 0-16,3 0-1 15,-1-5 1-15,-4 4 0 16,1-3 0-16,-1 0 0 16,1-2-2-16,2 0 2 15,0-1 0-15,6 2 2 0,1-1-2 16,6 2 0 0,0-1 0-16,3 5 2 0,-5 0 4 15,-7 0-1-15,-4 0-4 16,-9 0-1-16,-2 0 2 15,0 0-2-15,4 0 1 16,11 0 0-16,4-9 0 16,6-5 0-16,-1-1-1 15,0 7 3-15,5 2-2 16,2 5-1-16,0 1 3 16,0 0 6-16,-2 0-7 15,0 0 1-15,-6 0-2 16,4 0 0-16,2-3 0 0,-3-1 0 15,-2 1 0-15,-1-1-1 16,-10 1 1-16,-3-1-1 16,-1 3-1-16,-2-2 1 15,-1 0 2-15,1-1 1 16,-1-2-3-16,-2 1-1 16,3 1 1-16,-3 2 2 15,4 2-2-15,5 0 0 16,5 0 0-16,6 0 1 15,0 0-1-15,-1 0 1 16,-4 0-1-16,-5 0 2 16,-3 0-2-16,-1 0 0 15,3 0 0-15,5-1 2 16,6-2 0-16,5-2-2 0,-1 2 1 16,-1 1-1-1,-3 2 0-15,-6 0 0 0,-5 0 0 16,0 0 0-1,5 0 2-15,-1 0-1 0,7-2-1 16,1-1-2-16,-4 0 2 16,2 2 3-16,-4-2-3 15,3 1 0-15,3-2 0 16,3-1 0-16,3 0 1 16,0-1-2-16,2 0-4 15,-6-2 5-15,-2 2 0 16,-8 2 0-16,-5 1-4 0,-5 3 4 15,-3 0-1-15,5-1 1 16,2-1 0-16,6-2 0 16,6-1 0-16,3 0 0 15,2 1 0-15,-3 4 0 16,-3 0 0-16,-2 0 0 16,-4 0 3-16,1 0-6 15,-2 0 4-15,3 0-2 16,-1 0 1-16,5 0-2 15,0 0 2-15,0 0-4 16,-2 0 4-16,0 0 1 16,-2 0-1-16,-3 0 1 15,-5 0 0-15,-5 2 1 0,-6 5-4 16,-1-3 3 0,-2-1-1-16,3-1 0 0,5 0 0 15,2 2-1-15,6 2 2 16,-2 4-2-16,-1 1 1 15,6 1 0-15,-6-2-1 16,0 1 0-16,-9-3 0 16,-17-2 0-16,-5-3-12 15,-5-3-17-15,0 0-19 16,-15 0-28-16,-39 0-78 16,-31-3-293-16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9:00:01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 8449 381 0,'0'0'193'0,"0"0"-73"0,0 0-18 16,138-7-30-16,-109 7-22 15,-4 0-9-15,-5 0-15 16,-5 0-5-16,3 0-11 16,0 0 17-16,0 4-6 15,2 0 0-15,0 2-3 16,4-2 0-16,1 2-10 0,4-2 9 16,5-2 9-16,3 0 9 15,3 0-5-15,5-2-8 16,-3 0 2-16,3 0-5 15,-1 0-11-15,-2 0-4 16,3 0-3-16,2 0 0 16,2-2-1-16,5-2 4 15,-1 2-1-15,-2 2-3 16,1 0 6-16,-4 0-5 16,-1 0-1-16,0 0 1 15,-4 0 0-15,1 0-1 16,1 0 1-16,3 0-1 15,2 0 2-15,3 0-2 0,0 2-1 16,3 6 1-16,0 2-1 16,-4-1 2-16,-4 0-1 15,-3-3 0-15,-3 0 0 16,-4-2-2-16,2-2 1 16,-2 0 1-16,2-2 5 15,2 0-5-15,3 0-2 16,-1 2 1-16,1 0 1 15,-1 2 0-15,1 2 0 16,2-2 0-16,-2 1 0 16,3-4 1-16,-3 0 0 15,-1-1 1-15,4 0-3 16,-4 3 1-16,1-3 0 0,-1 4 0 16,-2 0 0-16,-1 0 0 15,-1 4 0-15,-1-2 1 16,4 2 1-16,-1 0-2 15,4-3-1-15,-5 2 1 16,4-2 1-16,-2-4 0 16,1-1-1-16,1 3 0 15,-1-3 6-15,3 1-4 16,-1 3 1-16,6 0-2 16,-4 1-1-16,4-4 1 15,-3 4-1-15,0-5 3 16,-2 0-1-16,2 0 0 0,0 0 1 15,7 0 3 1,4 0 0-16,5-2 5 0,3-7 4 16,1 3-1-16,-2 0-10 15,-3 2 0-15,4 0-3 16,-1-2 1-16,6-1-1 16,5-6 1-16,4 1-4 15,3 0 2-15,0 0 0 16,-4 5 0-16,0-2 4 15,4 3-4-15,0 2 2 16,4 0-2-16,-3-3 1 16,2 6-1-16,-8-5 1 15,0 3-1-15,0-1 0 0,3-1-1 16,4-1 1-16,1 2 0 16,4-2 0-16,-3-3 1 15,-2 2 1-15,2-3-1 16,-4 0-1-16,-3-2 1 15,1 0-3-15,-5 0 4 16,0 0-3-16,-2 0 1 16,-3 2 0-16,6 4 1 15,-4 3 2-15,3 3-5 16,0 0 2-16,-5 0-2 16,3 0 2-16,-1 0 0 15,4 0-3-15,-4 0 3 16,-1 0 0-16,0 6 0 0,-8 0 0 15,-3 1 0-15,-1-5 0 16,-2 3 0-16,0 0 1 16,-6-3-1-16,-5 2 1 15,-4 1-1-15,-8 0 0 16,-3-2-2-16,-5 3 2 16,-5 3 0-16,1-1-2 15,-2 0 2-15,-2 0-1 16,2 2 0-16,-3-3 2 15,2 2-1-15,0-1 0 16,-1-2 0-16,-2 1 0 16,1-3 1-16,-1-1-1 15,2-2 0-15,0-1 1 16,-3 0-1-16,-1 3 2 0,1-1-1 16,-3-1-2-16,2 2 1 15,-2-1 0-15,1-2 0 16,-1 0 1-16,-3 2-1 15,-2 0 0-15,-1-2 0 16,-2 2 1-16,-2-2-1 16,-1 0 0-16,0 2-1 15,1-2 0-15,6 0 2 16,-2 2-1-16,4-2 0 16,3 0 0-16,-5 2 0 0,7 0 0 15,-1 0 0 1,2 2-1-16,1-2-1 0,2-2 4 15,2 3-6 1,5-3 4-16,7 0-1 0,1 0 0 16,11 0 0-16,0 0 1 15,2 0-2-15,1 0 2 16,0 0 3-16,3 0-3 16,-1 0 0-16,3 0 1 15,-3 0-1-15,-2 0-1 16,-1 0 1-16,-4 0 0 15,-1 0 1-15,-5 0-1 16,2 0-1-16,-1 0 0 16,1 0 1-16,4 0 1 15,1 0-1-15,5 1 0 0,1-1 0 16,3 2 4-16,2 1-4 16,-5-2-2-16,1 4 2 15,-6-4 0-15,4 5 0 16,-6 0 0-16,2 2 1 15,3 4-1-15,0 2 1 16,5 4-1-16,-3-4 0 16,0 2 0-16,1-2-2 15,0-1 2-15,2-6-2 16,-4 2-1-16,4-5 3 0,-2 1 0 16,4 2 0-1,0-2 3-15,2 2-2 16,-4-4-1-16,-1 5 0 15,-1-2 0-15,-1 0 2 0,3 0-2 16,-1-1 1-16,1-3-1 16,0-2-1-16,-2 0 1 15,4 4 0-15,0-2 0 16,-1-1 4-16,1 4-4 16,-2-1 1-16,-2 0-4 15,-3 0 3-15,2-3 0 16,1 2 1-16,6-3 2 15,7 0-4-15,1 0 1 16,9-4 0-16,-9-10-2 0,3 0 2 16,-5-1-1-1,-7 5 1-15,1 1-2 16,-2 3 2-16,0 3 1 0,1-1-1 16,-1 3 0-16,-5-2 0 15,0 0 0-15,1 1 0 16,2-1 0-16,-5 2 3 15,4-1-3-15,1 2-1 16,0-3 1-16,0 3 0 16,-2 0 0-16,0-4 1 15,4 1-1-15,1-4 0 16,-1-3 0-16,0 5 1 16,0-4 0-16,0 3-1 15,0 5 0-15,-1-1 0 16,1 2 3-16,0 0-3 0,2 0 0 15,-2 0 0-15,-2 0-2 16,-2 0-1-16,-1 0 5 16,-2 0-6-16,1 0 4 15,-4 0-1-15,2-3 1 16,-6 3 0-16,1 0 0 16,-3 0 1-16,-5 0-1 15,2 0 1-15,-6 0-1 16,1 5-1-16,-1-4 1 15,0 4 1-15,1-2-1 16,-1 0 2-16,3-3-4 16,-1 0 4-16,-2 0-3 15,2 0 4-15,-2 0-6 16,-2 0 3-16,0 0 0 0,5 0 0 16,-3 0 1-16,5 0-1 15,0 0 0-15,0 0 0 16,4 0 1-16,-4 0-2 15,3 0 2-15,-2 0-1 16,1 0 0-16,5 0 0 16,4 0-1-16,2 0 4 15,10 0-4-15,1 0 2 16,0 0-2-16,3 0-2 16,-5 0 2-16,0 0 1 15,0 0-3-15,7 0 3 16,2-3-1-16,5-6 1 15,1-4 0-15,4 3 0 0,-6-3 0 16,0 5 0-16,-1 2 0 16,-1-1 2-16,0 1-2 15,-1 0 0-15,5-4 0 16,0-1 0-16,4-4 0 16,1 3 0-16,-4-1 1 15,-3 3 0-15,-1-1 0 16,-3 3 1-16,2 2-2 15,-5 2-1-15,2-1-1 16,-8 2 2-16,0-3 0 16,-5 2 0-16,1-2 0 15,0 2-3-15,0 0 2 16,2-2 1-16,0 0-1 0,-3 2 1 16,-1-4 1-1,-3 3 0-15,0 2-1 0,-2 0 1 16,3 3 0-16,-1 0-1 15,0 0 0-15,3 0-1 16,0 0 2-16,-4 0-1 16,2 0 0-16,4 0 0 15,-4 0 0-15,4 0 1 16,0 0 0-16,0 0-1 16,-2 0 1-16,3 0-2 15,1 0 2-15,4 3 1 16,5 3-2-16,1 2 0 0,0-2 0 15,-1 0-1 1,0-2 1-16,-3 0 0 0,1 2-5 16,0-1 5-16,2-3 1 15,2 3-1-15,2-1 1 16,3-1 0-16,-1 2 1 16,0-3-2-16,3 0 1 15,0 0 0-15,2-2-1 16,-2 2-1-16,0 0 0 15,-3 0 1-15,1 0 2 16,1 0 1-16,1 2-3 16,4 1 2-16,7 1 0 0,-2-4 0 15,1 7-2-15,-5-5 0 16,-12 4-2-16,-3-4 1 16,-2 4 1-16,0 1-3 15,1-3 3-15,-1-1 0 16,-1 1 1-16,-1-2-1 15,0 2 1-15,-1-2-1 16,-3 0 0-16,0-2 1 16,-3-2-2-16,1 0 2 15,-3 0-2-15,-1 0 2 16,-6 0-2-16,-1 0 3 16,-3 0-5-16,-4 0 5 15,-5 0-2-15,-4 0 0 16,-2 0 0-16,-2 0 0 15,2 0 3-15,4 4-2 0,0 5 2 16,5-1-1-16,-1 5-1 16,3-3-1-16,2 1 1 15,0-5 0-15,7-1 0 16,-2-1-1-16,1 0 0 16,3-1-1-16,-5-2 0 15,4 1 0-15,-2 2 0 16,-3 0 0-16,3 0 0 15,4 0 1-15,6-4 0 16,4 0 2-16,6 0-2 0,3 0 1 16,-2-1-1-1,-3-6 1-15,-1 3-1 16,-1 3 0-16,2 1 0 0,-5 0 1 16,3 0-1-16,4 0 0 15,-2 0-1-15,1 0 1 16,-1 0 3-16,-2 0-3 15,5-3-1-15,-2 3 1 16,4-2 1-16,2 1 1 16,5-2-2-16,2 3-1 15,0-1 0-15,-4 1 1 16,-3 0 0-16,-2 0 0 16,5 0-2-16,1-3-2 15,6-3 4-15,3-6 1 16,1 0 0-16,4-2-1 15,2 1 2-15,-2 4-2 0,3-1 0 16,-1 2 0 0,1 2-1-16,-3-3 2 0,-2 5-1 15,-1-5 3-15,-3 3-3 16,6-2 1-16,2 4-1 16,-6 0 0-16,-3 2 0 15,-6 2-4-15,-9 0 4 16,0 0 0-16,-3 2-3 15,1 4 3-15,-1-2 0 16,-2-2 1-16,-1-2-1 16,1 0-1-16,-4 0 1 15,-2 0 3-15,-2 0-3 16,-4 0 0-16,0 2 0 16,3 2 2-16,1-1 1 0,1-3 1 15,3 0 1-15,2 0-3 16,3 0-2-16,1 0 0 15,1 0 1-15,2-5 2 16,0 3 1-16,2 0-4 16,-5 2 1-16,3 0-1 15,-7 0 0-15,-2 0-3 16,-4 2 2-16,-8 5 1 16,2-1 0-16,0 0-4 15,6-4 4-15,2 5 0 16,2-1 0-16,0-2 1 0,-4 2-1 15,-2-2 0-15,2-2 1 16,-5 2-2-16,2-4 3 16,1 3-2-16,-1-2 2 15,-2 2-1-15,0 0 1 16,-1 3 4-16,-2-2-2 16,-2 5-1-16,-4-4-1 15,0-1-2-15,0 0 0 16,0-4 3-16,1 0-3 15,-4 0 0-15,-3 0 0 16,-3 0 1-16,0-2-3 16,-2-2 2-16,-2-2 0 15,0 0 0-15,-2 4 2 16,-10 0-2-16,-7 2 1 0,-2 0-1 16,0 0 2-1,7 0-2-15,7 0 2 0,9 0 3 16,3 0-1-16,1 0-2 15,0 0-1-15,3-3 2 16,-3-5-3-16,5-1 2 16,3-3-2-16,0 2 0 15,1-2-2-15,4 2 2 16,-5 0 0-16,2 4 1 16,-1-2-1-16,6 2 0 15,0-3 0-15,6-2 0 16,8-3 0-16,5 1-4 0,4 1 2 15,5 3 0 1,2 1 0-16,2 2 0 0,-1 4 1 16,-8 2-6-1,-7 0 5-15,-10 0-4 0,-8 0 0 16,-6 4-1-16,-6 2 3 16,0 0 2-16,-5-2-1 15,-6 1 3-15,0 0-1 16,-1-4 0-16,-4 2 1 15,-2 0 0-15,-1-3 0 16,-3 3 0-16,-2-1 0 16,1 0-1-16,-1 0 1 0,-2 0-3 15,-1 0 0 1,-3-2-5-16,4 0 4 16,-2 0 0-16,1 0-1 0,1 0 0 15,4 0 0-15,-1 0-6 16,-3 0-14-16,0 0-7 15,-6 0-31-15,-2 0-49 16,0 0-104-16,-10 0-128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9:00:04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1031 9453 588 0,'0'0'148'0,"0"0"-148"0,0 0-14 16,0 0 14-16,0 0 12 15,0 0 11-15,0 0-4 16,18 19 34-16,7-19 11 16,1 0-6-16,8 3-5 15,3 1-11-15,3 2-2 16,5-1-12-16,2 4-5 16,6-3-11-16,5 0 2 15,7-2-5-15,4-2 1 16,3-2 10-16,1 0 5 15,2 0-17-15,4 0 8 16,3 0-5-16,0 0 1 0,-1 0-6 16,-1 4 0-16,-4 6 3 15,2 0-6-15,4 0 3 16,3-4 1-16,2 0-1 16,-5-2 9-16,-6 3-14 15,-3-2 8-15,-1-2-1 16,1 3-3-16,-2-3-5 15,3-3 1-15,-7 2-1 16,-3-2 2-16,-1 0 1 16,-3 0-2-16,0 0 6 15,-2 0-3-15,-2 0-1 0,-1 4 1 16,-1 0-1 0,-3 0-1-16,3 0-1 0,-1-2 4 15,1 0-2-15,-3 0 0 16,4-2-3-16,1 0 5 15,2 0-1-15,0 0-4 16,0 0 2-16,-2 0-2 16,-5 0 2-16,-4 0-2 15,-1 0 2-15,-1 0-4 16,2 0 3-16,0 0-1 16,4 0 0-16,2 0-2 15,7 0 2-15,1-6 1 0,-1 2 0 16,-2 2 1-16,-5 0-1 15,1 2 4-15,-5 0-3 16,0 0 0-16,0 0-2 16,2 0 1-16,3 0 1 15,4 0 1-15,-1 0-3 16,1 4 2-16,2 2 6 16,3 1-7-16,3-4 9 15,2 1-10-15,1 0 4 16,2-1-4-16,1 0 2 15,-3 1-2-15,-7 0 0 16,-6 2 0-16,-6 0-2 0,-2 1 2 16,-4-1 0-1,-1 0 4-15,-4-4-3 16,1 3 1-16,-2-4-2 0,1 2 1 16,-4 1 0-16,-2-2-1 15,1 2 0-15,3-2 0 16,6-2 3-16,4 0-2 15,6 0 3-15,5 0-4 16,3 0 10-16,-1-8-6 16,2 1-3-16,-2 0 4 15,3 3-4-15,-3 2 0 16,0 1 1-16,0 1-2 16,0 0 1-16,-2 0 0 15,0 0-1-15,0 0 0 16,4 0 1-16,-2 0 0 0,0 0 0 15,3 0 0 1,-5 0-2-16,6 0 1 0,3 0-1 16,-2 0 1-1,4 0-1-15,2 0 1 0,5 0 0 16,2 0-1-16,2 0 1 16,-4 0 1-16,-1 0-1 15,2 0 0-15,-2 0 2 16,-1 0-3-16,-3 0 2 15,-6 0-1-15,-3 0 0 16,-6 0-3-16,-2 0 3 16,-6 0 2-16,-3 0-1 0,-3 0-1 15,0 0 0-15,1-3 0 16,1 0 0 0,1-4-4-16,1-1 4 0,4 0-3 15,1 1 2-15,0 1 1 16,3 1-1-16,-5-1 1 15,0 0-1-15,-7 0-2 16,1 0 3-16,-4 0-2 16,-1-3-5-16,3 2-2 15,-1-3 5-15,2-2 2 16,5 0-1-16,-1 0 3 16,1 4-1-16,0 2 2 15,-2-1-1-15,-1 6 0 0,1-1 0 16,-1-2-1-16,1 2 2 15,-3 0-1-15,-2-1 0 16,1 3-1-16,-1 0 0 16,4 0 0-16,1 0 2 15,-1 0-2-15,-1 0 1 16,-3 0-2-16,-3 7 2 16,1-1 1-16,1-2 0 15,-6 0 0-15,-2-2-1 16,-4 2 1-16,-3-1-1 15,5-2 0-15,4 0 0 16,4 4-1-16,7-1 1 16,3 4 1-16,-1-2 1 0,-1 2 0 15,-1 0-2 1,1-2 0-16,-5 2-1 0,0 0 1 16,-4-2-5-1,-3-2 5-15,3 2 1 0,-2-6 1 16,1 0-3-16,1 0 1 15,-7 0-3-15,-2 0 3 16,-8 0 0-16,-3 0 0 16,-7 0 1-16,-7 0-1 15,-2 0 0-15,0 0-3 16,0 0-46-16,0 0-60 16,0 15-206-16,0 12-560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8:59:37.91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1254 10736 323 0,'0'0'191'0,"0"0"-120"16,0 0 58-16,0 0-29 16,0 0-52-16,0 0-7 15,0 0 9-15,2 0 25 0,-2 0-6 16,0 0-10-16,0-14-8 15,0-8-5-15,0-4-15 16,-2-6-16-16,-16 2-11 16,-5 4-1-16,2 3 3 15,-6 10 5-15,-2 5-1 16,-4 8 4-16,-5 0-10 16,-3 8 2-16,1 24-6 15,3 19-18-15,-2 19 17 16,8 20 1-16,-2 10 0 15,11 6 2-15,10 4-3 16,12-5 2-16,8-5 9 0,29-17-10 16,7-16-4-1,6-19-2-15,-2-23-5 0,4-23 9 16,-1-2-3-16,2-45 1 16,-6-19-3-16,-13-20 7 15,-12-13 5-15,-15-1 6 16,-7 2 4-16,0 3-6 15,-23 12 4-15,0 10-11 16,-4 14-2-16,6 20-10 16,3 11-14-16,5 10-34 15,4 10-74-15,2 6-128 16,1 4-233-16</inkml:trace>
  <inkml:trace contextRef="#ctx0" brushRef="#br0" timeOffset="600.04">2040 11064 636 0,'0'0'178'0,"0"0"-170"15,0 0 120-15,0 0 0 16,0 0-77-16,0 0 6 16,-100-27 16-16,78 45-27 15,0 16-22-15,-1 14-21 16,3 12-3-16,9 2 5 16,7-3 2-16,4-13 0 0,0-14-7 15,0-14 0 1,13-14-11-16,12-4 1 0,8-9-1 15,5-27-19-15,5-12 5 16,-1-6 15-16,-7 5 3 16,-10 18 3-16,-10 15 4 15,-8 13 2-15,-5 3 1 16,-2 17 50-16,0 31-25 16,0 21 1-16,0 15-4 15,0 0-10-15,0-4-5 16,0-8-10-16,0-11-2 15,3-14 1-15,5-14-18 16,-1-16-54-16,2-17-52 0,0 0-127 16,-5-37-195-1</inkml:trace>
  <inkml:trace contextRef="#ctx0" brushRef="#br0" timeOffset="874.91">2252 11185 930 0,'0'0'37'0,"-25"104"15"15,25-50 110-15,0-1-133 16,0-5-28-16,12-10 4 0,7-12-5 16,6-10-5-16,0-14-9 15,4-2 3-15,-2-6 11 16,0-24 6-16,-6-13 1 15,0-7-7-15,-9-4-6 16,-4 3-17-16,-6 4-21 16,-2 11-25-16,0 12-30 15,0 11-35-15,0 12-40 16,0 1-97-16</inkml:trace>
  <inkml:trace contextRef="#ctx0" brushRef="#br0" timeOffset="1218.17">2734 11111 540 0,'0'0'416'0,"0"0"-357"15,0 0 126 1,-129 58-81-16,106-30-82 0,7 8-17 16,5 6-5-16,11 6-4 15,0-2 4-15,2-7-5 16,25-7 3-16,6-13-5 15,12-8-23-15,0-11-18 16,-3 0-22-16,-2-23-24 16,-12-6 16-16,-11-3 46 15,-11 2-4-15,-6 3 30 16,-6 10 6-16,-26 11 40 16,-5 6 65-16,-1 0-7 0,-5 15-45 15,5 14-18-15,9-1-34 16,5 0-1-16,19-8-8 15,5-9-88-15,0-6-142 16,0-5-282-16</inkml:trace>
  <inkml:trace contextRef="#ctx0" brushRef="#br0" timeOffset="2067.05">3881 10958 585 0,'0'0'77'0,"0"0"-17"15,0 0 80-15,0 0-53 16,0 0 1-16,0 0 37 16,0 61-36-16,0-19-15 15,6 11-17-15,-4-2-24 16,1 3-16-16,-3-5-8 16,0-8-9-16,0-4-5 15,0-14-38-15,2-14-53 16,7-9-116-16,4-25-192 15,6-25-174-15</inkml:trace>
  <inkml:trace contextRef="#ctx0" brushRef="#br0" timeOffset="2402.02">4157 10925 706 0,'0'0'364'16,"0"0"-335"-16,0 0 149 15,0 0-98-15,-78 101-70 16,78-86-10-16,0-3-4 16,0-1 0-16,3-2-23 15,14 0-15-15,1 0 2 16,6 5 15-16,3 2 17 0,-5 6 2 16,1 7 6-1,-8 6 0-15,-7 3 1 0,-8-2 7 16,0-2 1-1,0-7 13-15,-19-7 1 0,-1-4-14 16,-5-11-7-16,-1-5-2 16,4 0-14-16,3-4-17 15,9-18-58-15,10-7-124 16,0-6-104-16</inkml:trace>
  <inkml:trace contextRef="#ctx0" brushRef="#br0" timeOffset="2707.26">4511 10975 838 0,'0'0'154'15,"0"0"-77"-15,0 0 113 16,-123 78-157-16,110-56-31 16,11-2-4-16,2 3-2 15,0-4-2-15,21-3-26 16,2 0-1-16,8 0 19 15,-1-2 10-15,1 2 3 16,-4 2 1-16,-5 6 2 16,-4 4-2-16,-5 2 6 15,-8 2 5-15,-5-1 2 0,0-3 5 16,-23-6-12 0,-10-4-6-16,-5-6-12 0,-6-8 9 15,3-4-37 1,12-3-22-16,14-24-80 0,15-9-74 15,0-9-28-15,25 1-123 16</inkml:trace>
  <inkml:trace contextRef="#ctx0" brushRef="#br0" timeOffset="2956.44">4747 11032 622 0,'0'0'271'0,"0"0"-213"15,0 0 137-15,-73 103-129 16,57-62-49-16,5 8-8 16,9-1-1-16,2 0 1 15,0-5-4-15,17-11-5 0,10-10-4 16,9-18-8-16,7-4-36 16,-1-16-11-16,-5-25 37 15,-5-6-4-15,-16-7 5 16,-14-5-15-16,-2 1-57 15,-27 8-54-15,-22 8-45 16,-13 13-255-16</inkml:trace>
  <inkml:trace contextRef="#ctx0" brushRef="#br0" timeOffset="3112.92">3808 10680 1055 0,'0'0'0'0,"0"0"-23"16,0 0 20-16,0 0-198 15,0 0-501-15</inkml:trace>
  <inkml:trace contextRef="#ctx0" brushRef="#br0" timeOffset="3906.72">5857 10950 508 0,'0'0'215'0,"0"0"-184"16,0 0 112-16,0 0-28 15,0 0-55-15,0 0 17 16,0 0 10-16,-82 18-35 16,66 7-31-16,0 3-16 15,7 4-4-15,5-3 2 16,4 0-3-16,0-8-28 0,27 0-24 16,6-6-14-16,7-4 14 15,-4-1 18-15,-2 0 21 16,-10 5 13-16,-8 2-5 15,-12 8 5-15,-4 2 5 16,0 4 43-16,-25-3 2 16,-10-5-29-16,-3-6-13 15,0-7-2-15,2-6-1 16,5-4-5-16,9 0-55 16,10-18-74-16,12-14-114 15,0-8-184-15</inkml:trace>
  <inkml:trace contextRef="#ctx0" brushRef="#br0" timeOffset="4134.46">6085 11021 762 0,'0'0'98'15,"0"0"-40"-15,2 118 143 16,7-75-134-16,-5 0-41 15,2 1 15-15,-1-1-22 16,-2-5-13-16,-1-9-3 16,0-7-3-16,0-9-12 15,7-13-88-15,2 0-144 0,-2-24-236 16</inkml:trace>
  <inkml:trace contextRef="#ctx0" brushRef="#br0" timeOffset="4656.05">6418 11015 750 0,'0'0'131'0,"0"0"-77"0,0 0 122 16,0 0-140-16,0 0-15 15,0 0 10-15,-129 58-24 16,110-22-7-16,5 6 4 16,7 0 16-16,7-2-20 15,0-8 0-15,7-8-1 16,20-12-38-16,4-12-23 16,4 0-32-16,1-23 35 15,-5-16 35-15,-6-1 12 16,-11 0-2-16,-10 0 5 15,-4 5 4-15,0 10 4 16,0 9 1-16,-2 10 9 16,-6 6 34-16,4 7 11 0,2 25-23 15,2 13-24-15,0 5-2 16,0 4 0-16,14 2-4 16,-1-1 13-16,1 5 9 15,-4 2 9 1,-5 0-4-16,-3 2-15 0,-2-2 4 15,0-1 10-15,-11-3-13 16,-9-11 4-16,-7-8-5 16,-2-19-13-16,-2-19-2 15,-5-1-20-15,1-29-23 16,-1-17-20-16,9-8-45 16,11-5-38-16,8 3-65 0,8 0-120 15</inkml:trace>
  <inkml:trace contextRef="#ctx0" brushRef="#br0" timeOffset="5234.76">6661 11026 608 0,'0'0'310'0,"0"0"-271"15,0 0 98-15,8 111-76 16,7-63-24-16,-2 2 8 0,-2 2 1 16,-2-3-7-16,-3-9-10 15,-1-13-17-15,-2-14-9 16,-3-11-3-16,0-2-10 15,0-12-32-15,0-29-12 16,2-17 40-16,0-10-6 16,9 1-8-16,-2 13 10 15,5 9 18-15,1 19-6 16,1 10 5-16,-1 13-2 16,3 3 3-16,-1 16 2 15,-1 24 42-15,-3 11-12 16,-5 3-12-16,-8 0-3 15,0-4-4-15,0-10-4 16,0-9-9-16,0-13-7 16,0-18-81-16,0 0-132 0,0-31-232 15</inkml:trace>
  <inkml:trace contextRef="#ctx0" brushRef="#br0" timeOffset="5419.1">7054 11071 888 0,'0'0'91'0,"0"0"18"15,0 147 53-15,8-101-129 16,4-9-21-16,1-6 0 16,1-12-12-16,-1-8-19 0,0-11-74 15,-4-11-187-15,-4-25-192 16</inkml:trace>
  <inkml:trace contextRef="#ctx0" brushRef="#br0" timeOffset="6015.62">7426 10393 559 0,'0'0'152'0,"0"0"-57"15,0 0 81-15,0 0-130 16,-59 158-42-16,53-87 22 15,2 7-3-15,4 12 8 16,0 4 19-16,0 6 2 16,0-3-19-16,0-9-21 15,0-14-9-15,0-14-3 16,0-16-18-16,0-15-27 0,0-18-8 16,0-11-17-1,0 0-21-15,-9-15 39 0,-3-11 16 16,8-6 25-16,4-1 5 15,0-3 1-15,14 0 3 16,14-1 2-16,3 4 13 16,3 5 14-16,-2 6-5 15,-6 8-7 1,-6 6 9-16,-4 6 12 0,-5 2 11 16,-5 0-11-16,-1 0 20 15,-3 19 19-15,-2 8-12 16,0 7-23-16,0 6-20 15,0 4-14-15,0 0 16 16,0-2-20-16,0-7-2 16,0-9 0-16,0-10-16 0,2-12-44 15,12-4-65-15,8-14-93 16,2-26-41-16,5-10-131 16</inkml:trace>
  <inkml:trace contextRef="#ctx0" brushRef="#br0" timeOffset="6282.05">7945 10997 563 0,'0'0'114'16,"0"0"36"-16,0 0 21 16,0 0-24-16,0 0-58 0,0 0-32 15,-123 60-25 1,88-20-17-16,6 6-4 0,6 0-1 15,8-2 0-15,8-6-4 16,7-8-6-16,0-6-2 16,11-7-9-16,18-9-32 15,5-8-30-15,6-3-38 16,9-25-29-16,-1-13-36 16,2-6-66-16,-8 5-130 15</inkml:trace>
  <inkml:trace contextRef="#ctx0" brushRef="#br0" timeOffset="6603.87">8150 11004 721 0,'0'0'172'16,"0"0"18"-16,0 0-39 16,0 0-119-16,-56 105-14 15,52-67-8-15,0-3-8 16,-2-3 1-16,4-7 0 15,2-7-3-15,0-7-7 16,0-8-10-16,0-3-30 16,8 0-96-16,11-18 45 15,8-10 60-15,0-2 25 16,0 6-4-16,-3 8 17 0,-2 10 6 16,-2 6 36-1,3 0 29-15,-4 8 20 16,2 17-19-16,-3 5-26 0,-3 1-25 15,-1-3-14-15,-5-6-7 16,-1-9-25-16,-1-10-114 16,-3-3-202-16</inkml:trace>
  <inkml:trace contextRef="#ctx0" brushRef="#br0" timeOffset="7341.09">8809 10672 305 0,'0'0'444'15,"0"0"-439"-15,114-39 8 16,-45 25 71-16,4 7-65 15,-11 7-1-15,-8 0 23 16,-16 16 15-16,-18 22 11 16,-13 16 25-16,-7 16-10 15,-9 16-26-15,-24 9-17 16,-5 1 1-16,-1-8-11 0,8-10-8 16,8-11-6-1,9-11-15-15,7-15-12 0,7-10-13 16,0-12-32-1,7-7-35-15,17-5-111 0,-3-5-86 16,-6 2-174-16</inkml:trace>
  <inkml:trace contextRef="#ctx0" brushRef="#br0" timeOffset="7517.55">9115 11909 1181 0,'0'0'102'16,"0"0"-70"-16,0 0 42 16,0 0-72-16,0 0-2 0,0 0-2 15,108-76-84-15,-98 48-190 16,-10 4-510-16</inkml:trace>
  <inkml:trace contextRef="#ctx0" brushRef="#br0" timeOffset="8347.11">10211 10958 804 0,'0'0'35'15,"0"0"6"-15,0 0 72 16,0 0-69-16,0 0-29 16,0 0 16-16,0 0 4 15,125 85-2-15,-87-85 15 16,-1-6-6-16,1-14-16 16,0-8-6-16,0-8 2 15,-5-9-19-15,-1-7 3 16,-8-4-2-16,-6 0 2 15,-4 6 2-15,-10 7-4 16,-2 11 8-16,-2 6-4 0,0 8 4 16,0 8-1-16,0 4 4 15,-4 0-11-15,2 4-3 16,-1 2 1-16,3-1-1 16,0 1-2-16,0 0 1 15,0 0-3-15,0 0-9 16,0 0-8-16,0 0-11 15,0 0-17-15,0 0-44 16,0 0-59-16,0 1-86 16,0-1-159-16</inkml:trace>
  <inkml:trace contextRef="#ctx0" brushRef="#br0" timeOffset="9014.04">10550 10485 302 0,'0'0'376'0,"0"0"-323"15,0 0 55-15,0 0-8 16,0 0-82-16,0 0-13 16,-16 12-4-16,16-8 19 15,0-2 32-15,0 1 24 16,0 0-3-16,0 6-17 15,6 4-9-15,17 6-11 0,4-1-10 16,2-3-11-16,4-1-15 16,5-4 0-16,-1-4-3 15,-1 0 3 1,-11-3 0-16,-7-1 1 0,-14-2 0 16,-2 0-1-16,-2 0 4 15,0 0 3-15,0 0 0 16,-6 0-4-16,-19 0-2 15,-2 0-1-15,-2 0-8 16,-2 0 7-16,0 0-5 16,4 0-8-16,0-2-2 15,5-7-17-15,2-1 0 16,7-7-13-16,1-4 23 16,4-1 6-16,1 3 14 0,5 1 1 15,-2 3 2-15,4 0 0 16,0 1-1-1,0-5-1-15,2-3-4 0,15-4 3 16,6 0 3-16,1-2-2 16,3 4 2-16,-3 6 0 15,-4 7 4-15,-6 5-4 16,-3 6-3-16,-6 0-9 16,-1 0 12-16,2 25 19 15,2 9 19-15,-2 6-14 16,1 3-4-16,3-4-11 15,4-1 4-15,1 4-12 16,2-6 6-16,-2 0 2 0,1-7-6 16,-5-5-3-16,2-8-3 15,7-12-36-15,2-4-120 16,-1-25-286-16</inkml:trace>
  <inkml:trace contextRef="#ctx0" brushRef="#br0" timeOffset="42837.86">1076 13230 92 0,'0'0'72'0,"0"0"-61"0,0 0 33 0,0 0 18 16,0 0-39-16,0 0 7 15,0 0 23-15,6 0 3 16,-6 0-7-16,0 0-17 16,0 0 7-16,0 0-2 15,0 0-7-15,0 0 2 16,0 0-9-16,0 0 9 16,0 0 8-16,0 0 7 15,0 0 0-15,0 0-4 16,0 0-9-16,0 0-6 0,0 3-4 15,0-3-1-15,0 1-8 16,0-1-2-16,0 2-3 16,0-2 9-16,0 3 37 15,0-2 8-15,0 2-4 16,-8-2-11-16,-13 6-36 16,-6-1-12-16,6 3 0 15,-6 5-1-15,2 3 1 16,-2 1 4-16,0 8-2 15,3 4 5-15,6 10-8 16,2 7 1-16,10 6 3 16,6 5-3-16,0-4-1 15,2-1-4-15,21-11 3 16,6-8-1-16,6-6-6 0,7-12 0 16,5-6 0-16,5-10-30 15,1 0 1-15,-6-10-14 16,-5-12-25-16,-11-5-26 15,-15-4 12-15,-9-5-102 16,-7-8-56-16</inkml:trace>
  <inkml:trace contextRef="#ctx0" brushRef="#br0" timeOffset="43020.31">1094 13357 581 0,'0'0'272'0,"0"0"-247"15,0 0 117-15,0 0 5 16,-105 118-107-16,84-82-20 0,4 2-1 16,3-8-12-16,3-6-6 15,5-4-2-15,4-10-18 16,2-10-95-16,0 0-125 16,0-24-325-16</inkml:trace>
  <inkml:trace contextRef="#ctx0" brushRef="#br0" timeOffset="43313.46">1400 13511 25 0,'0'0'852'0,"0"0"-799"16,0 0-17-16,0 0 13 15,0 0-46-15,0 0 4 16,135 28 6-16,-93-21 2 16,-5-6-14-16,-2 1 3 15,-12-2-4-15,-9 0-3 16,-7 0-59-16,-7 0-138 0,0-14-209 15</inkml:trace>
  <inkml:trace contextRef="#ctx0" brushRef="#br0" timeOffset="43782.05">2058 13251 64 0,'0'0'775'0,"0"0"-741"16,0 0 65-16,0 0 68 15,0 0-111-15,0 0-25 16,-100 24-13-16,82-5 9 16,2 9-1-16,3 7-5 15,2 9-4-15,7 13 1 16,4 6-6-16,0-1-2 15,0-5-6-15,17-13-4 0,8-10-2 16,4-12 0-16,4-10-7 16,3-12-11-16,-1 0-17 15,1-26-17-15,-5-18-12 16,-2-6-55-16,-6-5-39 16,-5 9-73-16,-5 10-52 15</inkml:trace>
  <inkml:trace contextRef="#ctx0" brushRef="#br0" timeOffset="44083.21">2377 13381 582 0,'0'0'262'0,"0"0"-200"0,0 0 86 16,0 0-39-16,0 0-42 15,0 0 4-15,-47-15-8 16,29 15-27-16,-2 19-15 15,-4 7-18-15,4 4 5 16,1 10-8-16,9 2 2 16,5 4-4-16,5-6 0 15,0-5-11-15,25-11-23 16,8-16-19-16,7-8-1 16,0-8 10-16,-1-31-10 15,-6-8-6-15,-6-4-6 16,-8 3-1-16,-9 8 8 0,-6 12-25 15,-4 10-37-15,0 8-101 16</inkml:trace>
  <inkml:trace contextRef="#ctx0" brushRef="#br0" timeOffset="44706.3">2582 13414 634 0,'0'0'145'16,"0"0"-65"-16,0 0-4 16,0 0-65-16,0 0-11 15,0 0-5-15,0-6 0 16,2-7 5-16,-2 5 1 16,0 4 3-16,0 2 3 0,0-1 2 15,0 3-5-15,0 0-4 16,0 0 0-16,0 0 1 15,0 0 0-15,2 0 23 16,3 9 11-16,1 12 37 16,4 10-10-16,-4 13-11 15,-2 6-11-15,-1 6-15 16,-1-4-11-16,-2-7-8 16,0-15-5-16,0-12-1 15,0-13-3-15,0-5-1 0,0-5-46 16,0-30-9-1,6-12 29-15,6-14 18 0,3 1-3 16,3 12-6-16,5 12 12 16,-4 16 3-16,4 12-2 15,-6 8 4-15,-1 0 2 16,-1 8 2-16,-3 14 11 16,-1 1 22-16,-5 0-9 15,0-9-14-15,-4-4-3 16,2-10-7-16,3 0-4 15,1-11-7-15,8-18-16 16,4-9 11-16,0 5 2 16,5 8-2-16,-5 11 9 15,0 14 0-15,-4 0-6 16,-6 26 13-16,3 12 13 0,-3 10-4 16,-3 2 4-16,1-4-13 15,2-9-1-15,1-15-11 16,4-14-70-16,5-8-140 15,3-21-62-15,-1-20 2 16</inkml:trace>
  <inkml:trace contextRef="#ctx0" brushRef="#br0" timeOffset="45070.79">3243 13345 473 0,'0'0'201'0,"0"0"-29"0,0 0-45 16,0 0-58-16,0 0-13 0,0 0-6 15,-58 0 0-15,37 14 0 16,2 10 1-16,2 12-12 16,-1 9-29-16,7 7-7 15,9 1-3-15,2-4-1 16,0-9-1-16,17-11-30 16,12-11-34-16,9-11-47 15,7-7-53-15,1-21-49 16,-1-18 48-16,-9-4 59 15,-11 3 56-15,-17 6 51 16,-8 8 1-16,0 6 70 16,-6 12 40-16,-17 8 1 15,-4 0-35-15,0 8-35 0,1 17-34 16,6 0-5-16,4 1 6 16,3 0 7-16,1-6-15 15,2-8-4-15,3-3-64 16,1-9-128-16</inkml:trace>
  <inkml:trace contextRef="#ctx0" brushRef="#br0" timeOffset="45358.27">3424 13425 493 0,'0'0'38'0,"0"0"-27"0,0 0 13 16,0 0-24-16,0 0 0 15,0 0-6-15,0 0-27 16,0-3-38-16,0 0-11 16,0 0-44-16,0 2-122 0</inkml:trace>
  <inkml:trace contextRef="#ctx0" brushRef="#br0" timeOffset="45690.78">3424 13425 408 0,'29'-32'256'0,"-29"32"-256"15,0 0 57-15,0 0-57 16,0 0-46-16,0 0-5 16,2-2 26-16,-2 2 22 15,0 0 3-15,0 0 25 16,0 0-9-16,0 0-8 16,0 0-8-16,0 0-22 15,0 0-60-15,0 0-36 16,2 0-80-16</inkml:trace>
  <inkml:trace contextRef="#ctx0" brushRef="#br0" timeOffset="45920.2">3513 13391 199 0,'0'0'70'16,"0"0"91"-16,0 0 13 16,0 0-42-16,0 0 1 0,0 0-13 15,2-8 22-15,-13 12-68 16,-5 10-34-16,3 4-21 15,-1 8-18-15,6 8-1 16,1 6-2-16,7 5 1 16,0-1-3-16,0-5 0 15,18-6-9-15,4-11-13 16,5-12-17-16,0-10-47 0,4 0-9 16,-2-26-25-1,-6-19-56-15,-10-5-111 0</inkml:trace>
  <inkml:trace contextRef="#ctx0" brushRef="#br0" timeOffset="46071.28">3513 13391 582 0,'54'64'160'16,"-72"-24"-105"-16,2 0 80 16,0 0-80-16,3-6-50 15,2-7-5-15,4-11-9 16,5-13-82-16,2-3-67 15,0-15-137-15,7-25 76 16</inkml:trace>
  <inkml:trace contextRef="#ctx0" brushRef="#br0" timeOffset="46131.66">3513 13391 434 0</inkml:trace>
  <inkml:trace contextRef="#ctx0" brushRef="#br0" timeOffset="46487.85">3513 13391 434 0,'133'-6'262'0,"-133"42"-121"0,0 2 29 0,4-2-59 16,0-2-77-16,0-2-20 15,1-7-4-15,-1-8-10 16,0-9 4-16,-4-5-4 16,0-3 2-16,0 0-2 15,2-6-1-15,3-27-13 16,2-13 10-16,4-8-1 16,2 0 3-16,1 5-6 15,1 5 2-15,1 10 2 16,1 6 3-16,-3 10 1 0,-1 10-3 15,-3 7-1 1,-2 1 1-16,-1 0-1 0,-3 18 4 16,0 5 32-16,-4 6 1 15,0 3-6-15,0-1 0 16,0 2-5-16,-4 1-3 16,0 2-14-16,4-2-1 15,0-2-4-15,0-4 0 16,12-8-6-16,5-7 1 15,1-6 4-15,-1-7-22 16,1 0-10-16,5-6-33 16,-1-24-80-16,-2-10-197 15,-7-6-308-15</inkml:trace>
  <inkml:trace contextRef="#ctx0" brushRef="#br0" timeOffset="46763.77">4190 13239 513 0,'0'0'357'0,"0"0"-320"0,0 0 150 15,0 0-90-15,0 0-72 16,0 0 5-16,-133 106-2 16,102-62-11-16,4 8-1 15,11 0 8-15,7-2-5 0,9 0-13 16,0-6-6-16,23-8-6 15,12-10-7-15,9-11-14 16,8-15-22-16,4 0-9 16,-4-20-48-16,-8-22-12 15,-9-7-34-15,-8-1-32 16,-4 6 2-16,-8 7-138 16</inkml:trace>
  <inkml:trace contextRef="#ctx0" brushRef="#br0" timeOffset="47015.18">4494 13312 358 0,'0'0'262'0,"0"0"-77"15,0 0 20 1,0 0-30-16,0 0-93 0,0 0-39 16,-98 37-1-16,69-5-28 15,4 8-5-15,5 5 0 16,9 5-8-16,11 3-1 15,0-4-1-15,0-9-23 16,25-11-17-16,6-14-19 16,4-15-11-16,5 0-99 15,1-25 22-15,-6-12-64 16,-8-1-32-16,-16 1-170 16</inkml:trace>
  <inkml:trace contextRef="#ctx0" brushRef="#br0" timeOffset="47154.33">4333 13479 468 0,'0'0'273'0,"0"0"-190"0,0 0 67 16,0 0-39-16,0 0-111 15,0 0-69-15,0 44 4 16,49-46-60-16,5-28-50 16,-7-3-29-16</inkml:trace>
  <inkml:trace contextRef="#ctx0" brushRef="#br0" timeOffset="47905.52">434 14121 754 0,'0'0'56'0,"0"0"-37"16,0 0 29-16,0 0-39 15,261 32 8-15,-52-30 30 16,38-2-27-16,25-24-7 0,27-20-2 16,23-10-2-16,17-13-5 15,16-1-4-15,8-2-5 16,-9 8-56-16,-9 16-222 16,-32 22 78-16,-49 24-3 15</inkml:trace>
  <inkml:trace contextRef="#ctx0" brushRef="#br0" timeOffset="73579.07">5356 13156 134 0,'0'0'127'0,"0"0"-125"16,0 0 2-16,0 0-4 15,0 0 0-15,0 0-30 16,0 0-26-16,42-42-11 15,-36 34 25-15,4-1-23 16</inkml:trace>
  <inkml:trace contextRef="#ctx0" brushRef="#br0" timeOffset="74366.62">6804 12703 527 0,'0'0'238'0,"0"0"-225"0,0 0 68 16,0 0 45-16,0 0-57 0,0 0-35 15,-98 0 14-15,69 6-2 16,0 0-7-16,-6 4 2 15,-4 0-11-15,-1 4-9 16,-2 2-6-16,1 4-6 16,6 6-5-16,6 2-1 15,7 6-1-15,6 1-1 16,10-6-1-16,6 2-1 16,0-5-8-16,13-4-1 15,20-4-27-15,12-5-10 16,9-2 4-16,8-3 7 15,1 2 7-15,-5 5 10 16,-8 8-2-16,-12 4 10 16,-7 10 7-16,-10 1 4 0,-13 4 6 15,-8 5 25-15,0 3 29 16,-8 0-1-16,-21 0-9 16,-7-6-15-16,-4-6-8 15,-1-10-10-15,4-10-1 16,3-8 0-16,3-7-15 15,7-3-1-15,4 0-11 16,4 0-16-16,5-17-26 16,11-15-73-16,0-7-92 0,5-8-80 15,21 7-185 1</inkml:trace>
  <inkml:trace contextRef="#ctx0" brushRef="#br0" timeOffset="74929.14">7348 13196 722 0,'0'0'198'0,"0"0"-189"0,0 0 110 0,0 0-4 0,-130-30-93 16,104 26-15-16,1 2 9 15,1 2 12-15,3 0-8 16,2 11 3-16,1 12-5 15,3 10-6-15,1 6 1 16,5 6-13-16,5-1 3 16,4-6-3-16,0-10-2 15,4-12-3-15,19-12-27 0,2-4-6 16,9-2 18-16,2-28-2 16,-2-8 7-16,-3-5 7 15,-4 4-8-15,-8 7 3 16,-3 11 11-16,-7 12 2 15,-3 9 0-15,6 0 2 16,-1 12 5-16,2 20 13 16,1 9 7-16,-4-1-5 15,0 1-9-15,3-12-11 16,-4-6-2-16,2-9-19 16,2-8-60-16,-2-6-123 15,5-12-119-15,-5-26-168 16</inkml:trace>
  <inkml:trace contextRef="#ctx0" brushRef="#br0" timeOffset="75297.72">7679 13315 844 0,'0'0'38'0,"0"0"-30"0,0 0 129 16,0 0-64-16,34 107-62 15,-31-98 4-15,-1-7 20 16,-2-2-19-16,0 0-7 16,0 0-9-16,0-25-18 15,2-12 18-15,0-12 4 16,5 2 7-16,-1 2-4 16,1 5-5-16,4 8-1 0,0 10 1 15,5 8-2-15,2 8 0 16,0 6-2-16,6 0 2 15,-2 23 0-15,3 9 9 16,-3 5-4-16,-4 2 5 16,-5 1 9-16,-6-2-2 15,-3-4-9-15,-4-6-5 16,0-7-3-16,0-10-6 16,0-8-44-16,0-3-124 15,0-1-115-15,5-21-355 16</inkml:trace>
  <inkml:trace contextRef="#ctx0" brushRef="#br0" timeOffset="75602.5">8244 13134 789 0,'0'0'254'15,"0"0"-251"-15,0 0 147 16,0 0-68-16,0 0-74 15,-121 38-4-15,92-17 4 16,-2 2 0-16,4 12 5 16,2 1 2-16,8 4-5 15,10-2-3-15,7-8-7 0,0-6-2 16,16-14-11 0,15-10-20-16,7 0 14 0,1-24 1 15,4-10 3 1,-5-6-2-16,-7 3-19 0,-12 12-28 15,-11 7-24-15,-4 10-25 16,-4 5-42-16,0 3-110 16</inkml:trace>
  <inkml:trace contextRef="#ctx0" brushRef="#br0" timeOffset="75922.94">8468 13153 677 0,'0'0'335'16,"0"0"-328"-16,0 0 141 0,0 0-49 16,0 0-85-1,0 0-7-15,-75 37-5 0,65-23-2 16,6 3-18-16,4-2-31 16,0 0-54-16,7-4-59 15,22-1 43-15,8-2 27 16,2 1 49-16,-6-1 43 15,-6 6 1-15,-10 2 5 16,-7 4 71-16,-8 2 28 16,-2 2 16-16,-5-2-12 15,-23 4-42-15,-11-2-30 16,-3 0-20-16,0-4-14 0,-1-4-3 16,10-8-32-16,6-6-92 15,12-2-123-15,3 0-313 16</inkml:trace>
  <inkml:trace contextRef="#ctx0" brushRef="#br0" timeOffset="76547.14">9682 13086 754 0,'0'0'215'0,"0"0"-197"16,0 0 150-16,-129-46-85 15,92 46-61-15,-3 0-2 16,-1 26-1-16,5 14-18 16,7 8 0-16,10 5 0 15,9-9 2-15,10-11-3 16,0-10-1-16,17-15-5 16,16-8-24-16,9-6 1 15,5-31 7-15,4-7 8 16,-4-1 8-16,-7 8 5 15,-13 15 2-15,-13 20-1 16,-4 2 11-16,-3 17 23 0,1 15 11 16,0 5-22-16,-4 2-7 15,1-9-16-15,1-9-3 16,3-10-25-16,5-11-41 16,1-2-105-16,3-33-15 15,0-19-24-15,-7-14-116 16</inkml:trace>
  <inkml:trace contextRef="#ctx0" brushRef="#br0" timeOffset="77109.3">9869 12324 521 0,'0'0'350'16,"0"0"-314"-16,-21 142 94 15,21-65 2-15,0 8-89 16,0 6-3-16,0 5-5 15,8 5-8-15,-1-1-13 16,-5-6-14-16,-2-14 0 16,0-17-36-16,0-23-37 15,0-18-71-15,0-18 23 16,0-4 19-16,-9-10-69 16,-1-16 80-16,2-3 91 15,4 3 37-15,4 2 59 16,0 0 18-16,0 4-23 15,0 0-17-15,4 4-17 0,6 4-7 16,3-3-17 0,3 4-21-16,5-7 3 0,11 0-1 15,8-2-12 1,4 2 2-16,-1 3-2 0,-7 9 5 16,-7 6 2-16,-7 0 3 15,-6 3 11-15,-3 17 6 16,-4 6 14-16,-2 8-1 15,-1 2-13-15,-2 7 5 16,-1-2-5-16,-1-2-8 16,0-3-1-16,0-8-3 15,3-10-9-15,-3-11-8 0,3-4 0 16,-3-3-6 0,4-3-7-16,5-28-8 0,10-17 19 15,3-15-2-15,3-1 4 16,-4 10-1-16,-4 14-9 15,-7 18 3-15,-6 12-10 16,-1 9-10-16,-1 1-24 16,7 0-48-16,5 0-172 15,1 1-117-15</inkml:trace>
  <inkml:trace contextRef="#ctx0" brushRef="#br0" timeOffset="77441.95">10550 13003 579 0,'0'0'425'0,"0"0"-376"0,0 0 129 16,0 0-100-16,0 0-72 15,0 0 5-15,-112 138-1 16,103-96-9-16,2 0 9 16,7-5 4-16,0-8-1 15,0-9-10-15,0-10-3 16,0-10-9-16,14 0-20 15,11-19 6-15,6-17 11 16,2-8 4-16,0 6-2 16,-6 8 8-16,-7 16 2 0,-4 10 0 15,-5 4 3 1,3 3-1-16,1 16 5 0,3 9 4 16,-3 0-7-1,-1-2-4-15,-3-5-6 0,-1-5-29 16,2-13-77-16,3-3-118 15,1 0-135-15</inkml:trace>
  <inkml:trace contextRef="#ctx0" brushRef="#br0" timeOffset="77754.64">10922 12941 694 0,'0'0'258'16,"0"0"-114"-16,0 0 20 15,0 0-123-15,0 0-25 16,0 0-5-16,-85 105-11 0,85-87-8 16,0-2-16-1,9-5-24-15,20-2 2 0,2-5 28 16,2-4 10-16,-4 0 3 16,-2 2 5-16,-9 4 0 15,-3 6 0-15,-6 5 15 16,-7 6 38-16,-2 2-14 15,0-3-22-15,-6-3-14 16,-21-5-3-16,-4-5-30 16,-7-9-52-16,2 0-82 15,3-14-41-15,2-13-127 0</inkml:trace>
  <inkml:trace contextRef="#ctx0" brushRef="#br0" timeOffset="77989.12">10587 12665 901 0,'0'0'219'0,"0"0"-210"16,0 0 20-16,0 0-16 0,0 0-13 15,130-88-17 1,-104 82-217-16,-21 6-563 0</inkml:trace>
  <inkml:trace contextRef="#ctx0" brushRef="#br0" timeOffset="98472.62">11458 13036 70 0,'0'0'54'0,"0"0"-49"0,0 0 42 16,0 0 52-1,0 0 9-15,0 0-23 0,0 0-26 16,-22 10-5-16,20-4-11 16,0-2-10-16,-1-2-10 15,1 2 18-15,2-2 18 16,-2 0 16-16,-2 2-4 16,4-2 6-16,-2 0 0 15,2-2-20-15,0 0-12 16,0 0-18-16,0 0-11 15,8 0 1-15,17 0 12 16,6 0-2-16,5 0-5 16,-1-4-4-16,-2 0-5 0,-1 2-3 15,-3 2-6 1,-3 0-3-16,-1 0 2 0,-8 0 1 16,-3 0-3-16,-7 0 0 15,-5 0 0-15,0 0 1 16,-2 0-2-16,0 0-1 15,0 0-58-15,-4 0-97 16,-17 14-294-16</inkml:trace>
  <inkml:trace contextRef="#ctx0" brushRef="#br0" timeOffset="101548.81">12524 12595 586 0,'0'0'138'0,"0"0"-77"0,0 0 89 0,0 0-56 15,0 0-32-15,0 0 8 16,46-127-6-16,-42 98-19 15,-4 2 0-15,0 5-4 16,0 9-11-16,-15 4-2 16,-7 7-6-16,-5 2-6 15,-2 4-16-15,-2 26-2 16,-3 16-6-16,5 15 7 16,5 13 1-16,4 6 3 15,8 6-1-15,8 3 0 16,4-3 0-16,0-2-1 15,0-4-1-15,16-12 0 16,7-10 0-16,-2-16 0 16,6-13-18-16,2-14-23 0,2-15-5 15,3 0 1 1,1-23-2-16,-6-22 14 0,-2-7-40 16,-4 1-22-16,-8 2-46 15,-3 5-84-15,0 7-58 16</inkml:trace>
  <inkml:trace contextRef="#ctx0" brushRef="#br0" timeOffset="101799.89">12784 12837 436 0,'0'0'466'0,"0"0"-359"16,0 0 78-16,0 0-74 0,0 0-75 15,0 0-13 1,-85 97-5-16,72-63 0 0,5 6-6 15,-2-1-1-15,8 4 1 16,2-3-6-16,0-6-5 16,0-5-2-16,2-10-3 15,18-9-30-15,7-10-33 16,4 0-13-16,5-10-21 16,-3-25-17-16,-2-8-4 15,-6-1-91-15,-10 6-108 16</inkml:trace>
  <inkml:trace contextRef="#ctx0" brushRef="#br0" timeOffset="102199.01">12978 13022 573 0,'0'0'291'0,"0"0"-197"0,0 0 112 16,11 119-102-16,-4-100-72 15,1-7-9-15,-3-7-10 16,-3-5-13-16,1 0-6 15,-1 0-10-15,5-27 16 16,-1-9 12-16,5-6-12 16,3 3-8-16,-1 3-11 15,5 13 7-15,-3 8 5 16,1 12 4-16,-3 3-5 0,1 6 3 16,-1 23 5-16,1 6 6 15,-5-1 9-15,-3-5-9 16,-2-12-2-16,1-7-3 15,-3-10-1-15,3 0-15 16,-1-10-16-16,5-20 25 16,2-10 6-16,3 4 0 15,1 10-1-15,-3 16 0 16,1 10-7-16,3 4-16 16,1 28 11-16,3 8 10 15,-2 4-26-15,-2-6-46 16,2-12-43-16,-1-14-49 15,-1-12-123-15</inkml:trace>
  <inkml:trace contextRef="#ctx0" brushRef="#br0" timeOffset="102614.28">13536 13102 563 0,'0'0'298'0,"0"110"-280"16,0-57 145-16,0-3-72 15,4 7-67-15,0 4 8 16,-2-3 13-16,-2 0-12 16,0-11 5-16,0-14-10 15,0-12-11-15,0-18-6 16,0-3-11-16,0-20-2 16,-8-30 0-16,-8-22 2 0,0-14 3 15,5 0-2 1,6 1 3-16,5 8-4 0,0 4 0 15,0 8-2-15,7 4 2 16,13 9 0-16,9 12-1 16,5 12-4-16,5 9-13 15,4 16-9-15,-1 3 6 16,-2 10 16-16,-11 22 4 16,-11 9 1-16,-9 8 15 15,-9 5 12-15,0 2-4 16,-20-1-7-16,-8-10-15 15,-5-9-1-15,2-11-8 16,3-17-45-16,8-8-46 16,6-8-125-16,14-28-93 15,0-7-50-15</inkml:trace>
  <inkml:trace contextRef="#ctx0" brushRef="#br0" timeOffset="102866.23">13827 12994 565 0,'0'0'273'0,"0"0"-150"16,2 139 118-16,5-104-151 16,4-5-55-16,0-12 0 15,-4-6-13-15,-1-6-19 16,-4-6-3-16,1 0 0 16,4-18 12-16,1-18-5 15,5-16-3-15,3-4-4 0,5 0-8 16,-2 10-13-16,0 10-7 15,-4 11-4-15,1 19-5 16,-3 6-19-16,7 0-77 16,0 15-38-16,2 3-116 15,-2-7-350-15</inkml:trace>
  <inkml:trace contextRef="#ctx0" brushRef="#br0" timeOffset="103436.15">14203 12946 682 0,'0'0'310'0,"0"0"-206"16,0 0 82-16,0 0-141 16,0 0-33-16,0 0 6 0,-93 68-8 15,78-32 1-15,-1 3 12 16,0-1 6-16,5-3 1 16,4-4-8-16,5-6-19 15,2-10-3-15,0-9-11 16,11-6-28-16,18-6-14 15,6-27 29-15,4-9 16 16,-1 2 7-16,-9 5 1 16,-10 16-1-16,-7 9 1 15,-6 10 0-15,1 0 0 16,2 26 2-16,0 4 4 16,0 0-6-16,5-10-24 0,3-16-55 15,5-4-123 1,3-16-35-16,2-24 103 0,-6-8 60 15,-2-2 37-15,-8 4 37 16,-7 8 20-16,-4 12 42 16,0 8 31-16,0 8 10 15,-11 6 3-15,-2 4-12 16,-1 0-7-16,3 5-30 16,0 12-39-16,6-1-10 15,5 0-3-15,0-1-5 16,7-5-12-16,20-1-15 15,0-3-4-15,2-4 5 16,-5 4 22-16,-3 4 4 16,-4 1 9-16,-8 8 47 15,-6 5 21-15,-3 2-1 16,0 0-38-16,-14-2-24 0,-15-7-14 16,-2-10-3-16,-5-5-40 15,3-2-65-15,-5 0-173 16,3 0-527-16</inkml:trace>
  <inkml:trace contextRef="#ctx0" brushRef="#br0" timeOffset="104206.18">15142 12759 824 0,'0'0'109'0,"0"0"2"0,0 0 9 16,0 0-74-16,0 0-6 15,-10 102-11-15,14-55 17 16,2-5-16-16,-2-2-6 16,-2-4-17-16,-2-8-7 15,0-8-12-15,2-11-47 16,3-9-76-16,1-9-120 0,2-31-6 15,0-16-53 1</inkml:trace>
  <inkml:trace contextRef="#ctx0" brushRef="#br0" timeOffset="104504.51">15142 12759 384 0,'98'-32'208'0,"-94"52"-60"16,0 14 60-16,3 6-45 15,0 3-84-15,0-4-27 16,-1-6-24-16,1-5-9 15,-1-12-15-15,4-7-4 16,-2-9-2-16,3 0-18 16,-1-21 3-16,3-24 9 15,-3-6-9-15,7-2 4 16,-2 12 10-16,-4 15-1 16,-4 17 3-16,-1 9-5 15,-1 0-9-15,4 28 15 16,0 10 6-16,-3 9-3 0,-3-3 3 15,-1-7-5 1,-2-4 3-16,4-12-8 0,-1-6-14 16,1-15-88-16,1 0-108 15,-1-30-197-15</inkml:trace>
  <inkml:trace contextRef="#ctx0" brushRef="#br0" timeOffset="105134.18">15578 12091 745 0,'0'0'128'0,"-2"115"-48"16,2-41 50-16,7 12-45 16,11 9-55-16,-3 5-3 15,-4 0 1-15,-4 0 0 16,-5-9-4-16,-2-7-14 15,0-8-10-15,0-14-4 16,0-12-28-16,0-18-32 16,3-20-38-16,1-12-34 15,4-8-41-15,2-24 100 16,1-5 40-16,2 0 35 0,3 1-22 16,3 4 5-16,6 5 17 15,4 9-1-15,0 3-2 16,4 1 5-1,-1-1 1-15,-1 1 4 0,-7-1 6 16,-3 0 11-16,-8 5 10 16,-9 4 22-16,-2 5 9 15,-2 1 20-15,0 0 23 16,0 0-8-16,0 0-2 16,-13 0-35-16,-9 7-41 15,-7 14-16-15,0 5-4 16,0 6 0-16,7 8 0 15,6 4 6-15,7-3-6 16,9 3-1-16,0-7 1 0,9-9-7 16,18-7-37-16,6-15-40 15,3-6-13-15,1-9 41 16,-2-17 24 0,-12-4 16-16,-6 1-1 0,-15 0 13 15,-2 3 2-15,-7 6 2 16,-15 6 8-16,-5 10 17 15,-2 4 19-15,2 0-8 16,5 6-22-16,4 12 0 16,7 1-14-16,7-2-3 15,4-5-75-15,0-8-61 16,4-4-120-16,16-2-336 16</inkml:trace>
  <inkml:trace contextRef="#ctx0" brushRef="#br0" timeOffset="105421.46">16093 13024 758 0,'0'0'78'0,"0"0"59"0,0 0-3 0,0 0-89 0,0 0-28 16,0 0-15-16,5 70-2 15,-3-70 0-15,2-14 0 16,3-19 32-16,1-8-2 15,4-6-30-15,3 2 3 0,1 7-2 16,-1 12-1 0,1 12-5-16,-3 6-8 0,3 8-1 15,-1 0-19-15,2 9-1 16,-7 18 3-16,1-1-23 16,-3-2-39-16,-2-8-16 15,-2-9-127-15,-2-7-334 16</inkml:trace>
  <inkml:trace contextRef="#ctx0" brushRef="#br0" timeOffset="105814.99">16380 12912 687 0,'0'0'181'15,"0"0"-40"-15,0 0 22 16,7 128-74-16,-3-92-40 16,-2-2-1-16,3-4-12 15,-5-6-9-15,3-10-6 16,-3-6-9-16,0-5-12 16,0-3-2-16,2 0-14 15,2-23-1-15,-2-15 3 16,5-6 2-16,1-4-3 15,2 3 3-15,3 7 5 16,0 3-4-16,3 7 7 0,2 7-1 16,-3 10 1-1,6 6-6-15,-2 5-13 0,-1 0-5 16,3 23 14-16,-4 4 4 16,-1 4-8-16,-3 1-21 15,-6-4-36-15,2-8-63 16,-4-8-90-16,-1-12-155 15</inkml:trace>
  <inkml:trace contextRef="#ctx0" brushRef="#br0" timeOffset="106196.21">16773 12959 520 0,'0'0'269'0,"0"0"-167"16,0 0 27-16,0 0-75 15,0 0-43-15,0 0 9 16,-14 0 31-16,7 0 13 16,-3 0-13-16,-9 0-40 15,-3 9 2-15,-3 9-5 16,-1 12-8-16,4 6-1 16,3 8-2-16,13-4-5 15,6-5-3-15,0-12-8 16,2-13-5-16,16-7-11 15,7-3-10-15,-1-18 18 0,7-21 15 16,-4-5 3 0,-2 6-10-16,-5 10 14 0,-7 16 2 15,-2 12-4-15,3 0-1 16,-1 24 8-16,0 7 3 16,0-4-3-16,1-1-1 15,-3-9-31-15,5-12-56 16,-3-5-75-16,5-4-5 15,-3-23-56-15</inkml:trace>
  <inkml:trace contextRef="#ctx0" brushRef="#br0" timeOffset="106454.31">17062 12891 572 0,'0'0'140'15,"0"0"-7"-15,0 0-7 0,0 0-41 16,0 0-20-16,0 0-31 15,-67 55 13-15,51-27 14 16,5 0-11 0,3 4-9-16,4 0-18 0,4-2-16 15,0 1-7-15,0-8-4 16,12-5-11-16,15-9-28 16,5-9-34-16,3 0-30 15,7-29 19-15,-1-7-1 16,1-8-6-16,-2 0-8 15,-4 0-52-15,-10 8-100 16</inkml:trace>
  <inkml:trace contextRef="#ctx0" brushRef="#br0" timeOffset="106631.35">17320 12914 690 0,'0'0'158'15,"0"0"2"-15,0 0-5 16,0 104-85-16,0-75-24 15,-4 0-19-15,2-5-18 16,2 0-9-16,0-7 0 16,0-2-33-16,0-9-68 15,0-6-130-15,14 0-145 16</inkml:trace>
  <inkml:trace contextRef="#ctx0" brushRef="#br0" timeOffset="106896.87">17557 12869 709 0,'0'0'135'15,"0"0"-60"-15,0 0 57 16,0 0-79-16,0 0-25 16,0 0 5-16,-90 63-10 15,77-27 0-15,7-1 13 16,3 2-16-16,3-7-20 15,0-4-2-15,12-8-6 0,7-8-25 16,4-10-27-16,-1 0 10 16,3-20 3-16,0-12 11 15,-6-7-26 1,3-3-63-16,-6 1-74 0,-5 5-151 16</inkml:trace>
  <inkml:trace contextRef="#ctx0" brushRef="#br0" timeOffset="107203.15">17557 12869 672 0,'122'141'105'15,"-124"-118"7"-15,2-9-18 16,0-1-61-16,0-9-17 16,0-4-6-16,0 0-10 15,0 0-2-15,0-24-7 0,0-13 0 16,11-7-18-16,3-1-22 15,1 3 27-15,1 9 10 16,1 9 7-16,-1 17 5 16,1 7 4-16,0 7 24 15,-2 25 24-15,-6 12-4 16,-2 5-18-16,-5 1-3 16,-2-4-9-16,0-8-11 15,0-6-6-15,2-10-1 16,5-10-54-16,2-11-73 0,0-1-133 15,2-11-258 1</inkml:trace>
  <inkml:trace contextRef="#ctx0" brushRef="#br0" timeOffset="107562.86">18003 12878 708 0,'0'0'104'0,"0"0"-19"15,0 0 5-15,0 0-74 16,0 0-15-16,-70 106 0 16,68-78 0-16,0-4 0 15,2-4-1-15,0-4 0 16,0-4-2-16,0-6 2 16,8-6-9-16,8 0-1 0,3 0-6 15,2-10 9-15,4-14-6 16,0-4-24-16,-1-3-6 15,0 2 30-15,-1 2 12 16,-3 9 1-16,-7 9 5 16,1 9 9-16,-6 0 17 15,-1 12 14-15,-3 20-13 16,-2 4-13-16,-2 3-5 16,0-4 2-16,3-7-11 15,-3-6-5-15,5-12-43 16,-1-10-49-16,0 0-150 15,1-20-418-15</inkml:trace>
  <inkml:trace contextRef="#ctx0" brushRef="#br0" timeOffset="107788.98">18423 12825 427 0,'0'0'438'15,"0"0"-375"-15,0 0 15 16,0 0-37-16,0 0-41 16,41 111-10-16,-24-97-54 15,1-11-13-15,-2-3-34 16,2 0-24-16,3-17-68 16,2-11-101-16</inkml:trace>
  <inkml:trace contextRef="#ctx0" brushRef="#br0" timeOffset="108004.25">18711 12764 120 0,'0'0'554'0,"0"0"-444"15,0 0 9-15,0 0-37 16,0 0-54-16,-47 112-16 16,47-92 8-16,0-2-8 15,0-2 5-15,2-2 14 16,2-2 1-16,-4 0-8 15,0 2 5-15,0 1-7 16,0 2-13-16,-12-3-9 16,-9-6-9-16,2-4-36 0,0-4-57 15,1 0-63-15,3-14-105 16,-1-12-175-16</inkml:trace>
  <inkml:trace contextRef="#ctx0" brushRef="#br0" timeOffset="108171.33">18336 12534 838 0,'0'0'98'16,"0"0"-33"-16,0 0-15 0,0 0-50 15,0 0-127-15,0 0-204 16</inkml:trace>
  <inkml:trace contextRef="#ctx0" brushRef="#br0" timeOffset="108410.23">16857 12719 674 0,'0'0'212'16,"0"0"-187"-16,0 0 5 16,0 0-30-16,0 0-114 15,0 0-638-15</inkml:trace>
  <inkml:trace contextRef="#ctx0" brushRef="#br0" timeOffset="109515.48">19302 12806 553 0,'0'0'309'0,"0"0"-273"0,0 0 36 15,0 0 43-15,0 0-94 16,0 0-20-16,0 0-1 16,17 0 18-16,14 0 12 15,4 0 10-15,4 0-7 0,-1 0-14 16,-1 0-13-1,-3 0-5-15,-10 0-1 0,-5 0 0 16,-13 0-1-16,-4 0 0 16,-2 0-1-16,0 2-18 15,-10-2-66-15,-9 0-170 16,-3 0-264-16</inkml:trace>
  <inkml:trace contextRef="#ctx0" brushRef="#br0" timeOffset="110271.7">20056 12589 521 0,'0'0'239'0,"0"0"-208"16,0 0 93-16,0 0 6 15,0 0-93-15,0 0-34 0,-62-24 3 16,62 2 20-16,20-5-3 16,5 1 2-16,2 2-1 15,1 6-4-15,-1 3-10 16,4 4-8-16,-2 10-1 16,-2 1 6-16,0 0-6 15,-7 0-1-15,0 15 5 16,-6 6 2-16,-6 5 14 15,-6 2 5-15,-2 2-4 16,0 1-2-16,-4 0 2 16,-16-1-9-16,-9-2 3 15,-3-2-4-15,-3-2-6 0,2-4 0 16,1-4-4-16,10-5 0 16,7-4-2-16,8-6 1 15,7-1-1-15,0 0-9 16,0 0-15-16,15 0-6 15,17 0 21-15,5 0 5 16,4 0 2-16,-6 0 0 16,-6 13 1-16,-6 5 1 15,-8 8 0-15,-6 7 11 16,-9 7 6-16,0 5 2 16,-15 0 2-16,-12 2-11 15,-7-10 3-15,-1-5-2 16,-1-7 8-16,0-13-7 0,5-11-6 15,2-1-3-15,1-1-3 16,3-24-14 0,7-6-23-16,11-5-18 0,7-1-20 15,2 1-81-15,28-1-145 16,5 8-87-16</inkml:trace>
  <inkml:trace contextRef="#ctx0" brushRef="#br0" timeOffset="110673.19">20714 12548 307 0,'0'0'419'0,"0"0"-317"16,0 0 65-16,-114-9-12 15,79 17-97-15,-3 14-18 16,0 6 2-16,4 6-25 16,3 10 2-16,4 6 3 15,10 4-12-15,10 6-8 16,7 1 11-16,0-5-9 16,20-6-1-16,13-10-3 15,10-16-2-15,6-18 0 16,6-6-3-16,1-16 2 0,-4-22 3 15,-12-10 0-15,-11-4 0 16,-14-6 2-16,-11-3 2 16,-4 1 0-1,-4 4 1-15,-25 8-5 0,-7 12-3 16,-1 11-16-16,-1 13-33 16,7 12-87-16,4 0-203 15,9 15-486-15</inkml:trace>
  <inkml:trace contextRef="#ctx0" brushRef="#br0" timeOffset="111857.53">21351 12244 579 0,'0'0'282'0,"0"0"-168"0,0 0 62 0,0 0-77 16,-44 139-57-16,28-79-11 16,-2 12 5-16,-2 8-1 15,-5 12 0-15,-6 10 5 16,-4 6 4-16,-3 3 7 16,2-9-14-16,3-18-12 15,8-16-15-15,7-15-10 16,7-17-6-16,7-15-31 15,4-12-41-15,0-9-14 16,0-29-77-16,27-21-136 16,11-16-9-16,-1-2-174 0</inkml:trace>
  <inkml:trace contextRef="#ctx0" brushRef="#br0" timeOffset="112363.19">21687 12484 805 0,'0'0'93'0,"0"0"39"0,0 0 21 15,0 0-97-15,0 0-33 16,-133 63 5-16,108-19-8 16,1 10-3-16,4 6 7 15,6 4 2-15,6 3-5 16,8-1-12-16,0-4-5 15,4-8-3-15,21-8-1 16,8-16-2-16,7-14-19 0,7-16-30 16,-3-4 2-16,3-26 4 15,-11-10 13 1,-9-5 19-16,-14 6 9 0,-13-1 4 16,0 6 2-16,-25 12 6 15,-11 9 27-15,-8 13-10 16,-1 0-7-16,1 9 5 15,7 17-14-15,12 2-3 16,11 2-6-16,12 0-14 16,2-6-62-16,11-8-145 15,21-16-155-15</inkml:trace>
  <inkml:trace contextRef="#ctx0" brushRef="#br0" timeOffset="112905.31">22129 12566 421 0,'0'0'250'0,"0"0"-157"0,0 0 70 15,0 0-40-15,0 0-58 16,0 0-20-16,-128-5-10 16,99 35-20-16,1 7 9 15,4 10 22-15,5 9-5 16,6 6-8-16,13 4 0 16,0-2-14-16,2-3-5 15,23-12-4-15,9-18-8 16,5-15-2-16,3-16-7 0,3-2 1 15,-5-32-1 1,-2-14-1-16,-9-11 0 16,-7-5 2-16,-9-1-3 0,-9 2-9 15,-4 15-8-15,0 12-14 16,-17 16 3-16,-7 18-46 16,1 2-121-16,-1 8-221 15</inkml:trace>
  <inkml:trace contextRef="#ctx0" brushRef="#br0" timeOffset="114018.51">22574 12918 593 0,'0'0'52'0,"0"0"33"0,0 0 25 15,0 0-76 1,0 0-18-16,0 0-14 0,34-86 2 15,-24 79-4-15,2 5-5 16,-5 0 4-16,-3 0-5 16,-4 2 1-16,0 0 5 15,0-1 0-15,0 1-4 16,2 0-2-16,0 0 6 16,0 0 11-16,-2 0 37 15,0 0 29-15,0 0 7 16,0 0 2-16,0 0-19 15,-2 0-14-15,-11 0-28 16,-7 0-8-16,-3 3-1 16,0 13-8-16,-2 11 1 0,5 5-6 15,7 6-3 1,6 2 0-16,7 0-1 0,0-7-5 16,11-8 3-16,18-14 3 15,4-11-14-15,9-7-15 16,-1-30 20-16,-3-16 5 15,-9-11 2-15,-7-8 2 16,-9-5 5-16,-8-1-5 16,-5-1-3-16,0 4 3 15,0 5 2-15,0 11-2 16,-3 17 0-16,1 16-6 16,0 15 7-16,2 8-2 15,0 3 2-15,0 16 4 0,0 21 0 16,13 11-3-1,3 10-2-15,-1 4 1 0,-3 3 0 16,-3 8 0 0,-5-1-1-16,-4 0 1 0,2-9-1 15,2-13-4-15,6-14-45 16,1-15-135-16,2-14-198 16</inkml:trace>
  <inkml:trace contextRef="#ctx0" brushRef="#br0" timeOffset="114216.79">23019 12818 855 0,'0'0'103'0,"0"0"-33"0,0 0 63 0,0 0-105 15,10 114-28-15,3-102-3 16,1-6-1-16,-3-4-50 15,-1-2-62-15,7-2-78 16,-2-22-62-16</inkml:trace>
  <inkml:trace contextRef="#ctx0" brushRef="#br0" timeOffset="114549.5">23283 12753 503 0,'0'0'340'0,"0"0"-241"0,0 0 94 15,0 0-67-15,0 0-83 16,0 0-14-16,-118 126-6 16,118-102-14-16,0-5-8 15,0-7-2-15,0-6 1 16,0-5-5-16,6-1-5 16,12 0 0-16,1 0-1 15,0-4 2-15,1-1 1 16,-5 5 2-16,-1 0 6 15,-1 0-7-15,1 0 7 16,-1 0 2-16,1 4-2 16,-1-4-1-16,2 0-2 15,3 0-50-15,1-20 0 16,0 0 2-16,-3 3-35 0,-3 7-12 16,-1 10 5-16,-6 0-54 15,3 0 41-15,2 3-90 16</inkml:trace>
  <inkml:trace contextRef="#ctx0" brushRef="#br0" timeOffset="114852.02">23592 12681 1093 0,'0'0'82'15,"0"0"27"1,0 0-24-16,0 0-79 0,0 0-6 15,0 0-13-15,0 0-17 16,-18 72 5-16,32-56 20 16,-1 2 5-16,3 3 0 15,1-4 1-15,2 4-1 16,-1-3 1-16,-3-4-1 16,-1 2 0-16,-8-4-1 15,-6 1 0-15,0 2-5 16,-16-3-8-16,-17-6-32 15,-7-6-45-15,-5 0-75 16,3-8-104-16,-2-17-314 16</inkml:trace>
  <inkml:trace contextRef="#ctx0" brushRef="#br0" timeOffset="115032.3">23031 12462 235 0,'0'0'748'0,"0"0"-733"16,0 0 13-16,0 0-28 16,0 0-162-16,0 0-364 0</inkml:trace>
  <inkml:trace contextRef="#ctx0" brushRef="#br0" timeOffset="120282.66">12582 13705 551 0,'0'0'106'0,"0"0"-5"16,0 0 42-16,0 0-60 16,0 0-34-16,0 0 3 15,0 0-28-15,-37-11-14 16,24 3-8-16,-3-2 13 15,-1 6 12-15,-8 0 14 0,-1 4 5 16,-3 0-13-16,-3 0-15 16,5 8-10-16,-2 12-3 15,6 10-5-15,-2 10 0 16,2 8-1-16,8 6 1 16,6 6-1-16,9 2 1 15,0 3 3-15,0-1-3 16,18-6-5-16,7-6 4 15,6-10-2-15,4-8 2 16,3-10-1-16,2-7 1 16,-2-11-4-16,-4-6 0 15,-7 0-6-15,-6-13-45 16,-3-18-19-16,-5-13-70 16,-3-1-136-16,-8 4-175 15</inkml:trace>
  <inkml:trace contextRef="#ctx0" brushRef="#br0" timeOffset="120564.24">12709 13989 936 0,'0'0'44'0,"0"0"-29"15,0 0 148-15,0 0-112 16,0 0-44-16,0 0 14 15,-50 68 11-15,46-48-13 16,2 12-3-16,-2 10-4 0,1 6-5 16,3-4-5-16,0-4-2 15,0-8-2-15,15-8-2 16,6-14-12-16,0-10-32 16,4 0-51-16,0-26-43 15,-3-18 31-15,-4-8-67 16,-4 2-78-16,-8 10-213 15</inkml:trace>
  <inkml:trace contextRef="#ctx0" brushRef="#br0" timeOffset="120982.41">12886 14147 442 0,'0'0'335'0,"0"0"-265"0,0 0 113 15,21 132 0 1,-19-92-105-16,0-1-32 15,0-11-3-15,0-11-23 0,0-6-16 16,-2-11-4-16,6 0-9 16,-2 0-10-16,2-27-36 15,5-8 49-15,8-8 6 16,-2 0-2-16,3 10-10 16,-2 8 10-16,-5 10-3 15,1 11 4-15,-3 4-3 16,4 0 4-16,1 4 4 15,2 17 5-15,-2 0 4 0,-6 2-1 16,0-10-12 0,-4-3 4-16,-1-8-4 0,-5-2 0 15,0 0-5-15,0 0-19 16,4-14-4-16,0-8 14 16,4 2 12-16,-4 7-11 15,0 7 9-15,-4 6 1 16,7 0-2-16,4 3-7 15,0 21 11-15,2 5-16 16,3 0-50-16,-3-7-128 16,1-10-82-16,-1-10-300 15</inkml:trace>
  <inkml:trace contextRef="#ctx0" brushRef="#br0" timeOffset="121405.6">13370 14337 678 0,'0'0'206'0,"0"0"-200"0,4 129 87 0,8-89-18 16,1-3-64-16,-2 0 11 15,-2-7 34-15,-4-7-9 16,-1-12-9-16,-4-5-12 16,0-6-18-16,0-6-2 15,0-28-6-15,-2-18 0 16,-9-16 7-16,4-4-5 15,2-3 0-15,5 7-1 16,0 7-1-16,0 6 0 0,0 7-1 16,10 8 1-16,7 8-9 15,6 5-4-15,1 12-1 16,-2 7-1-16,1 8 8 16,-1 0 6-16,-2 8 1 15,-4 17 18-15,-8 10 10 16,-6 5 14-16,-2 4-24 15,0-4-2-15,-8-7-12 16,-10-8-3-16,0-12-2 16,-4-7-2-16,1-6-14 15,4 0-36-15,1 0-5 16,7-17-49-16,7-5-78 0,2 2-117 16,0-2-236-1</inkml:trace>
  <inkml:trace contextRef="#ctx0" brushRef="#br0" timeOffset="121718.83">13636 14155 587 0,'0'0'249'0,"0"0"-232"0,0 0 135 15,0 0-10-15,44 116-100 0,-33-96 6 16,-2-8-2 0,-5-6-22-16,1-4-11 15,-3-2-4-15,2 0-4 0,4-14-5 16,0-22-3-16,5-14 3 16,3-6 0-16,1 3-1 15,2 12 0-15,-6 14-11 16,-4 15-2-16,-2 6-8 15,1 6-38-15,4 0-78 16,5 11-47-16,2 9-116 16</inkml:trace>
  <inkml:trace contextRef="#ctx0" brushRef="#br0" timeOffset="122013.48">13979 14061 975 0,'0'0'79'0,"0"0"5"16,0 0 60-16,0 0-125 16,-90 103-16-16,86-74-3 15,2-3 0-15,2-4 0 16,0-5 1-16,0-14-1 16,0-3-7-16,8 0-5 15,13-3-15-15,4-28-10 16,6-1 32-16,-3 2 4 15,-6 10-8-15,-3 12 5 0,-7 8 0 16,-3 0 4-16,5 6 4 16,-3 12-4-16,1 2 0 15,-2-8-50-15,3-10-111 16,1-2-132-16,1-8-94 16</inkml:trace>
  <inkml:trace contextRef="#ctx0" brushRef="#br0" timeOffset="122250.33">14234 13993 565 0,'0'0'283'16,"0"0"-214"-16,0 0 98 15,0 0-78-15,0 0-79 16,-91 114-9-16,91-100-1 16,0 0-12-16,16-6-22 0,11 0-38 15,2-4-4 1,-1 0 29-16,-5 2 33 0,-5 6 14 15,-7 6 4-15,-7 6 48 16,-4 6 43-16,0 2-25 16,-17 2-46-16,-12-12-24 15,-3-4-47-15,1-15-116 16,0-3-145-16</inkml:trace>
  <inkml:trace contextRef="#ctx0" brushRef="#br0" timeOffset="123065.51">15206 13916 229 0,'0'0'577'0,"0"0"-533"15,0 0 24-15,13 106 61 16,8-54-36-16,-6 5-45 16,-1-3-6-16,-6-10-16 15,-1-12-3-15,-3-14-8 16,1-10-12-16,0-8-3 16,-5 0-8-16,2-16-26 0,0-22 17 15,2-14 10 1,3-8-8-16,1 0 3 15,6 6-2-15,1 5-2 0,4 13-3 16,1 8 6-16,4 14 3 16,-2 12 3-16,1 2-7 15,-3 12 3-15,-5 20 11 16,-1 8 2-16,-9-4 19 16,-5-1-5-16,0-6-10 15,0-4-6-15,0-11-1 16,0-13-123-16,0-1-136 15,2-5-224-15</inkml:trace>
  <inkml:trace contextRef="#ctx0" brushRef="#br0" timeOffset="123408.15">15636 13906 690 0,'0'0'235'0,"0"0"-182"16,0 0 119-16,0 0-95 15,0 0-51-15,0 0-8 16,-56 62-8-16,48-26-4 16,0 8 3-16,6 3-7 15,2-7 10-15,0-6-12 16,5-12-3-16,17-14-3 0,9-8-37 16,3 0-42-1,1-28 45-15,-4-8 14 0,-6-2-23 16,-7 3 19-16,-7 12 17 15,-7 11 13-15,-2 7 0 16,-2 5 3-16,3 0 4 16,2 0 24-16,4 17-9 15,1 5-22-15,6-9-4 16,0-4-90-16,0-9-200 16,1 0-372-16</inkml:trace>
  <inkml:trace contextRef="#ctx0" brushRef="#br0" timeOffset="123644.45">15990 13858 719 0,'0'0'224'0,"0"0"-206"16,0 0 128-16,0 0-59 16,0 0-62-16,0 0 4 15,-118 56 1-15,107-26-18 16,5 4 1-16,1 4 20 15,5 3-4-15,0-1-17 16,0-4-2-16,18-5-10 16,8-10-1-16,10-11-21 15,3-10-53-15,3 0-24 16,-3-29-30-16,-3-10-77 16,-11-8-137-16</inkml:trace>
  <inkml:trace contextRef="#ctx0" brushRef="#br0" timeOffset="123830.91">16156 13930 589 0,'0'0'281'15,"0"0"-227"-15,0 0 103 16,-14 139-70-16,14-99-65 16,0 0-4-16,0-6-2 15,0-6-4-15,0-6-12 16,6-10 0-16,4-10-73 15,-2-2-145-15,3-8-232 0</inkml:trace>
  <inkml:trace contextRef="#ctx0" brushRef="#br0" timeOffset="124081.49">16370 14015 730 0,'0'0'163'15,"0"0"-110"-15,0 0 101 16,0 0-81-16,0 0-40 16,0 0 5-16,-104 56-5 15,98-26-21-15,2-3-3 16,4 4-3-16,0-5-5 16,8-6-1-16,17-6-12 15,6-14-57-15,7 0-37 0,-1-20 0 16,0-18-18-16,-6-4-55 15,-14 3 22-15,-14 3-40 16</inkml:trace>
  <inkml:trace contextRef="#ctx0" brushRef="#br0" timeOffset="124372.57">16549 14089 800 0,'0'0'96'0,"0"0"51"0,0 0 0 15,0 0-103 1,0 0-33-16,0 0-11 16,14 88-1-16,-10-100-19 0,3-20 10 15,5-12 8-15,-2-2 2 16,6 0-3-16,0 11 3 16,-8 12 0-16,1 17 0 15,3 6 0-15,1 3 1 16,7 25 6-16,-7 10 3 15,-1 3-10-15,-6-4 1 16,-1-3-2-16,1-7 0 16,1-9-12-16,-2-12-36 15,1-6-106-15,1 0-157 16,1-20-319-16</inkml:trace>
  <inkml:trace contextRef="#ctx0" brushRef="#br0" timeOffset="124697.34">16924 13944 699 0,'0'0'135'16,"0"0"-23"-16,0 0 32 15,0 0-82-15,0 0-27 16,-118 111 5-16,102-79-8 16,7 0-2-16,5-6-14 15,4-6-10-15,0-8-6 16,2-11-4-16,16-1-18 15,0 0-7-15,6-19 16 0,1-7 7 16,-5 7-4 0,0 6 7-16,-9 5 3 0,1 8 0 15,-2 4 4-15,3 20 21 16,1 6-12-16,1-3-4 16,-1-2-4-16,-1-12-5 15,-1-4 0-15,1-9-16 16,-5 0-48-16,4-24-70 15,-3-18-63-15,-7-3-222 16</inkml:trace>
  <inkml:trace contextRef="#ctx0" brushRef="#br0" timeOffset="125132.9">17170 14011 466 0,'0'0'230'0,"0"0"-84"0,0 0 27 16,0 0-53-16,0 0-62 16,0 0-7-16,0-47-4 15,0 60 10-15,4 12-5 16,4 7-11-16,-3 5-17 15,-1 1-6-15,0 0-11 16,2-7-7-16,0-4-18 16,3-11-47-16,4-15-73 15,3-1-189-15,2-11-227 16</inkml:trace>
  <inkml:trace contextRef="#ctx0" brushRef="#br0" timeOffset="125399.12">17461 13868 714 0,'0'0'247'16,"0"0"-128"-16,0 0 30 15,0 0-90-15,0 0-47 16,0 0-10-16,-69 103-2 16,69-90-3-16,2 0-14 15,15-2-17-15,8 2-5 0,4-1 18 16,0 2 14-1,0 4 4-15,-2 1 3 0,-4 2 5 16,-6 5 12-16,-8-4 14 16,-6-3-8-16,-3 0-10 15,0-9-13-15,-23-8-5 16,-6-2-49-16,-4-10-121 16,-3-19-112-16,0-8-299 15</inkml:trace>
  <inkml:trace contextRef="#ctx0" brushRef="#br0" timeOffset="125563.86">17151 13790 210 0,'0'0'457'15,"0"0"-457"-15,0 0-9 0,0 0-53 16,0 0-374-16</inkml:trace>
  <inkml:trace contextRef="#ctx0" brushRef="#br0" timeOffset="125718.05">16306 13756 716 0,'0'0'23'16,"0"0"-23"-16,0 0-27 0,0 0-174 16</inkml:trace>
  <inkml:trace contextRef="#ctx0" brushRef="#br0" timeOffset="126736.88">18419 13878 750 0,'0'0'104'0,"0"0"-69"16,0 0 16-16,0 0-28 16,0 0-15-16,0 0-4 15,0 0 0-15,139-34 0 16,-100 26-3-16,-3 5 5 15,-9 3-6-15,-7 0 0 16,-7 0-18-16,-4 0-75 16,-5 0-120-16,-2 7-134 15</inkml:trace>
  <inkml:trace contextRef="#ctx0" brushRef="#br0" timeOffset="128158.99">19341 13699 82 0,'0'0'147'0,"0"0"-100"16,0 0 0-16,0 0 0 16,0 0-43-16,0 0-1 0,-2-3-3 15,-4 9 1 1,-4 0 4-16,1 0 4 0,-1 0 26 16,-2 4 16-16,1-4 7 15,3 2 5-15,3-6-16 16,0-2 0-16,3 0 9 15,0 0-3-15,-3 0 10 16,3 0 18-16,0 0-33 16,2 0 16-16,0 0-3 15,0 0-16-15,0 1-4 16,0 4-20-16,0 3 0 16,0 4-8-16,0 2-1 15,0 6 1-15,0-2 2 16,0 5 4-16,0 10 2 15,0 9-6-15,0 0-4 16,0 9-3-16,0-1 0 0,0-6-5 16,0-8-2-16,0-4-1 15,0-10-4-15,0-10 3 16,4-7-19-16,1-5-51 16,4 0-94-16,2-23-122 15,0-9-117-15</inkml:trace>
  <inkml:trace contextRef="#ctx0" brushRef="#br0" timeOffset="129298.34">19722 13774 128 0,'0'0'364'0,"0"0"-302"0,0 0 32 0,0 0 43 16,0 0-67-16,0 0-48 15,-33-14-11-15,24 14-2 16,0 0-1-16,-2 0 6 15,-2 0 7-15,0 0 8 16,-6 0 8-16,-1 0-4 16,-1 6-12-16,0 11-3 15,1-3-11-15,2 3 2 0,5-1-3 16,4-2-1 0,5 0 5-16,4-2 2 0,0 1-4 15,0-5-4-15,0 1 2 16,0-1-6-16,4-4-5 15,7-4 0-15,0 0 4 16,-2 0-15-16,2 0 10 16,1 0 0-16,1 0 5 15,3 0 0-15,1-2 1 16,3 2 0-16,3 0-1 16,-2 12-5-16,0 7-1 15,-3 6 2-15,-5 2 5 16,-4 1 2-16,-7-1 1 15,-2-1 26-15,0 1 1 16,0-6-1-16,-11 2 6 0,-7-7-9 16,-4 0-7-16,0-12-3 15,-5-2-1-15,-2-2-15 16,0 0 0-16,0 0-3 16,-2-6-16-16,2-5-40 15,9 0-125-15,6-3-100 16,12-5-173-16</inkml:trace>
  <inkml:trace contextRef="#ctx0" brushRef="#br0" timeOffset="129672.97">20179 13516 749 0,'0'0'131'0,"0"0"-5"0,0 0 66 0,-54 121-87 15,37-56-52-15,-6 11-7 0,4 4-8 16,-1 2-7-16,6-7-8 16,7-10-12-16,3-12-10 15,4-15-1-15,0-14-1 16,0-10-15-16,0-7-25 16,0-7-36-16,2 0-58 15,10-17-181-15,-1-5-176 16</inkml:trace>
  <inkml:trace contextRef="#ctx0" brushRef="#br0" timeOffset="130206.71">20447 13806 781 0,'0'0'112'0,"0"0"-69"16,0 0 85-16,0 0-71 15,0 0-57-15,0 0 2 16,17-16 2-16,14 15 4 0,3 1-4 16,-2 0 13-16,-3 0 8 15,-10 7 8-15,-3 9 5 16,-5 2-5-16,-9 6-9 16,-2 2-4-16,0-2 1 15,-6-1-2-15,-15-2-1 16,-8 2 3-16,-2-1 3 15,-2 0-16-15,1 0 4 16,6-2 0-16,4-3 0 16,8 2-7-16,5-3-3 0,7-1-2 15,2 2-4 1,0-5 4-16,5 0-5 16,17 0-5-16,9-4-10 0,9-6-15 15,4-2-14-15,8 0-12 16,4-10-33-16,0-14-93 15,-6-5-139-15,-3 0-165 16</inkml:trace>
  <inkml:trace contextRef="#ctx0" brushRef="#br0" timeOffset="130531.9">21074 13858 531 0,'0'0'293'15,"0"0"-245"-15,0 0 59 0,-124-4 47 16,90 8-95 0,3 15-31-16,0 8 20 0,4 5 2 15,2 4-11 1,8 3-12-16,6-2-7 0,8-2-13 16,3 1-5-16,10-8-2 15,19-4-2-15,13-10-1 16,5-14-6-16,8 0-12 15,3-26 10-15,-4-14 4 16,-10-7 3-16,-13 2 4 16,-13-2-12-16,-13 3-3 15,-5 8-8-15,0 6-9 0,-20 12-34 16,-7 12-27 0,-2 6-115-16,0 0-323 0</inkml:trace>
  <inkml:trace contextRef="#ctx0" brushRef="#br0" timeOffset="131247.35">22013 13948 447 0,'0'0'284'0,"0"0"-188"0,0 0 25 0,0 0 10 0,-114-7-80 16,94 12-20-16,2 11 12 15,2 5-2-15,6 7-1 16,3 4-13-16,3 8-10 16,4 1-5-16,0 1 5 15,0-7 1-15,17-11-12 16,6-10-6-16,3-14-2 16,6 0-5-16,-1-25-7 15,4-12 11-15,-8-13 3 16,-4-5 1-16,-8-5 0 15,-9-6 5-15,-6 0-3 0,0 2-1 16,0 8 0 0,-13 14 1-16,-5 14-1 0,3 11 1 15,1 13 11-15,8 4 1 16,-1 0 11-16,5 18-15 16,2 9-8-16,0 6-3 15,0 3 0-15,2 1 0 16,9 7 3-16,3 2-2 15,-3 8-1-15,3 3 0 16,-1-1-1-16,-1-9 1 16,5-7-27-16,0-13-41 15,8-15-90-15,-3-12-236 0,1 0-382 16</inkml:trace>
  <inkml:trace contextRef="#ctx0" brushRef="#br0" timeOffset="131452.74">22265 13983 795 0,'0'0'159'0,"0"0"2"0,0 0-10 0,0 0-100 16,0 131-30-16,2-104-9 16,9-4-9-16,0-9-2 15,0-1-1-15,0-11-16 16,1-2-53-16,-2 0-115 15,9-21 2-15,0-8-62 16,2-5-79-16</inkml:trace>
  <inkml:trace contextRef="#ctx0" brushRef="#br0" timeOffset="131766.2">22476 13972 36 0,'0'0'319'0,"0"0"-185"16,0 0 55-16,0 0 16 15,0 0-47-15,0 0-36 16,-45 14-48-16,28 15-23 15,1 3-7-15,7-1-15 16,5 0-15-16,4-7 2 16,0-8-15-16,0-6 0 15,0-10-1-15,0 0-8 16,13 0-25-16,5-18 22 0,5-4-1 16,1 4-7-1,0 1-5-15,3 13 18 0,-4 4 6 16,-2 0 0-16,0 17 2 15,-3 0 4-15,-3-7-5 16,-1-1-1-16,1-7-1 16,-1-2-29-16,3-11-96 15,4-18-48-15,1-9-111 16,-2-4-162-16</inkml:trace>
  <inkml:trace contextRef="#ctx0" brushRef="#br0" timeOffset="132031.85">22828 13847 260 0,'0'0'536'0,"0"0"-394"16,0 0 9-16,0 0-24 16,0 0-96-16,0 0-25 15,-42 61-2-15,42-51-4 16,0 0-2-16,0-2-10 16,11-3 0-16,7 2-10 15,2-1-5-15,4 2 16 16,1 4 10-16,-3 3 1 15,-4 0 0-15,-4 3 5 16,-8-1 3-16,-4-1 15 16,-2-2 7-16,0-5-18 15,-15-3-9-15,-12-6-3 0,-8 0-26 16,-6-4-51 0,-1-15-96-16,-1-12-147 0</inkml:trace>
  <inkml:trace contextRef="#ctx0" brushRef="#br0" timeOffset="132219.03">22269 13609 834 0,'0'0'206'0,"0"0"-173"15,0 0 61-15,0 0-94 16,0 0-82-16,0 0-169 0,0 24-333 16</inkml:trace>
  <inkml:trace contextRef="#ctx0" brushRef="#br0" timeOffset="145098.81">6648 15981 762 0,'0'0'84'0,"0"0"-57"0,0 0 83 16,0 0-71-16,0 0-32 15,0 0 16-15,0 0 14 16,29-35 26-16,-22 12 7 16,-3-4 2-16,-2-13-33 15,-2-5-3-15,0-17-27 16,0-14 0-16,0-14-7 16,0-3-2-16,0 3 0 15,12 10 3-15,-1 8-1 16,-5 23 1-16,-2 13-3 15,-1 14 1-15,2 13-2 16,-3 9 1-16,2 0-7 16,9 27-1-16,8 23 8 0,6 25 3 15,-1 5 1-15,-2 6 11 16,-3 2-6-16,-3-8 0 16,-3 6-8-16,1-13 5 15,-3-7-5-15,-4-10-1 16,-2-15-8-16,-3-13-17 15,-1-15-31-15,-1-8-31 16,-2-5-69-16,-2-23-115 16,-25-9-120-16</inkml:trace>
  <inkml:trace contextRef="#ctx0" brushRef="#br0" timeOffset="145265.46">6692 15815 396 0,'0'0'260'0,"0"0"-176"16,0 0 78-16,0 0-80 15,0 0-62-15,0 0-3 16,41 1 29-16,-5-11 3 16,-1-7-25-16,1 3-22 15,-3-5-4-15,-4 4-63 16,-2 1-108-16,-7-1-198 16</inkml:trace>
  <inkml:trace contextRef="#ctx0" brushRef="#br0" timeOffset="145607.46">7134 15031 719 0,'0'0'141'0,"0"0"-74"16,0 0 155-16,0 0-138 15,0 0-55-15,-5 156-7 16,5-81 24-16,0 0-6 16,7 2-11-16,4 3-5 15,-2 5-1-15,0-5-11 16,0 0-6-16,-3-13-6 0,-1-14-14 15,-3-20-34-15,-2-20-40 16,0-13-98-16,0-9 0 16,-15-32-132-1,-12-8-50-15</inkml:trace>
  <inkml:trace contextRef="#ctx0" brushRef="#br0" timeOffset="146002.94">7076 15695 81 0,'0'0'198'16,"0"0"-51"-16,0 0-4 15,0 0-33-15,0 0-52 16,0 0-19-16,22-22 63 15,12 22-16-15,1 0-21 16,3-14-10-16,-2 0-18 0,-1 2-16 16,-2-6-2-1,-4 0-11-15,-4 1-5 0,-7 8 2 16,-7-5-4-16,-4 5 5 16,-5 4-2-16,0 2 28 15,-2 3 5-15,0 0 22 16,0 0 0-16,0 21-21 15,0 6-6-15,0 14-17 16,-2 3-2-16,0-1-7 16,2-5-1-16,0-9-3 15,0-1 1-15,11-6-3 16,2-7 0-16,3-8-1 16,4-7-5-16,5 0-1 0,4-20-1 15,0-13 6 1,0-10-6-16,-12-4-2 0,-1 3-7 15,-10 3-5-15,-6 11 1 16,0 12-37-16,0 5-23 16,0 8-135-16,0 5-89 15,0 0-197-15</inkml:trace>
  <inkml:trace contextRef="#ctx0" brushRef="#br0" timeOffset="146362.59">7833 15552 672 0,'0'0'200'0,"0"0"-113"0,0 0 96 0,0 0-88 16,0 0-50-16,0 0-7 16,-89 49-16-16,69-13-17 15,9 6-5-15,4 0 5 16,5-4-2-16,2-8-2 15,0-8-1-15,0-12-3 16,18-10-21-16,7 0-12 16,6-15-7-16,2-20 3 15,-4-9 34-15,-3 8-2 16,-10 7 6-16,-5 18 2 16,-6 11 4-16,-2 0 1 15,5 17 38-15,3 14-25 0,5 1-3 16,1 3-6-16,0-8-7 15,-2-9-2-15,-1-8-2 16,-8-2-22-16,0-8-59 16,-1 0-108-16,-3-30-163 15</inkml:trace>
  <inkml:trace contextRef="#ctx0" brushRef="#br0" timeOffset="146578.87">8090 15155 909 0,'0'0'133'0,"0"0"-99"0,0 149 124 15,0-91-102-15,11 3-34 16,2 2 14-16,-2 8 10 16,-4-5-7-16,-3 2-3 15,-4-10-13-15,0-9-21 16,0-12-2-16,0-11-46 15,0-12-49-15,0-14-135 16,0 0-256-16</inkml:trace>
  <inkml:trace contextRef="#ctx0" brushRef="#br0" timeOffset="147062.18">8381 15673 1026 0,'0'0'85'16,"0"0"16"-16,0 0 34 15,16 104-90-15,-7-65-14 16,-2 0 12-16,-3-7-15 16,0-10-17-16,1-13-6 15,-2-8-5-15,-1-1-6 16,-2 0-23-16,4-17-24 15,3-16 14-15,1-11 22 0,6 4 16 16,-1 9-5 0,3 8-2-16,-1 8 8 0,1 11-2 15,2 4 4-15,4 0 4 16,1 0 5-16,-1 11-4 16,-2 1 1-16,-4 2 0 15,-3-7 0-15,-5-4-1 16,0-3-6-16,0 0-1 15,1-5-7-15,5-22-15 16,1-5 13-16,3-2 2 16,-3 10-16-16,-3 11 15 15,1 13-2-15,3 0 10 16,-3 19 2-16,5 17 11 16,-5 6 3-16,0-1-16 0,-1-1-5 15,1-9-35-15,1-8-71 16,3-10-116-16,3-13-145 15</inkml:trace>
  <inkml:trace contextRef="#ctx0" brushRef="#br0" timeOffset="147439.82">9141 15597 534 0,'0'0'305'0,"0"0"-192"0,0 0 58 0,0 0-79 0,0 0-55 15,0 0-10 1,-84 9 1-16,59 22 13 0,3 5-19 16,4 3-8-16,7 5-4 15,9-2 3-15,2-5-13 16,0-7-2-16,13-8-26 16,14-13-26-16,6-9-53 15,7-9-31-15,-2-22 34 16,-7-4 18-16,-11 7 17 15,-11 1 54-15,-9 10 15 16,0 5 7-16,-2 6 37 16,-18 6-7-16,-2 0-9 15,-1 0 0-15,2 4-10 16,2 6 18-16,5 1 6 16,8 4-21-16,2-1-12 15,4 0-9-15,0-2-33 16,0-8-56-16,16-4-91 0,5-11-87 15,6-22-58-15</inkml:trace>
  <inkml:trace contextRef="#ctx0" brushRef="#br0" timeOffset="147472.99">9141 15597 119 0</inkml:trace>
  <inkml:trace contextRef="#ctx0" brushRef="#br0" timeOffset="147704.59">9141 15597 119 0,'129'44'363'0,"-110"-30"-214"0,-4 16 45 0,-1 3-36 0,-3-2-42 0,-5-5-26 15,0-8-29-15,2-5-27 16,-6-13-8-16,0 0-26 15,-2 0-1-15,7-23-39 0,1-15 26 16,8-8 14-16,4-2 0 16,0 8 0-16,1 12-1 15,0 19-1-15,0 9 2 16,5 0 13-16,1 24 6 16,-2 15-10-16,-3 5 0 15,-6 2-9-15,-1-7-6 16,-3-6-20-16,-4-16-31 15,-4-8-52-15,1-9-79 16,-5-26-207-16</inkml:trace>
  <inkml:trace contextRef="#ctx0" brushRef="#br0" timeOffset="148375.6">9705 14887 422 0,'0'0'431'16,"0"121"-387"-16,0-42 68 16,0 2-3-16,4 5-96 15,0-3-7-15,4-2 4 16,-6-1 4-16,2-7 1 16,-4-7 0-16,0-4-13 15,0-16-2-15,0-10-21 16,0-13-34-16,0-12-59 15,0-11 20-15,0 0-50 16,0-4 17-16,0-18 96 0,0-8 31 16,3 2 6-1,5-4 2-15,6 1 9 0,6 1 8 16,4 7 0-16,5-5 3 16,5 6 8-16,-1 1 10 15,-2 7-6-15,-2 5-14 16,0-4-4-16,0 5-18 15,0 2-4-15,-2-4-9 16,-4 3-12-16,-10 3 4 16,-3-3 10-16,-4 3 7 15,-4 4 4-15,-2-4 54 16,0 4 17-16,-2 0 8 16,-17 0-7-16,-3 0-2 0,-3 10-25 15,-1 10-7 1,2 8-9-16,-1 8-20 0,4 9-1 15,4-1 4-15,8 2-3 16,9-2 0-16,0-4-13 16,9-5-1-16,20-12-18 15,7-9-22-15,6-14-14 16,7 0-22-16,0-18-49 16,-7-14 53-16,-10-7 30 15,-13 1-27-15,-14 5 2 16,-5 5 49-16,-9 11 19 15,-22 12 19-15,-11 5 58 0,-4 0-5 16,2 26-31 0,2 6-30-16,6-2-11 0,8 3-69 15,10-12-116 1,5-3-268-16</inkml:trace>
  <inkml:trace contextRef="#ctx0" brushRef="#br0" timeOffset="149202.14">10578 15587 739 0,'0'0'81'0,"0"0"-40"16,0 0 87-16,118-16-60 16,-68 6-41-16,-1 6-21 0,-9-6 2 15,-5 1-8 1,-8 5-12-16,-12-7-42 0,-10 9-65 15,-5 2-173-15</inkml:trace>
  <inkml:trace contextRef="#ctx0" brushRef="#br0" timeOffset="149769.09">11851 15033 881 0,'0'0'50'16,"0"0"34"-16,0 0 20 16,0 0-81-16,0 0-7 15,0 0 30-15,-5-82 2 0,-2 76-1 16,-4-2 2-16,-4 4-2 15,-3 2-16-15,-3 2-3 16,-2 0-14-16,-4 4-7 16,-2 16-7-16,0 10-2 15,2 0-4-15,4 10 3 16,8 10 3-16,1 8 1 16,8 9 3-16,4 1 0 15,2 2 3-15,0-2-7 16,2-6 7-16,14-12-7 15,1-5-5-15,4-17-7 0,0-8-7 16,6-10-14 0,2-10-6-16,4 0-24 0,10-18 6 15,2-13-13-15,0-5-85 16,-3-1-1-16,-9 6-77 16,-8 6-67-16</inkml:trace>
  <inkml:trace contextRef="#ctx0" brushRef="#br0" timeOffset="150047.37">12123 15356 92 0,'0'0'941'0,"0"0"-904"0,0 0 74 16,0 0 9-16,0 0-92 15,0 0-28-15,-112 34 22 16,101-14 1-16,2 10-6 15,2 3-8-15,5-2 12 16,2 3-8-16,0-7-6 16,0-8-7-16,6-6-18 15,17-13-13-15,4 0-33 16,4-13 7-16,-4-14 15 16,-8-3-25-16,-7 1-41 15,-8 8 8-15,-4 2-86 16,0 2-43-16</inkml:trace>
  <inkml:trace contextRef="#ctx0" brushRef="#br0" timeOffset="150468">12123 15356 723 0,'146'124'303'0,"-134"-92"-291"0,5 0 164 15,-1 3-89-15,-3-9-55 16,1 2 13-16,-3-6-6 15,-5-9-18-15,-1-2-4 16,-2-7-13-16,-3-4-4 16,0 0-13-16,0-15-42 15,0-16-8-15,2-13 36 16,0-6 17-16,5 7-28 16,1 16 36-16,4 8-2 15,-3 11 2-15,1 8 2 0,4 0 12 16,1 16 12-16,4 10-2 15,-2 2-4-15,-1-4-8 16,-5-3-4-16,1-11-5 16,-8-7-1-16,2-3-9 15,1 0-31-15,1-26 19 16,6-1 16-16,-1 0 2 16,-3 10-6-16,1 6-3 15,-1 11 2-15,2 0-7 16,5 22 4-16,4 11 0 15,-2-6-37-15,2-1-103 16,-3-7-90-16,-9-10-64 16</inkml:trace>
  <inkml:trace contextRef="#ctx0" brushRef="#br0" timeOffset="150863.87">12798 15647 870 0,'0'0'40'0,"0"0"42"16,15 119 71-16,-8-86-126 16,-1 1 8-16,-3-11 15 15,-3 2-11-15,2-10-6 16,-2-9-3-16,0-6 0 16,0 0-10-16,0-6-20 0,-2-25-14 15,-14-19 14 1,-2-11 7-16,5-14-7 0,6 7-5 15,3 0 3-15,4 9 2 16,0 8 0-16,7 4-1 16,15 4-1-16,2 12-3 15,7 6-2-15,2 14 1 16,0 11 1-16,-2 0 2 16,-5 8 3-16,-6 24 10 15,-4 8 5-15,-12 4 2 16,-4 10-10-16,0-1 9 15,-14-8-15-15,-12-4-1 16,0-16-13-16,-1-10-30 16,0-15-45-16,0 0-141 15,7-28-128-15,9-11-345 0</inkml:trace>
  <inkml:trace contextRef="#ctx0" brushRef="#br0" timeOffset="151163.98">13158 15436 321 0,'0'0'524'0,"0"0"-460"16,0 0 150-16,10 111-78 0,-6-84-96 16,0-4-5-1,-1-9-19-15,1-10-7 0,-4-4-8 16,0 0-1-16,0-9-13 15,2-18 0-15,5-14 13 16,2-11 8-16,6 2-8 16,6 4-13-16,-2 6 2 15,1 14-4-15,-1 12-1 16,-4 10-9-16,1 4-66 16,3 6-97-16,2 15-86 15,1-2-435-15</inkml:trace>
  <inkml:trace contextRef="#ctx0" brushRef="#br0" timeOffset="151469.85">13519 15366 877 0,'0'0'106'0,"0"0"53"0,0 0-22 16,0 0-107-16,0 0-12 15,-124 128 6-15,108-93-19 16,5-3 0-16,9-13-2 15,2-2-3-15,0-13 0 16,6-4-27-16,15 0-16 16,3-21 0-16,5-11 30 15,0 0-1-15,-1 4 10 16,-5 13 8-16,-7 6-3 16,-3 9 11-16,-1 0 4 15,3 13 11-15,1 4-19 16,-1 5-8-16,-2 0-6 0,3-12-16 15,2-6-45-15,2-4-102 16,4 0-91-16,-1-25-91 16</inkml:trace>
  <inkml:trace contextRef="#ctx0" brushRef="#br0" timeOffset="151719.82">13842 15341 679 0,'0'0'199'16,"0"0"-94"-16,0 0 51 15,0 0-120-15,0 0-33 16,0 0 7-16,-57 63-10 16,57-49-3-16,9-3-8 15,13 0-15-15,7-3 14 0,-1 6 8 16,1 4 1-16,0 0 6 16,-6 0 21-16,-7 4 12 15,-5-8-13-15,-11 5 15 16,0-11-9-16,-19 0-29 15,-16-8-17-15,-7 0-62 16,-1-7-40-16,5-11-132 16,3 3-479-16</inkml:trace>
  <inkml:trace contextRef="#ctx0" brushRef="#br0" timeOffset="152502.63">15010 15193 110 0,'0'0'348'0,"0"0"-199"15,0 0 20-15,0 0-27 16,0 0-79-16,0 0-23 0,0 0 7 16,-5 11-2-1,5 11 23-15,0 10 4 0,7 12 1 16,-2-3-24-16,-1 6-21 15,-4-4-11-15,3-12-8 16,1-7-9-16,0-5-15 16,0-5-38-16,-1-14-60 15,-3 0-181-15,0-9-179 16</inkml:trace>
  <inkml:trace contextRef="#ctx0" brushRef="#br0" timeOffset="152843">15136 15298 938 0,'0'0'44'15,"0"0"42"-15,0 0 78 16,25 131-117-16,-13-98-30 16,-1-5 8-16,0-2-2 15,-4-12-12-15,-3-6-7 16,-2-8-4-16,1 0-3 15,-1-4-17-15,0-23-17 16,2-14 22-16,3-11 12 16,0-2 2-16,2 6-5 15,2 12 0-15,3 12 3 16,-2 15 1-16,2 6-2 16,1 3-1-16,-2 6 2 0,1 20 3 15,-3 10 11-15,-7 4-9 16,-4-2-1-16,0-1-2 15,0-12-12-15,0-9-70 16,0-14-114-16,0-2-207 16</inkml:trace>
  <inkml:trace contextRef="#ctx0" brushRef="#br0" timeOffset="153483.97">15416 14754 734 0,'0'0'199'16,"0"0"-175"-16,0 0 114 15,0 0-72-15,-12 147-47 16,19-86 5-16,0 12 9 16,-3 7-5-16,-1 1-15 15,-1-7 13-15,-2-7-9 16,0-17-17-16,0-8-8 15,0-21-31-15,0-13-33 16,0-8-47-16,0 0-49 16,2-22-10-16,7 0 158 15,4-1 20-15,3 6 0 16,2-5 4-16,6 7-3 0,2-2 3 16,9-1 2-16,-2 0-6 15,0 0 4 1,-4 4 5-16,-7 2 14 0,-8 6 21 15,-8 2 12-15,-1 0-8 16,-5 0-4-16,0 4-11 16,0 0 6-16,0 0 17 15,0 0 14-15,0 0 2 16,-11 0-21-16,-10 4-31 16,2 16-7-16,-1 6-13 15,1 4 0-15,9 5 1 16,5-2 1-16,5 1 0 0,0-2-1 15,5-4-1 1,19-6-16-16,10-10-24 16,8-12-33-16,3 0-30 0,-5-15 44 15,-9-10 21-15,-13-4 13 16,-14 2 15-16,-4 8 10 16,-9-2 26-16,-17 11 18 15,-6 10 21-15,-2 0-25 16,5 4-28-16,6 14-12 15,4 4-4-15,11-4-4 16,3-3-22-16,5-4-31 16,0-7-66-16,0-4-143 15,9 0-217-15</inkml:trace>
  <inkml:trace contextRef="#ctx0" brushRef="#br0" timeOffset="153767.32">15917 15408 755 0,'0'0'70'0,"0"0"24"0,0 0 55 0,0 0-106 15,0 0-21-15,0 0 1 16,23 72 2-16,-21-72-21 16,-2-18 1-16,2-11 16 15,2-8 1-15,0-9-5 16,7 4-11-16,3 10-6 15,1 4-3-15,4 12-5 0,-9 10-4 16,4 6-7-16,-3 0-9 16,0 1 9-16,1 20-35 15,-4 3-65-15,-3-5-126 16,-5-4-288-16</inkml:trace>
  <inkml:trace contextRef="#ctx0" brushRef="#br0" timeOffset="154142.82">16182 15310 269 0,'0'0'517'0,"0"0"-455"16,0 0 76-16,0 0 6 15,0 0-59-15,53 114-1 16,-48-84-14-16,-5-1-23 15,0-8-15-15,0-4-13 16,0-9-9-16,0-8-10 16,0 0-7-16,0 0-9 15,0-21-11-15,0-7 15 16,2-16 12-16,5 4-6 16,0 0-5-16,1 4-2 0,3 9-3 15,1 6-1 1,3 3-2-16,3 7-3 0,-1 8 6 15,4 3 7 1,-1 0 9-16,0 9 2 0,-4 10 4 16,-3 3 3-16,-4-2-9 15,-4 0-32-15,-5-4-136 16,0-6-193-16</inkml:trace>
  <inkml:trace contextRef="#ctx0" brushRef="#br0" timeOffset="154453.45">16512 15258 74 0,'0'0'118'0,"0"0"-115"0,0 0 6 15,0 0-9-15,0 0-120 0</inkml:trace>
  <inkml:trace contextRef="#ctx0" brushRef="#br0" timeOffset="154780.29">16512 15258 91 0,'60'-12'113'0,"-60"12"23"16,0 0 60-16,0 0-20 15,0 0-26-15,0 0-38 16,0-3-20-16,0 3-20 15,-2-3-7-15,-17 3-15 16,-2 0-20-16,-6 6-11 16,-2 18-8-16,6 8-7 15,4 3-1-15,9 2 8 16,8-7-4-16,2 2-7 16,0-14 0-16,18-4-21 0,11-9-23 15,5-5-10-15,-1-7 17 16,-2-15 24-16,-4 1 5 15,-7-6 1-15,-9 5 7 16,-2 12 6-16,-7 6 1 16,-2 4 9-16,0 2 20 15,0 22-20-15,0 8-9 16,4-4-7-16,1 3-5 16,4-10-58-16,2-7-86 15,2-10-170-15</inkml:trace>
  <inkml:trace contextRef="#ctx0" brushRef="#br0" timeOffset="155052.38">16842 15243 760 0,'0'0'73'0,"0"0"35"15,0 0 30-15,0 0-96 16,0 0-21-16,0 0 25 15,-92 83-6-15,84-53 5 16,2-3-2-16,6-2-4 16,0 3-20-16,0-2-11 15,3-2-5-15,13-6-3 0,2-1-34 16,3-14-44 0,6-3-57-16,4 0-44 0,1-22-53 15,-1-7-76-15</inkml:trace>
  <inkml:trace contextRef="#ctx0" brushRef="#br0" timeOffset="155390.19">17111 15252 981 0,'0'0'99'0,"0"0"60"0,0 0-60 16,0 127-75-16,0-88-15 16,0-3-3-16,0-10-3 15,0-6-3-15,5-8-30 16,1-8-59-16,-1-4-179 0,1 0-318 16</inkml:trace>
  <inkml:trace contextRef="#ctx0" brushRef="#br0" timeOffset="155945.18">17359 15258 839 0,'0'0'72'0,"0"0"30"16,0 0 22-16,0 0-104 0,-121 46-13 15,101-16 21 1,7 2 21-16,6 2 11 0,7-5-10 15,0-4-35-15,0-6-4 16,11-8-11-16,12-7-3 16,1-4-36-16,5 0-27 15,0-24-19-15,-3-4-61 16,-5-4 19-16,-4 2-19 16,-3 2 78-16,-7 6 17 15,-1 4 18-15,-2 10 33 16,4 8 7-16,-2 0 24 15,5 0 51-15,0 8 50 16,1 10-6-16,1 1-12 16,-2 2-23-16,0-2-12 15,-4-2-20-15,-1 1-16 0,-1-7-17 16,-3 0-13-16,1-3-2 16,-3-6-1-16,0-2-10 15,0 0-4-15,0-21-13 16,2-17 5-16,9-5 5 15,3-3-20-15,1 10 7 16,1 10 16-16,-1 12-4 16,1 14 8-16,3 0 0 15,2 14 14-15,-4 18 6 16,-1 6-17-16,-10 2 0 0,-1-3-3 16,-3-6-11-1,3-8-10-15,-3-10-32 16,5-13-56-16,-3 0-125 15,3-13-158-15</inkml:trace>
  <inkml:trace contextRef="#ctx0" brushRef="#br0" timeOffset="156252.97">17853 15186 29 0,'0'0'799'0,"0"0"-708"0,0 0 86 16,0 0-53-16,0 0-78 15,0 0 13-15,-70 104-11 16,60-78-19-16,1-1-9 16,7-6 7-16,2 0-18 15,0-11-7-15,0 5-1 16,0-3-1-16,2 3-1 0,9 0 0 16,3 1-2-16,-1-2 3 15,0-1 2-15,-2-7-2 16,-4-1-5-16,-3-3 0 15,1 0-1-15,-3 0-10 16,-2 0-18-16,2 0-26 16,-2-16-31-16,0 2-143 15,0 0-193-15</inkml:trace>
  <inkml:trace contextRef="#ctx0" brushRef="#br0" timeOffset="156609.82">17884 15312 398 0,'0'0'163'15,"0"0"-7"-15,0 0 5 16,0 0-97-16,0 0-26 15,0 0-13-15,-9-32 5 16,9 24 10-16,0-2 23 16,5 6 9-16,-3 0-9 15,-2 4-9-15,2 0-15 16,-2 0-12-16,3 4-11 16,-1 14-2-16,0-1-4 0,0 10-2 15,0-6-8-15,0 6-1 16,3 1 0-16,-1-6-2 15,4-4-15-15,-4-8-11 16,-2-2-23-16,0-8-41 16,0 0-90-16,0 0-93 15,1-14-216-15</inkml:trace>
  <inkml:trace contextRef="#ctx0" brushRef="#br0" timeOffset="157128.95">17889 15234 264 0,'0'0'230'0,"0"0"-158"0,0 0 26 0,0 0-77 16,0 0-18-16,0 0 19 15,-2 0 21-15,2 0 13 16,0 0 14-16,0 0-13 16,0 0-11-16,0 0-20 15,0 0-14-15,0 0-11 16,0 0-1-16,0 0-16 0,0 0-20 15,0 0-1 1,0 0 13-16,2 0 13 0,0 0 0 16,-2 0-41-1,2 2-52-15,0-2-100 0,0 0-227 16</inkml:trace>
  <inkml:trace contextRef="#ctx0" brushRef="#br0" timeOffset="157288.82">17889 15234 201 0</inkml:trace>
  <inkml:trace contextRef="#ctx0" brushRef="#br0" timeOffset="157442.68">17889 15234 201 0,'160'-87'580'0,"-160"95"-539"0,0 0 82 0,0 1-74 0,0 1-45 0,0 7 2 16,0 2 14-16,0 6 42 15,0 4 10-15,0 5 6 16,0 3-14-16,0 3-16 16,0-9-19-16,0-9-15 15,4-10-14-15,-2-6-21 0,5-6-50 16,5 0-102-1,1-18-184-15,1-14-205 0</inkml:trace>
  <inkml:trace contextRef="#ctx0" brushRef="#br0" timeOffset="157733.45">18248 15105 915 0,'0'0'105'15,"0"0"33"-15,0 0-13 16,0 0-114-16,0 0-11 16,-54 103-10-16,54-85-31 15,15-8-22-15,8 3 18 16,1 0-15-16,1-3 12 0,-5 2 33 16,-2 2 8-16,-5 4 5 15,-7 3 2-15,-3 2 1 16,-3 0 40-16,0-4 2 15,-11-3-20-15,-16-5-23 16,-7-7-44-16,-3-4-4 16,1-4-71-16,3-29-173 15</inkml:trace>
  <inkml:trace contextRef="#ctx0" brushRef="#br0" timeOffset="157867.29">18087 15011 687 0,'0'0'40'16,"0"0"-34"-16,0 0-6 15,0 0-174-15</inkml:trace>
  <inkml:trace contextRef="#ctx0" brushRef="#br0" timeOffset="158129.88">18575 15284 932 0,'0'0'114'0,"0"0"5"16,0 0 7-16,129 0-113 15,-91 0-13-15,-4 0-4 16,-5 0-13-16,-10 0-8 16,-7 0-2-16,-10 0-43 15,-2 0-114-15,-4 0-310 16</inkml:trace>
  <inkml:trace contextRef="#ctx0" brushRef="#br0" timeOffset="167973.77">19457 15291 742 0,'0'0'108'0,"0"0"-59"16,0 0 45-16,0 0-39 16,0 0-53-16,0 0 3 15,0 0 9-15,0 0 54 16,18-69 31-16,-13 55-23 15,-5 10-24-15,0-4-11 0,0-6 0 16,0 0-11 0,-16-8-19-16,1-11-11 0,1 3 0 15,1-1-2-15,3 4-2 16,6 10-5-16,0 2 2 16,2 11-1-16,-1 4 0 15,3 0-2-15,0 0-4 16,0 0-1-16,0 2-6 15,0 23 0-15,0 14 21 16,0 3 3-16,7 7 5 16,7-9-8-16,-1 0-2 15,3-4 2-15,1 0 1 0,-1 0-1 16,-1 0 3 0,-1-4-2-16,-5-5 2 0,-3-8-2 15,-4-5-1-15,1-8 0 16,-3-1 4-16,0 2-2 15,0-3-1-15,-9 6 3 16,-14-2 0-16,-1 2 4 16,-7-1 1-16,-3-6-3 15,3 2-3-15,-2-5-3 16,4 0 0-16,4 0-3 16,8 0-5-16,5 0-7 15,8 0-18-15,1 0-19 16,3 0-44-16,0-13-137 15,29-9 22-15,9-8 57 0,9 2-55 16,7-6-191-16</inkml:trace>
  <inkml:trace contextRef="#ctx0" brushRef="#br0" timeOffset="168341.28">19816 15097 356 0,'0'0'155'0,"0"0"-113"0,0 0 75 16,0 0 25-16,0 0-47 0,0 0-6 15,-30-60 20 1,20 60-14-16,-5 0-31 0,-4 0-30 16,1 2-21-16,1 20-3 15,-4 6-1-15,2 15-1 16,1 11-2-1,5 0 0-15,11-1-4 0,2 2 0 16,0-7-2-16,19-4 3 16,12-11-3-16,7-20-7 15,7-9 0-15,1-4-3 16,4-26-4-16,-6-20-1 16,-8-16 14-16,-14-8-1 15,-12-3 2-15,-10 12 0 16,-4 11 0-16,-21 17-1 15,-7 19-13-15,-1 14-21 0,4 0-116 16,2 32-113 0,2 8-87-16</inkml:trace>
  <inkml:trace contextRef="#ctx0" brushRef="#br0" timeOffset="169401.78">20609 15280 645 0,'0'0'103'0,"0"0"-27"0,0 0 33 15,0 0-40-15,0 0-27 16,0 0 5-16,-19-62 1 16,5 48-12-16,-7 6 10 0,4 2 0 15,-6 6-9 1,-1 0-1-16,0 0-15 15,-1 22-21-15,5 6 0 16,3 2-2-16,7 6-1 0,8-1 3 16,2-2 0-16,0-1 0 15,8-9-1-15,17-8 2 16,0-11-3-16,8-4-4 16,3 0 4-16,-1-30 2 15,0-9 1-15,-7-16 1 16,-4-7 5-16,-8-10 2 15,-5-10 0-15,-9-1 1 16,-2 3-7-16,0 16 1 16,0 21-4-16,0 21 1 15,0 17 9-15,0 5-6 0,0 0 5 16,0 0 6 0,0 27-7-16,-2 14-5 15,0 11 0-15,2 8-1 0,0 3-2 16,0 2 0-16,0 6 4 15,0 1-2-15,0-5 4 16,0-10-3-16,0-7-3 16,0-6-7-16,0-16-25 15,0-9-22-15,6-12-32 16,8-7-177-16,-1 0-111 0</inkml:trace>
  <inkml:trace contextRef="#ctx0" brushRef="#br0" timeOffset="169603.87">20959 15240 716 0,'0'0'251'0,"0"0"-203"0,0 0 118 0,0 0-54 16,-43 108-77-16,43-82-20 15,0-4-6-15,0-4-3 16,0-2-2-16,0-6-4 15,0-6 0-15,0-2-11 16,3-2-39-16,1-2-118 16,8-19-174-16,5-6 0 15</inkml:trace>
  <inkml:trace contextRef="#ctx0" brushRef="#br0" timeOffset="169969.73">21159 15218 715 0,'0'0'192'15,"0"0"-61"-15,0 0 25 16,0 0-77-16,0 0-41 16,0 0-9-16,-35 16-1 15,17 12-22-15,-2 1-1 16,2 6-2-16,3-5-2 16,5-12-1-16,6-8 2 15,4-4-2-15,0-6-2 16,0 0-9-16,16 0 8 15,11 0-9-15,4 0 6 16,0-6-6-16,-5 1 4 0,-1-6 8 16,-7 7 0-16,-5 2-2 15,-1 2 2 1,-8 0 2-16,-2 0 3 0,3 0 0 16,-1 0-3-16,5 0-2 15,0 0 0-15,2 0 0 16,0 0 0-16,1 6-2 15,-2 0-33-15,1-1-11 16,-1-1-74-16,-2-4-64 16,1 0-147-16</inkml:trace>
  <inkml:trace contextRef="#ctx0" brushRef="#br0" timeOffset="170249.14">21538 15035 540 0,'0'0'597'0,"0"0"-543"16,0 0 52-16,0 0-33 16,0 0-64-16,-80 119-9 15,80-97 0-15,9-2-6 16,9-3-6-16,6-4-5 16,1 4 11-16,4 6 6 15,-3 1 1-15,-3 6 0 16,-6 0 6-16,-9-1 8 15,-8-4-3-15,0-2-12 16,-14-6 2-16,-20-7-2 0,-13-6-43 16,-10-4-59-16,-3-8-133 15,0-19-131 1</inkml:trace>
  <inkml:trace contextRef="#ctx0" brushRef="#br0" timeOffset="170411.68">21006 14916 881 0,'0'0'164'0,"0"0"-104"15,0 0 89-15,0 0-80 16,0 0-61-16,0 0-8 0,-47 33-48 16,27-20-244-1,-11 4-610-15</inkml:trace>
  <inkml:trace contextRef="#ctx0" brushRef="#br0" timeOffset="171986.57">11878 16124 764 0,'0'0'66'0,"0"0"30"0,0 0 42 16,0 0-73-16,0 0-45 15,0 0 0-15,0-22 4 16,-10 12-14-16,-7 2 13 16,-4 4 23-16,-3 4 4 15,-8 0-12-15,1 0-27 16,-4 22-7-16,1 5-2 15,1 4 0-15,2 9-2 16,2 0 0-16,6 4-1 16,8 1 0-16,7-6 1 15,5 2-6-15,3-1 6 16,0 0 2-16,16 0-2 0,8-4-2 16,5-12-7-1,7-8-23-15,1-6-20 0,1-10 0 16,-2 0-16-16,-7 0-16 15,-5-10 6-15,-8-6-15 16,-3 2-70-16,-2-7-14 16,3-2-109-16</inkml:trace>
  <inkml:trace contextRef="#ctx0" brushRef="#br0" timeOffset="172240.88">12076 16321 508 0,'0'0'314'0,"0"0"-236"16,0 0 50 0,0 0 31-16,0 0-86 0,0 0-47 15,-36 17-7-15,25-3-8 16,2 5 4-16,2 1-8 16,3 0 2-16,4 6-7 15,0-4 1-15,0 4-3 16,0-7-1-16,0-2-1 15,6-11-17-15,8-4-30 16,6-2-76-16,0-2-7 0,3-19 23 16,-4-4-49-1,-1-7-43-15</inkml:trace>
  <inkml:trace contextRef="#ctx0" brushRef="#br0" timeOffset="172670.11">12298 16418 397 0,'0'0'440'16,"0"0"-422"-16,0 0 79 16,10 117 58-16,-6-96-91 15,0-6-21-15,1-7 6 16,-5-4-23-16,2-4-16 16,0 0-3-16,0-8-7 15,6-24-15-15,0-7 15 16,7-10 7-16,4-1 1 15,-2 10-8-15,-1 18 0 16,-5 12 0-16,-7 7 5 16,3 3-2-16,0 0 13 0,4 17-5 15,7 10-2-15,-1 0-1 16,1-1-3-16,1-8-4 16,-6-4-1-16,-5-6 0 15,-3-8-9-15,-2 0-16 16,-1 0-45-16,2-22 3 15,0 0 43-15,3-8 4 16,-1 8 17-16,4 7 3 16,-1 7-1-16,-1 8 1 15,8 0 0-15,-1 13 27 16,6 9-9-16,-6 4-10 0,1 2-4 16,-5-3-4-16,-5-10-87 15,4-7-86-15,-6-8-247 16</inkml:trace>
  <inkml:trace contextRef="#ctx0" brushRef="#br0" timeOffset="173079.22">12773 16633 916 0,'0'0'12'0,"0"0"-11"0,5 125 57 16,-3-90-27-16,0 2-17 15,0-11 34-15,-2-8 17 0,0-13-24 16,0-5 4 0,0 0 3-16,0-31-47 0,-4-19-1 15,-7-22 10-15,1-8-8 16,8 1 0-16,2 7-2 16,0 4-2-16,0 6-2 15,0 8 4-15,0 5-6 16,7 17-3-16,7 10 1 15,-1 8-10-15,3 12-4 16,1 2 12-16,1 0 10 16,2 26 0-16,-4 6 13 15,-6 8 3-15,-4 4 3 0,-6-4 2 16,0-3-2 0,0-7-3-16,-12-9-14 0,-3-6 3 15,-6-7-5-15,-5-6-8 16,1-2-46-16,5 0-75 15,9-20-151-15,11-6-146 16</inkml:trace>
  <inkml:trace contextRef="#ctx0" brushRef="#br0" timeOffset="173353.5">13050 16356 786 0,'0'0'104'0,"0"0"-74"15,0 0 135-15,6 117-85 16,1-105-63-16,-3-2 4 0,0-10 1 16,-1 0-15-16,2 0 1 15,3-14-8-15,1-20 2 16,3-4 4-16,-2-6 4 16,1 3-9-16,-1 10-1 15,-2 11-21-15,-1 14-27 16,-1 6-51-16,4 0-45 15,3 6-51-15,5 5-25 16,2-5-118-16</inkml:trace>
  <inkml:trace contextRef="#ctx0" brushRef="#br0" timeOffset="173626.97">13350 16267 344 0,'0'0'368'15,"0"0"-190"-15,0 0 13 0,0 0-45 16,0 0-83-16,0 0-20 15,-40 85-20-15,29-63-3 16,-1 5-14-16,4-5-4 16,3 0-2-16,5-5 0 15,0-2-1-15,0-7-8 16,7-8-3-16,17 0-13 16,6-4-18-16,3-18 5 15,0-4-6-15,-6 2 22 16,-4 3 7-16,-10 12-10 15,-7 4 7-15,1 5-2 0,2 0-10 16,0 5 18-16,2 7-8 16,-2 2-38-16,0-8-79 15,-3-6-89-15,0 0-133 16</inkml:trace>
  <inkml:trace contextRef="#ctx0" brushRef="#br0" timeOffset="173907.11">13691 16250 784 0,'0'0'115'16,"0"0"12"-16,0 0 47 15,0 0-115-15,0 0-22 16,0 0-11-16,-34 26-25 16,30-12-1-16,4 7-4 0,0-8-2 15,0-4-17-15,16-4-34 16,9 4-8-16,0-9 18 15,2 4 23-15,0 6 23 16,-4-3-2-16,-8 12 3 16,-1 3 39-16,-10 2 12 15,-4 2-17-15,0 0-22 16,-15-5-12-16,-12-2-62 0,-4-9-92 16,2-6-117-1,4-4-211-15</inkml:trace>
  <inkml:trace contextRef="#ctx0" brushRef="#br0" timeOffset="174514.77">14861 16230 338 0,'0'0'362'0,"0"0"-220"0,0 0 12 15,0 0-1-15,0 0-52 16,0 0-24-16,26 68-22 15,-16-28-12-15,-4 1-10 16,-2-5-15-16,3-2-8 0,-3-6-8 16,2-14-3-16,-4-6 1 15,0-8-10-15,-2 0-13 16,0-4-20-16,0-24 17 16,0-6 20-16,0-2 0 15,2 0 0-15,11 4 3 16,3 9-2-16,-1 5 5 15,-1 14 0-15,3 4-2 16,2 0 1-16,0 18 2 16,1 9-2-16,-4 0 0 15,-3 0-27-15,6-5-54 16,-6-12-126-16,3-2-105 16,-3-8-122-16</inkml:trace>
  <inkml:trace contextRef="#ctx0" brushRef="#br0" timeOffset="174850.85">15267 16284 276 0,'0'0'289'16,"0"0"-188"-16,0 0 79 15,0 0-57-15,0 0-34 16,0 0 10-16,-30 22-17 16,8 1-38-16,-1 4 3 15,4 4-20-15,3-9-10 16,7-2-6-16,5-2-6 15,4-6-5-15,0-3-1 0,2-4-2 16,15-5-3-16,2 0-5 16,3-14-7-16,2-4 11 15,1-5 4-15,-1 6 3 16,-5 7-7-16,-2 7 4 16,-1 3-2-16,3 0-8 15,6 9 13-15,0 3 0 16,-3 2 0-16,-2-4-4 15,-4-2-23-15,-3-4-63 16,1-4-118-16,-4-4-169 16</inkml:trace>
  <inkml:trace contextRef="#ctx0" brushRef="#br0" timeOffset="175130.3">15616 16190 462 0,'0'0'418'16,"0"0"-342"-16,0 0 68 15,0 0-52-15,0 0-70 16,0 0 5-16,-58 50 5 16,56-42-1-16,-3-2 9 15,1 7-3-15,-2 4-9 16,0 5 2-16,4 2-8 16,2 2-9-16,0 1-11 15,0-9-2-15,23-1-10 16,4-8 3-16,2-7-10 15,8-2-4-15,-1 0 7 16,-1-6-3-16,-4-8-6 0,-2-7-15 16,-4 1-13-1,-9-1-45-15,-3-5-84 0,-6-1-50 16,-7 9-120-16</inkml:trace>
  <inkml:trace contextRef="#ctx0" brushRef="#br0" timeOffset="175472.42">15877 16204 213 0,'0'0'496'0,"0"0"-354"15,0 0 12-15,0 0-14 16,0 0-82-16,0 0-9 16,0 0-8-16,0 0-2 15,0 0-20-15,0 8 16 16,0 10-10-16,0 6-1 16,0 6-3-16,4-3-11 15,3 0-4-15,2-4-6 16,-1-5 0-16,2-9-6 15,-2 0-28-15,-3-9-17 0,1 0-52 16,0 0-178-16,-2-14-124 16</inkml:trace>
  <inkml:trace contextRef="#ctx0" brushRef="#br0" timeOffset="175753.35">16152 16196 810 0,'0'0'127'0,"0"0"-14"16,0 0 22-16,0 0-104 15,0 0-10-15,0 0 4 16,-88 34-5-16,66-6 3 16,6 2 2-16,7-1-13 0,7 1-3 15,2-9-3-15,0-2-6 16,13-9-6-16,9-6-7 15,10-4-30-15,-1-4-17 16,0-19-20-16,-2-8-29 16,-7-1-4-16,-4 1-101 15,-11 13-59-15</inkml:trace>
  <inkml:trace contextRef="#ctx0" brushRef="#br0" timeOffset="176031.77">16304 16361 492 0,'12'26'210'0,"1"-4"-38"16,-1-4-18-16,-2-4-48 16,-3-8-59-16,-3-6-28 15,0 0-19-15,2-2-4 16,-2-28 4-16,0-6 1 16,1-13 4-16,-1 3-5 15,2 10-2-15,2 14-2 16,-2 8 2-16,1 14 2 15,4 0 0-15,5 11 3 16,1 14 3-16,3 11 0 16,-4 1-6-16,-3-2-7 15,-2-4-8-15,-1-13-18 16,-4-12-33-16,3-6-35 0,-5 0-107 16,4-14-98-16</inkml:trace>
  <inkml:trace contextRef="#ctx0" brushRef="#br0" timeOffset="176360.1">16715 16230 382 0,'0'0'386'16,"0"0"-321"-16,0 0 96 15,0 0-68-15,0 0-54 16,0 0 34-16,-119 91-37 15,115-65-19-15,4-2-6 16,0-4-6-16,0-6-5 0,2-4 0 16,11-7-3-16,3-3-10 15,2 0-19-15,6-21-13 16,3-5-3-16,0-2-9 16,0 6 26-16,-2 7 25 15,-4 11 6-15,-3 4 13 16,0 0 38-16,-2 15-17 15,-1 1-14-15,-1 3-10 16,-3-3-10-16,0-1-13 16,-2-10-84-16,-3-5-77 15,-3 0-178-15</inkml:trace>
  <inkml:trace contextRef="#ctx0" brushRef="#br0" timeOffset="176532.9">17000 16267 129 0,'0'0'827'16,"0"0"-796"-16,0 0 88 15,0 0-64-15,20 104-55 16,-5-92-36-16,-1-12-82 16,1 0-76-16,-4-9-116 15</inkml:trace>
  <inkml:trace contextRef="#ctx0" brushRef="#br0" timeOffset="176814.87">17238 16076 727 0,'0'0'285'0,"0"0"-213"16,0 0 77-16,0 0-126 15,0 0-21-15,0 0 0 16,-14 88-2-16,37-78-4 15,2 2 1-15,2-6-13 16,-6 6 5-16,-1 2 11 16,-1 4 4-16,-4 8-4 15,-3 2 12-15,-2 6 1 0,-5-6 2 16,-5-1-15-16,0-15-8 16,0-2-20-16,-31-10-49 15,-11 0-24-15,-10 0 7 16,-2-22-59-16,2-10-62 15,2-3-99-15</inkml:trace>
  <inkml:trace contextRef="#ctx0" brushRef="#br0" timeOffset="176964.14">16913 15999 260 0,'0'0'754'0,"0"0"-641"0,0 0 23 16,0 0-96-1,0 0-40-15,0 0-21 0,29 19-194 16,-13-15-394-16</inkml:trace>
  <inkml:trace contextRef="#ctx0" brushRef="#br0" timeOffset="177365.62">18265 16142 928 0,'0'0'329'15,"0"0"-242"-15,0 0-23 16,0 0-43-16,0 0-21 15,145 52 0-15,-103-36-40 0,-2 0-59 16,-6-2-123-16,-10-2-112 16,-12 3-251-16</inkml:trace>
  <inkml:trace contextRef="#ctx0" brushRef="#br0" timeOffset="185546.35">19404 16018 37 0,'0'0'187'0,"0"0"-43"16,0 0-7-16,0 0 0 16,0 0-12-16,0 0-6 15,0 0-36-15,0-10-12 16,0 10 6-16,0 0-17 0,0 0 13 16,0 0-20-16,-5 0-4 15,-9 0-18-15,-5 0-19 16,-6 0 1-16,-2 5-10 15,1 12 4-15,4-7-6 16,-1 6 7-16,3 2-4 16,5 0-4-16,-3 2 0 15,5-1 0-15,3 0-6 16,6-1 6-16,2 0-5 16,2 0 1-16,0-4-2 15,0-2 0-15,8-2-3 16,8-2-4-16,7-2-1 0,4 2 4 15,-1-3 3-15,3 4-4 16,0-1-4-16,-5 1 5 16,-1 9-3-16,-8-5 8 15,1 10 4-15,-5-2 1 16,-5 8 6-16,2-3-5 16,-8-4 6-16,0 0 8 15,0-2-7-15,0-1 7 16,-5 0-3-16,-10-5 6 15,-8 3-1-15,-6-2-7 16,-2-3 5-16,-5-2-10 16,-1-5-5-16,-3-5-4 15,1 0 0-15,6 0-4 0,8 0-17 16,10 0-24 0,9-11-35-16,6-1-105 0,0-7-28 15,26-2-120-15</inkml:trace>
  <inkml:trace contextRef="#ctx0" brushRef="#br0" timeOffset="186443.03">20185 16294 773 0,'0'0'96'0,"0"0"-65"0,0 0 73 0,0 0-29 15,0 0-51-15,0 0 13 16,-42-40 19-16,29 36-6 0,-3 2-8 15,-1 2-4-15,-5 0-15 16,-3 0-8-16,0 14-4 16,4 8-2-16,0 5-7 15,7 5-1-15,6 4-2 16,5 0 0-16,3-6 1 16,0-7 1-16,7-4-1 15,15-11-2-15,10-8-1 16,1 0 0-16,5-22 3 15,0-20 1-15,-2-6-1 16,-5-11 1-16,-6-7 3 16,-12-2-3-16,-7 2-1 15,-4 0 2-15,-2 6-2 16,0 16-4-16,-6 8 4 16,-5 16 2-16,1 14-1 0,8 1 3 15,0 5 3-15,0 5 2 16,2 18-8-16,-2 11-1 15,2 7 1-15,0-1 3 16,0 4 2-16,0 2 9 16,0 7 1-16,6 0-2 15,4 5-7-15,1-4-6 16,-3-4-1-16,4-5-10 16,-1-16-12-16,2-10-27 15,3-13-28-15,1-6-111 16,3-10-134-16,1-20-105 15</inkml:trace>
  <inkml:trace contextRef="#ctx0" brushRef="#br0" timeOffset="186657.17">20500 16186 740 0,'0'0'187'0,"0"0"-177"15,0 0 96-15,0 0-6 16,0 112-66-16,0-80-14 16,0 3 15-16,0-9-7 15,0-2-15-15,0-12-13 16,0-2-6-16,0-6-20 0,0-4-60 16,7 0-105-16,1-8-222 15</inkml:trace>
  <inkml:trace contextRef="#ctx0" brushRef="#br0" timeOffset="187015.88">20736 16208 930 0,'0'0'54'0,"0"0"-3"15,0 0 110-15,0 0-80 16,0 0-56-16,0 0-6 0,-100 109-1 15,93-79-10 1,5-6 2-16,0-7-4 0,2-4-6 16,0-9 0-16,0-4-3 15,2 0-21-15,18-22 5 16,4-10 4-16,7 2 12 16,-1 7-9-16,-6 9 10 15,-3 10 1-15,-4 4 1 16,1 4 4-16,-1 14 0 15,-1 9 17-15,-3-4-6 16,-1-1-1-16,-3-8-9 16,-1-5-5-16,4-9-18 15,5 0-40-15,4-18-95 0,4-14-3 16,0-13-118 0,-2 5-273-16</inkml:trace>
  <inkml:trace contextRef="#ctx0" brushRef="#br0" timeOffset="187314.95">21153 16037 800 0,'0'0'332'16,"0"0"-319"-16,0 0 85 16,0 0-5-16,0 0-92 15,0 0-1-15,-52 79 0 16,59-71-10-16,15-3 0 15,3 0 3-15,2 3 4 0,0-4 2 16,-3 6-2-16,0 7 3 16,-3 0 11-16,-6 11 12 15,-8 2 4-15,-7-2 0 16,0-2-10-16,0-4-9 16,-20-8-8-16,-9-9-11 15,-7-5-16-15,-1 0-32 16,-4-19-54-16,5-7-83 15,3-1-121-15</inkml:trace>
  <inkml:trace contextRef="#ctx0" brushRef="#br0" timeOffset="187516.95">20500 15902 555 0,'0'0'525'0,"0"0"-525"16,0 0-34-16,0 0-19 16,0 0-179-16</inkml:trace>
  <inkml:trace contextRef="#ctx0" brushRef="#br0" timeOffset="193437.04">7392 17467 382 0,'0'0'220'0,"0"0"-166"0,0 0 69 16,0 0-47-16,0 0-52 16,0 0-12-16,0 0 19 15,0 0 13-15,0 0 19 16,0 0 36-16,0 0-19 15,0 0-11-15,-8 0-16 16,-11 0-22-16,0 10-10 0,-4-1-18 16,1 0-3-16,1 0 10 15,2 0-7-15,-4 4 3 16,1 0 2-16,2 0-2 16,0 1 9-16,2 0-14 15,3-1 5-15,4 6-6 16,1-1-5-16,6-2 1 15,2 2 5-15,2-3-1 16,0 2 0-16,0 1-5 16,0-1 2-16,0 2 1 15,0-7-9-15,0 2 8 0,0-2-19 16,2-2 15-16,5 0-5 16,0-6 3-16,-1 4 0 15,3-4 1-15,2-1-7 16,3-3-6-16,3 0-4 15,8 0 6-15,4 0 12 16,2 0-6-16,0 0 12 16,-2 0 0-16,-2 3 1 15,-2 14-1-15,-6 0 1 16,-1 6 2-16,-5 4 5 16,1 6 6-16,-7 5 11 15,-5 0 2-15,-2 0-11 16,0-1 6-16,0-6-10 0,-4-5 4 15,-7-4 3-15,-5-4 0 16,1-8 4 0,-6 2-5-16,-6-6-4 0,-6 2-12 15,-3-8 2-15,-3 0-3 16,-2 0 1-16,5 0-1 16,3 0-10-16,2 0-22 15,4-4-28-15,12 0-40 16,7 1-108-16,8-8-113 15,0-3-194-15</inkml:trace>
  <inkml:trace contextRef="#ctx0" brushRef="#br0" timeOffset="194813.91">8352 17762 9 0,'0'0'662'0,"0"0"-572"0,0 0 23 16,0 0 6-16,0 0-54 16,0 0-21-16,2 0 20 15,-2 0 0-15,-6 0-17 16,-9 0 1-16,-1 0-14 15,-5 0-10-15,2 6-8 16,-1 6-15-16,-1 6-1 0,4-4-7 16,1 4-4-1,5-6 8-15,7 2-5 0,4-6-11 16,0-2-2-16,4 3-17 16,21-1 1-16,6-3 17 15,4 0 10-15,3 4 8 16,-2-1 2-16,-5 11 6 15,-6-1 10-15,-7 4 7 16,-10 0 0-16,-5 4-1 16,-3-2 2-16,0-2 4 15,-18-4-5-15,-9 1-15 16,-2-8-8-16,-2-3-2 16,0-6-4-16,2-2-15 15,2 0-27-15,5 0-60 16,9-6-154-16,10-20-157 15</inkml:trace>
  <inkml:trace contextRef="#ctx0" brushRef="#br0" timeOffset="195233.25">8687 17802 712 0,'0'0'231'0,"0"0"-191"0,0 0 129 0,0 0-105 16,0 0-52-16,0 0 8 16,-32 36 1-16,10-13 6 0,-2-1-12 15,4 6 21 1,2-6-10-16,7 0-2 0,4 0-16 16,7 0-8-16,0-4-4 15,5 0-6-15,22-8-29 16,6-1-18-16,7-9-22 15,-1 0-42-15,-2-5 41 16,-11-13 21-16,-12 4-27 16,-12 2 14-16,-2-2 12 15,0 4 14-15,-25 2 43 16,-2 8 3-16,-6 0 18 16,4 0 38-16,2 0 15 15,10 0 0-15,3 0-36 0,10 0-7 16,4 4-28-1,0 0-10-15,0 0-16 0,4-4-66 16,16 0-52-16,7-4-54 16,2-22-57-16</inkml:trace>
  <inkml:trace contextRef="#ctx0" brushRef="#br0" timeOffset="195739.11">8927 17773 257 0,'0'0'268'15,"0"0"-137"-15,0 0 61 16,0 0-46-16,0 0-46 16,0 0-25-16,-2 3-14 0,-12 11-40 15,-1-2-16-15,-1 6 3 16,5 0 5-16,3 0-9 16,0 0 0-16,6 5-4 15,2-6-4-15,0 6-21 16,10-5-18-16,17-8-31 15,4-7 0-15,4-3-5 16,-1 0 22-16,-1-17 12 16,-6-9 8-16,-10-2 34 15,-7 5 2-15,-8 1 1 16,-2 8 3-16,0 5 6 16,0 7 35-16,0 2 34 15,0 0 4-15,-8 15-26 16,6 13-36-16,2 13-5 15,0 3-14-15,0 0 8 0,19 2-9 16,-1-6 0-16,-3 0 2 16,1 0-1-1,-7 4 6-15,-5 9 11 0,-4 1-7 16,0 0 12-16,-11-4-6 16,-9-10-4-16,-1-10 1 15,-2-16-13-15,-2-14-1 16,-4 0-6-16,-4-4-7 15,-1-22-11-15,1-8-35 16,8-10-55-16,9-4-51 16,10 0-77-16,6-7-126 0</inkml:trace>
  <inkml:trace contextRef="#ctx0" brushRef="#br0" timeOffset="196031.93">9195 17824 518 0,'0'0'320'0,"0"0"-293"0,0 0 101 16,-18 123-46-16,18-89-64 16,0-6 6-16,0-2 15 15,13-12-7-15,1-7-11 0,3-7-21 16,6 0-7-1,3-13 4-15,-1-21 3 0,0-7 13 16,-8 0-4-16,-3 1-4 16,-7 5-4-16,-5 13 0 15,-2 4 4-15,0 8-5 16,-2 6-23-16,-17 4-52 16,2 0-148-16,-6 4-338 15</inkml:trace>
  <inkml:trace contextRef="#ctx0" brushRef="#br0" timeOffset="196408.7">9542 17812 821 0,'0'0'177'0,"0"0"-35"16,0 0 21-16,23 135-109 15,-17-97-26-15,-1-11-7 16,-3-8-11-16,0-11-7 16,-2-8-3-16,0 0-6 15,0 0-21-15,0-12-21 16,0-20 0-16,0-12 9 0,0-6-9 16,11 10-27-1,3 9 8-15,-1 13 34 16,3 8 31-16,-1 6 2 0,3 4 4 15,-1 0 32-15,4 10 9 16,-3 12 4-16,-3 0-6 16,-1 5-4-16,-3-5-9 15,-7-5-13-15,-2 2 1 16,1-5-8-16,-3-6-10 16,0 0-31-16,0-7-104 15,-18-1-332-15</inkml:trace>
  <inkml:trace contextRef="#ctx0" brushRef="#br0" timeOffset="197099.44">9447 17704 66 0,'0'0'723'0,"0"0"-618"0,0 0 4 16,0 0 23-16,0 0-75 15,-12 125-17-15,12-93 5 16,0 4-26-16,0-4-10 15,7-6-9-15,0-13-7 0,-5-4-46 16,0-9-92-16,-2 0-109 16,0-15-230-16</inkml:trace>
  <inkml:trace contextRef="#ctx0" brushRef="#br0" timeOffset="198080.84">9950 17120 590 0,'0'0'298'0,"0"0"-232"0,0 139 105 0,9-77-89 16,9 9-62-16,2 4-2 15,-3 6 15-15,0 0 14 16,-9 0-14-16,-3-1-1 0,-3-9-11 16,-2-14-21-1,0-13-10-15,0-21-33 16,0-21-50-16,0-2-90 16,0-22-74-16,0-20 129 0,0-2 88 15,0 3 40-15,2 11 1 16,16 10 40-16,7 5 7 15,6 4 8-15,2 3-19 16,7 4-20-16,0-6-14 16,1 0-3-16,-4-6-7 15,-3 2-36-15,-5 0-18 16,-9 2 11-16,-7 8 50 16,-4 4 4-16,-7 0 45 15,0 0 49-15,-2 0 8 16,0 0 18-16,0 0-5 0,0 0-29 15,-6 0-29-15,-17 20-29 16,-8 4-18-16,-5 12-6 16,3 4-1-1,6 4 2-15,8 1 3 0,11 1-8 16,8-6-4-16,0-6-3 16,23-6-15-16,12-10-21 15,8-9-11-15,3-9-22 16,2-9-12-16,-6-15 15 15,-7-10 26-15,-8 2 5 16,-13 2 25-16,-12 2 12 16,-2 10-10-16,-9 6 11 0,-23 9 20 15,-7 3 9-15,-6 0-4 16,2 3-14-16,10 4 2 16,8 2-1-16,13-4 12 15,7-5-24-15,5 0-9 16,0 0-67-16,7 0-72 15,20-18-77-15,8-4-36 16</inkml:trace>
  <inkml:trace contextRef="#ctx0" brushRef="#br0" timeOffset="198401.11">10743 17616 134 0,'0'0'713'0,"0"0"-578"0,0 0 41 0,0 0-63 15,0 0-91-15,0 0-9 16,-60 44 0-16,60-30-13 16,0-2 0-16,0-2-12 15,13-2-27-15,10-2-7 16,6 2-22-16,2-3 33 16,4 3 23-16,-3 5 12 15,-3 5 11-15,-3 0 25 16,-7 4 34-16,-6 5-13 15,-9-4-8-15,-4-1-22 16,-2-8-17-16,-27-1-10 16,-5-13-2-16,-5 0-15 15,-2-4-8-15,3-19-20 16,5 1-50-16,10 0-114 0,8 4-128 16</inkml:trace>
  <inkml:trace contextRef="#ctx0" brushRef="#br0" timeOffset="203251.73">23183 11949 850 0,'0'0'302'0,"0"0"-278"0,0 0-12 16,0 0 43-16,0 0 6 15,0 0-42-15,0 0-17 16,-63-68-1-16,63 21 0 15,7-9 0-15,2-4-1 16,2-4-1-16,-4-7-49 16,-3-2-84-16,0 5-84 15,3 8-77-15,2 14-31 16</inkml:trace>
  <inkml:trace contextRef="#ctx0" brushRef="#br0" timeOffset="203408.83">23189 11237 382 0,'0'0'130'0,"0"0"-77"15,0 0 45-15,0 0 15 16,0 0-45-16,0 0-21 16,-4-30-11-16,4 20-10 15,0-8-19-15,0-8-7 16,0-9-1-16,0-10-67 16,9-3-87-16,-1-2-36 15,2 0-87-15</inkml:trace>
  <inkml:trace contextRef="#ctx0" brushRef="#br0" timeOffset="203873.41">23310 10676 384 0,'0'0'191'0,"0"0"-117"0,0 0 56 16,0 0-23-16,0 0-46 16,0 0-35-16,33-47-5 15,-4 19 0-15,7-4-16 16,3 0-1-16,9 4-4 15,10 4-6-15,6 7-4 16,11 4 10-16,6 11-6 16,-3 2 6-16,-6 0-4 15,-10 4 4-15,-8 8 3 16,-6 0-2-16,-1-2 2 0,0-2 0 16,2 2 21-16,-3-1 6 15,4-2 15 1,-6 3 19-16,-1-2-22 0,-6 0-14 15,3 3-13-15,3 1-7 16,3-3-4-16,8 1-1 16,2-2-3-16,4-2 1 15,0-1 2-15,1-4-3 16,-6 4 2-16,0-1-6 16,-5 2 8-16,-4-1-7 15,-1 2 3-15,-3 2 0 16,-2-7 0-16,1 4 0 15,1-4 0-15,5-2-1 0,-3 0-1 16,-2 0-3 0,-5 0-14-16,-6 0-43 0,-5 0-114 15,-2-6-73 1,1 2-122-16</inkml:trace>
  <inkml:trace contextRef="#ctx0" brushRef="#br0" timeOffset="204030.97">25738 10656 618 0,'0'0'62'0,"0"0"-35"0,0 0 83 0,0 0-48 16,0 0-53-16,134-7-9 16,-112 0-41-16,-2-2-144 0,0 4-244 15</inkml:trace>
  <inkml:trace contextRef="#ctx0" brushRef="#br0" timeOffset="204185.71">26351 10632 822 0,'0'0'99'0,"0"0"-92"16,0 0 59-16,0 0-66 15,0 0-2-15,154-32-47 16,-103 10-68-16,-4 6-47 0,-10 7-62 15</inkml:trace>
  <inkml:trace contextRef="#ctx0" brushRef="#br0" timeOffset="204403.07">27245 10533 356 0,'0'0'171'0,"0"0"-110"16,160-2 75-16,-114 2-3 15,-5 2-77-15,-3 2-37 16,-3-4-13-16,1 0-6 16,-1 0-5-16,4 0-54 15,-2 0-67-15,5 0-37 16,10 0-56-16,6 0-42 0</inkml:trace>
  <inkml:trace contextRef="#ctx0" brushRef="#br0" timeOffset="205748.01">28450 10575 239 0,'0'0'176'0,"120"4"-44"16,-62-4 28-16,-1 0-33 15,1 0-56-15,3 0-26 16,3 0-10-16,8 0-7 16,8 0-20-16,13-8 13 15,6 0 23-15,-5 2 1 16,-13 0 1-16,-16 5 2 15,-11 1-18-15,-9 0-17 16,-1-3-8-16,8 2-4 16,0-3-1-16,13-7 3 15,2 1-2-15,2-4 1 0,2-2-1 16,-4-1-1-16,-3-4-1 16,-1 0-16-16,2 4-12 15,4-3-12-15,4 1 17 16,4 4 6-16,-6 3 17 15,-7 1 1-15,-8 7 1 16,-12-1 0-16,-1-3-1 16,1-2 1-16,3-4 0 15,6 1 0-15,10 3 1 16,2-6 5-16,-3 5 2 16,-1-2 11-16,-11-3-9 0,0 2 9 15,-6 0-12-15,1-1-8 16,3 0-2-1,8-1 2-15,7-2 5 0,1 4 6 16,-2-2 1-16,-4 0-1 16,-6 4-5-16,-6-5-3 15,2 4-3-15,0-3 2 16,6-2-1-16,4 0 0 16,2 0 1-16,-2 1-1 15,-4 2 4-15,-6 1 7 16,-8 1 1-16,1 0-6 0,-6-1 0 15,1-3-7 1,1 2 3-16,4-3-3 0,1 1-1 16,8 2 1-1,-6 0 1-15,-2 1 0 0,-4 3-1 16,-6-2 0-16,3-1 0 16,9 0-1-16,1-2 1 15,6 2 0-15,0-1 0 16,-9-2-1-16,-1 3 2 15,-3-3-4-15,-5 2 4 16,3-1-1-16,1-3 0 16,0 2-1-16,3-1-2 15,-1-2 3-15,-1 0-3 16,-5 0 3-16,-4-3-1 16,-2 2 1-16,-4-2 0 15,-1 2-2-15,3-4 1 16,-8 0-3-16,4-2 4 0,-2 1 1 15,-1 2-1-15,1 1 1 16,-2-2 1-16,-1 1 0 16,-3-1-1-16,3 0-1 15,-3 0 0-15,-2 2 0 16,-2-5 1-16,-9-2 4 16,0-5-4-16,0 0-1 15,-18-2-3-15,-7-1-7 16,4-2 7-16,0 6 3 15,5 2 2-15,1 2 3 0,-3 2 6 16,5-1-7 0,-7 4 7-16,-2 0 6 0,0-1-5 15,-3 3-1-15,2 2-8 16,4 1 6-16,5 3 3 16,1-4-6-16,3 5-4 15,2-2-1-15,-3 2 4 16,2 1 0-16,-2 0 1 15,0 1-2-15,2-1 1 16,-3 2-1-16,4-4-2 16,-3 2-1-16,-1 1 0 15,1-2-1-15,0 2 0 16,2 3 0-16,3 1 0 0,3 7-1 16,-1-4-1-16,4 3 1 15,0 3 0 1,0-5 1-16,0 2 0 0,-4-2 0 15,2-4 0-15,-4 4-1 16,2-7-5-16,0 3-2 16,2 1-1-16,-1 1-3 15,1 1 2-15,0 1 8 16,0 2 1-16,-2 0-4 16,-2 0-8-16,4-1 1 15,0 0-18-15,2-1-11 16,0 0 6-16,-2 2 3 15,2 0 1-15,-2 2 8 16,0 0 4-16,-3 0-9 0,1 0-11 16,-3-2-30-16,-2-2-47 15,0-2-100-15,1-2-167 16</inkml:trace>
  <inkml:trace contextRef="#ctx0" brushRef="#br0" timeOffset="206454.81">32848 8233 796 0,'0'0'65'0,"0"0"-46"0,0 0 96 0,0 0 5 15,0 0-47-15,0 0-39 16,55-84-3-16,-47 61-5 16,-8 6-2-16,0-1-8 15,0 1-9-15,0 2-4 16,0 1-2-16,0 0 2 15,0 7-3-15,0 0 1 16,2 3 0-16,0 2-1 16,-2 2 0-16,2 0 1 0,0 0 6 15,9 0-1-15,3 0 1 16,3 2 0-16,4 9 2 16,1-4-6-16,2 0-2 15,5 4-1-15,0 1 2 16,-6 2-1-16,-1 4 2 15,-7-2 1-15,-3 4 0 16,1 2 1-16,-2 2-2 16,-4 2 1-16,4-1 0 15,-5 0-2-15,-1-4-2 16,0-10 0-16,-5-1 0 16,0-6 0-16,0-4-1 0,2 3-1 15,-2-3-1-15,0 0 3 16,0 0 1-16,0 0 0 15,0 0-2-15,-22 0-6 16,-10-4 6-16,-7-4-1 16,-4 2 1-16,-6-2-6 15,-2 3 3-15,-3 4 4 16,10-1 0-16,-1 2 0 16,7 0-3-16,9 0 3 15,6 0-9-15,11 0-24 16,7 0-19-16,5 0-38 15,0 0-101-15,13 8-104 16,14 0-57-16</inkml:trace>
  <inkml:trace contextRef="#ctx0" brushRef="#br0" timeOffset="212564.25">15186 8793 440 0,'0'0'143'0,"0"0"-124"16,0 0-12-16,0 0 44 15,0 0 18-15,0 0-31 16,0 0-26-16,-40 14-11 16,40-14 10-16,0 2 17 15,0 0 13-15,0-2 7 0,0 2-7 16,0 0 1-16,0-2 6 16,0 2-14-16,0 2-6 15,0 1-8 1,0 1-1-16,15 3 8 0,8-3-2 15,1-2-7-15,3 0-1 16,7-2-10-16,3 0 2 16,1-2 7-16,3 0-4 15,3 0-3-15,-2 0-8 16,3 0 5-16,-1 0-3 16,-1 0 1-16,-1 0-2 15,0 0 3-15,1 0 1 16,-1-6 3-16,-2 4 1 0,0 0-9 15,-2 0 5 1,2 0 5-16,1 0-6 0,1 2-1 16,2 0 0-16,-1 0-4 15,1 0 6-15,1 0-4 16,-1 0 0-16,1 0-2 16,-3 0 1-16,0 0-3 15,3 0 4-15,-3 6-2 16,5-2 2-16,2-2-2 15,2 0 3-15,3 0-1 16,-1-2 2-16,1 0 1 16,-3 0 1-16,5 0-5 15,-1 0 7-15,3 0-3 16,0 0-4-16,-4-6-1 0,2-2 1 16,-3 1-1-1,0-2 0-15,3 1 7 0,0-2-4 16,-2 0-2-16,-1 4 1 15,0 2-1-15,1 1 0 16,2 3 1-16,-3 0-2 16,-2 0-1-16,-1 0 1 15,-6 0 2-15,0 0-2 16,-1 0 0-16,-1 3 0 16,3 1 0-16,-3-4 0 15,2 0 1-15,-1 0-1 16,1 0 1-16,-1 0 0 15,1 0-1-15,-4 0 0 0,3 0-1 16,-3 0 2 0,-1 0 3-16,7 0-4 0,-4 0-1 15,7-2 1-15,-3-3-3 16,4 2 3-16,-4-1-1 16,-1 2 1-16,-5 2 0 15,-5 0-3-15,-3 0 2 16,-6 0 1-16,-3 2-1 15,4-1 1-15,0 2 0 16,4-1 2-16,4-2-2 16,3 0 0-16,2 0 1 15,1 1-1-15,1 2 0 0,2 1 0 16,1 0 0-16,1 2 0 16,-1 0 0-16,-3 0 0 15,1 1 0-15,-1-5 0 16,-4 1 0-16,-1-1 0 15,2-1 0-15,-3 2 1 16,3 0 0-16,1 0 0 16,1-1 1-16,3 0-4 15,1-2 1-15,4 0 1 16,0 0 3-16,-3 0-2 16,2 0 1-16,-6 0-1 15,0-2-1-15,0-4 2 16,8 0 2-16,-4 1-3 0,4 0-1 15,-4-1 0 1,-1-2 1-16,-3 0-1 0,0 0-2 16,1-1 2-16,-8 8 2 15,1 1-2-15,-9 0 0 16,-5 0-4-16,-2 0 2 16,-9 0-7-16,-4 6-7 15,-7 4-27-15,-2 6-39 16,-38 9-138-16,-28 6-278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9:07:13.1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1724 13461 555 0,'0'0'216'0,"0"0"-149"0,0 0 85 0,0 0-41 0,0 0-74 15,0 0-18-15,0 0-4 16,-11-14 2-16,-7 14-10 15,-5 0 11-15,0 0 6 16,-8 0-8-16,-4 0 0 16,2 0-9-16,0 0 1 15,6 4-8-15,5 4 5 16,4-2-4-16,7 0 14 0,5 0-7 16,2-2 0-16,2 4-3 15,2 5-5-15,0 4 0 16,0 11 1-16,0 11 3 15,0 4 0-15,6 8 7 16,0 9-5-16,-2 0 7 16,-4 4-9-16,0 2 8 15,0 1-4-15,0-3-3 16,0-4-2-16,-6-9-3 16,-4-7 1-16,0-8 1 15,1-13-2-15,5-1-2 16,-4-14-1-16,6-2-2 0,2-2-8 15,0-4 8 1,0 0-12-16,0 0-2 0,2 0 3 16,21 0 13-16,6 0 2 15,6 0 0-15,3 0 1 16,5 0-1-16,-1-12-2 16,-2 0 3-16,-6 0 0 15,-10-1-10-15,-6 6 6 16,-7 1-16-16,-7 0-23 15,-4-2-67-15,0-6-108 16,-22-6-95-16</inkml:trace>
  <inkml:trace contextRef="#ctx0" brushRef="#br0" timeOffset="244.75">1433 13972 1045 0,'0'0'3'0,"0"0"18"0,0 0-3 16,0 0-2-16,0 0-15 15,121-20 8-15,-90 9 3 16,-8 6-8-16,-5 2-4 16,-7 0 0-16,-2 0-62 15,0 0-67-15,0-3-120 16,-3 2-103-16</inkml:trace>
  <inkml:trace contextRef="#ctx0" brushRef="#br0" timeOffset="707.78">1805 13916 506 0,'0'0'363'0,"0"0"-349"16,44 127 82-16,-26-86 52 15,-1 2-95-15,-1-6-29 16,-3-8 10-16,-6-6-12 15,-3-10-11-15,1-7-3 16,-5-6-5-16,0 0-3 16,0 0-18-16,0-27-22 15,0-17 22-15,-2-9 6 16,2-3 12-16,0 5-6 16,0 11-5-16,9 10 10 15,8 14-7-15,1 12 6 0,1 4 1 16,0 8 1-16,-1 16 12 15,-3 10 5-15,1 2 6 16,-5-1-2-16,-4-9-8 16,0-6-2-16,-3-10-9 15,-1-6-4-15,-3-4-2 16,0 0-13-16,2-9-40 16,0-21 28-16,4-9 24 15,3-5-8-15,5 5 6 16,4 13 7-16,-1 16-16 0,4 10 0 15,0 2 13 1,4 30 3-16,-5 14 19 0,-2 7-6 16,-4 1 9-1,-8-10-9-15,1-8-10 0,-2-6-2 16,-5-12-1-16,2-8-51 16,-2-10-84-16,0-8-148 15,0-24-272-15</inkml:trace>
  <inkml:trace contextRef="#ctx0" brushRef="#br0" timeOffset="1137.7">2308 13483 878 0,'0'0'79'0,"-2"106"-78"0,2-40 103 0,4 9-46 15,14 3-38-15,-5 4 9 16,0 2 15-16,-3-6-7 16,-2-9-3-16,1-12-14 15,-5-10-11-15,4-13-5 16,-6-14-4-16,0-12 0 16,2-8-22-16,3-8-44 15,5-32-34-15,3-16 67 16,5-13 22-16,7-2-32 15,8 6-3-15,5 15 39 0,0 16 1 16,-1 18 1-16,-8 12 5 16,-7 4 1-16,0 12 15 15,-5 20 15-15,-6 12 1 16,-7 5-6-16,-6 1 5 16,0-4 5-16,0-6-11 15,-9-9-3-15,-13-4-18 16,-7-10-4-16,-2-6-21 15,-5-11-39-15,5 0-65 16,0-17-51-16,11-14-64 16,11-1-110-16</inkml:trace>
  <inkml:trace contextRef="#ctx0" brushRef="#br0" timeOffset="1467.69">2836 13864 624 0,'0'0'273'0,"0"0"-265"0,-31 104 126 16,18-56-33-16,3 1-75 15,8-5-10-15,2-6-5 16,0-8 1-16,0-12-12 16,4-8-6-16,12-10-2 0,7 0-33 15,-4-28 4 1,4-16 17-16,-1-2 16 0,-4 6 4 15,-2 14 1 1,-6 13 0-16,-5 13 7 0,4 0 20 16,6 26 13-1,2 9-18-15,0 5-5 0,-5-2-13 16,-2-8 2-16,-1-8-7 16,1-12-13-16,-2-10-32 15,3 0-77-15,-2-26-74 16,2-16-67-16</inkml:trace>
  <inkml:trace contextRef="#ctx0" brushRef="#br0" timeOffset="1720.48">3152 13409 475 0,'0'0'425'0,"0"0"-409"16,0 0 97-16,-22 114 4 15,22-48-75-15,0 9-5 16,0 1-3-16,0 2 8 16,0 0 3-16,2 3-15 15,-2-6-13-15,3-3 1 16,-1-11-18-16,2-11-4 16,3-14-31-16,1-16-46 15,6-14-99-15,3-6-184 16,2-31 18-16</inkml:trace>
  <inkml:trace contextRef="#ctx0" brushRef="#br0" timeOffset="2045.72">3361 13894 513 0,'0'0'161'0,"0"0"47"16,0 0-24-16,0 0-116 15,0 0-33-15,-55 114 7 16,42-67-5-16,4-1-11 15,2-6 3-15,7-12-13 16,0-8-9-16,0-10-7 16,0-10-6-16,9 0-11 15,11-14-18-15,2-18 20 16,5-2 9-16,-2-1 3 0,-4 16-9 16,-5 11 4-16,-3 8 1 15,1 0-1-15,1 15 8 16,1 8 23-16,-3 3-11 15,1-4-12-15,-3-6 0 16,-2-6-27-16,2-10-59 16,0 0-99-16,3-8 15 15,1-22 23-15,1-4-124 16</inkml:trace>
  <inkml:trace contextRef="#ctx0" brushRef="#br0" timeOffset="3110.03">3714 13834 409 0,'0'0'278'16,"0"0"-154"-16,0 0 10 16,0 0-47-16,0 0-55 15,0 0 2-15,-93 132-3 16,85-86-4-16,8 3-1 16,0-8-4-16,0-6-13 15,14-13-9-15,9-15-7 16,2-7-45-16,9-5-7 15,-3-28 24-15,-2-8-4 16,-6-3 9-16,-10-2 14 16,-8 11 16-16,-5 7 0 15,0 10 10-15,0 10 19 16,-5 4 26-16,0 4-7 16,1 4-7-16,2 27-41 0,2 8 0 15,0 10 5-15,11 2-2 16,13 2 1-16,1-1 0 15,-3 0 3-15,-1 4-5 16,-10 2 1-16,-3 7-2 16,-8 1 6-16,0 7 6 15,0-2 1-15,-19-5-3 16,-4-13-1-16,1-19-10 16,1-18-4-16,4-16-13 15,-5 0-17-15,1-36 3 0,8-19-9 16,5-13 11-1,8-8 25-15,0-5-3 16,21 3 2-16,10 6 4 0,4 6 1 16,0 10 5-16,-4 4-5 15,-4 4 0-15,-1 5-2 16,-3 3-3-16,-7 8 4 16,-6 6 1-16,-5 3-2 15,-5 6 2-15,0 3 9 16,0 2 10-16,0 5 3 15,-7 7 9-15,-3 0-9 16,-4 9-22-16,1 19-5 16,1 12 5-16,5 7 5 15,5 0 1-15,2 0 3 16,0-9 2-16,2-7-5 0,15-6-6 16,0-12-1-16,5-10-17 15,1-3-15-15,2-5 12 16,-4-24-3-16,0-1 14 15,-6-3 7-15,-1 6 3 16,-6 9 1-16,-1 6 5 16,2 12 4-16,0 0-8 15,4 7 15-15,3 18 25 16,-3 5-12-16,1 2-18 16,-3-10-3-16,-5-4-4 15,2-9-4-15,-6-8-1 16,0-1-9-16,2-6-37 0,3-25 6 15,1-6 33 1,6-5 0-16,-1 1 2 0,3 10-1 16,1 7 5-16,0 11-4 15,-2 9 4-15,1 4-1 16,-3 0 2-16,1 13 20 16,-1 6 1-16,-5 2-5 15,-3-6-4-15,0-2 4 16,-3-13-4-16,0 0-12 15,0 0-23-15,7-14-28 16,-1-11 33-16,4 1 3 16,1 6 4-16,1 10 10 15,1 8-5-15,3 6 6 0,4 23 46 16,-4 7-25 0,-2-1-10-16,-3 1-11 15,-2-9-3-15,1-7-46 0,-4-10-85 16,-3-10-230-16</inkml:trace>
  <inkml:trace contextRef="#ctx0" brushRef="#br0" timeOffset="4218.68">5676 14147 581 0,'0'0'182'0,"0"0"-144"0,0 0 88 16,0 0-70-16,14 138-27 16,-1-86 6-16,1 7 12 15,-1 0-13-15,0 2 0 0,-1-13-9 16,-1-8-13-16,-5-10-8 16,-1-10 0-16,-5-12 0 15,0-8-1-15,0 0-3 16,0-12-3-16,-11-24 3 15,-9-12 22-15,0-10-14 16,-1-4 2-16,4-7-9 16,5-5 2-16,4-2-3 15,8 0-4-15,0 2-3 16,0 5-4-16,10 13-7 0,9 12-4 16,-1 14 1-1,-1 16-2-15,1 8-12 0,7 6 1 16,1 16 12-1,5 20 22-15,0 6 9 0,-8 8-5 16,-5 0 7-16,-14 3 5 16,-4-3 2-16,0-4 6 15,-16-8-2-15,-10-8 3 16,0-10-14-16,-3-4-11 16,0-6-4-16,2-10-33 15,4 0-60-15,8-12-102 16,3-12-186-16</inkml:trace>
  <inkml:trace contextRef="#ctx0" brushRef="#br0" timeOffset="4516.3">6017 14109 634 0,'0'0'250'0,"0"0"-241"0,14 102 75 0,-7-74 13 15,-1-3-78-15,-2-6-6 16,2-5 14-16,-4-9 6 16,-2-5-16-16,0 0 6 15,0 0-23-15,0-23-15 16,0-21 9-16,0-10 6 16,13-5 5-16,3 6-4 0,1 8 1 15,3 11-2-15,-2 12-6 16,-2 11 4-16,-1 8-27 15,1 3-33-15,-1 3-40 16,-1 11-42-16,1-5-164 16</inkml:trace>
  <inkml:trace contextRef="#ctx0" brushRef="#br0" timeOffset="4793.64">6397 13971 511 0,'0'0'368'16,"0"0"-331"-16,0 0 113 16,0 0-17-16,0 0-99 15,0 0-10-15,-98 103-1 16,86-66-23-16,8 1 8 0,1-2-5 16,3-5 5-16,0-8-5 15,7-10-3-15,16-7-4 16,6-6-6-16,4-6-8 15,2-21 7-15,-3-5-2 16,-8-2 4-16,-9-3-35 16,-9 8-9-16,-6 1-13 15,0 6-58-15,0 9-109 16,-6 10-124-16</inkml:trace>
  <inkml:trace contextRef="#ctx0" brushRef="#br0" timeOffset="5217.32">6692 13998 525 0,'0'0'77'0,"0"0"22"16,0 0 107-16,0 0-100 15,0 0-28-15,0 0-12 16,-69 4-31-16,49 37-18 15,7 5-11-15,5 2 0 16,8-2-3-16,0-10-3 16,0-10-2-16,19-12-1 0,8-12-8 15,0-2-17 1,2-22 11-16,-2-28 16 0,-5-20 1 16,-7-15 8-1,-8-9-7-15,-7-10 5 0,0-6 2 16,-3 3-6-16,-12 11 3 15,-1 18-1-15,3 28 9 16,2 24 4-16,2 18-8 16,5 8 10-16,4 22-10 15,0 40-9-15,0 20-12 16,0 18-13-16,0 7-12 16,6-7-52-16,10-1-25 15,1-11-7-15,4-8-57 16,-1-17-111-16</inkml:trace>
  <inkml:trace contextRef="#ctx0" brushRef="#br0" timeOffset="5514.54">6937 14016 896 0,'0'0'64'0,"0"0"15"0,0 0 60 15,0 0-122-15,-26 119-14 16,26-85 2-16,7-2-1 16,12-8 5-16,4-8 7 15,4-5-12-15,0-11-4 0,2 0 0 16,-2-21-7-16,1-15 7 16,-4-10 2-16,-5-10 6 15,-11-4-8-15,-3 4-10 16,-5 7-10-16,0 12-23 15,-5 10-35-15,-12 9-52 16,3 0-138-16,1 0-259 16</inkml:trace>
  <inkml:trace contextRef="#ctx0" brushRef="#br0" timeOffset="6014.83">7214 13387 512 0,'0'0'400'15,"0"0"-362"-15,0 0 133 16,22 134-73-16,-15-69-67 16,1 7-6-16,2 9-6 15,-4 4-2-15,-1-3 7 16,-5 1-12-16,0-10-12 16,0-8-15-16,0-15-32 15,2-22-53-15,2-14-56 16,-2-14-11-16,-2 0-8 15,3-24-23-15,0-18 143 16,3-4 29-16,3 0-29 16,7 6 38-16,1 9 17 15,8 9 13-15,0 6 16 0,1 8 6 16,3 3-20-16,-5 2-7 16,1 1 15-16,-7 2 9 15,-7 0 42-15,0 0-8 16,-6 0-5-16,-3 0 4 15,-2 0 15-15,0 0 29 16,0 0 21-16,0 0 3 16,-14 10-58-16,-5 14-37 15,1 6-12-15,-1 5-10 16,9 3 1-16,5-4-13 16,5-2-4-16,0-5 0 0,5-10-1 15,15-7-3-15,5-8-20 16,3-2-22-1,8-12-18-15,6-20-52 0,2-10-69 16,-1-3-95-16,-9 4-91 16</inkml:trace>
  <inkml:trace contextRef="#ctx0" brushRef="#br0" timeOffset="6277.76">7811 13883 607 0,'0'0'229'0,"0"0"-85"15,0 0 27-15,0 0-124 16,0 0-28-16,0 0-15 16,-26 107-4-16,41-82-1 15,9-6-15-15,5-1-18 0,3-4 7 16,-3 0 14-16,-5 3 10 16,-4 0 6-16,-6 2 13 15,-12 7 33-15,-2 0 6 16,-4-2-26-16,-26-2-12 15,-7-6-17-15,-6-5-4 16,-8-11-46-16,0 0-67 16,-1-9-178-16,4-7-319 15</inkml:trace>
  <inkml:trace contextRef="#ctx0" brushRef="#br0" timeOffset="7077.7">8959 14008 760 0,'0'0'77'0,"0"0"-59"16,0 0 142-16,0 0-86 15,0 0-52-15,0 0 5 16,-123 13 2-16,112-4-13 15,0 5-11-15,2 3-5 16,0 2 0-16,2 3 4 16,5 3-4-16,2-3-2 15,0-2-21-15,7-6-17 16,21-6-23-16,9-4 5 0,0-4 50 16,3 4 8-1,-7-4 3-15,-10 9-3 0,-10 5 0 16,-8 7 6-16,-5 5 49 15,0 2-5-15,-16-2-2 16,-9-8-9-16,-6-4-16 16,0-8-23-16,0-6-7 15,0 0-18-15,6 0-17 16,6-14-80-16,9-10-59 16,10-2-89-16,0-12-162 15</inkml:trace>
  <inkml:trace contextRef="#ctx0" brushRef="#br0" timeOffset="7280.8">9135 13984 690 0,'0'0'280'16,"0"0"-258"-16,0 103 143 16,0-66-80-16,2-2-65 15,5-3 15-15,-3-2-5 16,-2-8-22-16,0-1-5 15,-2-6-3-15,0-9-8 16,0-4-47-16,0-2-71 16,0-2-204-16,0-17-214 15</inkml:trace>
  <inkml:trace contextRef="#ctx0" brushRef="#br0" timeOffset="7749.04">9406 13994 397 0,'0'0'318'0,"0"0"-245"16,0 0 78-16,0 0-74 16,0 0-38-16,0 0 1 15,-24 14-1-15,8 6-3 16,-1 4 2-16,1 4-8 15,3 11-5-15,3-7-7 16,8 4-14-16,2-7-4 0,0-6 0 16,2-9-13-16,19-14-9 15,6 0-8-15,4-20 4 16,0-24 21-16,-4-12 5 16,-3-12 5-16,-13-4 1 15,-6-5-6-15,-5-3 5 16,0-3-5-16,-5 3 4 15,-9 9 1-15,-3 12 3 16,1 19 2-16,5 18 8 16,3 13 1-16,3 9 10 0,5 7-1 15,0 29-15 1,0 18-13-16,0 10-7 16,0 6 6-16,13 1 1 15,5 1-9-15,-2 0-7 0,4 0-10 16,-5-1-37-16,5-13-38 15,7-13-74-15,-5-16-177 16</inkml:trace>
  <inkml:trace contextRef="#ctx0" brushRef="#br0" timeOffset="8128.76">9781 13962 338 0,'0'0'448'0,"0"0"-424"0,0 0 158 16,0 0-38-16,0 0-105 0,0 0-24 16,-112 99 15-16,96-55-5 15,5 4-6-15,9 0-9 16,2-2-10-16,0-2 0 16,13-10-1-16,12-7-32 15,6-18-57-15,8-9-66 16,-2-2 9-16,1-25 8 15,-9-8 33-15,-12 2-4 16,-13 0 0-16,-4 5 45 16,-10 8 47-16,-19 6 18 15,-4 10 13-15,-5 4 65 0,0 0-12 16,5 6-20 0,8 8 5-16,11-6 6 0,8-2-43 15,6-4 5-15,0-2-19 16,2 0-68-16,16 0-33 15,5-14 6-15,-2-8-164 16</inkml:trace>
  <inkml:trace contextRef="#ctx0" brushRef="#br0" timeOffset="8435.86">9937 14195 667 0,'0'0'146'15,"0"0"-71"-15,0 0 80 16,0 0-93-16,33 110-24 0,-24-99 3 16,-7-4-8-1,-2-7-11-15,0 0-3 0,0 0-19 16,0-8 0-16,0-24 0 16,0-8 21-16,9-8-5 15,0 0-4-15,2 3-8 16,2 9-3-16,-1 7 5 15,-1 4-2-15,-3 11-3 16,4 6-1-16,-5 4-3 16,3 2-19-16,6 2-36 15,5 0-20-15,0 0-41 16,0 0-32-16,-3 0-110 16,-9 0-154-16</inkml:trace>
  <inkml:trace contextRef="#ctx0" brushRef="#br0" timeOffset="8768.56">10239 14021 739 0,'0'0'81'15,"0"0"60"-15,0 0-14 16,0 0-84-16,27 106 14 0,-19-68 6 15,-2-2-16-15,-2-6-19 16,1-3-11 0,1-10-5-16,2-11-12 0,2-4-1 15,5-2-11-15,6-2 0 16,6-26-11-16,0-6 13 16,-6-7 7-16,-3 0 2 15,-7-1 1-15,-6 2 0 16,-5 6 2-16,0 7-5 15,0 10-4-15,-3 6-36 16,-12 7-86-16,2 4-88 16,-1 0-198-16</inkml:trace>
  <inkml:trace contextRef="#ctx0" brushRef="#br0" timeOffset="9110.59">10527 14043 805 0,'0'0'54'16,"0"0"51"-16,0 0 50 15,27 110-113-15,-16-78 26 16,0-1-9-16,-4-2-18 16,-3-9-13-16,-1-10-11 15,-1-6-16-15,-2-4-1 16,0-4-22-16,0-24-27 15,4-11 44-15,3-8 5 16,2 5 7-16,2 3-7 16,0 10 1-16,1 6-2 0,-2 10 0 15,1 2-3-15,-1 5-11 16,-2 5-19-16,1-2-1 16,1 3 8-16,-2 0-42 15,1 8-18-15,-1 11-90 16,-2-1-120-16</inkml:trace>
  <inkml:trace contextRef="#ctx0" brushRef="#br0" timeOffset="9906.54">10897 13971 579 0,'0'0'254'16,"0"0"-215"-16,0 0 93 16,0 0-91-16,0 0-40 15,0 0 5-15,-100 94-4 16,88-57 20-16,6 4 3 16,6-3-19-16,0-8 0 15,0-8-6-15,13-8-26 16,7-14-44-16,7 0 22 15,0-20 6-15,2-20 25 16,-2-4 17-16,-8-4 1 0,-3 5 4 16,-9 7-10-1,-7 9 10-15,0 10 18 0,0 9 15 16,0 8 10-16,-11 0 6 16,4 16-39-16,0 16-8 15,7 8-4-15,0 3-1 16,0 3-2-16,4-2-2 15,13-2-1-15,-2 0 3 16,1 0 0-16,-1 6 5 16,-3 7-2-16,-8 7 10 15,-4 5 7-15,0 6-9 0,0-5-7 16,0-12-3-16,-9-13-1 16,-3-15 8-16,2-18-8 15,-9-10-20-15,2-5-32 16,1-37 5-16,5-10 5 15,7-10 9-15,4-7 33 16,0 0 0-16,19 0 5 16,6-7-2-16,2 1 7 15,2-2-6-15,-4 3 6 16,-1 6 1-16,-6 12-10 16,-4 9 0-16,-6 15-1 15,-1 12 2-15,-3 14-1 16,2 6 0-16,-2 0 16 15,-2 0 46-15,-2 6-10 16,0 16-31-16,0 8-3 0,0 5 13 16,0 2-19-16,0 4 0 15,0-1 14-15,2-1-9 16,7-2-3-16,1-7-3 16,4-11-8-16,-3-11-4 15,5-8-20-15,-1 0-23 16,8-13-7-16,-4-18 34 15,6-2 6-15,-3-5 4 16,-1 2-15-16,-4 1-51 16,-5 3-28-16,-1 6-136 15,-7 6-172-15</inkml:trace>
  <inkml:trace contextRef="#ctx0" brushRef="#br0" timeOffset="10197.7">11506 13889 692 0,'0'0'159'0,"0"0"-58"0,0 0 36 0,0 0-121 0,0 0 18 16,0 0 17-16,-58 50-7 15,46-25-16-15,1 4 12 16,5 0-16-16,3 4-12 15,3-1-4-15,0 0-8 0,0-6-9 16,3-5-26-16,14-9-28 16,5-12-103-16,5 0 25 15,2-7 0-15,-2-19 12 16,0-8-33-16,-3 1 13 16,-2 2-180-16</inkml:trace>
  <inkml:trace contextRef="#ctx0" brushRef="#br0" timeOffset="10459.99">11691 13912 349 0,'0'0'156'0,"0"0"-13"16,0 0 17-16,0 0-48 15,0 0-3-15,0 0-9 16,-46 16-13-16,29 13-29 16,-1 4-11-16,7 4-13 0,4-3-3 15,2 0-16-15,5-2-13 16,0 0-4-16,3-6-3 15,17-6-17-15,3-6-30 16,6-8 5-16,2-6-8 16,2 0-77-16,3-24 30 15,1-11-46-15,-3-4 10 16,-1-4 34-16,-6 2-55 16,-5 2-11-16,-9 9-23 15,-5 8 119-15</inkml:trace>
  <inkml:trace contextRef="#ctx0" brushRef="#br0" timeOffset="10877.53">11938 13934 43 0,'0'0'39'0,"0"0"-20"16,0 0 40-16,0 0 57 16,0 0 29-16,0 0 42 15,0-12-17-15,0 12-6 16,0 0-17-16,0 0-44 16,-5 5-61-16,-4 8-21 15,-2 1-15-15,-1-2-2 16,6-1 3-16,4-8-6 15,0 1 5-15,-1-4-6 16,3 0-2-16,0 0-10 16,0 0-3-16,0 0 9 15,0 0 1-15,0 0-6 16,0 0-19-16,0 0 1 0,0 0 7 16,0 0 1-16,0 0 11 15,0 0 7-15,0 0 1 16,0-1-4-16,0-8 4 15,0-1-3-15,5-2-12 16,-1 1-20-16,-2 3-10 16,4 2-2-16,-6 1-46 15,0 1-12-15,0 0-11 16,0-2-84-16,0 2-64 16,-8-2 163-16,-1 2 103 15,3 4 122-15,-3 0 12 16,4 0-44-16,1 0-40 15,-1 0-50-15,5 10-1 0,-2-6-61 16,0-2-127 0</inkml:trace>
  <inkml:trace contextRef="#ctx0" brushRef="#br0" timeOffset="11425.02">12173 13866 603 0,'0'0'103'0,"0"0"-3"0,0 0 9 16,0 0-93-16,0 0-4 15,0 0 29-15,-48 20 12 0,46-10 10 16,-4-2-16-1,4 4-21-15,2 0-26 16,0 1-2-16,0 4-16 0,0 2-30 16,0-3-10-16,0 2 17 15,10-2 22-15,5 0 19 16,3 2 11-16,0-1 16 16,0 6 2-16,-5-2-12 15,1 2 0-15,-8-3-7 16,-4 0-1-16,-2-6 2 15,0-4-9-15,-6-3-2 16,-17-7-9-16,-1 0-8 16,-5 0 5-16,-5 0-41 15,-1-7-31-15,-1-3-152 16,-6-4-462-16</inkml:trace>
  <inkml:trace contextRef="#ctx0" brushRef="#br0" timeOffset="11605.9">11055 13640 855 0,'0'0'0'0,"0"0"-27"0,0 0-44 0,0 0-469 15</inkml:trace>
  <inkml:trace contextRef="#ctx0" brushRef="#br0" timeOffset="12578.12">12771 13403 475 0,'0'0'57'0,"0"0"-7"0,0 0 56 16,0 0-68-16,0 0-6 16,0 0 49-16,0 0 7 15,2 16 18-15,-2-13 42 16,0 8-32-16,0 7-43 16,0 8-31-16,-14 11-21 15,1 4-9-15,-1 7-9 16,4 1-2-16,-1 8 0 15,3 6 0-15,4 6 1 16,4 17 2-16,0-1-3 0,0 0-1 16,0-10 0-16,18-16-1 15,5-15-14-15,-2-22-30 16,4-10-18-16,-2-12-40 16,-3 0-96-16,-5-30-83 15,-4-10-116-15</inkml:trace>
  <inkml:trace contextRef="#ctx0" brushRef="#br0" timeOffset="13300.76">13087 13760 562 0,'0'0'252'0,"0"0"-242"0,0 0 96 16,9 134-2-16,3-87-83 15,-4 2 2-15,1 0 18 16,-3-8-14-16,0-7-2 15,-6-13 7-15,0-5 3 0,0-8-9 16,0-8-11-16,0 0-13 16,-8-10-2-16,-3-25 0 15,1-18 15-15,-4-11-4 16,1-3 9-16,3 3-6 16,4 6-3-16,1 2-6 15,5 3-5-15,0 4-1 16,11 1-4-16,18 5-6 15,8 11-3-15,-6 14 0 16,0 17 12-16,-5 1-12 16,-8 15 14-16,-2 17 3 15,-7 9-3-15,-5 3 8 16,-4 0-4-16,0-1 5 16,-11 2 6-16,-9-9-1 15,-3-4-1-15,1-8-11 0,5-8-2 16,6-7-1-16,6-8-8 15,2-1-3-15,3 0-12 16,0 0-6-16,8 0 1 16,11 0 7-16,6 8 15 15,-3 4 5-15,0 12-10 16,-4 6 12-16,-5 8 0 16,-7 3 9-16,-6 3 7 15,0-4 4-15,-6-3-9 16,-15-8 1-16,-6-6-12 15,-7-10-12-15,5-3-6 16,0-10-7-16,7 0-2 0,7 0-48 16,7-17-109-16,8-10-102 15,6-7-103-15</inkml:trace>
  <inkml:trace contextRef="#ctx0" brushRef="#br0" timeOffset="13597.07">13551 13914 710 0,'0'0'115'0,"0"0"0"0,0 0 33 16,0 0-107-16,0 0-10 16,0 0 11-16,-81 80-2 0,64-41-17 15,8-1 9-15,4 0-19 16,5-4-7-16,0-5-2 15,5-10-8-15,19-9-2 16,5-10-6-16,6 0 4 16,2-18 1-16,-4-10-2 15,-4-8 7-15,-12-3-10 16,-5-7-3-16,-10 1-19 16,-2 0-54-16,0 5-55 15,-14 8-113-15,-8 7-116 16</inkml:trace>
  <inkml:trace contextRef="#ctx0" brushRef="#br0" timeOffset="14048.83">13675 13644 750 0,'0'0'70'15,"0"0"-1"-15,29 112 57 16,-14-62-94-16,-1 4-13 16,-3 8 33-16,-3 2 6 15,-6 2 9-15,-2-7-18 0,0-11-22 16,0-16-19 0,0-12-6-16,0-10-2 15,0-10-1-15,0 0-26 0,0-13-31 16,0-18 52-16,0-3 6 15,0-2 0-15,4 0-7 16,11 2 7-16,8 5-1 16,-1 7-1-16,0 8-3 15,0 10 0-15,-1 4-3 16,0 0 8-16,-2 15 2 16,-1 9 6-16,-5 6-1 15,-7 2 10-15,-4 0 13 16,-2-2 4-16,0-2-10 15,-10-9-5-15,-13-2-8 16,-2-7-11-16,-3-6-5 0,-3-4-19 16,4 0-16-16,3 0-36 15,10-22-98-15,9-6-121 16,5-7-119-16</inkml:trace>
  <inkml:trace contextRef="#ctx0" brushRef="#br0" timeOffset="14270.39">14074 13927 242 0,'0'0'577'0,"0"0"-497"0,0 0 109 0,9 134-52 16,-7-104-91-1,2 0-19-15,2-6-11 16,-4-3-13-16,0-6-3 0,0-7-19 15,-2-6-43-15,0-2-110 16,0-10-178-16</inkml:trace>
  <inkml:trace contextRef="#ctx0" brushRef="#br0" timeOffset="14576.57">14208 14002 674 0,'0'0'196'15,"0"0"-98"-15,16 117 94 16,-10-83-122-16,1-4-37 16,-1-4 1-16,2-13-13 0,-6-6-9 15,-2-7-12-15,0-4-8 16,4-28-5-16,2-18 13 16,5-9 13-16,7-1-13 15,3 7-11-15,4 15 3 16,-4 13-3-16,2 15 2 15,1 10 4-15,-2 0 5 16,1 14 5-16,-5 14-1 16,-7 10-2-16,-5 5 1 15,-6-3-3-15,0-6-27 16,0-7-36-16,0-6-55 16,2-11-51-16,3-10-122 0,2 0-321 15</inkml:trace>
  <inkml:trace contextRef="#ctx0" brushRef="#br0" timeOffset="14873.51">14614 13904 669 0,'0'0'100'16,"0"0"59"-16,0 0-54 16,0 0-63-16,-74 130 11 15,69-90 4-15,3-5-17 16,2-7-19-16,0-6-6 15,0-12-12-15,2-7-3 16,11-3-5-16,1 0-22 0,1-17-2 16,1-7 17-1,0 0-7-15,0 8-3 0,-3 9 22 16,1 7 1-16,-2 0 31 16,5 13 6-16,0 9-9 15,3-4-17-15,1-4-12 16,-2-6-6-16,4-8-34 15,1 0-115-15,3-16-138 16,-1-22-162-16</inkml:trace>
  <inkml:trace contextRef="#ctx0" brushRef="#br0" timeOffset="15128.05">14918 13864 768 0,'0'0'109'15,"0"0"29"1,0 0 22-16,-108 102-115 0,99-74-31 15,7-1-1-15,2-9-9 16,0-2-4-16,8-6-4 16,12-3-7-16,5-1-6 15,1 0 11-15,6 1 6 16,-3 3-1-16,-7 3 3 16,-5 1-1-16,-7 5 12 15,-10 0-8-15,0-2-5 16,-18-1-9-16,-24-10-54 15,-12-6-83-15,-6 0-74 0,-5-10-145 16</inkml:trace>
  <inkml:trace contextRef="#ctx0" brushRef="#br0" timeOffset="15295.97">14172 13641 482 0,'0'0'301'0,"0"0"-299"15,0 0-2-15,0 0-53 0,0 0-279 16</inkml:trace>
  <inkml:trace contextRef="#ctx0" brushRef="#br0" timeOffset="15782.82">15019 13385 452 0,'0'0'301'0,"0"0"-293"16,0 0 150-16,0 0-88 16,0 0-58-16,138 130 7 15,-107-76 30-15,-6 6 10 16,-7 10 9-16,-9 5-4 0,-9 3-10 16,0 3-14-16,0-6-15 15,-12-3-14-15,-1-11-8 16,0-17-1-16,-3-10-2 15,5-14 0-15,-5-10-11 16,1-10-36-16,-3 0-61 16,0-6-125-16,5-12-177 15</inkml:trace>
  <inkml:trace contextRef="#ctx0" brushRef="#br0" timeOffset="66490.96">2566 15771 463 0,'0'0'100'0,"0"0"-28"0,0 0 4 16,0 0-32-16,0 0-22 16,0 0 21-16,0 0 2 15,-4 0-9-15,1 0-2 16,1 0 11-16,0 0 13 0,-2 0-2 15,2 0-7-15,-1 0-15 16,1 0-7-16,2 0-11 16,0 0-14-1,0 0-2-15,0-5 0 0,0 1 2 16,0 3 16-16,0 1-1 16,0 0-2-16,0 0 0 15,0 0-2-15,0 0 0 16,0 5 2-16,0 18-11 15,13 7 10-15,3 12-1 16,2 6-2-16,-2 1-4 16,-3 5 1-16,1 4 0 15,-6-8 0-15,-4-2 3 16,-1-8-8-16,-1-12 3 0,0-12-5 16,-2-10-1-16,2-6-1 15,-2 0-5-15,0 0-8 16,4-22-4-16,6-20 5 15,1-10 13-15,0-11 4 16,0 2-1-16,-2 6-3 16,2 7-4-16,5 6 0 15,1 2-7-15,1 11 6 16,3 6-7-16,-2 13 4 16,2 10-7-16,1 0 14 15,3 4 2-15,1 25-2 0,3 10 2 16,-5 14 8-1,-3 0 10-15,-6 6-3 0,-3-5-4 16,-4-4 5-16,1-6-15 16,-7-10 4-16,0-14-4 15,0-7-3-15,-2-10 2 16,0-3-2-16,0 0-17 16,0-14 1-16,0-21-17 15,0-13 26-15,0-7 0 16,12 3-7-16,3 7 1 15,8 14-2-15,-1 4 13 16,5 13-10-16,2 11 13 0,-1 3 0 16,1 11 2-1,-4 22-1-15,-2 7 13 0,-8 8 14 16,-6 5-8 0,-4-3-4-16,-3-1-11 0,-2-9-5 15,0-8 0-15,0-14-44 16,0-10-80-16,4-8-126 15,3-8-104-15</inkml:trace>
  <inkml:trace contextRef="#ctx0" brushRef="#br0" timeOffset="66923.27">3517 15959 353 0,'0'0'440'0,"0"0"-385"0,0 0 61 0,0 0 22 0,0 0-107 16,0 0-16-16,-71 71 10 16,51-39 17-16,3 2-17 15,3 6-6-15,5-2-3 16,5 0-5-16,4 0-7 16,0-4-4-16,2-6-1 15,15-7-3-15,2-7-2 16,3-14-13-16,3 0-17 15,-1-13 1-15,-2-15 13 16,1-11 5-16,-10-2-2 16,-2-6 18-16,-6 5 1 0,-1 11 8 15,-2 9-1-15,0 12-4 16,-2 10 24-16,2 0 4 16,7 6 14-16,3 24-22 15,1 6 2-15,3 4-2 16,-5 4-7-16,-1-7-12 15,2-6-2-15,-3 0-2 16,-1-13-11-16,0-9-40 16,-4-9-77-16,-2 0-110 15,-2-13-169-15</inkml:trace>
  <inkml:trace contextRef="#ctx0" brushRef="#br0" timeOffset="67331.72">3754 15993 545 0,'0'0'415'0,"0"0"-393"16,6 100 114-16,5-57-12 15,5 0-99-15,-1-4-12 16,1 1 14-16,-3-10 6 16,-5-6-18-16,-2-12-8 15,-4-7-4-15,-2-5-3 16,0 0-5-16,0-17-2 15,0-19-24-15,0-17 27 16,3-10 3-16,3 1-6 16,4 12 4-16,0 6 1 15,1 13-1-15,3 13-3 0,1 9 4 16,1 9 1-16,2 0 1 16,2 3 0-16,3 16 17 15,-6 6 1-15,-1 8 10 16,-5 3-8-16,-3 4 6 15,0 4-5-15,-4 0 0 16,-2-3-12-16,-2-1-3 16,0-9-5-16,0-12-1 15,0-10-18-15,0-5-17 16,0-4-35-16,0-5-68 16,5-31-209-16,1-13-113 15</inkml:trace>
  <inkml:trace contextRef="#ctx0" brushRef="#br0" timeOffset="67628.85">4186 15918 506 0,'0'0'454'0,"0"0"-434"0,0 0 126 0,0 0-30 15,-4 136-96-15,6-88-8 16,11 2 26-16,5 2-6 15,3-12-9-15,0-4-11 16,8-18-12-16,0-10 0 16,7-8-5-16,1-4 0 0,0-25 4 15,-2-14 1 1,-10-14 6-16,-10-10-5 0,-11 4 0 16,-4 13-2-16,0 12-2 15,-2 19 2-15,-6 6-9 16,1 13-11-16,0 0-55 15,5 0-112-15,2 0-202 16</inkml:trace>
  <inkml:trace contextRef="#ctx0" brushRef="#br0" timeOffset="68062.58">4687 15931 638 0,'0'0'224'15,"0"0"-183"-15,0 0 153 0,0 0-114 16,0 0-61-16,0 0 1 16,-60 41 17-16,45-15-16 15,-3 10-10-15,5 0 2 16,3 4-2-16,4-4 1 16,6-3-8-16,0-2-4 15,0-10-3-15,11-4-1 16,11-17-17-16,0 0-22 15,7-22-4-15,-2-18 18 16,-2-10 15-16,-6 1 13 0,-5 10 1 16,-7 9 3-1,-3 16 1-15,-4 9 18 0,2 5 17 16,1 0 19 0,3 27-26-16,4 9-24 0,3 0-6 15,0 0-1-15,0-6-1 16,0-8-3-16,1-4-5 15,-3-10-14-15,3-2-11 16,-1-6-23-16,5 0-15 16,-3-14-4-16,1-4 19 15,-5 0 28-15,-2-4-7 16,-2 5-55-16,-2-2-109 16,-5-4-89-16</inkml:trace>
  <inkml:trace contextRef="#ctx0" brushRef="#br0" timeOffset="68480.36">4926 15384 643 0,'0'0'375'0,"0"0"-329"0,0 0 109 0,-16 137-60 16,16-74-65-16,0 12-2 15,3 3 6-15,5 4 7 16,3 1-9-16,-2 1-3 16,3-8-7-16,-4-7-11 15,1-8-10-15,1-9-1 16,-6-20-21-16,4-10-28 16,-3-9-12-16,-1-12-10 0,1-1-27 15,-2-10-151-15,-3-21-81 16,0-9-223-1</inkml:trace>
  <inkml:trace contextRef="#ctx0" brushRef="#br0" timeOffset="69127.8">5425 15993 252 0,'0'0'504'0,"0"0"-436"0,0 0 53 16,0 0 12-16,0 0-69 15,0 0-7 1,-2-3 14-16,22-1-10 0,5-2-15 16,10-2-7-16,7-1 4 15,2 1-17-15,6 2-15 16,3-3-8-16,3 0 4 16,2 5-7-16,-3 0-1 15,-1-4 1-15,-2 2 6 16,-2 2-6-16,2-2 0 15,-3 3 0-15,-3 3 0 16,-3 0 1-16,-7 0 0 16,-9 0 0-16,-10 0-1 0,-3 2 11 15,-8-1-11 1,1 2 6-16,-7 0-1 0,0-3 0 16,0 0-5-1,0 0 0-15,0 0 0 0,0 0-10 16,-4 0-37-16,-10 0-26 15,-2-7-47-15,0-4-170 16,1-1-347-16</inkml:trace>
  <inkml:trace contextRef="#ctx0" brushRef="#br0" timeOffset="69545.61">6278 15659 777 0,'0'0'289'0,"0"0"-266"0,0 0 101 16,0 0-73-16,0 0-50 15,0 0 1-15,136 82 2 16,-103-69 2-16,-2-5-1 16,-2 5 8-16,-4 1 3 15,-5-4-5-15,-2 2-4 16,-4-2-6-16,-4 2 1 15,-1-6 2-15,-4 3-1 16,0-5 0-16,-5-4 14 0,0 3-3 16,0 1 12-1,0 2 5-15,-2 4-11 16,-15 7-4-16,0 4-1 16,-8 2-3-16,-1 4 2 0,-1 0 5 15,-2-1-8-15,0 1 0 16,2-4-3-16,7-2-5 15,0-6-2-15,2-5-1 16,9 2-15-16,3-7-35 16,4-5-22-16,2 2-44 15,0-2-141-15,0 0-345 16</inkml:trace>
  <inkml:trace contextRef="#ctx0" brushRef="#br0" timeOffset="70704.02">7312 15990 703 0,'0'0'66'0,"0"0"0"0,0 0 65 16,0 0-66-16,0 0-40 15,0 0 7-15,0 0 29 16,-11-54-2-16,11-9-8 16,4-17-8-16,0-14-26 15,2-12-6-15,2-4-8 16,3 1-2-16,5 15 0 15,1 13 1-15,0 18-2 16,-2 23 0-16,-1 17 0 0,-6 15-6 16,5 8-7-1,3 0 0-15,5 37 13 16,2 16 9-16,2 22 4 16,-2 7-5-16,-6 6-5 0,-3 2 0 15,-3 3-2-15,-2-8 4 16,-4-10-5-16,-1-12 0 15,-2-21-14-15,0-17-40 16,0-15-52-16,-2-10-62 16,0-6-61-16,-13-23 36 15,-14 0 2-15,-6 3 66 16,0 10 125-16,2 10 35 16,4 6 41-16,6 0-7 15,8 0 29-15,6 0 12 16,5 0-9-16,2 0-35 15,0 0-32-15,0 0-13 0,0 0-8 16,18 0 15-16,7 0 14 16,4 0-24-16,2 0-15 15,-2 0 2-15,2-5-5 16,-5 1-4-16,3-2-75 16,-4 4-140-16,-5-9-113 15</inkml:trace>
  <inkml:trace contextRef="#ctx0" brushRef="#br0" timeOffset="70960.37">7762 15712 476 0,'0'0'243'0,"0"0"-114"0,0 0 18 0,0 0-12 16,0 0-71-16,0 0-7 16,31 127-9-16,-24-91-15 15,4-2-3-15,0-3-7 16,0-8-7-16,3-13-16 15,3-2-3-15,6-8-1 16,4 0-5-16,8-26-5 16,-2-20 5-16,-1-15-5 15,-10-21 12-15,-11 1-7 16,-9 2-17-16,-2 13-13 16,0 10-36-16,-15 8-64 15,-3 3-102-15,1 4-176 16</inkml:trace>
  <inkml:trace contextRef="#ctx0" brushRef="#br0" timeOffset="71597.94">8076 15021 707 0,'0'0'184'16,"0"0"-127"-16,6 165 147 15,4-93-115-15,-1 3-60 16,-3 0 7-16,1 5 8 15,-2 11-15-15,-1-2 0 16,-2-1-4-16,-2-5-10 16,0-9-12-16,3-19-3 15,1-19-35-15,0-14-44 0,1-12-20 16,-3-10-68-16,-2 0-14 16,0-18-46-1,0-10 185-15,0-4 34 0,0 1 1 16,0 6 7-16,0 0 2 15,0 9 12-15,0 7 24 16,0-4 46-16,0 9-10 16,0 2-13-16,0-2-5 15,7 0-9-15,8-5-3 16,8 4-12-16,6-4-11 16,6 0-9-16,5-5-6 15,-2 1-6-15,3 3 2 16,-10-3-1-16,-4 5 0 0,-10 0 0 15,-5 2 0-15,-8 1-1 16,-2 5 1-16,-2 0 13 16,0 0 42-16,0 0 23 15,-16 0-33-15,-6 2-27 16,-2 15 1-16,1 4-9 16,6 8-7-16,1 2 0 15,3 5 0-15,5-1-2 16,4 1-2-16,4 0-1 15,0-2 0-15,14-5 0 16,10-8-1-16,10-12-12 16,4-9 9-16,6-4-14 15,-3-32-9-15,-6-8-6 0,-11-9 20 16,-14 3 0 0,-10 0-25-16,0 10-35 0,-12 8-46 15,-10 16-33-15,0 12-224 16</inkml:trace>
  <inkml:trace contextRef="#ctx0" brushRef="#br0" timeOffset="72061.24">8680 15837 784 0,'0'0'256'0,"0"0"-187"0,9 109 123 0,-3-78-120 15,4 0-52-15,-4-9-12 0,-1-12 4 16,-3-2-12-16,-2-8-4 16,0 0 1-16,0-14-19 15,0-24-14-15,2-16 36 16,4-7 0-16,6 5-9 16,3 14-3-16,4 15 3 15,0 10 7-15,4 13 0 16,-1 4 2-16,3 2 2 15,0 23 14-15,-6 11-7 16,-3-1 0-16,-5 5 0 16,-7-8-9-16,-2-10 2 15,0-3 0-15,-2-16-2 16,0-3-1-16,0 0-8 0,0-13-31 16,8-18 4-1,3-13 31-15,4-1-22 16,7 8-10-16,5 14 31 0,0 16 6 15,2 7 2-15,0 5 9 16,-2 24 11-16,-3 13-4 16,-4 6-5-16,-7 2-4 15,-3-5-8-15,-2-5-2 16,-3-12-35-16,-1-12-93 16,-2-16-200-16</inkml:trace>
  <inkml:trace contextRef="#ctx0" brushRef="#br0" timeOffset="72429.2">9346 15771 753 0,'0'0'164'0,"0"0"-132"0,0 0 162 0,0 0-151 15,0 0-38-15,-100 102 0 16,85-77 20-16,1 0 10 15,5 6-5-15,5-5-14 16,4 6-7-16,0-8-9 16,4-2-1-16,19-6-7 0,4-16-14 15,8 0-29-15,1-12-2 16,-1-20-8-16,-4-2 55 16,-6 6 6-16,-10 9 3 15,-5 10-3-15,-6 9 6 16,-2 0 25-16,0 6 37 15,3 16-17-15,3 9-34 16,2 4-7-16,-2-3-8 16,-1-6-2-16,2-4-47 15,-2-7-108-15,-1-7-154 16</inkml:trace>
  <inkml:trace contextRef="#ctx0" brushRef="#br0" timeOffset="73403.1">9647 15077 819 0,'0'0'109'0,"0"0"-42"0,0 0 98 0,0 175-100 16,0-93-36-16,0 7-14 16,0-4 8-16,0 5-8 15,4 3-4-15,4-9-8 16,-4-7-3-16,2-20-9 15,-1-17-49-15,-1-17-66 16,0-14-76-16,-4-9-52 16,0-8-5-16,0-19-164 15</inkml:trace>
  <inkml:trace contextRef="#ctx0" brushRef="#br0" timeOffset="73736.24">9587 15785 478 0,'0'0'179'0,"0"0"-76"15,0 0 25-15,0 0-15 16,0 0-57-16,0 0-4 15,93-29-14-15,-50 27-23 16,-5-9-14-16,-5 3 1 16,-4-4-2-16,-6 1-23 15,-8 4-35-15,-1-3-32 16,-6-2 23-16,3-3 32 16,1 2 25-16,-4-1 10 15,-3 6 2-15,-1 8 4 16,-2 0-3-16,0 0 50 15,4 0 34-15,0 18 26 16,5 8-19-16,-2 9-14 0,0 2-26 16,-2 3-17-16,-3-4 1 15,0-2-17-15,-2-1-10 16,1-7 0-16,-3-4-11 16,2-4 1-16,0-4-4 15,1-10-11-15,-3-4-35 16,2 0-51-16,0-22-182 15,5-17-164-15</inkml:trace>
  <inkml:trace contextRef="#ctx0" brushRef="#br0" timeOffset="74126.62">10160 15637 802 0,'0'0'223'0,"0"0"-205"0,0 0 113 16,0 0-102-16,0 0-29 15,0 0 0-15,66-16 24 16,-37 1-10-16,0 6-3 16,-2 0 1-16,-4 8-6 15,-2 1 11-15,-2 0 0 16,-2 14 18-16,-5 8-1 15,-8 6-1-15,-4 4-1 16,0 6-9-16,-7 0-5 0,-13 2 0 16,0-2-17-16,0-2 13 15,2-7-8-15,7-4 4 16,5-3-8-16,4 1 0 16,2-5-2-16,0 0-8 15,6-4 3-15,19-2-30 16,8-12-30-16,7 0-40 15,6-26-96-15,1-14-58 16,-5-13-176-16</inkml:trace>
  <inkml:trace contextRef="#ctx0" brushRef="#br0" timeOffset="74450.78">10665 15624 474 0,'0'0'451'0,"0"0"-369"16,0 0 106-16,0 0-71 15,0 0-85-15,-113 121-11 16,103-81-3-16,10 0 2 16,0-4-10-16,0-5-8 15,3-14 0-15,8-7-2 16,-2-6-6-16,4-4-1 16,5-5-20-16,5-21-27 15,4-14 43-15,-1 3 4 16,-2 5 0-16,-3 15-5 15,-6 12 10-15,-1 5 2 0,1 1 9 16,1 22 7-16,4 3-9 16,-3-4-7-16,2 0-3 15,-2-8-6-15,5-10-42 16,3-4-101-16,6 0-74 16,1-34-12-16,1-7-141 15</inkml:trace>
  <inkml:trace contextRef="#ctx0" brushRef="#br0" timeOffset="74846.11">11022 15524 666 0,'0'0'180'0,"0"0"-96"0,0 0 62 16,-89 119-67-16,76-81-31 16,3-1 1-16,6 1-17 15,4-5-12-15,0-7-5 16,11-2-5-16,11-11-8 15,5-10-2-15,4-3-3 16,-2-16-5-16,2-21 2 16,-4-16 6-16,-6-17 3 15,-11-12 3-15,-5-21-3 16,-5-8 1-16,0-9-2 16,0 16 0-16,-9 18 0 15,-9 25 3-15,3 28 11 0,3 16 2 16,3 10-4-1,3 7 4-15,2 20 15 0,-1 32-33 16,0 14-18 0,3 13 7-16,2 7 3 0,0-7-9 15,0 8-7-15,0 1 5 16,18 1-15-16,2-5-4 16,6-8-25-16,13-12-72 15,3-20-145-15,10-17-174 16</inkml:trace>
  <inkml:trace contextRef="#ctx0" brushRef="#br0" timeOffset="75076.03">11521 15588 468 0,'0'0'428'0,"0"0"-357"16,-119-9 140-16,78 9-87 0,1 18-89 15,1 22-8-15,12 6-4 16,14 12-13-16,7 0-2 15,6-2 3-15,4-12-11 16,21-12-1-16,8-14 1 16,5-18-13-16,4 0-38 15,-1-30-20-15,-6-16 51 16,-8-12-2-16,-16-8-18 16,-11-4-49-16,-2-3-85 15,-40 5-143-15</inkml:trace>
  <inkml:trace contextRef="#ctx0" brushRef="#br0" timeOffset="75271.13">10070 15312 791 0,'0'0'375'16,"0"0"-347"-16,0 0 14 15,0 0 1-15,0 0-43 16,0 0-7-16,-37 0-103 16,8 14-389-16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8T19:12:03.66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1283 13114 509 0,'0'0'109'0,"0"0"-100"0,0 0 111 16,0 0-29-16,0 0-50 16,0 0 1-16,0 0 35 15,9-4 16-15,-7 6-14 16,4 16-17-16,6 5-13 15,-3 10-5-15,2 9-11 16,-5 10-8-16,-1 15-5 16,-5 11-7-16,0 5 2 15,0 2-2-15,-7-2-5 0,-8-10-2 16,-3-4-4 0,-2-9 0-16,2-10 0 0,1-7-2 15,1-12 0-15,5-9-2 16,1-9-11-16,10-7-3 15,-2-6-5-15,2 0-12 16,0 0-3-16,0 0 16 16,0-6 11-16,10-3 9 15,5 3 2-15,1 5 0 16,8-5 5-16,2 6 6 0,8 0-2 16,7 0-5-16,-2 0 3 15,-3 0-6-15,-3 0 0 16,-4 0-2-16,0 0 3 15,-4 0-4-15,-2 0 0 16,-4 0-2-16,-3 0-15 16,-3 0-21-16,-1 0-39 15,-4-22-97-15,-1-5-82 16,-1 0-166-16</inkml:trace>
  <inkml:trace contextRef="#ctx0" brushRef="#br0" timeOffset="373.95">1851 13668 860 0,'0'0'70'0,"0"0"-18"0,0 0 113 0,0 0-106 16,0 0-48-16,0 0 12 15,-54-4 25-15,35 4-6 16,-2 0-9-16,-1 16-2 15,-2 6-15-15,6 3-13 16,2 10-1-16,7 0-2 16,9 7 0-16,0-1 1 15,0 3-2-15,9 0 2 16,13-4-2-16,1-9-2 16,4-9-8-16,0-9-10 0,-2-10-1 15,5-3-3-15,1-11-6 16,3-22 10-16,-3-11 9 15,-3-6 2-15,-5 1-12 16,-11 6-12-16,-6 14-19 16,-6 5-42-16,0 8-38 15,-2 6-32-15,-14 10-107 16</inkml:trace>
  <inkml:trace contextRef="#ctx0" brushRef="#br0" timeOffset="956.77">2165 13722 492 0,'0'0'350'16,"0"0"-335"-16,0 0 80 16,0 0 50-16,0 0-91 15,0 0-15-15,-49-10 9 16,31 25-8-16,1 14-31 15,1 4-5-15,3 4-4 16,3 5 0-16,6 0 0 16,4-2 0-16,0-4-3 15,6-7-8-15,13-14-15 16,5-8-16-16,3-7-25 0,2-7 19 16,-3-21 13-16,-1-12 14 15,-7-4 4-15,-7-2 13 16,-7 2 4-16,-4 6 4 15,0 8-3-15,0 11 16 16,0 10 11-16,0 7 9 16,0 2 22-16,0 4 8 15,-2 28-28-15,2 12-39 16,0 10 0-16,0 6 2 16,12 0 1-16,3 0-3 15,3 1-3-15,-3-5 3 16,1-1 7-16,-3-2-7 15,-6-1 1-15,-5 0 3 16,-2-2-1-16,0-1 10 0,-19-13-5 16,-4-8-6-16,0-8-2 15,2-12 8 1,-2-8-8-16,-4 0-2 0,1-17 0 16,1-18-21-16,3-18-4 15,11-7-5-15,8-2-4 16,3 0-11-16,0-2 2 15,16 8-65-15,2 6-85 16,4 2-112-16</inkml:trace>
  <inkml:trace contextRef="#ctx0" brushRef="#br0" timeOffset="1220.92">2453 13727 540 0,'0'0'337'0,"0"0"-322"16,0 0 127-16,0 0-25 16,0 0-87-16,0 0 1 15,0 73 19-15,0-40-1 16,0 0-16-16,-8 5-3 16,4-3-14-16,2 0-5 15,2-2-11-15,0-7-2 16,6-8-22-16,8-8-45 15,4-10-79-15,2-18-186 16,5-21 26-16,-1-3-208 0</inkml:trace>
  <inkml:trace contextRef="#ctx0" brushRef="#br0" timeOffset="1578.26">2678 13641 333 0,'0'0'324'0,"0"0"-249"15,0 0 96-15,0 0-32 16,0 0-21-16,0 0-19 16,-2 21-39-16,-9 1-42 15,1 2-8-15,-1 2 4 16,5-4-6-16,6-2-7 0,0-5-1 16,0-4-9-16,4-3-22 15,21-2-13-15,4-4 5 16,-3 4 16-16,-1-2 7 15,-5 4 16-15,-5 2 0 16,-3 4 2-16,-6 0 5 16,-4 1 10-16,-2 2 4 15,0 1-3-15,-18 4-9 16,-6 0 2-16,-7-4 6 16,2-2-16-16,5-7 3 15,3-8-4-15,8-1-5 16,5 0-21-16,4-15-51 15,4-16-138-15,8-5-80 16,16-4-72-16</inkml:trace>
  <inkml:trace contextRef="#ctx0" brushRef="#br0" timeOffset="2190.71">2945 13097 498 0,'0'0'344'0,"0"0"-336"0,15 137 99 16,-4-78 25-16,-1 14-96 0,-2 12 7 15,-5 10 14-15,1-1-26 16,-4-8-1-16,0-16-9 15,2-12-18-15,0-12-3 16,0-12-12-16,2-11-21 16,-4-14-10-16,2-9-17 15,-2 0-27-15,0-8-8 16,0-20 90-16,-8-4 5 16,0-2 7-16,1 0-3 15,5 6-3-15,2 4 2 16,0-1-3-16,4 6 0 15,17-3 1-15,0 1 2 16,4 6-2-16,2-2 5 0,-2-1-5 16,-3 3 1-16,-2-2-1 15,-4 5 0-15,-6 6 0 16,-3 4 7-16,-5 2 14 16,-2 0 35-16,0 0 20 15,0 7-17-15,0 5-22 16,0 6-14-16,0 3-1 15,0 4-5-15,-6 5 1 16,-1 4-6-16,3 4 0 16,-1 2-2-16,3 0-2 0,2-4-7 15,0-4 1 1,0-10-3-16,0-2-6 0,0-7-23 16,0-7-29-1,2-6-40-15,5 0-131 0,-1-21-90 16,3-8-97-16</inkml:trace>
  <inkml:trace contextRef="#ctx0" brushRef="#br0" timeOffset="2485.4">3432 13608 375 0,'0'0'390'0,"0"0"-351"15,0 0 139-15,0 0-46 0,0 0-92 16,0 0 9 0,-46 60-5-16,28-34 4 0,-1 6-16 15,2 0-9-15,5 4 0 16,2 0-3-16,10 4-13 16,0-2-4-16,0-6-3 15,14-4-5-15,11-7-14 16,6-16-14-16,6-5-25 15,3-10-15-15,3-24-16 16,-5-10 2-16,-5-2-20 16,-8 0-92-16,-8 6-53 15,-3 7-90-15</inkml:trace>
  <inkml:trace contextRef="#ctx0" brushRef="#br0" timeOffset="2844.37">3702 13603 155 0,'0'0'205'15,"0"0"-36"-15,0 0 56 16,0 0-20-16,0 0-17 16,0 0-66-16,-19 44-62 15,3-14-34-15,-1 7-2 16,0 2-10-16,5 4-9 16,0-3-3-16,10-2 2 15,2-4-4-15,0-6-5 16,0-10-4-16,14-10-20 15,5-8-14-15,8-5-9 16,2-25 12-16,2-11 13 0,-2 1 14 16,-4 2 9-1,-8 10 4-15,-5 10 1 0,-6 9 0 16,-1 9 2-16,-1 0 20 16,0 13 41-16,6 11-13 15,-2 10-34-15,3 6-7 16,-3-4-7-16,0-3-3 15,-1-8-13-15,-1-11-30 16,1-9-59-16,-4-5-136 16,-3-9-251-16</inkml:trace>
  <inkml:trace contextRef="#ctx0" brushRef="#br0" timeOffset="3048.09">3174 13230 855 0,'0'0'159'0,"0"0"-139"16,0 0-32-16,0 0 12 15,0 0-233-15,0 0-556 16</inkml:trace>
  <inkml:trace contextRef="#ctx0" brushRef="#br0" timeOffset="4732.81">4440 13690 511 0,'0'0'213'0,"0"0"-192"0,0 0 68 15,0 0-8-15,0 0-75 16,0 0-6-16,0 0 0 16,-2 4 0-16,2-4 21 15,4 0 33-15,2 0 25 16,6 0-6-16,1 0 1 16,8 2-23-16,8 1-14 15,8 3-20-15,11-2-12 16,2 1-4-16,6 1 0 15,-2 0-1-15,-6-2 1 0,-5 5 1 16,-5-2-1-16,-9-1 0 16,-4 0 0-16,-8-4 0 15,-5 0-1-15,-6-2 0 16,-4 0 1-16,-2 4 1 16,0-4 3-16,0 0 9 15,0 0 8-15,0 0-9 16,0 0-7-16,0 0-5 15,0 0-2-15,0-13-1 16,0-4 1-16,0-7 1 16,0-4 0-16,-2-9 0 15,-4-2 1-15,1-10 0 16,-2-2-1-16,2-6-1 0,1-3 1 16,-2-3-1-1,4 0 0-15,-5-9 1 0,-3-5-1 16,-3-5 0-16,2 1-1 15,-4 4 1-15,4 4-4 16,-1 7 2-16,3 8-5 16,3 7 7-16,-1 10-2 15,-2 2 3-15,2 2 0 16,1 1-1-16,-1 0 1 16,2 1-4-16,3 5-9 15,0 3-4-15,2 4-1 16,0 5 11-16,0 2-3 0,0 2 8 15,-2 4-1 1,0 0 3-16,2 0 0 0,-3-2-2 16,3-2 2-1,0 0-2-15,0-1 1 0,0 4 0 16,0-1 1-16,0 3 0 16,0 3 1-16,0 5-1 15,0-1 1-15,0 2 1 16,0 0 0-16,0 0-2 15,0 0 3-15,0 0-1 16,0 0-2-16,0 0 0 16,0 0 0-16,0 0-3 15,0 0 3-15,7 2 1 16,2 4 2-16,2 0-2 16,4-1 1-16,6-1 4 0,6 5-5 15,4-5 2-15,2 0 4 16,0-3-5-16,1-1-2 15,-1 0 1-15,-4 0 1 16,0 0-1-16,-6 0-1 16,-1 0 1-16,-7 0 1 15,1 0 1-15,-3 0 7 16,-2 0-4-16,-1 0-1 16,-2 0-5-16,-5 0 2 15,-1 0-2-15,-2 0 2 0,0 0-2 16,0 0 0-1,0 0 0-15,0 0-12 16,0 0-24-16,0-5-45 16,0-9-118-16,0-5-111 0,0 2-145 15</inkml:trace>
  <inkml:trace contextRef="#ctx0" brushRef="#br0" timeOffset="5168.83">5264 11949 732 0,'0'0'65'0,"0"0"8"0,0 0 53 0,0 0-54 0,0 0-52 16,0 0 34-16,54 32 7 15,-32-14-32-15,0-2-16 16,3 0-5-16,-2-1 1 15,-2-3-6-15,0-1-1 16,-1-1 0-16,-1 0-1 16,-5-2-1-16,-5-2 1 15,-5 0 5-15,-2-1 7 16,-2-1 11-16,0 0 3 16,0 3 0-16,0 5-5 15,-4 6-10-15,-11 1-3 16,-3 3-4-16,-3-2 2 0,2 1-3 15,1 4 7 1,-3-2-5-16,6 0 0 0,2-2-1 16,1-7-4-16,6-3 1 15,4-9-2-15,2-2-11 16,0 0-15-16,0 0-17 16,0 0-30-16,4-8-87 15,21-16-75-15,4-4-67 16</inkml:trace>
  <inkml:trace contextRef="#ctx0" brushRef="#br0" timeOffset="5809.49">5857 11604 629 0,'0'0'164'15,"0"0"-124"-15,0 0 108 0,0 0-35 16,0 0-86-16,0 0 4 16,-9 104 21-16,22-58-10 15,-1 7-4-15,1 9 1 16,1 6 0-16,-3 1-11 15,-1-4-6-15,4-4-2 16,-3-13-11-16,3-10 0 16,3-12-9-16,-3-12-1 15,-1-4-6-15,2-10 5 16,-1 0-5-16,3-8 7 16,2-26 6-16,-1-12 1 15,-5-15 0-15,-2-11 0 0,-6-6 1 16,-3-4-5-16,2-2-1 15,-4 2-1-15,5 0-1 16,-1 3 0-16,3 8-3 16,2 10 1-16,-5 19-1 15,-1 15 0-15,-3 19 0 16,0 8-2-16,0 0-1 16,0 5-5-16,0 22-22 15,0 16 5-15,0 9-40 16,-5 3-59-16,1-1-124 15,1-8-132-15</inkml:trace>
  <inkml:trace contextRef="#ctx0" brushRef="#br0" timeOffset="6247.49">6365 11851 740 0,'0'0'54'0,"0"0"89"15,0 0 9-15,0 0-79 0,0 0-19 16,0 0 1 0,-114 30-20-16,94 8-25 0,5 8 1 15,1 5-1-15,10 6 7 16,4-2-10-16,0-1-5 15,9-10-1-15,15-10-1 16,7-11-3-16,3-12-12 16,4-11-13-16,0 0-5 15,-5-14 3-15,-4-16 7 16,-12-4-7-16,-9-4 4 16,-8 6 21-16,0 4 5 15,-14 7 3-15,-11 11 10 0,-1 10 5 16,2 0 1-1,1 6 7-15,6 19-26 0,3 1-4 16,5-1-2 0,3 2-14-16,6-11-67 0,0-6-125 15,0-10-180-15</inkml:trace>
  <inkml:trace contextRef="#ctx0" brushRef="#br0" timeOffset="6732.29">6539 12059 779 0,'0'0'55'15,"0"0"61"-15,0 0 55 16,0 0-121-16,26 109-26 16,-19-91 3-16,0-7-11 0,-2-2-7 15,-3-6 3-15,-2-3-7 16,0 0-3-16,0 0 10 15,0 0-9-15,0-7-3 16,0-17 0-16,2-8 2 16,0-12 1-16,7-9 1 15,3 1 0-15,-2 4-3 16,3 7 2-16,1 5-3 16,-1 13 0-16,1 8 2 15,-1 7-4-15,-1 8 0 16,3 0 0-16,-2 8 2 0,1 17 3 15,-4 5 4 1,-5 2 5-16,-3 2-1 0,-2 0-2 16,0 0 3-16,0 2-5 15,-4-2-5-15,-5-4 3 16,3-3-3-16,3-5-1 16,3-3-1-16,0-2-1 15,0-5-1-15,5-4 0 16,8-2-4-16,1-6-12 15,3 0-11-15,-1 0 2 16,3 0-23-16,0-10-53 16,1-6-73-16,-3-5-102 15,-3 2-166-15</inkml:trace>
  <inkml:trace contextRef="#ctx0" brushRef="#br0" timeOffset="7221.52">7012 11914 609 0,'0'0'33'0,"0"0"93"0,0 0 22 0,0 0-86 16,0 0 5-16,0 0 15 16,-58 25-19-16,41 2-19 15,4 13-18-15,5-3-3 0,3 3-16 16,5-1 0-1,0-3-5-15,0-7-1 0,16-4-2 16,6-9 1-16,0-10-3 16,0-6-8-16,3 0 6 15,-5-31 5-15,0-16 1 16,-2-18 1-16,-9-18 0 16,-5-11 1-16,-4-8 2 15,0 7-3-15,0 6-2 16,-2 12 1-16,-9 15 1 15,-3 10-1-15,1 16 1 16,5 18 0-16,0 14 6 16,4 4 6-16,4 0 5 15,0 27-19-15,0 11-2 16,0 12 1-16,2 6 1 0,12 2 0 16,-3 5 2-1,3 5 3-15,-6 4 0 0,1 2 2 16,-1-4-7-16,2-6 0 15,1-8-28-15,2-13-50 16,5-14-141-16,2-12-104 16,2-17-195-16</inkml:trace>
  <inkml:trace contextRef="#ctx0" brushRef="#br0" timeOffset="7657.75">7346 11865 362 0,'0'0'98'0,"0"0"-39"0,0 0 68 0,0 0-59 0,0 0 19 16,0 0 30-16,-12 18-5 15,4-4 12-15,-3 3-33 16,-3 4-31-16,-1 6-17 15,-4 4-16-15,3 7-4 16,6-1-7-16,3 3-8 16,7 4-6-16,0-2-2 15,15-2-1-15,16-10-8 16,6-11-10-16,5-13-35 0,2-6-15 16,-1-9-20-16,-3-24-22 15,-11 0 18-15,-11-5 22 16,-16-1-18-16,-2 5-1 15,-12 4 11-15,-19 9 49 16,-2 8 30-16,-5 13 12 16,3 0 31-16,1 7 43 15,8 16 25-15,5 5-19 16,8 1-54-16,1-5-24 16,8-2-14-16,-2-8-128 15,-1-9-366-15</inkml:trace>
  <inkml:trace contextRef="#ctx0" brushRef="#br0" timeOffset="22585.33">8161 11914 109 0,'0'0'105'0,"0"0"-93"0,0 0 62 15,0 0 23-15,0 0-39 16,0 0-10-16,0 0 23 15,-11 1-1-15,9 0 8 16,2 2-15-16,0-3 2 16,0 0-15-16,-3 2-5 15,3-1-11-15,0 2 16 16,0-2 5-16,0 2-9 16,-2-3 2-16,2 2-16 15,0-2-2-15,0 2-19 16,0-2-2-16,0 0-2 15,0 0 5-15,0 0-5 0,0 0-1 16,9 0 15-16,6 0 6 16,4 0-16-16,0 0-1 15,1 0 2-15,3 0-7 16,2 0-4-16,-4 0 1 16,2 0-2-16,2 0 3 15,-3 0-3-15,0 0 6 16,0 0-2-16,-4 0 1 15,2 0-1-15,-4 0 1 16,1 0-1-16,-1 0-1 16,-1 0-1-16,1 0-1 15,0 0-1-15,-3 0 2 16,3 0-1-16,-5-2 1 16,0 2-1-16,0 0 2 0,-1 0-1 15,-2 0 0-15,-1 0 2 16,-1 0-4-16,2 0 1 15,-4 0-1-15,0 0 1 16,0 0-1-16,-4 0 3 16,0 0-3-16,0 0 1 15,0 0 2-15,0 0-3 16,0 0 2-16,0 0-2 16,0 0 2-16,0 0-2 15,0 0-26-15,0-5-23 16,0 1-31-16,0-7-74 15,0-3-67-15,0-5-4 16,0 0-48-16</inkml:trace>
  <inkml:trace contextRef="#ctx0" brushRef="#br0" timeOffset="23420.7">8651 11747 249 0,'0'0'174'0,"0"0"-62"0,0 0 12 0,0 0-8 15,0 0-34-15,0 0 0 0,0-14-6 16,0 14 8 0,0 0-21-16,0 0-20 0,0 0-7 15,7 0-12-15,3 0-5 16,2 4-4-16,1-1-3 15,3 4 3-15,-1-1-5 16,1-1 1-16,4-1-5 16,-4 1-1-16,2 0-2 15,-3-1-3-15,-4 1 1 16,1 1 0-16,-4 0 0 16,1-2 0-16,-1 0-1 15,-2 0 1-15,0 0 0 16,-1-1-1-16,-1 1 1 15,-2 1 1-15,-2-4-2 0,2 2 4 16,-2-3 0-16,0 1 1 16,0-1 9-16,0 7-4 15,0-1-2-15,0 2 0 16,0 4-8-16,0 0 2 16,-6-2-1-16,-1 2-1 15,-1 0 1-15,0-2 3 16,0 1-4-1,-1 0 0-15,3-3 0 0,-4 2 2 16,1-1 2-16,-1-2-3 16,-4 3-1-16,1 0 0 0,-3 0 1 15,3 3-1 1,4-6 0-16,-1 0 1 0,4-4-1 16,2-1 1-1,2 0 0-15,-1 0-1 0,1 0 0 16,0 0 0-16,0-2 0 15,2 0-1-15,0 0 1 16,0 0 0-16,0 0-2 16,0 0 0-16,0 0 2 15,0 0-2-15,0 0-1 16,0 0 1-16,0 0-5 16,0-6 0-16,0-10 4 15,0-2 1-15,0-4 2 16,2-4-1-16,-2-2-2 0,0-4-1 15,0 0-4-15,0-1 2 16,0 2-2-16,0-1-3 16,0-2-5-16,0 1-2 15,-2 2 0-15,-2 7-5 16,4 7-1 0,-4 9-19-16,4 6-47 0,0 2-67 15,0 0-149-15,-2 17-369 16</inkml:trace>
  <inkml:trace contextRef="#ctx0" brushRef="#br0" timeOffset="37703.76">9549 11551 292 0,'0'0'234'0,"0"0"-159"0,0 0 33 0,0 0 5 16,0 0-53-16,0 0-12 15,0 0-7-15,6 15-8 16,-1-11 9-16,0 4 24 16,-1 3 6-16,-2 0-17 15,1 3-12-15,-1 3-16 16,0 2-16-16,0 3 2 15,-2 2-11-15,4 5 0 16,1 4 8-16,2 6-8 16,0 3 5-16,-1 8-1 0,5-2-6 15,1 0 0-15,1-5 2 16,1-15-2-16,-4-9 0 16,1-8 0-16,1-11 0 15,1 0-7-15,3-18-3 16,-1-27 10-16,-1-16 18 15,-3-8-1-15,-7-8-10 16,-2 4 0-16,3 1 1 16,-3-2-7-16,5 7-1 15,0 9 2-15,-3 12 1 16,0 17-6-16,-2 11 4 16,-2 12-2-16,3 5 1 15,-1 1-23-15,0 0-14 16,0 18-33-16,3 14-24 0,2 14-88 15,-1-2-66-15,1 0-147 16</inkml:trace>
  <inkml:trace contextRef="#ctx0" brushRef="#br0" timeOffset="38146.01">10050 11787 615 0,'0'0'74'0,"0"0"-2"0,0 0 63 15,0 0-57-15,0 0-19 0,0 0 25 16,0 0 8 0,-53-59-41-16,33 64-18 0,-5 16-20 15,0 12-13-15,4 5 1 16,5 6-2-16,7 2 1 15,7-2-1-15,2 0-1 16,0-8-4-16,15-11-16 16,14-10-16-16,7-12-45 15,0-3 5-15,2-9 9 16,-5-17 9-16,-8 0-13 16,-12 0 38-16,-11 3 15 15,-2 9 14-15,0-1 6 0,-21 7 25 16,0 8 11-1,-2 0 9-15,1 0-15 0,2 14 13 16,2 6-22-16,3-2-7 16,-1-2-1-16,9-4-13 15,3-8-3-15,4-2-72 16,0-2-119-16,15-2-147 16</inkml:trace>
  <inkml:trace contextRef="#ctx0" brushRef="#br0" timeOffset="38358.56">10253 11776 793 0,'0'0'152'0,"0"0"-112"16,0 0 135-16,0 0-98 16,-14 107-64-16,14-81 1 15,0 4 8-15,0 0-12 16,0 2 3-16,-2-4 1 15,0-5-11-15,0-6-3 16,0-7-32-16,2-2-53 16,0-6-128-16,0-2-155 15</inkml:trace>
  <inkml:trace contextRef="#ctx0" brushRef="#br0" timeOffset="38674.46">10418 11769 585 0,'0'0'251'15,"0"0"-201"-15,0 0 116 16,0 0-50-16,0 0-73 16,0 0-3-16,-49 6-8 15,35 10-19-15,4 5 3 16,-1 6 9-16,5 0 4 15,2 6-21-15,2-1 0 16,2 1-8-16,0-6-4 16,6-2 3-16,15-4-5 15,-1-6-7-15,4-8 3 0,-1-7-8 16,1 0 1-16,-1-7-34 16,-2-17-19-16,2-9-66 15,-5-3-51-15,-7 2-174 16</inkml:trace>
  <inkml:trace contextRef="#ctx0" brushRef="#br0" timeOffset="39016.31">10609 11767 275 0,'0'0'551'16,"0"0"-524"-16,0 0 52 15,0 0 19-15,0 0-62 16,0 0-11-16,-22 59 30 16,20-36-10-16,2 9-17 15,0 3 1-15,0 2-17 16,0-3-5-16,5-6-5 16,12-10-2-16,5-12-4 15,5-6-1-15,0-4-4 16,4-28 5-16,-4-12 4 15,-5-6 8-15,-6-2 2 16,-10 0-5-16,-3 8 0 16,-3 8 0-16,0 7-5 0,-3 11-5 15,-10 12-36-15,2 5-135 16,0 1-178-16</inkml:trace>
  <inkml:trace contextRef="#ctx0" brushRef="#br0" timeOffset="39299.37">10895 11191 817 0,'0'0'72'16,"0"0"-36"-16,-4 124 99 0,4-60-50 15,0 8-56-15,0 10 12 16,0-1 3-16,0-1-10 16,0 2-7-16,0-1-16 15,0-7-10-15,0-8-1 16,6-14-19-16,5-14-40 16,5-11-76-16,6-22-71 15,2-5-168-15</inkml:trace>
  <inkml:trace contextRef="#ctx0" brushRef="#br0" timeOffset="39514.33">11198 11726 621 0,'0'0'273'16,"0"0"-216"-16,0 0 131 0,0 0-95 15,-120 85-71-15,104-47 2 16,5-2 2-16,4-5-12 15,7-4-12-15,0-4 1 16,0-6-3-16,7-3-1 16,15-5-12-16,4-9-16 15,11 0-38-15,3-17-99 16,6-13-36-16,-3-10-46 16,-6-1-82-16</inkml:trace>
  <inkml:trace contextRef="#ctx0" brushRef="#br0" timeOffset="39747.76">11383 11696 722 0,'0'0'166'16,"0"0"-40"-16,0 0 20 15,0 0-92-15,0 0-31 16,-41 113-18-16,41-96-5 16,19-2 0-16,5-5-6 15,-2 3 4-15,0-1 2 16,-1 7 2-16,-2 2 1 15,-5 4-1-15,-3 5-2 16,-9 2 1-16,-2-4 2 16,0-1-3-16,-15-6-32 0,-10-7-59 15,-8-10-82-15,-9-4-159 16</inkml:trace>
  <inkml:trace contextRef="#ctx0" brushRef="#br0" timeOffset="40003.26">10228 11593 194 0,'0'0'662'0,"0"0"-576"15,0 0-34-15,0 0 20 16,0 0-27-16,83-121-25 16,-49 96-18-16,-10 15-2 15,-4 10-83-15,-11 0-202 16,-9 16-426-16</inkml:trace>
  <inkml:trace contextRef="#ctx0" brushRef="#br0" timeOffset="41029.76">12327 11594 534 0,'0'0'287'0,"0"0"-236"0,0 0 61 16,0 0-25-16,0 0-64 15,0 0-16-15,0 0 28 16,-71-55 24-16,44 55 6 16,-6 1-27-16,0 23-11 15,4 9-9-15,2 10-1 16,12 7-16-16,7 3-1 15,8-2-3-15,0-6-9 16,25-9-13-16,6-12-16 16,10-15-29-16,-1-9-57 15,-3 0 3-15,-6-15-51 16,-8-13-12-16,-12-6-1 16,-9 0 29-16,-2 2-62 0,-2 6 192 15,-15 8 29 1,-6 5 327-16,3 9-171 0,-3 4-23 15,1 0 24-15,2 0-32 16,-2 4-37-16,6 9-18 16,0-1-14-16,6-2-22 15,5-2-28-15,1-2-6 16,4-1-30-16,0 0-120 16,0-5-148-16,15 0-281 15</inkml:trace>
  <inkml:trace contextRef="#ctx0" brushRef="#br0" timeOffset="41296.23">12441 10944 472 0,'0'0'374'0,"0"0"-361"0,-35 163 55 0,32-83 35 15,3 6-68-15,0 6-5 16,0 5 18-16,0-3-4 16,0-6-15-16,0-4-8 15,7-11-10-15,-3-5-8 16,3-11-6-16,-3-14-4 16,6-13-52-16,0-20-77 15,4-10-56-15,-1-16-143 0</inkml:trace>
  <inkml:trace contextRef="#ctx0" brushRef="#br0" timeOffset="41680.9">12678 11620 101 0,'0'0'733'16,"0"0"-705"-16,0 0 87 15,0 0 27-15,0 0-110 16,0 0-11-16,-127 11 11 0,104 12-8 16,3 10-9-16,2 2-1 15,7 5-4-15,9 1-9 16,2-1 0-16,0-2-1 16,20-10-1-16,13-11-26 15,1-17-44-15,5 0-23 16,-3-17 21-16,-5-17 21 15,-10-2-13-15,-13 0 21 16,-8 2 10-16,0 8 28 16,-6 8 6-16,-15 10 18 15,-2 8 18-15,-6 0 1 16,-1 16-17-16,6 9-5 0,-1 4-12 16,10-7 7-16,9-5-6 15,2-6-4-15,4-9-84 16,0-2-212-16</inkml:trace>
  <inkml:trace contextRef="#ctx0" brushRef="#br0" timeOffset="42388.09">12846 10993 501 0,'0'0'185'0,"0"0"-150"16,0 0 109-16,0 0-58 0,-2 162-46 15,2-92 11-15,0 11 6 16,0 7-6-16,0 4 1 16,0 0-19-16,0-2-22 15,0-5-6-15,0-16-5 16,0-13-4-16,0-18-28 15,0-15-22-15,0-13 7 16,0-10 6-16,0 0-19 16,-2-23 34-16,-7-4 24 15,2-3 2-15,3 2 5 16,2 2-3-16,2 2 4 16,0 0-1-16,0 4 5 0,0-1 15 15,9 3 5-15,6-1-13 16,6-2 14-1,2 1-22-15,4 5-5 0,0 2-3 16,-4 7-1 0,-5 2 2-16,-5 4-3 0,-5 0 2 15,-1 10 30-15,-2 14 23 16,-3 3-29-16,-2 0-9 16,0 3-7-16,0 0-4 15,0-5 0-15,0 1 6 16,0-2-3-16,9 0-2 15,-3 0-1-15,3-6 1 16,-4-6-3-16,0-12-3 0,1 0-7 16,-1 0 1-16,3-22-1 15,0-3 7-15,2-8 9 16,-3 3-1-16,2 4-5 16,0 4-3-16,-2 2 0 15,-1 1 1-15,0 1 2 16,4-2-3-16,-1-2 0 15,-3 2-2-15,1 2-26 16,-2 3-29-16,-1 7-28 16,1 4-21-16,-3 4 34 15,-2 0-27-15,0 4-61 16,0 13-102-16</inkml:trace>
  <inkml:trace contextRef="#ctx0" brushRef="#br0" timeOffset="42841.87">13287 11612 410 0,'0'0'305'16,"0"0"-209"-16,0 0 31 0,0 0-60 16,0 0-42-16,0 0 13 0,0-6 6 15,0 6-1-15,0 0-2 16,0 0 0-16,0 0-15 16,0 0-10-16,0 0-11 15,0 0-4-15,0 0-1 16,0 0-2-16,0 0-3 15,0 0 5-15,0 0 1 16,0 0-1-16,0 0 3 16,0 0-2-16,0 2 12 15,0 12-5-15,0 4-2 16,0 10 4-16,0 4-1 16,0 8 1-16,0 7 1 15,0-1-2-15,0 2-1 16,0-3-6-16,0-6-2 0,0-15-1 15,0-10-21-15,6-14-64 16,4-4-191-16,3-33-263 16</inkml:trace>
  <inkml:trace contextRef="#ctx0" brushRef="#br0" timeOffset="43216.51">13567 11612 764 0,'0'0'62'0,"0"0"65"0,0 0 16 0,0 0-93 15,0 0-15-15,0 0 4 16,-103 41-14-16,78-7-13 15,5 5 4-15,6 6-2 16,10-4-4-16,4 4-5 16,0-3-4-16,9-8 2 0,13-8-6 15,5-10 2 1,2-16-6-16,9 0-11 16,0-20 2-16,2-16 8 15,-4-8-24-15,-5 2-21 16,-6 2-42-16,-10 8-9 15,-1 10 26-15,-8 5-68 0,-1 9 17 16,-3 8-96-16</inkml:trace>
  <inkml:trace contextRef="#ctx0" brushRef="#br0" timeOffset="43593.62">13818 11640 422 0,'0'0'18'0,"0"0"45"16,0 0 45-16,0 0-52 16,0 0 60-16,0 0 14 15,0-22 11-15,0 22-22 16,-7 0-34-16,-8 0-46 15,-4 15-14-15,2 6-18 16,1 12 1-16,3-2-4 16,9 5 3-16,4 1-4 15,0-9-3-15,2-4 0 0,17-12-3 16,6-10 1-16,2-2-7 16,2-4-1-1,-2-23-3-15,-4-5 12 0,-6-5-10 16,-3 2-16-16,-10 6-37 15,0 8-51-15,-4 11-57 16,0 4-59-16,0 6-128 16</inkml:trace>
  <inkml:trace contextRef="#ctx0" brushRef="#br0" timeOffset="43910.65">14070 11584 195 0,'0'0'591'0,"0"0"-505"16,0 0 97-16,0 0-47 0,0 0-90 16,0 0-15-1,-71 44-15-15,71-24-10 0,0 0-4 16,6-5-2-16,19-2-6 16,6-5 2-16,3-1-19 15,1-4-7-15,-4 5 16 16,-4 3 7-16,-5 3 3 15,-6 4 4-15,-5 6 0 16,-11 2 10-16,0 2 11 16,-3 1-1-16,-23-2-9 15,-10-10-10-15,-4-4-1 16,-7-11-22-16,1-2-47 16,3-6-76-16,3-20-53 15,9-8-186-15</inkml:trace>
  <inkml:trace contextRef="#ctx0" brushRef="#br0" timeOffset="44190.13">13303 11434 675 0,'0'0'303'0,"0"0"-297"0,0 0-6 15,0 0-5-15,0 0-115 16,0 0-315-16</inkml:trace>
  <inkml:trace contextRef="#ctx0" brushRef="#br0" timeOffset="44856.2">12722 11342 454 0,'0'0'232'0,"0"0"-199"0,0 0 36 0,0 0-36 16,35-107-33-16,-21 87-90 16,-7 10-143-16</inkml:trace>
  <inkml:trace contextRef="#ctx0" brushRef="#br0" timeOffset="115580.17">4990 13760 1 0,'0'0'65'0,"0"0"0"0,0 0 10 16,0 0-1-16,0 0-8 15,0 0-54-15,0 0-12 16,-2-11 0-16,2 11 10 16,0 0-8-16,0 0 5 15,0 7 16-15,0-3 14 16,0-2 0-16,0 2-5 15,0 0-12-15,0 0-6 16,0 0 1-16,0 1 16 0,0-2 3 16,0 0-1-16,0-2 6 15,0 0 3 1,0 4 1-16,0 5-14 0,4-4-14 16,1 6 4-16,-1 0-8 15,1 2 13-15,-2 4-2 16,-1 0 11-16,-2 2-6 15,2 7 11-15,-2 2-8 16,0 7-4-16,0 5-17 16,0 0 1-16,2 3-5 15,0-2-4-15,3 1-1 16,-3-3 3-16,0 2-1 16,0 4-1-16,0-1 0 0,-2 0 1 15,0 4-1-15,0-3-1 16,0 2 5-16,0-8-3 15,0 0-2-15,0-10 4 16,0-2-4-16,0-6 4 16,0-4-4-16,0-4 5 15,0 1-4-15,-2-3 3 16,2 0-4-16,0-1 0 16,0 1 4-16,0 2-2 15,0 3 4-15,0 0-3 16,0 2 4-16,0-1-5 15,0 0 2-15,0 0-3 16,0 3 3-16,0 2-3 0,0 3 5 16,0 2 5-16,0 2-2 15,0 2 7-15,0 0-9 16,0-4 1-16,0-7-6 16,0-8 2-16,0-8-4 15,0-5 0-15,0 0 4 16,0 0-1-16,0 0 16 15,0 0 0-15,0-8 12 16,10-2 1-16,0 0 1 16,1 2-12-16,5-1-11 15,1 4-5-15,4-2-1 16,4 1-2-16,4 1 0 16,4-6-1-16,2 5 0 0,-3-2 6 15,-6 6-2-15,-3 2 6 16,-6 0-7-16,-1 0 1 15,-3 0 7-15,1 0-3 16,-3 0-3-16,-2 0-3 16,-1 0 3-16,0 2-5 15,-2-2 3-15,-4 2-3 16,1-2 1-16,-3 0 0 16,0 0-2-16,0 0 0 15,0 0 0-15,0 0-8 16,0 0-20-16,2 6-26 15,2 4-69-15,0 7-144 0,-4-11-298 16</inkml:trace>
  <inkml:trace contextRef="#ctx0" brushRef="#br0" timeOffset="116078.23">5501 14954 749 0,'0'0'60'0,"0"0"12"0,0 0 6 16,0 0-56-16,0 0-5 15,0 0 32-15,84 21 0 16,-57-11-15-16,-5 0-7 15,-1 3-10-15,-4-9-2 16,-1 9-1-16,-5-5 4 16,0 2-2-16,-4-1 5 15,-3 0-10-15,-1-5 7 16,-1 2-9-16,-2 2 2 16,0 0 1-16,2-2-4 15,0 3-4-15,-2-6 3 16,0 1 2-16,0 2-1 15,0 2 14-15,0 2 3 16,-4 11-1-16,-12-2-6 0,-2 7-9 16,0-3 3-1,1-5-3-15,-1 4 0 0,-1-4-8 16,0 0 3-16,1-6-2 16,3 2-3-16,3-8 1 15,5 1-5-15,3-7-17 16,4 4-21-16,0-4-34 15,0 0-132-15,4 0-341 16</inkml:trace>
  <inkml:trace contextRef="#ctx0" brushRef="#br0" timeOffset="118593.29">6439 14512 137 0,'0'0'344'0,"0"0"-311"0,0 0-3 15,0 0 76-15,0 0-45 16,0 0-16-16,0 0 38 16,18-10 4-16,-18 10-15 0,0 0-3 15,0 0-14 1,0 0-17-16,2 0-12 0,0 10-10 16,2 14 9-16,7 16-9 15,3 18-1-15,1 12 1 16,1 9 1-16,-1 6-8 15,1 1 4-15,-3-1 2 16,-1-1-7-16,-1-3 4 16,-5-17-10-16,1-12 4 15,-3-16-6-15,2-13 2 16,-4-16-2-16,-2-6 0 16,0-1 0-16,0 0-7 15,0-13-1-15,0-18 8 0,-14-14 9 16,-1-10-7-1,-4-6 3-15,0-12-4 0,-1-1 1 16,1-3-2-16,4-7-4 16,4-1-3-16,4 0-7 15,7 1 5-15,0 5-9 16,0 10 2-16,18 15-4 16,5 13 12-16,3 11-6 15,3 15-3-15,0 12 1 16,-2 3-9-16,2 12 18 15,-2 26-2-15,-5 15 9 16,-7 11 12-16,-6 14 13 16,-6-2-8-16,-3 4 3 15,0 1-5-15,-12-11-5 0,-7-6-4 16,-2-14-3-16,5-14 1 16,1-15-4-16,3-12-5 15,6-5-7-15,4-4-7 16,0 0-10-16,2 0-12 15,0 0 15-15,0 0 5 16,0 0 19-16,0 0 1 16,4 8-6-16,12 16 7 15,3 8 43-15,2 7-5 16,1-2-9-16,-4 1-18 16,2-5-5-16,3-5-3 15,-2 1-3-15,2-6 4 16,-3-5-4-16,1-9-14 15,-2-8-39-15,1-1-51 0,0-16-51 16,-4-22-96-16,-5-8-137 16</inkml:trace>
  <inkml:trace contextRef="#ctx0" brushRef="#br0" timeOffset="118988.07">7033 14829 702 0,'0'0'157'0,"0"0"-113"16,0 0 128-16,0 0-101 0,0 0-61 15,0 0 10 1,-115 116 2-16,103-72-12 0,8 6-4 16,4 2 9-16,0 4-13 15,4-4-1-15,21-5-1 16,6-13-22-16,2-16-26 15,5-18-53-15,-1 0-18 16,-4-14-18-16,-7-24 1 16,-8-4-1-16,-11-3 33 15,-7 9 73-15,0 9 31 16,-22 14 30-16,-5 9 75 16,-4 4-3-16,2 0-18 15,2 4 11-15,4 9-36 0,8 2-31 16,1 1-19-1,6-2-5-15,6-8-7 0,2-1 3 16,0-3-91-16,0-2-77 16,0 0-160-16</inkml:trace>
  <inkml:trace contextRef="#ctx0" brushRef="#br0" timeOffset="119375.38">7172 14977 829 0,'0'0'69'0,"0"0"-6"0,0 0 71 0,15 134-99 16,3-86-21-16,-3-8 4 15,1-9 11-15,-1-9-15 16,-1-12-5-16,-5-4-1 16,0-6 4-16,0 0-8 15,0-10 0-15,5-26 14 16,-3-13 3-16,-1-9-4 15,2-3-6-15,-5-2-9 16,-1 13 5-16,-4 14-7 0,-2 10-5 16,0 12-31-1,0 14-24-15,0 0-79 0,2 0-108 16,5 0-171-16</inkml:trace>
  <inkml:trace contextRef="#ctx0" brushRef="#br0" timeOffset="119781.74">7528 14859 198 0,'0'0'685'0,"0"0"-651"15,0 0 111 1,0 0-17-16,0 0-102 0,0 0-13 16,-57 46 1-16,47-20-12 15,1 9 1-15,5 7-1 16,4 11-1-16,0-3-1 15,0 4-1-15,9-7-4 16,15-13-27-16,8-14-48 16,5-18-67-16,6-2 6 15,-1-19-37-15,-6-17 9 16,-12-5 5-16,-17-2 50 16,-7 7 25-16,0 8 65 15,-23 10 24-15,-6 6 131 16,-6 10-22-16,1 2-7 15,1 0 7-15,6 16-68 16,8 1-9-16,3 4-8 16,9-6 9-16,1-12-6 0,6-3-12 15,0 0-15-15,0 0-9 16,0 0-41-16,4-16-12 16,9-4-111-16</inkml:trace>
  <inkml:trace contextRef="#ctx0" brushRef="#br0" timeOffset="120242.11">7758 15083 597 0,'0'0'233'0,"0"0"-202"0,0 0 137 0,0 0-74 16,31 130-48-16,-18-103-6 15,-4-5-4-15,-6-8-21 16,1-6-7-16,-4-8-2 16,0 0 6-16,0 0-2 15,0 0-10-15,0-22-8 16,0-18 8-16,0-10 7 16,0-9-7-16,2 4-7 15,11 5-2-15,5 1 8 16,5 8-8-16,-2 11 7 0,-2 13-4 15,-4 11 1-15,-6 6-13 16,-2 0 5-16,-1 12 13 16,1 20 8-16,-5 4 10 15,-2 8 0-15,0 0 8 16,0 2-14-16,-2 0 4 16,-7 1-12-16,3-10 3 15,6-6-7-15,0-5-2 16,0-5-1-16,0-2 0 15,13-5-6-15,9-4-39 16,9-10-25-16,7 0-70 16,5-10-16-16,-1-26-54 0,-4-8-76 15</inkml:trace>
  <inkml:trace contextRef="#ctx0" brushRef="#br0" timeOffset="120545.91">8234 14887 512 0,'0'0'410'0,"0"0"-386"0,0 0 160 15,0 0-104-15,0 0-69 16,-67 117-11-16,67-96 0 16,7-3-4-16,15-6-3 15,1-2-11-15,4 0-6 16,0 2 5-16,-4-2 18 15,2 6 0-15,-4 7 2 0,-9 6 2 16,0 5 2-16,-12 7 10 16,0-1-2-16,0-8-5 15,-22-7-6-15,-9-10-2 16,-1-11-21-16,-1-4-50 16,4-13-19-16,6-20-60 15,13-9-41-15,10-4-52 16</inkml:trace>
  <inkml:trace contextRef="#ctx0" brushRef="#br0" timeOffset="120936.47">8495 14941 539 0,'0'0'248'0,"0"0"-105"15,0 0 32-15,0 0-93 16,0 0-42-16,0 0-3 15,-31 52-15-15,17-20-5 16,3 4 0-16,1 11 1 16,5-6-3-16,5 0-9 15,0-9-6-15,0-14-4 16,9-9-10-16,10-9-30 16,6 0-19-16,0-17 27 15,2-11 21-15,-3-4 13 16,-4 1 2-16,-4 1 3 0,-5 6-2 15,-2 2 7 1,-2 12 10-16,-3 7 13 0,0 3 0 16,5 2-3-16,1 27 3 15,5 11 9-15,1 5-6 16,-1 0-14-16,-1 0-10 16,1-16-10-16,-1-4-4 15,-1-11-34-15,0-11-64 16,-4-3-164-16,-9-13-260 15</inkml:trace>
  <inkml:trace contextRef="#ctx0" brushRef="#br0" timeOffset="128413.15">9102 15097 12 0,'0'0'120'0,"0"0"-117"0,0 0-2 0,0 0-1 16,0 0-22-16,0 0-16 15,0 0 38-15,-33 89 10 16,33-84-9-16,0-3-2 16,0-2-4-16,0 0-76 15</inkml:trace>
  <inkml:trace contextRef="#ctx0" brushRef="#br0" timeOffset="129455.54">9102 15097 201 0,'-33'96'57'16,"33"-96"17"-16,0 0-24 15,0 3-19-15,0-3-16 16,0 0 6-16,0 0 33 16,0 0 19-16,0 0 0 15,0 0 0-15,0 0 6 16,0 0-14-16,0 3-22 15,0-3-9-15,0 0-8 16,0 0-3-16,0 0 9 16,6 0 3-16,7 0 1 15,1 0-11-15,3 0-9 16,3 0 2-16,0 0-3 0,-2 0-3 16,4 0 3-16,-2 0 4 15,5 0 2-15,1 5-1 16,3 0-6-16,1 4-5 15,-4-5-7-15,-1 0 4 16,-6-4-6-16,-2 1 1 16,-11 2 0-16,-2-3 5 15,-4 2 14-15,0-2 9 16,0 0-4-16,0 0-3 16,0 0-8-16,0 0-10 15,0 0-2-15,0 0-2 16,0 0 1-16,0 0-1 0,0-5 0 15,0-14-1-15,0-13 1 16,0-12 2-16,0-5-2 16,0-7 0-16,0-3 2 15,-2-4-2-15,-2-8-3 16,0-2 3-16,-4-4 3 16,4 7-3-16,-7-3 1 15,0 12-1-15,-1 3 0 16,2 9 0-16,3 9 0 15,0 9 0-15,2 4-2 16,3 10 2-16,0-2 3 16,0 7-3-16,2 6 0 15,-2 1 0-15,2 5-1 16,-2 0 1-16,2-2 1 16,0 2 0-16,0 0 0 0,0 0-2 15,0 0 2-15,0 0-1 16,0 0 0-16,0 0-4 15,0 0 4-15,0 0-1 16,0 0 3-16,0-5-2 16,0 1 0-16,0 0-1 15,0 2 1-15,0 2 1 16,0 0 0-16,0 0-1 16,0 0 0-16,0 0 0 15,0 0 0-15,0 0-3 16,0 0 8-16,0 0-7 15,0 0 2-15,0 0 0 16,0 0-2-16,0 0 0 0,0 0 0 16,8 0 2-16,11-4 0 15,3 0 0-15,11-2 0 16,5-1 2-16,6 0-4 16,6 0 2-16,-4-4 0 15,5 1-1-15,-3 2 1 16,-4 0 0-16,-9 3 1 15,-10 5-1-15,-5 0 1 16,-11 0-3-16,-5 0 5 16,1 0-3-16,-5 0 0 15,0 0 2-15,2 0 1 16,-2 0-1-16,0 0-1 16,0 0 0-16,0-1-2 15,0 1 3-15,0-2-4 0,0 2 2 16,0-4-22-16,0 3-47 15,0-2-67-15,0 3-136 16,-2 0-198-16</inkml:trace>
  <inkml:trace contextRef="#ctx0" brushRef="#br0" timeOffset="130738.72">9451 15227 81 0,'0'0'45'0,"0"0"60"0,0 0-19 16,0 0-41-16,0 0 10 16,0 0 22-16,9-14-17 15,-9 14-13-15,0 0-9 16,2 0 22-16,-2 0 21 0,0 0 4 16,0 0-2-1,0 0-15-15,0 0 1 0,0 5-34 16,0-1-24-16,0 0-11 15,0 0 1-15,0 9-1 16,0 2 5-16,0 7 4 16,0 4-5-16,0 9 21 15,0 8-8-15,0 3-4 16,0 7 4-16,0 2-14 16,0 4 4-16,0-5-6 15,0 0 2-15,0-3 1 16,-2-5-8-16,0 0 8 0,-5-7-4 15,3 1 7 1,-3-4-6-16,2-6-1 0,1-1 2 16,2-14-1-1,-1 0 0-15,3-9 1 0,0-2-2 16,0-4-14-16,0 0-4 16,0 0 18-16,0 0 6 15,0 0-5-15,0 0-1 16,0 0 1-16,0 0 4 15,0 0-4-15,0 0-1 16,0 4 1-16,0 0-1 16,0 0 1-16,0-2 1 15,0 6 0-15,5-5-2 0,9-3-1 16,3 5-1 0,8-5 1-16,4 1 0 0,4 2 1 15,5 3 0-15,2-6 0 16,7 4 1-16,2 0 1 15,0-2 4-15,2 0-1 16,-5 0-1-16,-3 2-3 16,-5 0 3-16,-5 1-4 15,-4 0 2-15,-4 3-2 16,-8 0 18-16,-3-4 3 16,-5-2 6-16,-5 2-5 15,-2-4-6-15,0 0-6 16,-2 0-6-16,0 0 0 15,4 0-1-15,-4 0-3 0,0 0-6 16,0 0-20-16,0 8-57 16,0 5-123-16,-14-4-271 15</inkml:trace>
  <inkml:trace contextRef="#ctx0" brushRef="#br0" timeOffset="131750.13">9990 13824 535 0,'0'0'215'0,"0"0"-149"0,0 0 63 15,0 0-33-15,0 0-51 0,0 0-32 16,0 0 17-16,43 17 16 16,-28-2-7-16,3 3-3 15,-1 2-5-15,2 2-2 16,-1 2-9-16,-1 0-10 16,6 2-3-16,-1 0-3 15,-2 1 1-15,2-5-1 16,-4-3-4-16,-5-6 2 15,-4-3-1-15,-5-3 0 16,-4-6 0-16,0-1 3 16,0 0 6-16,0 0 8 15,0 4 2-15,-8 4 1 0,-15 6-14 16,-8 4-7 0,0 0 0-16,0 4 1 0,1 1-1 15,7 0 0-15,0-2 2 16,5 0-1-16,1-3-1 15,3 0 0-15,3-2-3 16,2 0-6-16,7-3-21 16,0-2-31-16,2 0-33 15,0-5-121-15,2-6-75 16,13 0-239-16</inkml:trace>
  <inkml:trace contextRef="#ctx0" brushRef="#br0" timeOffset="132952.67">10752 13375 344 0,'0'0'368'0,"0"0"-304"16,0 0 52-16,0 0-6 15,0 0-64-15,27 128-23 16,-14-76-1-16,3 11-3 0,-3-1 15 16,-1-1 8-16,-4-2 2 15,-6-7-7-15,1-8-21 16,-1-10-6-16,-2-12-8 16,0-12-2-16,0-8 0 15,0-2-16-15,0 0 13 16,0-6 3-16,0-22 3 15,-11-13 2-15,-5-12-2 16,1-11-2-16,1-3-1 16,3-5 3-16,2-3-2 15,5-2-1-15,4 4-1 0,0 6-1 16,0 9 1-16,4 5 0 16,9 12 0-16,3 10-5 15,0 13-6-15,0 12 0 16,5 6-5-16,4 7 6 15,2 26 8-15,0 14-2 16,-3 7 2-16,-9 5 3 16,-3 10 7-16,-12 0 1 15,0 2 3-15,0-5 16 16,-16-3-7-16,-1-13-9 16,-4-10-2-16,-1-12-5 15,3-8-4-15,-4-10-7 16,3-2-51-16,0-8-11 15,2 0-130-15,7-12-145 0</inkml:trace>
  <inkml:trace contextRef="#ctx0" brushRef="#br0" timeOffset="133294.98">11126 13669 850 0,'0'0'72'0,"0"0"-16"0,0 0 92 16,0 0-102-16,0 0-32 16,0 0 3-16,-122 97-17 0,113-57 17 15,5 0-17-15,4 3 16 16,0-10-9-16,20-5 1 15,8-10-8-15,9-14-6 16,2-4-1-16,1-10-5 16,1-24 5-16,-8-4 5 15,-15-2 2-15,-14 4 0 16,-4-2 0-16,-4 6-7 16,-14 4-9-16,-2 8-32 15,4 4-105-15,7 8-117 16,9 4-62-16</inkml:trace>
  <inkml:trace contextRef="#ctx0" brushRef="#br0" timeOffset="133620.9">11390 13615 433 0,'0'0'317'0,"0"0"-216"16,0 0 72-16,0 0-45 15,0 0-94-15,0 0-14 16,-19 97-2-16,15-79-8 15,4-1-10-15,0-4-1 16,0-1-24-16,9 0-11 16,7 0 13-16,1 2 18 15,-1 2 4-15,-3 2 1 16,1-2 6-16,-3 2-6 0,-3-5 4 16,-2 2 11-16,-6 1 22 15,0 1 8-15,-6-2-11 16,-17-1-16-16,-4-4-16 15,-7-5-2-15,1-5-31 16,-2 0-65-16,2-12-94 16,12-13-147-16</inkml:trace>
  <inkml:trace contextRef="#ctx0" brushRef="#br0" timeOffset="134076.35">11606 13768 638 0,'0'0'224'0,"0"0"-211"0,0 0 93 16,0 0-36-16,0 0-52 15,0 0-1-15,129 2-16 16,-113-6 7-16,-3 4-8 0,-7 0-35 15,-4 0-110 1,-2 0-154-16</inkml:trace>
  <inkml:trace contextRef="#ctx0" brushRef="#br0" timeOffset="134527.23">11905 13672 672 0,'0'0'125'16,"0"0"-23"-16,0 0 21 16,0 0-66-16,62 128-21 15,-43-89-2-15,2-6-16 16,-1-1 3-16,-1-6 0 16,0-8 8-16,-4-8-21 15,1-10-8-15,1 0-7 16,6-18 7-16,-3-18 12 15,0-21 9-15,-7-7 16 0,-6-11-16 16,-3-1-7 0,-4 3-6-16,0 17-4 0,0 17-4 15,0 14 0-15,-4 13-1 16,-3 7-35-16,1 5-62 16,4 0-142-16,-1 21-178 15</inkml:trace>
  <inkml:trace contextRef="#ctx0" brushRef="#br0" timeOffset="134916.34">12401 13514 746 0,'0'0'46'15,"0"0"87"-15,0 0 17 0,0 0-103 16,0 0-16-16,-91 113 0 15,79-60-19-15,6 3-8 16,6-1 3-16,0 0-7 16,8-10-1-16,17-8 0 15,4-15-11-15,2-14-45 16,5-8-23-16,-3-6-8 16,-6-22 19-16,-7-7 3 0,-11 0 24 15,-9 1 15 1,0 4 27-16,-7 6 0 0,-15 10 23 15,-3 8 23 1,1 6 17-16,-2 0-9 0,1 16-13 16,2 12-13-1,4 8-20-15,7 2 6 0,8-4 1 16,4-2-15-16,0-8-12 16,0-7-35-16,6-17-78 15,10 0-89-15,5-21-135 16</inkml:trace>
  <inkml:trace contextRef="#ctx0" brushRef="#br0" timeOffset="135263.71">12641 13802 655 0,'0'0'175'0,"0"0"-80"15,0 0 75-15,0 0-88 16,0 0-55-16,0 0-7 15,18 82-20-15,-18-82-3 16,2-10-16-16,1-17 19 16,3-12 6-16,4-1-6 15,3 6 0-15,5 8 1 16,-3 8 0-16,5 12 1 16,-2 6 2-16,4 0 1 15,1 24 5-15,-6 12-1 16,-1 4 6-16,-5 2-1 15,-4-4-1-15,0-4 0 0,-3-4-2 16,-4-4-4-16,2-8-7 16,-2-7-15-16,0-11-49 15,0-3-106-15,0-25-248 16,0-8-143-16</inkml:trace>
  <inkml:trace contextRef="#ctx0" brushRef="#br0" timeOffset="135748">13100 13614 343 0,'0'0'458'15,"0"0"-406"-15,0 0 110 16,0 0-50-16,0 0-94 15,-131 59-1-15,114-23-2 16,5 7-3-16,8 1-3 16,4-1 20-16,0-4-19 15,6-5-6-15,15-7-8 16,8-14 5-16,0-13-2 16,2 0-9-16,0-25 3 15,-4-24 4-15,-4-11 3 16,-6-17 18-16,-11-11 5 15,-6-7 6-15,0-2-4 0,0 5-16 16,-17 14-5-16,-4 14 0 16,-1 11 0-16,5 15 2 15,3 14-6-15,9 12 3 16,3 12 5-16,2 4 6 16,0 26-8-16,0 13-6 15,0 8-7-15,11 5 3 16,5 7 2-16,4 1-1 15,-2 6-7-15,4 7 7 16,-2 1-10-16,0 2-4 16,-2-5-19-16,-3-2-20 0,4-15-89 15,-2-18-65-15,1-16-176 16</inkml:trace>
  <inkml:trace contextRef="#ctx0" brushRef="#br0" timeOffset="136060.82">13364 13720 662 0,'0'0'209'0,"0"0"-53"0,0 0 33 15,0 0-145-15,0 0-27 16,-65 114-7-16,61-78 0 16,2-2-2-16,2-8-7 15,0-6-1-15,0-8-5 16,8-12-9-16,5 0-18 15,3-8 11-15,-1-19 11 16,4-6-3-16,3 3 12 0,-3 7 1 16,4 15 2-16,0 8-2 15,3 3 23-15,3 25 9 16,3 12-8-16,-1 0 4 16,-2 5-11-16,-3-10-12 15,-4-4-5-15,-6-15-11 16,-5-13-68-16,-7-3-165 15,-4-5-329-15</inkml:trace>
  <inkml:trace contextRef="#ctx0" brushRef="#br0" timeOffset="137550.7">10331 15968 239 0,'0'0'505'0,"0"0"-472"0,0 0 9 0,0 0 87 15,0 0-73-15,0 0-31 16,0 0 11-16,16 54 25 15,11-28-21-15,-1 0 3 16,3-2-17-16,0 2-10 16,-5-8-9-16,1 0-2 15,-3-1-5-15,-6-4 0 16,-3 1 0-16,-6-8 4 16,-5-2 3-16,0 0 8 15,-2-4 15-15,0 5-2 16,0 2 3-16,-6-1-8 15,-15 8-14-15,0 7 0 0,-4-4-7 16,0 6 2-16,1-4-3 16,4 3-1-16,0 0 0 15,2 1-1-15,3-2-5 16,1-2-12-16,5-7-14 16,7-2-19-16,2-2-19 15,0-8-110-15,16 0-111 16,8-5-120-16</inkml:trace>
  <inkml:trace contextRef="#ctx0" brushRef="#br0" timeOffset="138146.47">10862 15829 401 0,'0'0'433'0,"0"0"-412"0,0 0 82 0,0 0 34 16,0 0-98-16,2 144-16 15,9-87 18-15,-1 5 2 16,2 6-15-16,-1-2-11 0,-2-2 3 15,-2-3 1 1,-3-11-15-16,-2-14 9 0,-2-18-8 16,0-6-3-16,0-12-4 15,0 0-17-15,0 0 16 16,0-26-8-16,-4-10 9 16,-10-17 0-16,-1-9 2 15,1-5-1-15,8-6 0 16,1-1 2-16,5 2-3 15,0-5-2-15,0 2 0 16,11 6-3-16,7 13-2 16,3 16-12-16,-2 18 4 15,-3 12-5-15,2 10-10 16,4 0 20-16,1 18 8 16,-4 21 2-16,-1 10 2 0,-9 6 0 15,-7 4 11-15,-2 2 3 16,-6-4-2-16,-17-2-7 15,-5-11-3-15,1-7-4 16,3-14-25-16,3-11-28 16,8-8-29-16,4-4-77 15,4 0-12-15,5-16-45 16,0-5-137-16</inkml:trace>
  <inkml:trace contextRef="#ctx0" brushRef="#br0" timeOffset="138441.26">11169 16048 554 0,'0'0'187'0,"0"0"-163"0,0 0 135 0,0 0-58 16,0 0-69-16,0 0 10 15,-56 83 2-15,40-50-22 16,8 7-21-16,1-4 27 15,7 0-16-15,0-1-1 16,2-12-11-16,21-1-2 16,6-13-4-16,6-9-6 15,3 0 4-15,0-32-1 16,-5-7 0-16,-11-3 3 16,-9-2-8-16,-13 0 5 15,0 4-15-15,0 8-41 0,-10 14-34 16,1 10-111-16,5 4-67 15,4 4-190-15</inkml:trace>
  <inkml:trace contextRef="#ctx0" brushRef="#br0" timeOffset="138783.79">11483 16062 142 0,'0'0'260'0,"0"0"-109"15,0 0 93-15,0 0-71 16,0 0-60-16,0 0-35 15,0 8-23-15,0-4-30 0,0 6-22 16,0-7-3 0,0 6-1-16,0 1 1 0,0 4-8 15,0 2-1-15,4 4 3 16,5 3-5-16,5-2-2 16,3-3-6-16,4-2-10 15,-1 0 8-15,-5 1 20 16,-4 0 1-16,-4 5 5 15,-7 1 15-15,0-5 12 16,0 0-7-16,-7-4-2 16,-6-6-6-16,-2-7-4 15,-3-1-13-15,-5 0-7 0,-2 0-16 16,-1-9-13 0,4-9-17-16,8-5-107 15,10 6-130-15,4-2-139 0</inkml:trace>
  <inkml:trace contextRef="#ctx0" brushRef="#br0" timeOffset="139329.4">11735 16234 749 0,'0'0'65'0,"0"0"-5"0,0 0-18 16,0 0-42-16,0 0 0 15,0 0 6-15,87-8-1 16,-70 0-5-16,-1 2-76 0,-7 2-134 15,-9 4-296 1</inkml:trace>
  <inkml:trace contextRef="#ctx0" brushRef="#br0" timeOffset="139799.29">12256 16018 429 0,'0'0'122'16,"0"0"50"-16,0 0 6 16,0 0-47-16,0 0-23 15,0 0-46-15,-22 25-18 16,4-6-21-16,0 6-9 16,5 8-7-16,1 1-2 15,6 8 3-15,2 2 4 0,4 0-5 16,0-7-6-1,0-2 1-15,6-12-2 0,19-9-5 16,8-6-5 0,7-8 0-16,5-4 6 0,-1-19-4 15,-3-8 6-15,-8-1 1 16,-9 1-12-16,-10 1-17 16,-12 6-17-16,-2 2-73 15,0 8-45-15,-14 3-153 16</inkml:trace>
  <inkml:trace contextRef="#ctx0" brushRef="#br0" timeOffset="140118.79">12543 16070 631 0,'0'0'224'15,"0"0"-65"-15,0 0 15 16,0 0-124-16,0 0-21 16,0 0 2-16,-71 64-14 15,53-34-7-15,7 6 11 16,3-2-1-16,8 3-6 16,0-2-5-16,0-8-9 15,15-9-3-15,7-8-4 16,3-10-14-16,4 0-19 0,0-28 1 15,-2-11 14-15,-8-3-21 16,-7 0-23-16,-8 0-106 16,-4 8-71-16,0 10-106 15</inkml:trace>
  <inkml:trace contextRef="#ctx0" brushRef="#br0" timeOffset="140420">12543 16070 321 0,'129'98'247'15,"-119"-76"-142"-15,-1 6 82 16,1 2-51-16,0 2-28 16,-4-6-10-16,-1-8-27 15,-3-4-30-15,0-9-25 16,-2-5-16-16,0 0-12 16,0-10-18-16,0-21-18 0,0-13 29 15,2-6 12-15,8 6-10 16,1 4-12-16,4 12 9 15,1 11 2-15,-1 12 13 16,3 5 3-16,2 0 2 16,-2 13 2-16,-2 20 2 15,-3 1 6-15,-7 4-4 16,-4 0-6-16,2-6-5 16,-4-6-2-16,0-16-70 15,4-10-124-15,2 0-247 16</inkml:trace>
  <inkml:trace contextRef="#ctx0" brushRef="#br0" timeOffset="140736.07">13014 16012 681 0,'0'0'157'15,"0"0"-89"-15,0 0 110 16,0 0-131-16,0 0-39 15,-68 112-8-15,68-99 0 16,3 0-21-16,17-3-38 16,5-2 35-16,4 1 21 0,-2 4 3 15,-1 1 0 1,0 5 1-16,-5-2 5 0,-5 10 5 16,-10-4 23-1,-6 4 19-15,0-1-20 0,-20-1-15 16,-9-6-12-16,0-9-6 15,4-6-34-15,4-4-25 16,4 0-37-16,9-30-49 16,6-8-42-16,2 3-56 15</inkml:trace>
  <inkml:trace contextRef="#ctx0" brushRef="#br0" timeOffset="140998.9">13210 16129 627 0,'0'0'194'16,"0"0"-135"-16,0 0 103 15,0 119-105-15,0-83-7 16,8-3 1-16,8 1-1 16,0-6-23-16,6-14-8 15,-1-2-17-15,2-12-1 16,2 0 0-16,-2 0-1 15,-1-18 0-15,-5-13-1 16,-3-4-6-16,-5-2-4 16,-9 1-12-16,0 6-40 15,0 6-59-15,-18 7-98 0,3 13-94 16</inkml:trace>
  <inkml:trace contextRef="#ctx0" brushRef="#br0" timeOffset="141450.22">13446 16276 854 0,'0'0'44'0,"0"0"68"16,0 0 21-16,34 125-104 16,-28-111-9-16,1-6-6 15,-3-4-9-15,-2-4-4 16,-2 0 2-16,0 0-3 15,0-12-6-15,0-16-14 0,0-12 3 16,0-5-3-16,2 5 6 16,10 4 12-16,5 14 2 15,-1 4 2-15,5 9 7 16,2 9 2-16,0 0 4 16,2 4 20-16,-6 19-19 15,-1 3-5-15,-7 2-3 16,1-6-5-16,-6-8 7 15,-1-2-3-15,-3-12-7 16,-2 0-2-16,0 0-48 16,2-30-33-16,4-6 39 15,8 0-5-15,5 9 7 16,2 10 33-16,4 9 9 16,2 8 0-16,-3 0 10 0,0 25-3 15,-6 6 10-15,-1 5-17 16,-7-4 0-16,-1-6-57 15,1-7-149-15,-6-11-103 16</inkml:trace>
  <inkml:trace contextRef="#ctx0" brushRef="#br0" timeOffset="141721.53">14058 16079 334 0,'0'0'377'0,"0"0"-310"0,0 0 67 0,0 0-67 16,-82 102-50 0,71-57 8-16,6-4 24 0,5-6 18 15,0-7-24-15,12-6-27 16,12-9-12-16,3-10-4 16,4-3-2-16,0-12 2 15,0-20-2-15,-2-16 0 16,-6 3-1-16,-12 6-3 15,-9 7-26-15,-2 3-83 16,-22 12-15-16,-21 9-258 16</inkml:trace>
  <inkml:trace contextRef="#ctx0" brushRef="#br0" timeOffset="145270.25">13941 13668 549 0,'0'0'269'0,"0"0"-243"15,0 0 35-15,0 0 27 0,0 0-69 16,0 0-17 0,0 0 0-16,0 0 49 0,82-10 37 15,-58 5-17-15,1 5-23 16,2 0-17-16,4 0-6 16,2 0-4-16,5 9-14 15,4-2-4-15,3-4-2 16,-5-3 1-16,-7 0-1 15,-10 0 0-15,-12 0 0 16,-9 0-1-16,-2 0 1 16,0 0-1-16,0 0-6 15,-22 0-14-15,-9-10-58 0,-2-5-104 16,4 1-163 0,8-1-283-16</inkml:trace>
  <inkml:trace contextRef="#ctx0" brushRef="#br0" timeOffset="145626.74">14295 13451 630 0,'0'0'259'0,"0"0"-216"16,0 0 94-16,0 0-34 16,0 0-65-16,0 0 2 15,58 18-2-15,-34-6-13 16,3 2-8-16,7 0-4 15,-1 0-10-15,0-4 1 16,-2 3-4-16,-6-1 0 0,-5-1 1 16,-9-1 2-16,-6 4-1 15,-5 1 3-15,0-1 9 16,0 4 8-16,-14 0-6 16,-8 0 3-16,-3 0-10 15,1 4 5-15,-3-6-11 16,5 1 0-16,4 0-2 15,2-11-1-15,5 5 0 16,0-4-8-16,2-1-15 16,0-2-25-16,7-2-34 15,2-2-74-15,0 0-153 16,0 0-286-16</inkml:trace>
  <inkml:trace contextRef="#ctx0" brushRef="#br0" timeOffset="147599.12">14914 13914 226 0,'0'0'130'0,"0"0"-88"16,0 0 30-16,0 0 7 15,0 0 11-15,0 0 36 16,0 0 16-16,6 10-17 15,-6-10-1-15,0 0-16 16,0 0-26-16,0 0-27 16,0 0-16-16,0 0-17 15,0-28-6-15,6-18-14 16,2-20 9-16,3-16 1 16,1-6-8-16,-6-5-3 0,3 9-1 15,-5 11 1-15,-2 6 0 16,1 17 2-16,-3 11-3 15,0 15-1-15,0 14 1 16,0 10 2-16,0 0-2 16,0 6-1-16,7 26-7 15,2 14 8-15,9 15 2 16,-1 3-1-16,8 4-1 16,4 0 1-16,4 0-3 15,3-3 4-15,1-12-2 16,4-6 1-16,-3-10-1 15,4-14-2-15,-1-5-1 16,-8-14 3-16,-4-4 1 0,-7-1-1 16,-4-32 0-16,-5-18 0 15,-7-25 2-15,-3-14 1 16,-3-4-2-16,0 8 0 16,0 20-1-16,-11 18 0 15,0 13 0-15,2 15-1 16,0 11-8-16,4 5-14 15,3 1-25-15,0 3-19 16,2 0-60-16,0 0-116 16,0 0-132-16</inkml:trace>
  <inkml:trace contextRef="#ctx0" brushRef="#br0" timeOffset="147876.06">15685 13040 590 0,'0'0'250'0,"0"0"-126"0,0 0 73 16,-13 140-91-16,-3-67-42 15,-4 15-18-15,0 8-13 16,2 6-5-16,5-9-12 15,2-17-9-15,4-18-5 16,2-22-2-16,3-12-8 16,2-11-30-16,0-12-26 0,0-1-82 15,12-16-256-15,9-14 1 16</inkml:trace>
  <inkml:trace contextRef="#ctx0" brushRef="#br0" timeOffset="148326.67">15855 13808 549 0,'0'0'286'15,"0"0"-176"-15,0 0 28 16,0 0-57-16,0 0-52 15,0 0-25-15,29-121 32 16,-21 48 20-16,1-10-12 16,1 3-9-16,-4 0-7 15,3 11-10-15,1 11 0 16,4 14-12-16,-1 12 1 16,-1 14-6-16,-1 12-1 15,0 6-4-15,3 4 0 16,6 31 4-16,1 9 0 15,4 9 0-15,-2 10 1 16,-2 3-1-16,2 4 3 0,-1-2-3 16,-3-6 0-1,-2-9-1-15,-1-12 1 0,-3-12-6 16,-2-12-19-16,-2-10-14 16,-4-7-9-16,-3 0-16 15,-2 0-12-15,0 0-10 16,-14-16-16-16,-19-8-56 15,-9-2-73-15,-8 0-16 16</inkml:trace>
  <inkml:trace contextRef="#ctx0" brushRef="#br0" timeOffset="148482.04">15872 13589 308 0,'0'0'129'0,"0"0"-25"0,0 0 21 16,0 0-27-16,0 0 10 15,0 0 4-15,93 0 2 16,-41 0-48-16,8 0-44 15,3 0-14-15,-5 0-8 16,-7 11 0-16,-11 22-85 16,-9 21-123-16,-10 15-186 15</inkml:trace>
  <inkml:trace contextRef="#ctx0" brushRef="#br0" timeOffset="153674.01">14488 16092 241 0,'0'0'153'0,"0"0"-94"0,0 0 8 0,0 0-22 16,0 0-15-16,0 0 5 16,0 0 6-16,5 0 14 15,-2 0 6-15,-3 0 14 16,0 0-2-16,0 0-10 15,2 0-6-15,-2 0-22 16,2 0-12-16,-2 0-18 16,0 0-2-16,0 0-3 15,0 0 4-15,0 0 0 16,0 0 9-16,0 0 0 16,0 1 3-16,0 2-4 0,2-1-6 15,-2 2-2-15,2-4-3 16,0 0 2-16,-2 0-2 15,3 4 3-15,1-4-3 16,2 4 7-16,6 0 3 16,1 2-1-16,3 3-4 15,1-7 2-15,2 3-7 16,1-4-1-16,4-1-2 16,3 0 2-16,-1 5 0 15,1-5 1-15,-6 0 0 16,-6 4 0-16,-1-4 3 15,-10 4-2-15,-2-4-4 16,-2 0 5-16,0 0-4 16,0 0 2-16,0 0-1 0,0 0 0 15,0 0-1-15,0 0-7 16,0 0-13-16,0 0-44 16,0 0-77-16,-2 0-115 15,-4 0-100-15</inkml:trace>
  <inkml:trace contextRef="#ctx0" brushRef="#br0" timeOffset="154122.16">14783 16034 144 0,'0'0'133'0,"0"0"-66"0,0 0 63 0,0 0-17 16,0 0-28-16,0 0 6 16,16 0-12-16,-12 0-28 15,-2 0-8-15,3 0-9 16,3 0-8-16,4 0 6 16,3 0 0-16,8 0 6 15,-2 2-5-15,2 5-16 16,-1-2-13-16,-1 1 4 15,-4 2-8-15,-3 0-2 16,-3-4 2-16,-7 1 3 0,0 0 5 16,-2-2-1-16,-2 2 19 15,0-4 18-15,0 8-6 16,0-1-16-16,0 2-3 16,-12 1-14-16,-2-5 0 15,-2 7 2-15,0-3-3 16,3 4-3-16,-3 2-1 15,1-2-1-15,5 0-4 16,-2-6-4-16,5 0-19 16,1-2-13-16,4 2-45 15,2-2-86-15,0-2-102 16,0-4-220-16</inkml:trace>
  <inkml:trace contextRef="#ctx0" brushRef="#br0" timeOffset="164989.15">15021 15552 279 0,'0'0'183'0,"0"0"-118"15,0 0 24-15,0 0-33 16,0 0-22-16,0 0 0 0,0 0 19 15,0 59-8-15,0-49-11 16,0 2 5-16,0 2-4 16,0 1 3-16,5 6 9 15,-3 1-6-15,0 8-8 16,0-3-2-16,-2 9-6 16,0 3-11-16,0 3 9 15,0 2-5-15,0 5-3 16,2-8 10-16,0 2-7 15,-2-6-4-15,3-1-10 16,-1-5-2-16,0-1-1 16,1-2-1-16,-1 2 1 15,0-2-1-15,1 2 2 0,-1-3 1 16,-2 5-2-16,0 0 14 16,0-2-10-16,0 2 0 15,0-4-4-15,0-3 0 16,0-2 0-16,0-4-2 15,0-2 1-15,0-5 0 16,0 3 0-16,0-2 2 16,4 3-2-16,-2 8 0 15,3-2 0-15,-5 4-1 16,0 6 2-16,0-5 0 16,0 1 1-16,0-2 5 15,0-4-5-15,0-4 2 16,0-8-3-16,0 2-2 0,0-7 2 15,0-3-1-15,0-2 0 16,0 0 0-16,0 0-1 16,0 0 1-16,0 0 0 15,0 0 4-15,0 0-4 16,0 0 3-16,0 0-3 16,0-7-5-16,0-19-1 15,4-14 6-15,3-10 3 16,-2-9-3-16,-3 8 0 15,0 4-4-15,-2 0 3 16,0 2-1-16,0 3-2 16,0 2-1-16,0-4 3 0,0-1-1 15,0 1-4 1,-4 0-6-16,-1-2-2 0,0 2 7 16,3 4-7-16,-2 4 12 15,1 6-1-15,1 2 4 16,-2 1-1-16,0 1 1 15,-3 2 1-15,-3-7-1 16,4-4-1-16,0 0 0 16,1-2-4-16,3 1 0 15,0 0 4-15,-1 9-4 16,1 0 5-16,2 7 2 16,-3 0 0-16,1 2-2 15,0 2 1-15,-2-2-1 16,-3-4 0-16,3-1 0 15,-3 4 0-15,0 2 0 0,3-1 3 16,-3 4-3 0,1 2-6-16,2-2 3 0,-4-4-2 15,4 0-2-15,2 0-5 16,-1 1 8-16,3 0 3 16,0 3 1-16,0 3 0 15,0-4 3-15,0 5-1 16,0-2 0-16,0-1 5 15,0 2-7-15,0-1 3 16,7-2 0-16,-1 3 9 16,0 0-1-16,-2 5-5 15,-2-2 1-15,-2 3-3 16,2 1 2-16,-2 3 2 0,2 1-3 16,-2 0 3-16,0 0-5 15,0 0 0-15,0-3-3 16,3-3 0-16,3-2 1 15,1-1-1-15,2-4 1 16,2 3-1-16,-5 3-3 16,2 2 3-16,-2 4 5 15,-3 1-2-15,-1 0 1 16,4 0 1-16,-2 0-3 16,8 0-2-16,3 0-1 15,-1 0 1-15,6 0 6 0,-2 0-5 16,-1-5 1-16,6 5 1 15,1-4 4-15,8 3 1 16,3-3-6-16,5-1-2 16,5 1 2-1,-3 0 2-15,1 0-7 0,-3-2 7 16,-3 2-3-16,1 1-1 16,-5-3-4-16,1-1 4 15,-5 5 0-15,-5-6 1 16,-3 4-1-16,-8 2 5 15,-4 0-5-15,-6 2-4 16,-1 0-4-16,-2 0-13 16,0 0-30-16,-10 12-92 15,-16 14-175-15,-3 6-376 0</inkml:trace>
  <inkml:trace contextRef="#ctx0" brushRef="#br0" timeOffset="165453.17">15136 16134 68 0,'0'0'251'0,"0"0"-223"0,0 0 72 16,0 0 21-16,0 0-47 15,0 0 56-15,0 0 5 16,14 12-14-16,11-12-29 16,11 0-8-16,6 0-24 15,3 0-23-15,-1 0-9 0,-1-4-25 16,-8 4-3 0,-8 0 2-16,-7 0-2 0,-9 0 0 15,-4 4-25-15,-7 10-19 16,0 7-44-16,0 8-98 15,-12 5-61-15,-12-2-107 16</inkml:trace>
  <inkml:trace contextRef="#ctx0" brushRef="#br0" timeOffset="165830.29">15140 16946 597 0,'0'0'60'0,"0"0"44"15,0 0 50-15,0 0-75 16,0 0-1-16,0 0 12 16,117 18-38-16,-84-14-11 0,2 4-18 15,-2-4-6 1,0 6-7-16,-2-6-3 0,3 2 0 16,1-2-7-16,3 0 1 15,7-4-1-15,3 0 0 16,2-10-16-16,-6-12-29 15,-5 0-72-15,-14-1-76 16,-13 6-146-16</inkml:trace>
  <inkml:trace contextRef="#ctx0" brushRef="#br0" timeOffset="167500.13">16216 14702 540 0,'0'0'115'0,"0"0"-16"0,0 0 2 0,0 0-48 16,0 0-34-16,0 0 3 16,21 141 10-16,-14-91-1 15,-2 6 1-15,0 3-7 16,-5-1 10-16,0-1 1 15,0-11-13-15,0-10-11 16,0-14-3-16,0-9-4 16,0-13-4-16,0 0 3 15,0-14 2-15,0-19-3 16,-3-14-3-16,-6-12 7 16,-2-3-5-16,0-5 0 15,2 0 0-15,0 0-1 16,5-3 1-16,4 2-2 0,0 6 0 15,0 8-3 1,0 10 1-16,15 11-2 0,7 4-1 16,3 8-1-16,-2 10-5 15,-2 11 9-15,2 0 2 16,-3 9 2-16,-1 26 2 16,-2 5-4-16,-7 14 0 15,-8 0 6-15,-2 2-4 16,0-3 3-16,0-9-3 15,-4-6 1-15,-9-6 16 16,-3-5-12-16,1-4-2 0,-1-2-4 16,5-4-1-16,3-3 0 15,0-4-5-15,6-7-1 16,2 1 2-16,0-4-2 16,0 5-2-16,0 3 7 15,16 4 1-15,3 5 0 16,2 0 0-16,-1 1 3 15,-3 4-3-15,4 0 0 16,-5-4 0-16,-1-4 0 16,3-8-2-16,0-2-26 15,6-4-122-15,1 0-57 16,0-21-184-16</inkml:trace>
  <inkml:trace contextRef="#ctx0" brushRef="#br0" timeOffset="167880.21">16676 14811 655 0,'0'0'139'0,"0"0"-49"0,0 0 32 0,0 0-43 0,0 0-41 0,0 0-13 16,-57 41-2-16,43-12-6 15,1 6-7-15,-1 4-3 16,8 1-6-16,6 0-1 15,0-9-1-15,11 0-1 16,13-9-11-16,10-9-60 16,4-13-59-16,0 0-19 0,-3-21-45 15,-6-13 40-15,-11 4 76 16,-13-2 80-16,-5 10 8 16,-2 8 80-16,-21 6 7 15,-6 8-16-15,-2 0-12 16,4 0-21-16,2 0-21 15,10 4-4-15,8-2 2 16,5-2 1-16,2 0-21 16,0 0-3-16,0 0-46 15,7-2-70-15,13-11-92 16</inkml:trace>
  <inkml:trace contextRef="#ctx0" brushRef="#br0" timeOffset="168168.93">16879 14893 785 0,'0'0'86'15,"0"0"-1"-15,0 0 38 16,0 0-85-16,0 0-32 16,-22 119-4-16,22-88 1 15,5-3 3-15,6-2 13 16,4-8 11-16,3-6-24 15,7-7 0-15,2-5-4 0,2-5-1 16,-3-25 5 0,-6-6-5-16,-9-13-1 0,-8 3-3 15,-3 7-6 1,0 5-12-16,-12 6-23 0,-5 6-45 16,1 3-70-16,5-4-112 15,9-1-290-15</inkml:trace>
  <inkml:trace contextRef="#ctx0" brushRef="#br0" timeOffset="168699.88">17062 14315 621 0,'0'0'127'15,"0"0"-5"-15,0 0-15 16,0 0-67-16,0 0-27 0,18 143 16 15,-9-77 32 1,0 12-28-16,-3 10 3 0,1-6 1 16,0-2-11-16,-1-10-17 15,1-11-9-15,-1-11-1 16,2-12-28-16,0-14-31 16,-3-16-39-16,-1-6 11 15,-2 0 4-15,0-16 49 16,2 0 35-16,-4-2 5 15,4 2 9-15,2 1 3 16,3 0 2-16,7-5 1 0,3-2 1 16,8-6-10-1,2 0-3-15,-2-3-1 0,0 1 4 16,-8 8-1-16,-5 8 12 16,-7 9 1-16,-5 5-4 15,-2 0 22-15,0 0 9 16,0 5-5-16,0 17-24 15,0 5-10-15,2 1 6 16,2 2 9-16,4-4-12 16,-4 5-2-16,1 0 0 15,-1-1-4-15,0 1-5 16,0-6-1-16,2-6-2 16,-2-8-3-16,-2-5-2 15,3-6-30-15,-1 0-32 16,0-26-62-16,3-9 1 0,0-8-114 15,0 7-190-15</inkml:trace>
  <inkml:trace contextRef="#ctx0" brushRef="#br0" timeOffset="168848.22">17523 14802 4 0,'0'0'0'0</inkml:trace>
  <inkml:trace contextRef="#ctx0" brushRef="#br0" timeOffset="169199.93">17519 14365 485 0,'0'0'154'0,"0"0"-39"15,0 0 21-15,0 0-46 0,0 0-44 16,0 0-8-16,-7 117 29 15,7-60-10-15,5 4-8 16,3 7 1-16,1 0-11 16,1-2-7-16,-4-3-7 15,3-6-9-15,-3-8-5 16,2-8-5-16,-2-6-6 16,-2-5 0-16,3-10-3 15,-3-8-9-15,1-6-17 16,-2-6-27-16,3 0-53 15,3-13-105-15,-1-23-31 16,4 3-99-16</inkml:trace>
  <inkml:trace contextRef="#ctx0" brushRef="#br0" timeOffset="169702.78">17742 14789 445 0,'0'0'245'16,"0"0"-154"-16,0 0 55 15,0 0-35-15,0 0-35 16,0 120-20-16,4-107-20 16,4 2-17-16,2-3-15 15,-3-12-4-15,1 0 0 16,2 0 0-16,3 0-7 0,7-20 5 15,2 0-2-15,5-8 1 16,4 8 3-16,-4 6-1 16,-5 5 0-16,-5 8-1 15,-5 1 2-15,-7 0 7 16,-1 10 6-16,-4 11 10 16,0 6-16-16,0 0-1 15,-7 0-1-15,-7-1 4 16,4-2 0-16,-1-2 0 15,1 4 3-15,6-8 1 0,4 0-4 16,0-5-7 0,0-4-2-16,0-6-1 0,7-2 0 15,11-1-8 1,4 0-8-16,5-7 4 0,0-8 5 16,-6-1-2-16,0 3-22 15,-6 2-21-15,-3-3-53 16,-6-3-38-16,-4 5-87 15,-2-7-87-15</inkml:trace>
  <inkml:trace contextRef="#ctx0" brushRef="#br0" timeOffset="170185.51">18238 14784 522 0,'0'0'324'0,"0"0"-197"0,0 0 54 16,0 0-77-16,0 0-81 16,0 0-18-16,-66 68-3 15,53-37-2-15,5 4 1 0,4 6 0 16,2 4 0-16,2-6-1 16,0-11 0-16,0-10 0 15,11-14-17-15,9-4-33 16,2-14-20-16,1-18 5 15,-4-6 41-15,-3 4 12 16,-5 10 10-16,-2 10 2 16,-4 10 1-16,2 4 18 15,1 2 40-15,6 18-21 16,3 6-34-16,4 1-4 16,-2-10-8-16,2-7-35 15,-1-8-39-15,-1-2-57 16,2-16-84-16,-3-14 20 0,-3-7-130 15</inkml:trace>
  <inkml:trace contextRef="#ctx0" brushRef="#br0" timeOffset="170934.33">18546 14789 415 0,'0'0'338'0,"0"0"-217"16,0 0 6-16,0 0-26 15,0 0-65-15,-92 127-19 16,92-94-8-16,0 3-7 15,10-10-2-15,16-2-4 0,10-4-10 16,0-6-30 0,-1 0 22-16,-6 0 16 0,-4 4 5 15,-8 4-1 1,-5 4 2-16,-8 10 2 0,-4 1 10 16,0 3-3-16,-9-6-2 15,-11-10-1-15,0-8-6 16,-3-14 0-16,6-2-6 15,1-18-4-15,5-26 0 16,9-14 7-16,2-6 1 16,0-2 0-16,21 7 4 15,2 7 0-15,4 10 9 16,0 8 2-16,0 10 5 0,-5 7-9 16,-6 11-5-1,-6 3-1-15,2 3-3 0,-5 0-13 16,1 14-6-1,-4 8-7-15,0-1-9 0,-4 2-12 16,0-6 22-16,0 0-19 16,0-7-31-16,0-8-43 15,0-2 10-15,0 0-24 16,-10 0 53-16,-1-6 26 16,3-7 53-16,2 7 49 15,4-2-4-15,2 4-18 16,0-1 24-16,10 5 6 15,9-4-15-15,8-6-4 16,0 2-8-16,6-6-7 0,1-4-3 16,-3-5-4-16,-2-2-5 15,-5-4-7-15,-3 1 4 16,-8 4 16-16,-7 6 3 16,-6 3 15-16,0 9 7 15,-2 6 17-15,-17 0 11 16,-4 3-30-16,1 19-21 15,1 9-5-15,10 1-3 16,7 0-11-16,4-2 21 16,0-2-15-16,23-6-11 15,8-8-1-15,4-6-2 16,3-8 1-16,0 0-18 16,-3-27-23-16,-6-4-27 15,-6-5-23-15,-11-8-3 16,-12-1-40-16,0-7-83 0,-33 6-336 15</inkml:trace>
  <inkml:trace contextRef="#ctx0" brushRef="#br0" timeOffset="171093.36">18624 14480 628 0,'0'0'181'0,"0"0"-170"0,0 0 12 15,0 0 5-15,0 0-28 0,134 0-123 16,-103 6-205 0</inkml:trace>
  <inkml:trace contextRef="#ctx0" brushRef="#br0" timeOffset="171551.27">19399 14824 488 0,'0'0'334'16,"0"0"-229"-16,0 0 50 15,0 0-62-15,0 0-66 16,0 0 15-16,52 0 8 0,-26 0-24 16,3 5-10-16,-2-4-8 15,0 6-4-15,-3-1-4 16,-5-2-5-16,-7 0-12 16,-5-4-19-16,-7 0-23 15,0 0-79-15,0 0-81 16,-7-4-216-16</inkml:trace>
  <inkml:trace contextRef="#ctx0" brushRef="#br0" timeOffset="171916.75">19603 14698 469 0,'0'0'307'15,"0"0"-232"-15,0 0 34 16,0 0-45-16,0 0-58 16,0 0-1-16,31 4 15 15,-18 6 38-15,2-1 7 16,-3 4-4-16,0 1-21 16,0 0-23-16,-1 1-11 15,0-3-6-15,1-4 0 16,-6 2-10-16,-2-2-1 15,-4 1 5-15,0-4 6 0,0 3 3 16,0 2 3 0,-2 0 6-16,-16 4-3 0,-1 2 3 15,-2-6-2-15,-1 4-1 16,4 2-9-16,4-10 0 16,8 0-20-16,2-6-41 15,4 0-112-15,-3 0-254 16</inkml:trace>
  <inkml:trace contextRef="#ctx0" brushRef="#br0" timeOffset="173403.2">20373 14325 72 0,'0'0'161'0,"0"0"-41"15,0 0 35 1,0 0-26-16,0 0-13 0,0 0-30 15,0 0-8-15,-18-4-4 16,14 4-9-16,4 0-17 16,-2 0-15-16,0 0-4 15,-4-2 0-15,0-1 5 16,-3 2 2-16,-4 1-1 16,-7 0-3-16,-7 0-20 15,-9 18-12-15,3 17-5 0,0 11 4 16,6 8 1-16,4 6 0 15,8 3-2-15,6-4-3 16,7 3 5-16,2-8 1 16,0-8-1-16,13-7 0 15,9-11-5-15,7-10-15 16,10-10-19-16,0-8-1 16,-1 0 26-16,-5-17-5 15,-6-3 0-15,-11-1 8 16,-7-2-1-16,-9 10-3 15,0-8 14-15,0 5 1 16,0-1 2-16,-9-4-1 16,-2 6-1-16,-2-4 0 15,-1 7 6-15,1 2 14 0,-3 4 9 16,3 4-3-16,2 2-3 16,4 0-23-16,4 0 0 15,3 0-3-15,0 0-3 16,0 0 5-16,0 0-6 15,5 0 7-15,13 0 5 16,2 0-5-16,2-4-1 16,0-6 1-16,3-2-2 15,-4 2-25-15,-4 1-28 16,3-4-79-16,0 1-69 16,0 1-8-16,-6-1-90 0</inkml:trace>
  <inkml:trace contextRef="#ctx0" brushRef="#br0" timeOffset="173618.09">20498 14584 318 0,'0'0'0'0,"0"0"15"0,0 0-15 15,0 0 10-15,0 0-9 16,0 0 1-16,55-20 2 16,-55 20-4-16,0 0-4 15,0 0-8-15,-4 0-229 0</inkml:trace>
  <inkml:trace contextRef="#ctx0" brushRef="#br0" timeOffset="174162.08">20520 14909 547 0,'0'0'185'0,"0"0"-74"15,0 0 2-15,0 0-22 0,0 0-44 16,0-130-16-16,0 84-7 15,0-3 15 1,0 4-19-16,0 3 8 16,0 9-7-16,2 5-9 0,0 12-8 15,1 8-4-15,-1 4-1 16,7 4-4-16,4 4-10 16,7 23 11-16,5 4 4 15,0 5-1-15,1-1 1 16,-4 3-1-16,-4-5-1 15,-5-5 1-15,-8-2-11 16,-3-12-9-16,-2-4-1 16,0-6-19-16,0-4-27 0,0 0 22 15,-17 0-42 1,-6 0-14-16,-2 0 0 0,1-4 71 16,4 3 20-16,2-4 11 15,5 4 4-15,7-2 34 16,0 2-2-16,6 1 1 15,0-5-12-15,0-3 2 16,0-6 12-16,16-2-8 16,5 2-9-16,-2 0-3 15,2 4-16-15,-4 2-3 16,1 2 0-16,2 1-24 16,-2-2-67-16,0 3-44 0,-1-8-54 15,-1 6-43-15</inkml:trace>
  <inkml:trace contextRef="#ctx0" brushRef="#br0" timeOffset="174562.12">20821 14658 276 0,'0'0'133'0,"0"0"-8"0,0 0 36 0,22 104-17 15,-22-77-40-15,0-5-25 16,0-9 5-16,0-3-26 16,0-1-13-16,0-5-7 15,0-4-4-15,0 0-4 16,0 0-4-16,-4-13-12 15,-8-10-14-15,1-11-5 16,5-9-1-16,6-1 5 0,0-2-1 16,0-1-1-1,6 3-1-15,13 11 1 0,0 3-7 16,-1 12-3 0,4 5-7-16,-2 9 0 0,-1 4 2 15,-2 3 5-15,-1 21 13 16,-8 6 0-16,-1-3 5 15,-5 4 9-15,-2-4 14 16,0 5-18-16,0-7 6 16,0 0-2-16,0-4-5 15,0 0 4-15,0-2-5 16,0-2 1-16,0-3-9 16,0-5-2-16,0 0-9 15,0-9-43-15,4 0-51 0,17 0-107 16,1-18-17-1,-1-10-50-15</inkml:trace>
  <inkml:trace contextRef="#ctx0" brushRef="#br0" timeOffset="175048.17">21178 14591 583 0,'0'0'181'0,"0"0"-115"0,0 0 64 15,-21 121-65-15,21-85-46 16,0-1 25-16,0-7-3 16,0-9 7-16,2-6-11 0,-2-5 3 15,0-8-27 1,0 0 0-16,0-4-2 0,0-22-11 16,0-12 0-16,-8-12 2 15,3-4-1-15,3-1-1 16,2 1 0-16,0 6-2 15,0 3 1-15,9 9-7 16,8 10-7-16,6 7-1 16,1 9 4-16,3 10 3 15,0 0 0-15,-5 4 9 16,0 15 0-16,-6 8 5 16,-7 3 0-16,-3 1 6 0,-6 6-4 15,0-5 4-15,0 2 1 16,-12-1-2-16,-7-6 1 15,4-3 7-15,1 0 2 16,6-5-12-16,3-6-8 16,5-1 0-16,0-2-11 15,5-6-32-15,15-4-34 16,2 0-25-16,4 0-30 16,-1-23-30-16,0 1-59 15,-8 5-159-15</inkml:trace>
  <inkml:trace contextRef="#ctx0" brushRef="#br0" timeOffset="175456.65">21483 14757 263 0,'0'0'146'0,"0"0"-20"16,0 0 79-16,0 0-49 0,0 0-34 15,0 0 8-15,-14-5-53 16,14-25-42-16,0-13-6 15,0-7-21-15,0 0-6 16,11 5-1-16,1 10-1 16,-2 16-2-16,-3 11-3 15,0 8 1-15,2 0-14 16,2 4-5-16,5 22 14 16,1 8-2-16,-3 4-19 15,-3 2-20-15,-5-4-44 0,-6-6 11 16,0-2-4-1,0-6-2-15,-8-8-13 0,-13-4 46 16,0-6 34-16,-4-4 22 16,5 0 12-16,4 0 10 15,5-14 23-15,9 0-6 16,2-2-24-16,0 0 4 16,9 1-3-16,15 0-4 15,7-3 1-15,6 1-13 16,0-6-13-16,-1-3-68 15,-1-2-64-15,-6 0-78 16</inkml:trace>
  <inkml:trace contextRef="#ctx0" brushRef="#br0" timeOffset="175700.31">21774 14449 301 0,'0'0'262'16,"0"0"-65"-16,0 0-48 0,0 0-85 16,0 0-44-16,0 0-5 15,-85 125 4-15,83-102-13 16,2-4-6-16,0-6-13 15,23-9-27-15,4-4-9 16,2 0 1-16,-5 0 39 16,-6 0 9-16,-2 0 6 15,-8 8 3-15,-5 9 9 16,-3 5 38-16,0 6 6 16,-5-6-32-16,-15 0-6 15,-7-8-17-15,0-6-7 16,1-8-56-16,6 0-22 0,6-3-63 15,5-20-114-15</inkml:trace>
  <inkml:trace contextRef="#ctx0" brushRef="#br0" timeOffset="177053.37">21877 14305 275 0,'0'0'232'0,"0"0"-186"0,-27-120 16 15,20 82 15-15,-4 10-32 16,1 2 7-16,-6 10 34 16,-3 8 13-16,0 8-8 15,-4 0-5-15,3 0-30 16,3 20-11-16,-2 10-18 16,7 10-15-16,3 6-1 15,4 10 2-15,5 4-2 16,0 9 4-16,0 7 1 15,0 1-1-15,7 0 9 16,-3-7-3-16,3-12-5 16,-3-13-10-16,0-14-6 15,3-12 0-15,-4-10 0 16,-3-4-3-16,0-5-18 0,0 0-20 16,0 0-34-16,0-19-30 15,-10-4-119-15,-5-3-108 16</inkml:trace>
  <inkml:trace contextRef="#ctx0" brushRef="#br0" timeOffset="177261.85">21616 14708 540 0,'0'0'194'16,"0"0"-119"-16,0 0 68 15,0 0-24-15,0 0-52 16,150-72-13-16,-110 69-9 0,-7-6-21 15,-4 5-18-15,-7 0-1 16,-6 2-5-16,-7-2 0 16,-7 4-4-16,-2 0-1 15,0 0-25-15,0 0-12 16,0 0-114-16,0 0-150 16</inkml:trace>
  <inkml:trace contextRef="#ctx0" brushRef="#br0" timeOffset="177613.78">22082 14574 690 0,'0'0'228'0,"0"0"-151"16,0 0 74-16,0 0-98 16,0 0-44-16,0 0 3 15,-92-21 30-15,63 28-16 16,0 16-19-16,3 8-3 15,8 1-1-15,7 2 1 16,4-2-4-16,7-10 0 16,0-8-1-16,0-8-5 15,20-6-14-15,7 0-20 16,2-20 22-16,9-6 16 16,-7-2 2-16,-2 12 1 15,-6 8 0-15,-10 8 0 0,-2 0 5 16,0 12 5-16,2 3 3 15,1 0-6-15,-3-5-8 16,0-6-9-16,0-4-30 16,2 0-119-16,0-12-28 15,6-16-116-15</inkml:trace>
  <inkml:trace contextRef="#ctx0" brushRef="#br0" timeOffset="177892.43">22347 14476 637 0,'0'0'259'16,"0"0"-171"-16,0 0 60 16,0 0-96-16,0 0-45 15,0 0-1-15,-93 58-6 0,93-40-4 16,0 0-4 0,0-5-6-16,6-3-7 0,9 3 0 15,2-1 8-15,-5 4 4 16,5 2 9-16,-5 4 5 15,0 2-5-15,-1 5 20 16,-7-8 3-16,-2 3 18 16,-2-7-10-16,0-8-18 15,-20-5-13-15,-4-4-21 16,0-1-63-16,1-21-88 16,1-5-136-16</inkml:trace>
  <inkml:trace contextRef="#ctx0" brushRef="#br0" timeOffset="178754.19">23017 14552 462 0,'0'0'339'0,"0"0"-249"0,0 0 1 0,0 0 25 16,0 0-83 0,0 0-30-16,0 0 2 0,0 52 27 15,2-27 10-15,4 6 9 16,-4 7-6-16,2 3-15 15,1-1-12-15,1-4-9 16,0-10-1-16,0-12-8 16,-2-4-3-16,-2-10 3 15,3 0-11-15,1-8-1 16,5-20 6-16,1-12 6 16,-4-10 1-16,1-5-1 15,-2 5-2-15,4 2-8 16,0 14-10-16,5 6-2 15,-1 12 14-15,-1 7-17 16,1 7-6-16,3 2-1 16,3 0-19-16,5 0-98 0,0 0-106 15,-1-4-187-15</inkml:trace>
  <inkml:trace contextRef="#ctx0" brushRef="#br0" timeOffset="179083.35">23434 14432 518 0,'0'0'319'0,"0"0"-258"16,0 0 38-16,0 0-2 16,0 0-65-16,0 0-12 15,-55 5 7-15,34 13 14 16,4 13-24-16,-1 7-7 0,5 4-4 16,8 2-6-1,5-4 0-15,0-10-3 16,3-6-2-16,19-7-43 0,4-16-69 15,3-1-55-15,0-8 64 16,-9-15 56-16,-9 4-2 16,-11 1 33-16,0 4-9 15,-4 3 28-15,-19 2 2 16,0 3 13-16,0 6 11 16,5 0 13-16,7 0 12 15,7 0 7-15,4 0-14 16,0 0-42-16,0 0-4 15,0 0-93-15,0 0-71 16,19-12-94-16</inkml:trace>
  <inkml:trace contextRef="#ctx0" brushRef="#br0" timeOffset="179582.79">23671 14047 567 0,'0'0'217'0,"0"0"-174"16,-37 119 57-16,33-60-25 15,4 7-56-15,0 2-3 16,0 3 18-16,0-2 2 16,0 2-4-16,0-8-3 0,0-6-12 15,0-13-17-15,0-16-23 16,0-13-58-16,0-15-62 15,0 0-95-15,10-25 76 16,3-9 48-16,5 0 52 16,-1 2 8-16,4 9 52 15,1 4 2-15,0 6 39 16,0 2 17-16,3 1-2 16,-6 4 5-16,-3-4 15 15,-7 3-12-15,-7 6 18 16,-2-4 3-16,0 5 22 15,0 0 20-15,0 0-2 0,-17 0-29 16,-10 0-63-16,-6 5-19 16,-1 5-5-16,5 7-4 15,5 0 2-15,8 3 11 16,7 3-6-16,5-4-2 16,4 2-7-16,0-6-1 15,6-1-2-15,23-14-7 16,14 0-50-16,8-8-62 15,0-20-23-15,-7-3-97 16,-12 6-132-16</inkml:trace>
  <inkml:trace contextRef="#ctx0" brushRef="#br0" timeOffset="179987.38">23940 14614 445 0,'0'0'270'0,"0"0"-191"0,0 0 64 0,2 113-13 0,3-92-69 16,-5-3-38-16,2-7 9 16,-2-8-6-16,0-3-7 15,0 0 11-15,0-3-19 16,0-26-5-16,0-11-4 16,0-12-2-16,0 0 0 15,15 1-7-15,8 14-1 16,0 1-15-16,2 11 0 0,0 10 15 15,-2 5-1-15,-5 7 8 16,-5 3 0-16,-2 0 2 16,-4 13 4-1,-3 9 19-15,-4 5-20 0,0 0 0 16,0-2 0-16,0 4 4 16,-2-3 6-16,-5 0 3 15,3 2 7-15,1-1 0 16,3-6-16-16,0-3-7 15,0-4-1-15,0-8-16 16,16-6-66-16,6 0-120 16,5-18-13-16,0-9-91 15</inkml:trace>
  <inkml:trace contextRef="#ctx0" brushRef="#br0" timeOffset="180327.5">24288 14534 651 0,'0'0'246'0,"0"0"-170"0,0 0 88 0,0 0-90 16,-7 118-56-16,7-98 9 16,0-9-13-16,0-4 1 15,0-7-4-15,0 0-9 16,2 0-2-16,1-18-15 15,3-14 11-15,5-2-5 0,5-2-6 16,1 6 0 0,2 12 2-16,-4 8 8 0,-1 6 3 15,3 4 1-15,-1 0 1 16,1 14 9-16,2 7 1 16,-11 10 5-16,0-5-1 15,-4 1-4-15,-4-4-4 16,0-5-6-16,0-7-11 15,0-7-67-15,2-4-149 16,5 0-219-16</inkml:trace>
  <inkml:trace contextRef="#ctx0" brushRef="#br0" timeOffset="180680.81">24625 14493 888 0,'0'0'110'15,"0"0"39"-15,0 0-43 16,0 0-81-16,0 0-24 16,0 0 13-16,-77 59-3 15,53-28 18-15,6 0-5 16,4-4 1-16,10 0-18 16,4-5-7-16,0-8 0 15,0-6-17-15,12-8-29 16,9 0-11-16,6-21 21 0,2-2 28 15,-2-5-1-15,-2 6 6 16,-8 14 3 0,-3 2 0-16,-5 6 3 0,-1 0 11 15,2 18 16 1,1 6-12-16,-3 2-15 0,2-8-3 16,-1-4-34-16,-1-4-61 15,-1-8-139-15,-3-2-164 16</inkml:trace>
  <inkml:trace contextRef="#ctx0" brushRef="#br0" timeOffset="180951.2">24802 14591 773 0,'0'0'89'0,"0"0"36"16,0 0 22-16,0 0-98 15,0 0-13-15,0 0 5 16,43 93-22-16,-26-93-6 16,4 0 1-16,1-16-3 15,-2-12 7-15,-2-2-2 16,-3-6-12-16,-3-4-2 16,-6 2-2-16,-2 8-4 15,-4 7-23-15,0 12 4 16,0 6-10-16,0 5-49 15,0 0-97-15,-4 9-196 0</inkml:trace>
  <inkml:trace contextRef="#ctx0" brushRef="#br0" timeOffset="181173.19">25132 14430 685 0,'0'0'151'0,"0"0"-33"15,0 0 6-15,0 0-80 16,0 0-38-16,0 0 6 16,-83 88-6-16,79-59-1 0,2 3-1 15,2-7-2 1,0 0-2-16,0-4 0 16,2-11-77-16,16-2-53 0,7-8-130 15,-3 0-15-15,0-16-102 16</inkml:trace>
  <inkml:trace contextRef="#ctx0" brushRef="#br0" timeOffset="181326.31">25148 14579 50 0,'0'0'307'0,"0"0"-257"15,0 0-43-15,0 0 84 16,0 0-35-16,0 0 19 16,-87 0 31-16,87 0-45 15,0 0-46-15,0 0-12 16,15 0-6-16,8-9-22 0,1-5-99 15,-2-1-83 1,-2 2-255-16</inkml:trace>
  <inkml:trace contextRef="#ctx0" brushRef="#br0" timeOffset="181504.35">25323 14432 624 0,'0'0'229'16,"0"0"-118"-16,0 0 26 15,0 0-90-15,0 0-33 16,0 120-11-16,0-89 0 16,0-4-3-16,0-8-1 15,0-8-31-15,0-10-105 0,7-1-114 16,5 0-285 0</inkml:trace>
  <inkml:trace contextRef="#ctx0" brushRef="#br0" timeOffset="181800.97">25533 14361 634 0,'0'0'256'16,"0"0"-164"-16,0 0 55 16,0 0-109-16,0 0-38 15,0 0-7-15,-25 92-21 16,48-83-16-16,2-3 17 15,-1 3 24-15,0 3 3 0,-6 1 13 16,-3 7 20-16,-5 1 19 16,-8 6 1-16,-2-1-32 15,0-2-12-15,-2-8-9 16,-21-6-9-16,-8-10-58 16,-9 0-43-16,3-13-28 15,-2-18-112-15,2-5-139 16</inkml:trace>
  <inkml:trace contextRef="#ctx0" brushRef="#br0" timeOffset="181983.55">25288 14114 599 0,'0'0'585'16,"0"0"-510"-16,0 0 18 15,0 0-54-15,0 0-39 16,0 0-42-16,-11 0-43 16,11 0-161-16,0 0-285 15</inkml:trace>
  <inkml:trace contextRef="#ctx0" brushRef="#br0" timeOffset="203964.49">15861 14989 91 0,'0'0'192'0,"0"0"-131"0,0 0 17 0,0 0-32 16,0 0-29-16,0 0-4 16,0 0 15-16,-20-58 21 15,11 49 18-15,-4 5 2 16,1 1 6-16,-1 1-18 16,5 0 3-16,-2 2-13 15,4 0-15-15,1-2 14 16,1 2 26-16,4 0 8 15,-2 0 1-15,2 0-6 16,0 0-17-16,0 0-14 16,0 0-18-16,0 0-10 15,0 0-16-15,0 0-3 0,0 0-1 16,17 0 4-16,6 9 2 16,-3 6-1-16,0 3 2 15,-2-1-2-15,-1 4-1 16,-1-2 1-16,-5-6 6 15,-1-1-5-15,-4-2-2 16,-4-4 5-16,-2-1-4 16,0-4 8-16,0 5 9 15,0-1 9-15,-8 12-8 16,-13 2-12-16,1-6-5 16,0 5-2-16,2-4 0 15,3 2-1-15,3-6-1 16,4 4-11-16,1 3-20 0,3-8-31 15,4 8-33-15,0 1-89 16,0 4-176-16,6 6-207 16</inkml:trace>
  <inkml:trace contextRef="#ctx0" brushRef="#br0" timeOffset="204780.25">15444 16258 566 0,'0'0'61'0,"0"0"38"0,0 0-12 0,0 0-65 0,0 0-13 16,0 0 4-16,-24-18 21 16,22 18 14-16,0 0 21 15,-1 0 9-15,1 0-11 16,2 0-23-16,0 0-7 15,0 0-24-15,0 0-12 16,5 0 2-16,19 0 6 16,9-10 21-16,3-2 5 15,2 2-9-15,-5 2-13 16,-3 2-1-16,-1 2-5 16,-3 4 0-16,1-4 2 15,-5 4-3-15,-2-5 2 16,-7 5-7-16,-1 0 1 0,-3 0-2 15,-5 0 0 1,-2 0-1-16,-2 0-2 0,0 0-2 16,0 0 2-16,0 0-8 15,0 0-33-15,2 0-36 16,0-2-53-16,0-4-83 16,1-11-67-16,-3 3-300 15</inkml:trace>
  <inkml:trace contextRef="#ctx0" brushRef="#br0" timeOffset="205169.25">15850 16013 433 0,'0'0'247'0,"0"0"-148"0,0 0 19 15,0 0-29-15,0 0-29 16,0 0-7-16,0 0 0 15,9 9 6-15,6 3-13 16,3-3-22-16,1 4-8 16,0-3-12-16,-3 3 4 15,1-5-3-15,-3 1 0 16,-3 1-3-16,-5-4 8 16,0 2 5-16,-4-4 10 15,-2 1 0-15,0-3-5 0,0-2 2 16,0 6-1-1,0 3 0-15,0-3-6 0,-10 2-2 16,0 0-6-16,-7-2-2 16,4 1 3-16,1-2-8 15,-2-1 1-15,1 2-1 16,1 2-8-16,1 2-23 16,5 2-15-16,1-4-41 15,5-2-104-15,0-6-257 16</inkml:trace>
  <inkml:trace contextRef="#ctx0" brushRef="#br0" timeOffset="206425.36">16609 15816 489 0,'0'0'121'0,"0"0"-30"0,0 0-5 16,0 0-39-16,0 0-28 0,0 0-10 15,0 0 40-15,-13 65 9 16,13-27-14-16,0 6 4 16,0 5-2-16,0 1-14 15,0-6-8-15,0-4-7 16,0-7-9-16,0-4-4 16,0-11 3-16,0-10-7 15,0-2 8-15,0-6 0 16,0 0 13-16,0 0-1 15,0-14-16-15,-6-8-4 0,-6-9 23 16,-1-18-10 0,3-9-7-16,-2-12-4 0,3-7-3 15,7-5 9 1,2-1-14-16,0 2 8 0,13 10-2 16,7 16 0-16,1 16-8 15,-2 15 8-15,2 17-21 16,3 7 0-16,2 0-14 15,6 27 25-15,-4 13 10 16,-3 9 3-16,-9 1 6 16,-9 6-8-16,-7 4 6 15,0 0-2-15,-13-2-2 16,-10-4 3-16,1-13-1 16,4-9 3-16,2-14 0 15,3-6-3-15,8-6-5 0,1-3 0 16,4 6-1-16,0 1-8 15,0 2 4-15,18 6 1 16,-1 0 5-16,6 3-1 16,1 4 4-16,3 0-2 15,-2-2-1-15,-1-1-1 16,-2-4-2-16,3 0-10 16,2-9-44-16,0-9-113 15,-4 0-84-15,2-13-152 16</inkml:trace>
  <inkml:trace contextRef="#ctx0" brushRef="#br0" timeOffset="206783.63">17062 15949 889 0,'0'0'79'0,"0"0"73"0,0 0-35 16,0 0-81-16,0 0-34 15,-114 103 4-15,112-75-1 16,2 4-5-16,0 6 0 16,0 2 0-16,20-4-4 15,5-4 0-15,6-10-42 16,5-12-52-16,1-10-34 16,-1 0 56-16,-7-14 9 15,-11-14-13-15,-14-2 11 16,-4 4 16-16,0 2 47 15,-8 8 6-15,-13 6 72 0,1 4 18 16,1 6-13-16,3 0 2 16,3 0 11-16,1 0-14 15,3 6-47-15,7 2-21 16,0-6-8-16,2 0-28 16,0-2-125-16,4 0-80 15,19 0-63-15</inkml:trace>
  <inkml:trace contextRef="#ctx0" brushRef="#br0" timeOffset="207081.45">17345 16004 368 0,'0'0'382'0,"0"0"-290"16,0 0 61-16,0 0-1 15,0 0-93-15,0 0-14 16,-100-5-6-16,87 19-25 16,1 7-11-16,6 7 11 15,1 2 4-15,5 7-4 16,0-2-11-16,0 1-3 16,0-10 0-16,15-4-4 15,6-12-17-15,4-10-16 0,6 0-17 16,0-14-5-1,0-18-49-15,-4-3-64 0,-8 4-41 16,-5 9-118-16</inkml:trace>
  <inkml:trace contextRef="#ctx0" brushRef="#br0" timeOffset="207329.87">17345 16004 339 0,'114'-11'525'0,"-121"26"-458"0,5-5 47 16,2 9-22-16,0 6-76 15,0-3 3-15,0 6 11 16,0-4-3-16,0 4 2 16,2-6-6-16,-2 2-10 15,2-4-13-15,1-6-12 16,1-10-71-16,5-4-138 15,2-4-151-15</inkml:trace>
  <inkml:trace contextRef="#ctx0" brushRef="#br0" timeOffset="207736.68">17775 15902 390 0,'0'0'254'16,"0"0"-156"-16,0 0 31 15,0 0-51-15,0 0-25 16,0 0 18-16,-38 3 1 15,20 10-26-15,-1 6-16 0,0 3-7 16,2 9-8 0,3-5 5-16,6 6-1 0,3-1-4 15,3 0-7 1,2-4-8-16,0 0 0 0,17-5-4 16,10-12 0-16,2-6-8 15,5-4-7-15,1-6 10 16,-2-20 5-16,-1-11 1 15,-3-1-3-15,-7 1 3 16,-7 3-17-16,-5 5-15 16,-8-1-48-16,-2 9-76 15,0 2-155-15</inkml:trace>
  <inkml:trace contextRef="#ctx0" brushRef="#br0" timeOffset="208000.15">17991 15446 653 0,'0'0'228'16,"0"0"-180"-16,6 119 122 16,2-61-67-16,-6 10-62 15,-2 3 0-15,0 15-8 16,0-7 12-16,0-8-20 15,0-7-6-15,0-14-17 16,0-8-4-16,0-10 1 0,0-14-42 16,0-18-55-16,7 0-144 15,17-31-111-15,7-18-27 16</inkml:trace>
  <inkml:trace contextRef="#ctx0" brushRef="#br0" timeOffset="208326.26">18248 15927 383 0,'0'0'342'0,"0"0"-222"16,0 0 39-16,0 0-36 15,0 0-85-15,0 0-4 16,-74 103 3-16,63-67-19 16,-1-4-4-16,8-1-1 0,2-10-10 15,2-7-1 1,0-5-2-16,0-9-13 0,16 0-22 15,5-9 0-15,6-13 3 16,0 0 27-16,-2 4-4 16,-3 8 8-16,-7 5 1 15,-1 5 0-15,-5 0 0 16,2 0 9-16,1 0-9 16,-2 5 2-16,3 1-5 15,-1 2 3-15,1 0-26 16,3-2-54-16,3-6-28 15,4 0-93-15,2 0-103 16</inkml:trace>
  <inkml:trace contextRef="#ctx0" brushRef="#br0" timeOffset="209421.89">18653 15898 739 0,'0'0'149'16,"0"0"-33"-16,0 0 28 15,0 0-120-15,0 0-22 16,0 0 4-16,-116 115-3 16,112-85-3-16,4-3 3 15,0 1-3-15,0 3-2 16,13-10-1-16,3-7-9 16,11-10-32-16,-1-4 0 15,0-8-2-15,1-21 23 0,-2 0-5 16,-7-7 5-1,-9 0 3-15,-5 4-10 0,-4 6 30 16,0 0 13 0,0 7 10-16,0 10 8 0,-2 4 9 15,0 5-14-15,0 0-8 16,2 0-12-16,0 27-6 16,0 5-6-16,0 9 6 15,0 8 0-15,4-5 7 16,7 6-6-16,1 2 10 15,-2 2 6-15,1 5 5 16,-3-6-6-16,-6 0-9 0,-2-3 3 16,0-6-5-1,0-4-3-15,-10-3 1 0,-7-16-1 16,-3-11-2-16,-5-10-17 16,3 0 4-16,2-18-3 15,4-10-15-15,11-12 9 16,5-4-2-16,0 0 10 15,19-6 7-15,10-3 4 16,6-1 3-16,7-8 8 16,-3 5-2-16,-4 2 1 15,-4 7 0-15,-11 8-1 16,-4 3-1-16,-7 10 6 16,-5 1 5-16,-4 7 7 0,0 7-3 15,0 6-7 1,0 2 0-16,0 4 15 0,0 0-3 15,-2 0-3-15,-7 18-18 16,-2 5-4-16,4 4-5 16,5 4 4-16,2 1-4 15,0-2-3-15,0-4 3 16,16-8-1-16,1-4 0 16,1-7 0-16,3-7 1 15,0 0-16-15,4-11-7 16,2-22 22-16,-2-2-3 15,1-4 5-15,-4 3 4 0,-4 13 1 16,-3 6 3 0,-5 11-3-16,-1 6 6 0,-1 9 14 15,0 23 40 1,-2 4-25-16,-2 4-18 0,1-8-6 16,-3-2-11-16,2-11 0 15,-2-14-1-15,1-5-14 16,0 0-26-16,1-14-15 15,2-22 49-15,3-5 6 16,0 2 0-16,5-2 0 16,-1 14-2-16,3 9 0 15,-3 13 2-15,1 5 0 16,3 0 11-16,1 6 2 16,2 12-9-16,0-1-4 15,0-3 1-15,-5-6 0 0,1-3-1 16,-7-5-4-16,0 0-1 15,2 0-15-15,0-18-11 16,3-8-7-16,1 2 10 16,1 13-2-16,4 7 19 15,-4 4 11-15,-1 1 10 16,1 23 9-16,-5 2 1 16,-3 2-4-16,2-1-16 15,1-9-81-15,-3-14-213 16</inkml:trace>
  <inkml:trace contextRef="#ctx0" brushRef="#br0" timeOffset="209733.84">19771 15869 574 0,'0'0'362'0,"0"0"-197"0,0 0-22 0,0 0-103 16,0 0-6-16,0 0 3 15,85 4-20-15,-54-4-9 16,-4 0-4-16,-5 0-2 0,-4 0 1 15,-5 0 1-15,-3 0-8 16,-4 0-15-16,-2 0-47 16,3 0-108-16,-5 0-219 15</inkml:trace>
  <inkml:trace contextRef="#ctx0" brushRef="#br0" timeOffset="210045.02">19987 15701 249 0,'0'0'623'0,"0"0"-534"16,0 0 41-16,0 0-63 0,0 0-37 15,0 0-21-15,65 74-4 16,-42-60 0-16,-6 1 3 16,-1-4-7-16,-3 3 16 15,-4-4 10-15,0 3-6 16,-9 0-6-16,0-1 2 15,0 3-12-15,0-5 2 16,0 3 2-16,-4 3-3 16,-14-1 12-16,0-3-7 15,-4 2 13-15,-1 0-10 16,1-1-7-16,4 1-6 16,4-1-1-16,6-3-15 15,3 2-56-15,5-6-103 0,0 2-331 16</inkml:trace>
  <inkml:trace contextRef="#ctx0" brushRef="#br0" timeOffset="211121.96">20743 15530 114 0,'0'0'516'0,"0"0"-398"0,0 0 6 0,0 0-45 16,0 0-39-16,0 0-13 16,0 0 3-16,-31-9 21 15,15 9 13-15,-2 0-5 16,-4 0-2-16,-2 8-26 15,-6 20-6-15,4 3-14 16,-1 10-10-16,2 7-1 16,6 2-3-16,5 4 3 15,7 7 6-15,7-1-6 16,0-4 0-16,5-6-8 16,15-10-1-16,9-9-18 0,0-12-14 15,2-11-2 1,-2-8-9-16,-2 0 10 0,-3-14-3 15,-6-8 12-15,-5-12 26 16,-8 6 3-16,-5-7-15 16,0 11 1-16,-9 6 13 15,-11 5 5-15,-2 8 11 16,3 1 37-16,9 0 8 16,3 4-5-16,5 0-27 15,2 0-24-15,0-3-1 16,0-3-16-16,22-9 11 15,2-1 6-15,3 3 2 0,-4-4-2 16,-6 11-3 0,-1-2-41-16,-3 8-33 0,1 0-24 15,-3 0-86 1,-1 0-125-16</inkml:trace>
  <inkml:trace contextRef="#ctx0" brushRef="#br0" timeOffset="211594.17">20912 16008 595 0,'0'0'248'0,"0"0"-179"0,0 0-9 15,0 0 1-15,0 0-24 0,18-125 4 16,-7 75-7-16,0-6-9 15,1 6-18-15,-2 8 1 16,-1 18-3-16,-1 14-3 16,-4 10-1-16,0 0 1 15,7 11-1-15,3 26-1 16,-1 13 0-16,1-1 0 16,-1 1-8-16,-3-2-24 15,0-8-25-15,-3-8-33 16,-5-10 1-16,-2-14-31 15,0-2-5-15,-2-6 12 16,-21 0-3-16,-2-11 116 0,-4-6 1 16,0 0 81-1,6 4-1-15,2-2-25 0,10 2 9 16,6 4-8-16,5-1-16 16,0 3-4-16,0-2 8 15,20 1-8-15,3 2-6 16,6 2-15-16,0-5-16 15,-2 8 0-15,-1-2-52 16,-4-1-130-16,-1-2-146 16</inkml:trace>
  <inkml:trace contextRef="#ctx0" brushRef="#br0" timeOffset="212022.8">21246 15899 651 0,'0'0'104'0,"0"0"18"0,0 0 16 0,9 127-48 16,-7-99-44-16,-2-6-6 16,0-11-18-16,0-5-6 15,0-6-3-15,0 0 5 16,0-17-15-16,-2-11-3 16,-4-12 0-16,3-9 0 15,3 3 1-15,0 2-1 16,3 0-2-16,15 8-9 15,-1 8 2-15,-1 10 2 0,-3 10 6 16,-2 8-7 0,1 0-3-16,1 0 10 0,-5 19 1 15,4 2 5-15,-5 2-4 16,-1-6 3-16,-2 3 9 16,-4 0 7-16,0-2-3 15,0 5 4-15,0-1-7 16,0 0-11-16,0 1-3 15,0 0 0-15,0-5-1 16,6-4 1-16,4-2-5 16,3-8-12-16,1-1-13 15,1-3-20-15,4 0-44 16,-2-3-59-16,1-18-22 16,-5 1-145-16</inkml:trace>
  <inkml:trace contextRef="#ctx0" brushRef="#br0" timeOffset="212497.06">21581 15837 725 0,'0'0'112'0,"0"0"-28"0,0 0 5 0,0 0-59 15,0 0-19-15,-4 109 22 16,4-96 18-16,0 0-3 0,0-9 0 16,0-4-10-1,0 0-19-15,0 0-19 0,0-4 0 16,0-19-20-16,0-13 11 16,0-4-3-16,0-8 5 15,0 4 7-15,0 2 0 16,2 4-1-16,13 10 1 15,5 6-1-15,0 12 0 16,0 6-3-16,0 4-9 16,-5 0 13-16,-1 4 0 15,-3 17 1-15,-7 8 8 16,-4 1 7-16,0 5-2 16,0 2-6-16,0-5 4 0,-10-1-6 15,3 0-5 1,0-5-1-16,7-2-4 0,0-3-1 15,0-6-2-15,0-2-7 16,9-6-4-16,6-7-34 16,8 0-32-16,8-3-41 15,-2-19-67-15,2-9-141 16</inkml:trace>
  <inkml:trace contextRef="#ctx0" brushRef="#br0" timeOffset="212830.8">21932 15718 726 0,'0'0'130'0,"0"0"-9"0,0 0 11 0,0 0-103 0,0 0-22 16,0 0 13-16,-116 125-16 15,112-95-1-15,4-7 9 16,0-10-1-16,0 1-11 15,0-10-2-15,2-4-19 16,12 0-42-16,6-22 7 16,2-4 40-16,3 2-9 15,-5 8 8-15,-5 10 16 16,-1 6 1-16,-3 4 32 16,2 18 9-16,1 2-20 15,-3-2-12-15,-1-4-9 16,0-10-2-16,7-3-100 0,-1-5-152 15,-5-13-184-15</inkml:trace>
  <inkml:trace contextRef="#ctx0" brushRef="#br0" timeOffset="213466.58">22202 15222 545 0,'0'0'112'16,"0"0"-6"-16,0 0 24 15,0 0-102-15,-76 128 2 16,72-74 40-16,4 4-17 16,0 4 1-16,0 7 3 15,0-1-16-15,0 6-17 16,0-7-6-16,-2-4-14 15,-3-9-1-15,5-15-3 16,0-16-12-16,0-11-22 16,0-12-21-16,0 0-10 15,0-12-28-15,0-15 70 16,0-9 20-16,9-5-6 16,13 1-4-16,7 7 4 0,5 4-12 15,1 8 3 1,-1 2-5-16,-5 11-2 0,-7-1 19 15,-4 9 6-15,-5-2 14 16,-6 2 3-16,-3 0-11 16,-2 0 3-16,-2 0-2 15,0 0 10-15,0 0 26 16,0 0 4-16,-15 0 5 16,-10 11-14-16,-1 11 4 15,-1 8-20-15,7 6 4 16,4-3-2-16,10-6-3 15,4-3-18-15,2-8-3 16,0-4-2-16,8-8-9 16,13-4-23-16,3-4-9 15,3-18 22-15,-3-8 11 0,1 3-5 16,-5-2-15-16,-3 9 10 16,-3 10 13-16,-1 10-1 15,1 0-13-15,-3 0-7 16,5 0-1-16,-1 0-77 15,-1 0-83-15,-1 0-45 16,-4 0-19-16</inkml:trace>
  <inkml:trace contextRef="#ctx0" brushRef="#br0" timeOffset="213813.54">22697 15566 247 0,'0'0'684'0,"0"0"-577"0,0 0 65 0,0 0-87 16,0 0-69-16,0 0-13 15,-65 79-3-15,65-59-5 16,5 2-4-16,15 0-17 15,4 0-3-15,5 1 14 16,-2-2 0-16,-3-3 14 0,-5 0 1 16,-4 0 7-1,-9 1 11-15,-6 2 20 0,0-3-13 16,-2-7-18-16,-25-4-7 16,-6-7-32-16,-7 0-19 15,0 0-72-15,3-9-89 16,4-4-139-16</inkml:trace>
  <inkml:trace contextRef="#ctx0" brushRef="#br0" timeOffset="-192437.22">15874 16820 294 0,'0'0'211'0,"0"0"-180"0,0 0 41 0,0 0-5 16,0 0-31-16,0 0-13 15,0 0 10-15,-26-12 9 16,26 8 17-16,-2 2 15 16,-1 2 19-16,1 0 4 15,2 0-25-15,0 0-25 16,0 6-28-16,0 8-3 0,5 7-4 15,10-2-6-15,3 0-1 16,2 0-4-16,0-5 3 16,1 1-2-1,-4-4 0-15,-3 3-2 0,-3-8 0 16,-5 2 1-16,-4-3 0 16,-2-5 4-16,0 0 2 15,0 3 21-15,0 1-4 16,0 2 9-16,-4 6-11 15,-13 7-15-15,-4 2-7 16,-1 3 1-16,-1 2-1 16,1 1 0-16,4-4 0 15,1 0 0-15,5-11 0 16,6-2 1-16,4-6-2 16,-1-4-4-16,3 0-7 0,0 0-32 15,0 0-69 1,20-4-186-16,5-6-173 0</inkml:trace>
  <inkml:trace contextRef="#ctx0" brushRef="#br0" timeOffset="-186397.9">16592 16892 378 0,'0'0'184'0,"0"0"-42"0,0 0-12 16,0 0-51-16,0 0-25 0,0 0 5 15,0 0 17-15,0 22 5 16,0-12-10-16,0 6 0 15,0 12-15-15,0 2-8 16,2 10-18-16,0 10-10 16,7 4-3-16,0 1-12 15,3 7-5-15,-2-4 4 16,2-2-4-16,-3-10-4 16,-3-6 4-16,1-10 0 15,-3-11 0-15,-4-10-2 16,2-9-11-16,-2 0-25 15,0-5-28-15,0-21-15 0,0-18-8 16,-11-11-117 0,-4-7-107-16,1 8-119 0</inkml:trace>
  <inkml:trace contextRef="#ctx0" brushRef="#br0" timeOffset="-185964.71">16538 16936 681 0,'0'0'42'0,"0"0"-10"15,0 0 63-15,0 0-93 16,0 0-2-16,0 0 0 16,21-12 5-16,-2 2 26 0,6-4 22 15,6 6 21-15,2-3-16 16,3 9 2-16,3 2-30 15,-4 0-10-15,-2 0 9 16,-1 13-1-16,-8 13-2 16,-4 6 2-16,-4 4 7 15,-5 8-12-15,-5 5-6 16,-6 1-11-16,0 4 1 16,0 4 1-16,-9-4 5 15,-13 2 3-15,-4-6-2 16,-6-6 5-16,-1-8-6 15,1-5-3-15,1-12-8 16,10-2-4-16,0-11-12 0,8-2-14 16,6-4-19-1,5 0-18-15,-1-4-36 0,3-19-51 16,0-4-73-16,7-10 14 16,18-3 2-16,4-4-126 15</inkml:trace>
  <inkml:trace contextRef="#ctx0" brushRef="#br0" timeOffset="-185700.4">17104 17118 749 0,'0'0'71'0,"0"0"11"0,0 0 62 0,0 0-70 0,0 0-42 16,0 0-6-16,-42 73 12 15,33-59-4-15,3 4-5 16,-2 4-9-16,2 4-13 16,4 2-6-16,2 2-1 15,0 2-1-15,0-1-10 16,13-8-26-16,9-1-25 16,3-14-74-16,0-8 1 15,2 0-53-15,-6-3 26 16,-5-20-51-16</inkml:trace>
  <inkml:trace contextRef="#ctx0" brushRef="#br0" timeOffset="-185183.45">17056 17317 651 0,'0'0'95'15,"0"0"-55"-15,0 0 56 16,0 0-75-16,0 0-21 15,0 0 0-15,73 0-3 16,-38 0-16-16,4-11-26 16,-6-6-4-16,1-1-1 15,-10 1-45-15,-4-2-12 0,-4 2-6 16,-6 4 75 0,-3 3 36-16,-3 6 2 0,-2 4 38 15,-2 0 68-15,0 0 2 16,0 0 12-16,0 0 5 15,0 0-25-15,0 0 11 16,0 4-29-16,0 6-35 16,-2 2-36-16,0-2-9 15,2 0-2-15,0-2 0 16,0 1-13-16,0-7-17 16,14 4 1-16,5-1 2 15,2 3-9-15,-3-2 11 16,-3 6 20-16,-3-1 5 15,-3 6 3-15,-1 1 8 16,-3-2 8-16,-5 2 1 0,0 1-2 16,0-2 0-16,-3 5-1 15,-14-4-3-15,-3-4-8 16,-3-5-6 0,2-8 0-16,0-1-17 0,3 0-30 15,3-10-67-15,8-16-57 16,7-2-92-16,0-6-123 15</inkml:trace>
  <inkml:trace contextRef="#ctx0" brushRef="#br0" timeOffset="-184900.27">17683 17137 260 0,'0'0'511'0,"0"0"-477"0,0 0 87 0,0 0 5 16,0 0-72-16,0 0-21 15,-73 104 9-15,62-74-10 16,2 5-1-16,5 2-7 16,1-1 3-16,3-2-20 15,0-5-3-15,9-4-4 16,11-6-7-16,3-6-32 15,6-8-39-15,-1-5-79 16,6-9-17-16,0-13-39 16,-7-9-171-16</inkml:trace>
  <inkml:trace contextRef="#ctx0" brushRef="#br0" timeOffset="-184511.8">17943 17245 666 0,'0'0'199'16,"0"0"-153"-16,0 0 100 16,0 0-63-16,0 0-61 15,0 0-10-15,-88 80-1 16,72-50 2-16,1 2 1 16,1 4 14-16,6 0 2 0,1-6-16 15,5-6-12-15,2-6-2 16,0-10-6-16,7-8-39 15,19 0-33 1,3-9-3-16,5-22 14 0,-3-9 24 16,-6 4-7-16,-6 0 24 15,-5 10 14-15,-3 13 12 16,-7 4 1-16,-2 9 1 16,3 0 10-16,-2 4 45 15,1 22-9-15,0 6-7 16,3 4-7-16,-3 0-17 15,3-5-16-15,0-9-1 16,-3-9-44-16,3-4-57 16,-5-9-167-16,0 0-243 0</inkml:trace>
  <inkml:trace contextRef="#ctx0" brushRef="#br0" timeOffset="-184215.26">18127 17427 694 0,'0'0'91'0,"0"0"-59"16,0 0 72-16,0 0-67 15,0 0-16-15,51 109 16 16,-44-102 16-16,-2 2-4 0,-5-9-18 16,0 0-26-1,0 0-5-15,0-9-31 0,0-12 5 16,0-12 11-16,0-7 7 15,0 6 4-15,0-2 4 16,0 8 2-16,2 6 0 16,9 4-2-16,0 11-1 15,0 2-3-15,4 5-21 16,4 0-24-16,-4 0-13 16,3 5-75-16,-5 2-51 15,-3-7-128-15</inkml:trace>
  <inkml:trace contextRef="#ctx0" brushRef="#br0" timeOffset="-183534.37">18417 16727 549 0,'0'0'200'15,"0"0"-151"-15,0 139 73 16,2-76-46-16,4 6-43 16,2 3-1-16,-6 9 0 15,0-1 15-15,-2 0 3 0,0-8-26 16,2-13-12 0,3-12-12-16,-1-14-10 0,0-12-48 15,1-12-15-15,-1-9-37 16,-1-9-81-16,3-21 97 15,-1-2 94-15,1-4 2 16,5 6-1-16,5-2 3 16,2 4-1-16,4 2-3 15,3 3 3-15,-1 10 4 16,-1 1 1-16,-2 2 5 16,0 6 1-16,-1-4-5 15,-3 3 1-15,-5 0 1 16,-1 1-1-16,-4 0 5 15,-5 4 14-15,0 0 6 16,-2 0 23-16,0 0 38 0,0 0 0 16,0 0-13-1,-13 4-34-15,-10 10-28 0,1 8-7 16,2 3-5 0,0 4-7-16,5 5-2 0,7 2 2 15,8 4 0-15,0-4-2 16,0-4-2-16,23-6-13 15,4-11-21-15,4-11-4 16,2-4-23-16,1 0 14 16,-5-22 14-16,-7-6 22 15,-7-3 1-15,-7 8 12 16,-8-4 1-16,0 9 1 16,-10 10 5-16,-17 5 31 0,-4 3-1 15,-2 0-2-15,-1 11-6 16,3 7-27-16,9 0-2 15,7 4-7-15,8-3-48 16,7-1-79-16,0-9-150 16</inkml:trace>
  <inkml:trace contextRef="#ctx0" brushRef="#br0" timeOffset="-182552.72">18234 17209 641 0,'0'0'164'0,"0"0"-85"0,0 0-2 0,0 0-35 15,0 0 7-15,149-48 45 16,-66 24-46-16,3-7-6 16,-3 4-34-16,-16 4 0 15,-22 7-8-15,-24 10-37 16,-13 6-99-16,-8 6-170 15,-2 34-307-15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AFAD-6351-082A-4243-41F3B7C99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DD9DE-9A66-82C7-37A7-A0DE859B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C333E3-A809-EB79-98C0-C877CAB0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D53E3-F955-70F4-6894-0BF621B0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D9740-FE91-C155-DB56-866193E1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283D-65FC-07E3-55C2-6CC4254B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919FC1-CA75-1904-EDA5-1751435C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8211E-EA30-B3E2-F7DA-BC3149C6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B2D6BA-DB8E-CF93-8F8F-4C99D94B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C3CC6-8454-F984-F94C-5EEF138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2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A0FF3-9C7C-1774-7F6C-FFF6E328C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46E0E3-EC55-733B-E1E7-6A24D1A4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EB4E6-5C5B-9C25-2190-543F9A7D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325B9-AC8B-51AF-F47E-65721C2A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878E-2327-AB97-223D-5CAB198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D5FD-EA9A-5408-EB33-C0C664B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07024-F03F-E02F-8019-177AD7FD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3054A-A64A-6A56-2616-252D4692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D7254-DFFB-0BC2-2302-5CD14E7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56BEE-97FD-44B6-8634-7D4089A5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D1028-8CBF-DEE6-FA83-F9364EB7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76B69-88A9-4FC7-90C2-291DF2E1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DE518-1DC1-B3EA-FC6F-74FF713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82091-27AC-609B-8D16-441D338B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99B19-53D2-D447-6EAE-BAAD285C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82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6285-C800-ADE9-1B32-BBE1F24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92774-4B54-DB31-61D0-A255FE2DD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8A60D-E16F-6020-02CD-DE1FFDEB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CFA3A-66A0-332C-DD54-347DB111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105B02-6969-64BD-5EB9-B0F121CF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831CD-E730-2803-6745-689840B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FD8C9-E26D-78FF-C343-94B3984C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3837A1-D89D-996E-9252-72FE3C94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19263-4BF0-6C0A-F2D6-EB60FD85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B7E9AC-33E8-1053-E4CB-20A3D9C3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34345D-A5B0-1F75-3328-005701CE0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E71BB1-6A67-5FA4-93DB-24AA06C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13AB46-829D-1DE3-7D29-8CAB400A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2936F8-FDAF-CF73-A170-9C910C5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E93B-F6E0-0005-EBC9-824C7124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02AB52-60C7-13D5-8AAF-9306B16D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A8A7E4-E102-ED03-3394-13D2132E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D68AA7-856B-2ABE-5B4B-745A74DA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1DFE6A-F57C-2951-FFE2-EBCB6CE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400C1B-C3C1-41B4-B089-C7473D84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4B23FB-F1DB-927B-A09D-015208E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8D662-64AB-B435-30DA-EAFAD36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93BD3-711E-FD92-59AB-2AA6B7ED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5BF27-B847-52C6-5978-9FEF0A8C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A3C54-FC3F-2BB7-67E3-332BE45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4C76A-3FC5-1EA6-4DF3-ABAC3448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20C221-31B0-1F0E-E297-DF8B5BB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96F02-5DE3-F2DC-0E96-0156CE6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868ADB-AA1E-0ACE-24A4-F36E2D9AC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422D99-3225-8BEC-2279-1B69D6B9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5C948F-AC82-2ED7-FA24-E55C6B8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797C0-0FA6-E8F6-F3DB-067B03F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6D55-40B9-8C7D-AE88-34AD52EA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AE4C21-9656-03B6-0026-4C543A1B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AC7EC-6B33-2178-A3CA-218746A5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88503-5DD1-BB46-6DB6-551151F27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6663-F3B9-437E-9E22-F13C4C3850A3}" type="datetimeFigureOut">
              <a:rPr lang="pt-BR" smtClean="0"/>
              <a:t>18/07/2026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2600E-1AD3-8B74-7D35-272F8AB8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118EAC-2F00-EF15-5B63-0055C8DA9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80D3D3E-8C7B-1178-05FD-16300D88A34E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ECD541-6905-6C07-71C3-E2D78E9A1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A5777-9926-87CC-6360-89E0EE4C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A7D8AE-7A4E-2092-581D-A578999C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DD289C-6A41-81C5-78D7-AAB5945202A8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851366E1-1F80-9288-EFD5-FA97BC5636E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B7F7E6B-A886-C6B8-D2C9-2F489926C339}"/>
              </a:ext>
            </a:extLst>
          </p:cNvPr>
          <p:cNvSpPr txBox="1"/>
          <p:nvPr/>
        </p:nvSpPr>
        <p:spPr>
          <a:xfrm>
            <a:off x="211016" y="1351583"/>
            <a:ext cx="11769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Veículos autônomos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veículos autônomos representam uma importante tendência para evolução das operações logísticas e dos sistemas de transporte de cargas. Essa tecnologia utiliza sensores, sistemas de navegação, conectividade e inteligência artificial para realizar deslocamentos de forma automatizada, reduzindo a necessidade de intervenção humana durante as operações. Nesse contexto, a utilização de veículos autônomos pode contribuir para aumento da segurança operacional, otimização das rotas, redução do consumo de combustível e melhoria da eficiência no transporte de mercadorias. Além disso, essa tecnologia tende a ampliar a integração entre automação, monitoramento em tempo real e tomada de decisões nas operações logísticas.</a:t>
            </a:r>
          </a:p>
        </p:txBody>
      </p:sp>
    </p:spTree>
    <p:extLst>
      <p:ext uri="{BB962C8B-B14F-4D97-AF65-F5344CB8AC3E}">
        <p14:creationId xmlns:p14="http://schemas.microsoft.com/office/powerpoint/2010/main" val="228370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EDA85-5DF8-84D4-B2B7-6E374AF64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E3DD54-CE52-4E46-A05D-035A82B6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24B06A1-EDAE-6E8D-4784-539E278C245D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AA57B542-51DA-B23B-0C77-FCCBC631286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5569B3-B664-6578-CA9E-F353B2A2BAE1}"/>
              </a:ext>
            </a:extLst>
          </p:cNvPr>
          <p:cNvSpPr txBox="1"/>
          <p:nvPr/>
        </p:nvSpPr>
        <p:spPr>
          <a:xfrm>
            <a:off x="211016" y="1351583"/>
            <a:ext cx="11769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Rastreamento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tecnologias de rastreamento e monitoramento de cargas representam importantes ferramentas para controle e gestão das operações logísticas. A utilização de sensores, dispositivos de geolocalização e sistemas conectados permite acompanhar o deslocamento das mercadorias em tempo real ao longo da cadeia de suprimentos. Nesse contexto, as empresas conseguem ampliar a visibilidade das operações, melhorar o controle logístico e aumentar a segurança das cargas durante o transporte e a distribuição. Além disso, essas tecnologias contribuem para maior transparência das informações, redução de falhas operacionais e melhoria do nível de serviço oferecido aos clientes.</a:t>
            </a:r>
          </a:p>
        </p:txBody>
      </p:sp>
    </p:spTree>
    <p:extLst>
      <p:ext uri="{BB962C8B-B14F-4D97-AF65-F5344CB8AC3E}">
        <p14:creationId xmlns:p14="http://schemas.microsoft.com/office/powerpoint/2010/main" val="136840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EB11C-9A36-7224-8814-34486C589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961636-E6BE-EF9A-9E51-BB623C10E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677A873-924F-DF11-D2D8-63134EE74075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4D607415-85BD-2A65-A39E-8CEEA4FECA9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23C782-0CC6-7508-57A0-2977A94DA1DB}"/>
              </a:ext>
            </a:extLst>
          </p:cNvPr>
          <p:cNvSpPr txBox="1"/>
          <p:nvPr/>
        </p:nvSpPr>
        <p:spPr>
          <a:xfrm>
            <a:off x="211016" y="1351583"/>
            <a:ext cx="11769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dados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crescente digitalização das operações logísticas, as empresas passaram a coletar grandes volumes de dados relacionados às atividades de transporte, armazenagem, estoques e distribuição. Nesse contexto, a utilização de ferramentas analíticas, sistemas inteligentes e tecnologias de inteligência empresarial permite interpretar essas informações de maneira mais eficiente, identificando padrões operacionais, prevendo demandas e apoiando a tomada de decisões. Além disso, o uso estratégico dos dados contribui para otimização dos processos logísticos, redução de custos, aumento da produtividade e melhoria do desempenho operacional ao longo da cadeia de suprimentos.</a:t>
            </a:r>
          </a:p>
        </p:txBody>
      </p:sp>
    </p:spTree>
    <p:extLst>
      <p:ext uri="{BB962C8B-B14F-4D97-AF65-F5344CB8AC3E}">
        <p14:creationId xmlns:p14="http://schemas.microsoft.com/office/powerpoint/2010/main" val="134974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F00FE-7B0E-1E49-4812-80F62247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0F40F1-DF82-F3A0-87DB-5E6026A3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4B9ECBA-4322-C884-F53A-7482DC7B1197}"/>
              </a:ext>
            </a:extLst>
          </p:cNvPr>
          <p:cNvSpPr txBox="1"/>
          <p:nvPr/>
        </p:nvSpPr>
        <p:spPr>
          <a:xfrm>
            <a:off x="211016" y="170822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HISTÓRIA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BBD26F9B-70A3-9DA3-ACE0-5BA2815F9C1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E59B57-5081-7C71-85E0-FC157713EDA9}"/>
              </a:ext>
            </a:extLst>
          </p:cNvPr>
          <p:cNvSpPr txBox="1"/>
          <p:nvPr/>
        </p:nvSpPr>
        <p:spPr>
          <a:xfrm>
            <a:off x="211016" y="644541"/>
            <a:ext cx="117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72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OBRIGADO!</a:t>
            </a: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209B86-482B-0081-DBFA-D6F852F96612}"/>
              </a:ext>
            </a:extLst>
          </p:cNvPr>
          <p:cNvSpPr txBox="1"/>
          <p:nvPr/>
        </p:nvSpPr>
        <p:spPr>
          <a:xfrm>
            <a:off x="0" y="3599389"/>
            <a:ext cx="11726427" cy="293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CURTA ESTE CONTEÚDO!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SE INSCREVA EM NOSSO CANAL!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DEIXE O SEU COMENTÁRIO!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COMPARTILHE O CONTEÚDO!</a:t>
            </a:r>
          </a:p>
        </p:txBody>
      </p:sp>
      <p:pic>
        <p:nvPicPr>
          <p:cNvPr id="6" name="Gráfico 5" descr="Comentar com Curtir com preenchimento sólido">
            <a:extLst>
              <a:ext uri="{FF2B5EF4-FFF2-40B4-BE49-F238E27FC236}">
                <a16:creationId xmlns:a16="http://schemas.microsoft.com/office/drawing/2014/main" id="{0479C79C-176A-C97D-E932-0EAAEA750CA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495" y="3797710"/>
            <a:ext cx="719729" cy="719729"/>
          </a:xfrm>
          <a:prstGeom prst="rect">
            <a:avLst/>
          </a:prstGeom>
        </p:spPr>
      </p:pic>
      <p:pic>
        <p:nvPicPr>
          <p:cNvPr id="7" name="Gráfico 6" descr="Adicionar Comentário com preenchimento sólido">
            <a:extLst>
              <a:ext uri="{FF2B5EF4-FFF2-40B4-BE49-F238E27FC236}">
                <a16:creationId xmlns:a16="http://schemas.microsoft.com/office/drawing/2014/main" id="{910B634A-8029-5E09-1171-1B58909C70F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181" y="5195740"/>
            <a:ext cx="688930" cy="688930"/>
          </a:xfrm>
          <a:prstGeom prst="rect">
            <a:avLst/>
          </a:prstGeom>
        </p:spPr>
      </p:pic>
      <p:pic>
        <p:nvPicPr>
          <p:cNvPr id="8" name="Gráfico 7" descr="Seguir com preenchimento sólido">
            <a:extLst>
              <a:ext uri="{FF2B5EF4-FFF2-40B4-BE49-F238E27FC236}">
                <a16:creationId xmlns:a16="http://schemas.microsoft.com/office/drawing/2014/main" id="{59F3C203-5ABB-BBE2-3535-F4779F904C7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6013" y="4464629"/>
            <a:ext cx="639638" cy="639638"/>
          </a:xfrm>
          <a:prstGeom prst="rect">
            <a:avLst/>
          </a:prstGeom>
        </p:spPr>
      </p:pic>
      <p:pic>
        <p:nvPicPr>
          <p:cNvPr id="13" name="Gráfico 12" descr="Enviar com preenchimento sólido">
            <a:extLst>
              <a:ext uri="{FF2B5EF4-FFF2-40B4-BE49-F238E27FC236}">
                <a16:creationId xmlns:a16="http://schemas.microsoft.com/office/drawing/2014/main" id="{AE2DE8DD-DBCF-407D-0AE1-FDEE1BB511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5712" y="5846813"/>
            <a:ext cx="688930" cy="6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B582-BCF4-9ECE-6119-383194CB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21785D3-9E62-7311-4460-330AD99F4684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98593F-FC37-2518-6413-9A359B1A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7D13B8-DE72-286D-0667-FCDF4E590815}"/>
              </a:ext>
            </a:extLst>
          </p:cNvPr>
          <p:cNvSpPr txBox="1"/>
          <p:nvPr/>
        </p:nvSpPr>
        <p:spPr>
          <a:xfrm>
            <a:off x="-83574" y="5732206"/>
            <a:ext cx="769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INFORMAÇÃO &gt; CONHECIMENTO &gt; RESULTADO</a:t>
            </a:r>
          </a:p>
        </p:txBody>
      </p:sp>
    </p:spTree>
    <p:extLst>
      <p:ext uri="{BB962C8B-B14F-4D97-AF65-F5344CB8AC3E}">
        <p14:creationId xmlns:p14="http://schemas.microsoft.com/office/powerpoint/2010/main" val="2173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2B0742-26D6-FB90-1C34-5FF4E34A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-1598"/>
            <a:ext cx="12192000" cy="11071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003839-1E1C-E890-9A49-C84239A073A3}"/>
              </a:ext>
            </a:extLst>
          </p:cNvPr>
          <p:cNvSpPr txBox="1"/>
          <p:nvPr/>
        </p:nvSpPr>
        <p:spPr>
          <a:xfrm>
            <a:off x="211016" y="170822"/>
            <a:ext cx="5889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INTRODUÇÃO A LOGÍSTICA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07CDE2-F77F-0E7A-1DCC-AFECE215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650568"/>
              </p:ext>
            </p:extLst>
          </p:nvPr>
        </p:nvGraphicFramePr>
        <p:xfrm>
          <a:off x="211016" y="1638827"/>
          <a:ext cx="5813364" cy="445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5A0BB841-84DD-505C-CF17-75F96B4C0C48}"/>
              </a:ext>
            </a:extLst>
          </p:cNvPr>
          <p:cNvGrpSpPr/>
          <p:nvPr/>
        </p:nvGrpSpPr>
        <p:grpSpPr>
          <a:xfrm>
            <a:off x="7645400" y="1491343"/>
            <a:ext cx="3559629" cy="3363686"/>
            <a:chOff x="7217229" y="1480456"/>
            <a:chExt cx="3559629" cy="336368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55F84CE-9C7D-2C52-02AA-D99AA77E927A}"/>
                </a:ext>
              </a:extLst>
            </p:cNvPr>
            <p:cNvSpPr/>
            <p:nvPr/>
          </p:nvSpPr>
          <p:spPr>
            <a:xfrm>
              <a:off x="7217229" y="1480456"/>
              <a:ext cx="3559629" cy="33636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FBB35DF0-EB1D-609F-9B8A-52CB17DC3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31" y="1771958"/>
              <a:ext cx="2505754" cy="25057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EDD5A62-C638-C6EC-78AA-DD9134A142A7}"/>
                  </a:ext>
                </a:extLst>
              </p14:cNvPr>
              <p14:cNvContentPartPr/>
              <p14:nvPr/>
            </p14:nvContentPartPr>
            <p14:xfrm>
              <a:off x="4989600" y="1516680"/>
              <a:ext cx="3416400" cy="237024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EDD5A62-C638-C6EC-78AA-DD9134A142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0240" y="1507320"/>
                <a:ext cx="3435120" cy="23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2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14341-4FA4-C327-2C6B-17C83FA4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D51345-B323-C362-11EA-04EB93FFB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529A4D-2075-7B5F-A7C8-053DD59CCDF4}"/>
              </a:ext>
            </a:extLst>
          </p:cNvPr>
          <p:cNvSpPr txBox="1"/>
          <p:nvPr/>
        </p:nvSpPr>
        <p:spPr>
          <a:xfrm>
            <a:off x="211016" y="170822"/>
            <a:ext cx="5052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1E510969-F2C7-9BBA-8057-BE549DED185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DF1EE2-C602-0CFA-C7F1-C16FEE080E1D}"/>
              </a:ext>
            </a:extLst>
          </p:cNvPr>
          <p:cNvSpPr txBox="1"/>
          <p:nvPr/>
        </p:nvSpPr>
        <p:spPr>
          <a:xfrm>
            <a:off x="211016" y="1351583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logística continuará exercendo papel estratégico para o funcionamento das empresas, das cadeias de suprimentos e da economia global. O avanço das tecnologias, dos sistemas de transporte e dos meios de comunicação tende a transformar as operações logísticas, tornando-as mais integradas, automatizadas e eficientes. Nesse contexto, a evolução da infraestrutura logística, dos sistemas de informação e dos equipamentos operacionais contribuirá para ampliar a capacidade de movimentação, armazenagem e distribuição de mercadorias em diferentes regiões do mundo.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F858240-C479-CD1E-EEE3-08551258A3EE}"/>
                  </a:ext>
                </a:extLst>
              </p14:cNvPr>
              <p14:cNvContentPartPr/>
              <p14:nvPr/>
            </p14:nvContentPartPr>
            <p14:xfrm>
              <a:off x="431280" y="2850480"/>
              <a:ext cx="10560960" cy="3546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F858240-C479-CD1E-EEE3-08551258A3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920" y="2841120"/>
                <a:ext cx="10579680" cy="35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18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C0078-8026-9DC5-304B-D136E30AB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9DCCF0-0D99-1CCE-8937-8C97D6F1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639107C-838E-EB81-D8B2-F3E3D5F8F788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985C53FE-6C20-D214-FEC1-4FD59C82FC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79F4289-08FA-8AEB-8DC8-079981E6D879}"/>
              </a:ext>
            </a:extLst>
          </p:cNvPr>
          <p:cNvSpPr txBox="1"/>
          <p:nvPr/>
        </p:nvSpPr>
        <p:spPr>
          <a:xfrm>
            <a:off x="211016" y="1351583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operações logísticas continuam evoluindo em resposta aos avanços tecnológicos, às exigências do mercado e às transformações econômicas e ambientais observadas no cenário global. Nesse contexto, as empresas passam a buscar operações mais integradas, inteligentes, sustentáveis e orientadas por informações, com o objetivo de aumentar a eficiência operacional, reduzir custos, melhorar o nível de serviço e fortalecer a competitividade ao longo da cadeia de suprimentos.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68544B7-DCF0-5FCA-146B-502C648AB6FB}"/>
                  </a:ext>
                </a:extLst>
              </p14:cNvPr>
              <p14:cNvContentPartPr/>
              <p14:nvPr/>
            </p14:nvContentPartPr>
            <p14:xfrm>
              <a:off x="9024480" y="2669400"/>
              <a:ext cx="2818800" cy="907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68544B7-DCF0-5FCA-146B-502C648AB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8640" y="2606040"/>
                <a:ext cx="2850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9B299471-E21D-C2F3-3B38-BC961F615E5A}"/>
                  </a:ext>
                </a:extLst>
              </p14:cNvPr>
              <p14:cNvContentPartPr/>
              <p14:nvPr/>
            </p14:nvContentPartPr>
            <p14:xfrm>
              <a:off x="307800" y="3008520"/>
              <a:ext cx="11485800" cy="1522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9B299471-E21D-C2F3-3B38-BC961F615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960" y="2945160"/>
                <a:ext cx="115171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81E7EB3-DC14-D77F-17D1-2F8626473704}"/>
                  </a:ext>
                </a:extLst>
              </p14:cNvPr>
              <p14:cNvContentPartPr/>
              <p14:nvPr/>
            </p14:nvContentPartPr>
            <p14:xfrm>
              <a:off x="371160" y="3403080"/>
              <a:ext cx="3855240" cy="88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81E7EB3-DC14-D77F-17D1-2F86264737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320" y="3339720"/>
                <a:ext cx="3886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0DD942F-AA66-AB9E-C32E-F0B533B520AC}"/>
                  </a:ext>
                </a:extLst>
              </p14:cNvPr>
              <p14:cNvContentPartPr/>
              <p14:nvPr/>
            </p14:nvContentPartPr>
            <p14:xfrm>
              <a:off x="156240" y="2883960"/>
              <a:ext cx="11947680" cy="377784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0DD942F-AA66-AB9E-C32E-F0B533B520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880" y="2874600"/>
                <a:ext cx="11966400" cy="37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84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8E38C-5FD3-D027-310B-DBB795271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5DDFF8-D3A1-95B5-5395-6E1CA8657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2051592-224B-587F-30C3-46F572B767E5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0C50A9CB-CC75-D6FF-3816-8C0032ADFB2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15B1CF-FD01-7DA6-8148-71BAB882419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5292" r="1682" b="2866"/>
          <a:stretch>
            <a:fillRect/>
          </a:stretch>
        </p:blipFill>
        <p:spPr bwMode="auto">
          <a:xfrm>
            <a:off x="211016" y="1467313"/>
            <a:ext cx="7880932" cy="489415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26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D30BD-5D2D-16F9-F417-0195509B6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B9CE7F-1C8E-8EFA-81C1-8789125D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861E3B4-441A-63F1-9FAB-4D8B528E3AD4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F6447B44-C6A0-0A3B-EAFF-A5EB12ADE0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C16C5B-6040-A543-7506-6E390426128B}"/>
              </a:ext>
            </a:extLst>
          </p:cNvPr>
          <p:cNvSpPr txBox="1"/>
          <p:nvPr/>
        </p:nvSpPr>
        <p:spPr>
          <a:xfrm>
            <a:off x="211016" y="1351583"/>
            <a:ext cx="11769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Automação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automação das operações logísticas caracteriza-se pela utilização de equipamentos, sistemas inteligentes e tecnologias digitais para execução de atividades operacionais com maior eficiência, precisão e velocidade. Nesse contexto, processos relacionados à movimentação, armazenagem, separação, controle de estoques e distribuição passam a ser realizados com apoio de máquinas, sensores, softwares e sistemas integrados de gestão. Além disso, a automação contribui para redução de erros operacionais, aumento da produtividade e melhor aproveitamento dos recursos logísticos, permitindo que os profissionais direcionem suas atividades para funções de análise, planejamento e tomada de decisões estratégicas.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AC5CA75-6CA7-7F98-2AE6-BACEF1FDC1D9}"/>
                  </a:ext>
                </a:extLst>
              </p14:cNvPr>
              <p14:cNvContentPartPr/>
              <p14:nvPr/>
            </p14:nvContentPartPr>
            <p14:xfrm>
              <a:off x="501840" y="4809960"/>
              <a:ext cx="4984920" cy="1078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AC5CA75-6CA7-7F98-2AE6-BACEF1FDC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" y="4800600"/>
                <a:ext cx="5003640" cy="10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31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4B7DA-F68E-2B22-B193-265A20C24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42EEF0-A18A-3D8B-29D4-36282081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97761C7-42E1-1D81-6D5C-7C490A160EC3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9ED2BCA1-DCB5-9003-663F-B2C02D3A6BE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802183-C480-41A1-DF82-49CBFE8B2817}"/>
              </a:ext>
            </a:extLst>
          </p:cNvPr>
          <p:cNvSpPr txBox="1"/>
          <p:nvPr/>
        </p:nvSpPr>
        <p:spPr>
          <a:xfrm>
            <a:off x="211016" y="1351583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sustentabilidade tornou-se um dos principais temas relacionados à evolução das operações logísticas, impulsionando o desenvolvimento da chamada logística verde. Esse conceito envolve práticas voltadas à redução, mitigação ou eliminação dos impactos ambientais gerados pelas atividades de transporte, armazenagem e distribuição. Nesse contexto, as empresas passam a investir na otimização de rotas, redução das emissões de poluentes, utilização de veículos mais eficientes e adoção de processos sustentáveis ao longo da cadeia de suprimentos. </a:t>
            </a:r>
          </a:p>
        </p:txBody>
      </p:sp>
    </p:spTree>
    <p:extLst>
      <p:ext uri="{BB962C8B-B14F-4D97-AF65-F5344CB8AC3E}">
        <p14:creationId xmlns:p14="http://schemas.microsoft.com/office/powerpoint/2010/main" val="23405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77C4A-7724-4655-AA96-7966AB24E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EED4F8-913A-DC5C-AC5C-0B487ECC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B747461-4275-D829-C142-473EE7373D10}"/>
              </a:ext>
            </a:extLst>
          </p:cNvPr>
          <p:cNvSpPr txBox="1"/>
          <p:nvPr/>
        </p:nvSpPr>
        <p:spPr>
          <a:xfrm>
            <a:off x="211016" y="170822"/>
            <a:ext cx="960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TENDENCIAS PARA O FUTURO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952BCA19-BDEE-2371-8BF7-B9EA8A84AC2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817032D-038B-8434-7DA9-6C7B6CD78DA2}"/>
              </a:ext>
            </a:extLst>
          </p:cNvPr>
          <p:cNvSpPr txBox="1"/>
          <p:nvPr/>
        </p:nvSpPr>
        <p:spPr>
          <a:xfrm>
            <a:off x="211016" y="1351583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Paralelamente, a logística reversa destaca-se como prática responsável pelo retorno e destinação adequada de produtos, embalagens e materiais após o consumo, permitindo reaproveitamento, reciclagem ou descarte ambientalmente correto. Dessa forma, a integração entre logística verde e logística reversa contribui para redução de desperdícios, melhoria da eficiência operacional e fortalecimento das estratégias de sustentabilidade organizacional.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47D89DF-3AB6-82BB-E18B-4B0CCEC1B25C}"/>
                  </a:ext>
                </a:extLst>
              </p14:cNvPr>
              <p14:cNvContentPartPr/>
              <p14:nvPr/>
            </p14:nvContentPartPr>
            <p14:xfrm>
              <a:off x="435240" y="3939840"/>
              <a:ext cx="8798760" cy="2381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47D89DF-3AB6-82BB-E18B-4B0CCEC1B2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880" y="3930480"/>
                <a:ext cx="8817480" cy="24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805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33373</TotalTime>
  <Words>833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Butta</dc:creator>
  <cp:lastModifiedBy>Filipe Butta</cp:lastModifiedBy>
  <cp:revision>123</cp:revision>
  <dcterms:created xsi:type="dcterms:W3CDTF">2023-01-06T01:26:41Z</dcterms:created>
  <dcterms:modified xsi:type="dcterms:W3CDTF">2026-07-18T19:26:34Z</dcterms:modified>
</cp:coreProperties>
</file>