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450" r:id="rId3"/>
    <p:sldId id="301" r:id="rId4"/>
    <p:sldId id="313" r:id="rId5"/>
    <p:sldId id="467" r:id="rId6"/>
    <p:sldId id="468" r:id="rId7"/>
    <p:sldId id="473" r:id="rId8"/>
    <p:sldId id="469" r:id="rId9"/>
    <p:sldId id="470" r:id="rId10"/>
    <p:sldId id="472" r:id="rId11"/>
    <p:sldId id="474" r:id="rId12"/>
    <p:sldId id="451" r:id="rId13"/>
    <p:sldId id="471" r:id="rId14"/>
    <p:sldId id="328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71FF"/>
    <a:srgbClr val="4F7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AE3024-EC4F-40B2-A6A7-4D7BCAB4B38E}" v="1" dt="2026-08-12T21:36:03.8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lipe Butta" userId="f2c564d184d975fd" providerId="LiveId" clId="{3A695F43-F451-4FBE-9F4B-2EEC60D78FF7}"/>
    <pc:docChg chg="undo custSel addSld delSld modSld">
      <pc:chgData name="Filipe Butta" userId="f2c564d184d975fd" providerId="LiveId" clId="{3A695F43-F451-4FBE-9F4B-2EEC60D78FF7}" dt="2026-08-12T21:36:03.800" v="7"/>
      <pc:docMkLst>
        <pc:docMk/>
      </pc:docMkLst>
      <pc:sldChg chg="addSp">
        <pc:chgData name="Filipe Butta" userId="f2c564d184d975fd" providerId="LiveId" clId="{3A695F43-F451-4FBE-9F4B-2EEC60D78FF7}" dt="2026-08-12T21:36:03.800" v="7"/>
        <pc:sldMkLst>
          <pc:docMk/>
          <pc:sldMk cId="3171261960" sldId="301"/>
        </pc:sldMkLst>
        <pc:inkChg chg="add">
          <ac:chgData name="Filipe Butta" userId="f2c564d184d975fd" providerId="LiveId" clId="{3A695F43-F451-4FBE-9F4B-2EEC60D78FF7}" dt="2026-08-12T21:36:03.800" v="7"/>
          <ac:inkMkLst>
            <pc:docMk/>
            <pc:sldMk cId="3171261960" sldId="301"/>
            <ac:inkMk id="7" creationId="{5C3CBCC0-2B6B-DE93-B82B-2B7E0332DEC5}"/>
          </ac:inkMkLst>
        </pc:inkChg>
      </pc:sldChg>
      <pc:sldChg chg="addSp">
        <pc:chgData name="Filipe Butta" userId="f2c564d184d975fd" providerId="LiveId" clId="{3A695F43-F451-4FBE-9F4B-2EEC60D78FF7}" dt="2026-08-12T21:36:03.800" v="7"/>
        <pc:sldMkLst>
          <pc:docMk/>
          <pc:sldMk cId="4099182056" sldId="313"/>
        </pc:sldMkLst>
        <pc:inkChg chg="add">
          <ac:chgData name="Filipe Butta" userId="f2c564d184d975fd" providerId="LiveId" clId="{3A695F43-F451-4FBE-9F4B-2EEC60D78FF7}" dt="2026-08-12T21:36:03.800" v="7"/>
          <ac:inkMkLst>
            <pc:docMk/>
            <pc:sldMk cId="4099182056" sldId="313"/>
            <ac:inkMk id="4" creationId="{F9F0007E-AE79-019B-5258-DF7D35A6FA21}"/>
          </ac:inkMkLst>
        </pc:inkChg>
        <pc:inkChg chg="add">
          <ac:chgData name="Filipe Butta" userId="f2c564d184d975fd" providerId="LiveId" clId="{3A695F43-F451-4FBE-9F4B-2EEC60D78FF7}" dt="2026-08-12T21:36:03.800" v="7"/>
          <ac:inkMkLst>
            <pc:docMk/>
            <pc:sldMk cId="4099182056" sldId="313"/>
            <ac:inkMk id="5" creationId="{7D1CC281-E807-934B-417E-F3D22BCD1C7D}"/>
          </ac:inkMkLst>
        </pc:inkChg>
        <pc:inkChg chg="add">
          <ac:chgData name="Filipe Butta" userId="f2c564d184d975fd" providerId="LiveId" clId="{3A695F43-F451-4FBE-9F4B-2EEC60D78FF7}" dt="2026-08-12T21:36:03.800" v="7"/>
          <ac:inkMkLst>
            <pc:docMk/>
            <pc:sldMk cId="4099182056" sldId="313"/>
            <ac:inkMk id="6" creationId="{B4D8E789-F1C6-D344-D762-EBF02BF4D676}"/>
          </ac:inkMkLst>
        </pc:inkChg>
        <pc:inkChg chg="add">
          <ac:chgData name="Filipe Butta" userId="f2c564d184d975fd" providerId="LiveId" clId="{3A695F43-F451-4FBE-9F4B-2EEC60D78FF7}" dt="2026-08-12T21:36:03.800" v="7"/>
          <ac:inkMkLst>
            <pc:docMk/>
            <pc:sldMk cId="4099182056" sldId="313"/>
            <ac:inkMk id="7" creationId="{B9283838-E03D-2B04-6C0B-D1C33AB4AD61}"/>
          </ac:inkMkLst>
        </pc:inkChg>
        <pc:inkChg chg="add">
          <ac:chgData name="Filipe Butta" userId="f2c564d184d975fd" providerId="LiveId" clId="{3A695F43-F451-4FBE-9F4B-2EEC60D78FF7}" dt="2026-08-12T21:36:03.800" v="7"/>
          <ac:inkMkLst>
            <pc:docMk/>
            <pc:sldMk cId="4099182056" sldId="313"/>
            <ac:inkMk id="8" creationId="{DC9C8EB8-6022-9774-4C58-9A83EA758EE9}"/>
          </ac:inkMkLst>
        </pc:inkChg>
      </pc:sldChg>
      <pc:sldChg chg="addSp">
        <pc:chgData name="Filipe Butta" userId="f2c564d184d975fd" providerId="LiveId" clId="{3A695F43-F451-4FBE-9F4B-2EEC60D78FF7}" dt="2026-08-12T21:36:03.800" v="7"/>
        <pc:sldMkLst>
          <pc:docMk/>
          <pc:sldMk cId="4042841036" sldId="451"/>
        </pc:sldMkLst>
        <pc:inkChg chg="add">
          <ac:chgData name="Filipe Butta" userId="f2c564d184d975fd" providerId="LiveId" clId="{3A695F43-F451-4FBE-9F4B-2EEC60D78FF7}" dt="2026-08-12T21:36:03.800" v="7"/>
          <ac:inkMkLst>
            <pc:docMk/>
            <pc:sldMk cId="4042841036" sldId="451"/>
            <ac:inkMk id="2" creationId="{79DA1553-1B72-CCA0-C66F-B7E16F2029CA}"/>
          </ac:inkMkLst>
        </pc:inkChg>
      </pc:sldChg>
      <pc:sldChg chg="addSp">
        <pc:chgData name="Filipe Butta" userId="f2c564d184d975fd" providerId="LiveId" clId="{3A695F43-F451-4FBE-9F4B-2EEC60D78FF7}" dt="2026-08-12T21:36:03.800" v="7"/>
        <pc:sldMkLst>
          <pc:docMk/>
          <pc:sldMk cId="1014106251" sldId="467"/>
        </pc:sldMkLst>
        <pc:inkChg chg="add">
          <ac:chgData name="Filipe Butta" userId="f2c564d184d975fd" providerId="LiveId" clId="{3A695F43-F451-4FBE-9F4B-2EEC60D78FF7}" dt="2026-08-12T21:36:03.800" v="7"/>
          <ac:inkMkLst>
            <pc:docMk/>
            <pc:sldMk cId="1014106251" sldId="467"/>
            <ac:inkMk id="4" creationId="{5A276196-BF2F-AE67-373E-475775401F5E}"/>
          </ac:inkMkLst>
        </pc:inkChg>
      </pc:sldChg>
      <pc:sldChg chg="addSp add del">
        <pc:chgData name="Filipe Butta" userId="f2c564d184d975fd" providerId="LiveId" clId="{3A695F43-F451-4FBE-9F4B-2EEC60D78FF7}" dt="2026-08-12T21:36:03.800" v="7"/>
        <pc:sldMkLst>
          <pc:docMk/>
          <pc:sldMk cId="768239521" sldId="468"/>
        </pc:sldMkLst>
        <pc:inkChg chg="add">
          <ac:chgData name="Filipe Butta" userId="f2c564d184d975fd" providerId="LiveId" clId="{3A695F43-F451-4FBE-9F4B-2EEC60D78FF7}" dt="2026-08-12T21:36:03.800" v="7"/>
          <ac:inkMkLst>
            <pc:docMk/>
            <pc:sldMk cId="768239521" sldId="468"/>
            <ac:inkMk id="4" creationId="{E89A59AE-BB69-FEFD-4692-39A6ADC1530C}"/>
          </ac:inkMkLst>
        </pc:inkChg>
      </pc:sldChg>
      <pc:sldChg chg="addSp">
        <pc:chgData name="Filipe Butta" userId="f2c564d184d975fd" providerId="LiveId" clId="{3A695F43-F451-4FBE-9F4B-2EEC60D78FF7}" dt="2026-08-12T21:36:03.800" v="7"/>
        <pc:sldMkLst>
          <pc:docMk/>
          <pc:sldMk cId="2229164086" sldId="469"/>
        </pc:sldMkLst>
        <pc:inkChg chg="add">
          <ac:chgData name="Filipe Butta" userId="f2c564d184d975fd" providerId="LiveId" clId="{3A695F43-F451-4FBE-9F4B-2EEC60D78FF7}" dt="2026-08-12T21:36:03.800" v="7"/>
          <ac:inkMkLst>
            <pc:docMk/>
            <pc:sldMk cId="2229164086" sldId="469"/>
            <ac:inkMk id="4" creationId="{7881160E-1B46-9CC2-4D52-4549E3907E35}"/>
          </ac:inkMkLst>
        </pc:inkChg>
      </pc:sldChg>
      <pc:sldChg chg="addSp">
        <pc:chgData name="Filipe Butta" userId="f2c564d184d975fd" providerId="LiveId" clId="{3A695F43-F451-4FBE-9F4B-2EEC60D78FF7}" dt="2026-08-12T21:36:03.800" v="7"/>
        <pc:sldMkLst>
          <pc:docMk/>
          <pc:sldMk cId="168868446" sldId="470"/>
        </pc:sldMkLst>
        <pc:inkChg chg="add">
          <ac:chgData name="Filipe Butta" userId="f2c564d184d975fd" providerId="LiveId" clId="{3A695F43-F451-4FBE-9F4B-2EEC60D78FF7}" dt="2026-08-12T21:36:03.800" v="7"/>
          <ac:inkMkLst>
            <pc:docMk/>
            <pc:sldMk cId="168868446" sldId="470"/>
            <ac:inkMk id="2" creationId="{9E7960CD-67B3-73AE-3DFE-03AFACF2E037}"/>
          </ac:inkMkLst>
        </pc:inkChg>
      </pc:sldChg>
      <pc:sldChg chg="addSp modSp mod">
        <pc:chgData name="Filipe Butta" userId="f2c564d184d975fd" providerId="LiveId" clId="{3A695F43-F451-4FBE-9F4B-2EEC60D78FF7}" dt="2026-08-12T21:36:03.800" v="7"/>
        <pc:sldMkLst>
          <pc:docMk/>
          <pc:sldMk cId="2771092906" sldId="471"/>
        </pc:sldMkLst>
        <pc:spChg chg="mod">
          <ac:chgData name="Filipe Butta" userId="f2c564d184d975fd" providerId="LiveId" clId="{3A695F43-F451-4FBE-9F4B-2EEC60D78FF7}" dt="2026-08-12T17:36:22.018" v="6" actId="11"/>
          <ac:spMkLst>
            <pc:docMk/>
            <pc:sldMk cId="2771092906" sldId="471"/>
            <ac:spMk id="6" creationId="{F87C81DE-09B2-0F10-856D-4F5BA173410E}"/>
          </ac:spMkLst>
        </pc:spChg>
        <pc:inkChg chg="add">
          <ac:chgData name="Filipe Butta" userId="f2c564d184d975fd" providerId="LiveId" clId="{3A695F43-F451-4FBE-9F4B-2EEC60D78FF7}" dt="2026-08-12T21:36:03.800" v="7"/>
          <ac:inkMkLst>
            <pc:docMk/>
            <pc:sldMk cId="2771092906" sldId="471"/>
            <ac:inkMk id="2" creationId="{D097B65F-76B5-AC89-5C0D-04331A19CB9F}"/>
          </ac:inkMkLst>
        </pc:inkChg>
      </pc:sldChg>
      <pc:sldChg chg="addSp">
        <pc:chgData name="Filipe Butta" userId="f2c564d184d975fd" providerId="LiveId" clId="{3A695F43-F451-4FBE-9F4B-2EEC60D78FF7}" dt="2026-08-12T21:36:03.800" v="7"/>
        <pc:sldMkLst>
          <pc:docMk/>
          <pc:sldMk cId="2949991848" sldId="472"/>
        </pc:sldMkLst>
        <pc:inkChg chg="add">
          <ac:chgData name="Filipe Butta" userId="f2c564d184d975fd" providerId="LiveId" clId="{3A695F43-F451-4FBE-9F4B-2EEC60D78FF7}" dt="2026-08-12T21:36:03.800" v="7"/>
          <ac:inkMkLst>
            <pc:docMk/>
            <pc:sldMk cId="2949991848" sldId="472"/>
            <ac:inkMk id="4" creationId="{4B68501D-AFF8-C75B-EBF6-4E7E798B1B4F}"/>
          </ac:inkMkLst>
        </pc:inkChg>
      </pc:sldChg>
      <pc:sldChg chg="addSp delSp add mod">
        <pc:chgData name="Filipe Butta" userId="f2c564d184d975fd" providerId="LiveId" clId="{3A695F43-F451-4FBE-9F4B-2EEC60D78FF7}" dt="2026-08-12T21:36:03.800" v="7"/>
        <pc:sldMkLst>
          <pc:docMk/>
          <pc:sldMk cId="834445703" sldId="473"/>
        </pc:sldMkLst>
        <pc:spChg chg="del">
          <ac:chgData name="Filipe Butta" userId="f2c564d184d975fd" providerId="LiveId" clId="{3A695F43-F451-4FBE-9F4B-2EEC60D78FF7}" dt="2026-08-12T17:15:08.810" v="3" actId="478"/>
          <ac:spMkLst>
            <pc:docMk/>
            <pc:sldMk cId="834445703" sldId="473"/>
            <ac:spMk id="2" creationId="{D7109BD5-2A0C-82AF-FEAA-EDAAB2B8BB58}"/>
          </ac:spMkLst>
        </pc:spChg>
        <pc:inkChg chg="add">
          <ac:chgData name="Filipe Butta" userId="f2c564d184d975fd" providerId="LiveId" clId="{3A695F43-F451-4FBE-9F4B-2EEC60D78FF7}" dt="2026-08-12T21:36:03.800" v="7"/>
          <ac:inkMkLst>
            <pc:docMk/>
            <pc:sldMk cId="834445703" sldId="473"/>
            <ac:inkMk id="2" creationId="{3CA4AFF2-9DB6-74C4-4EAB-1BFBACAF4A91}"/>
          </ac:inkMkLst>
        </pc:inkChg>
      </pc:sldChg>
      <pc:sldChg chg="addSp delSp add mod">
        <pc:chgData name="Filipe Butta" userId="f2c564d184d975fd" providerId="LiveId" clId="{3A695F43-F451-4FBE-9F4B-2EEC60D78FF7}" dt="2026-08-12T21:36:03.800" v="7"/>
        <pc:sldMkLst>
          <pc:docMk/>
          <pc:sldMk cId="725814665" sldId="474"/>
        </pc:sldMkLst>
        <pc:spChg chg="del">
          <ac:chgData name="Filipe Butta" userId="f2c564d184d975fd" providerId="LiveId" clId="{3A695F43-F451-4FBE-9F4B-2EEC60D78FF7}" dt="2026-08-12T17:27:54.861" v="5" actId="478"/>
          <ac:spMkLst>
            <pc:docMk/>
            <pc:sldMk cId="725814665" sldId="474"/>
            <ac:spMk id="2" creationId="{DE95092D-6B5C-54EA-E5A1-5DE0AAD8C5E9}"/>
          </ac:spMkLst>
        </pc:spChg>
        <pc:inkChg chg="add">
          <ac:chgData name="Filipe Butta" userId="f2c564d184d975fd" providerId="LiveId" clId="{3A695F43-F451-4FBE-9F4B-2EEC60D78FF7}" dt="2026-08-12T21:36:03.800" v="7"/>
          <ac:inkMkLst>
            <pc:docMk/>
            <pc:sldMk cId="725814665" sldId="474"/>
            <ac:inkMk id="2" creationId="{D2765BAC-AE8D-BF6B-C5E5-3050FEC52328}"/>
          </ac:inkMkLst>
        </pc:ink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C2C120-FEDA-4B09-A9C7-8F32582472E5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124702E-31F9-42EE-B959-A30227A24147}">
      <dgm:prSet phldrT="[Texto]"/>
      <dgm:spPr/>
      <dgm:t>
        <a:bodyPr/>
        <a:lstStyle/>
        <a:p>
          <a:r>
            <a:rPr lang="pt-BR" b="1" dirty="0"/>
            <a:t>Introdução</a:t>
          </a:r>
        </a:p>
      </dgm:t>
    </dgm:pt>
    <dgm:pt modelId="{B2CC6E92-40AF-4CD3-906B-7FAE27E6505E}" type="parTrans" cxnId="{6564D3B1-CE74-48FE-9ABA-257737E7CDEE}">
      <dgm:prSet/>
      <dgm:spPr/>
      <dgm:t>
        <a:bodyPr/>
        <a:lstStyle/>
        <a:p>
          <a:endParaRPr lang="pt-BR" b="1"/>
        </a:p>
      </dgm:t>
    </dgm:pt>
    <dgm:pt modelId="{E7AB4876-C5D6-4E6B-9005-E9814D804A15}" type="sibTrans" cxnId="{6564D3B1-CE74-48FE-9ABA-257737E7CDEE}">
      <dgm:prSet/>
      <dgm:spPr>
        <a:ln w="3810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1223C641-958C-4D16-AE64-EDE5451FEF9B}">
      <dgm:prSet phldrT="[Texto]"/>
      <dgm:spPr/>
      <dgm:t>
        <a:bodyPr/>
        <a:lstStyle/>
        <a:p>
          <a:r>
            <a:rPr lang="pt-BR" b="1"/>
            <a:t>Conceito</a:t>
          </a:r>
          <a:endParaRPr lang="pt-BR" b="1" dirty="0"/>
        </a:p>
      </dgm:t>
    </dgm:pt>
    <dgm:pt modelId="{98C9FC93-00EA-4B36-B9F1-40ECE4704ACA}" type="parTrans" cxnId="{67FBB49C-265F-46AB-9BF9-0699C8F4971F}">
      <dgm:prSet/>
      <dgm:spPr/>
      <dgm:t>
        <a:bodyPr/>
        <a:lstStyle/>
        <a:p>
          <a:endParaRPr lang="pt-BR"/>
        </a:p>
      </dgm:t>
    </dgm:pt>
    <dgm:pt modelId="{615A8391-28A3-4622-BF2F-5779068AE8CD}" type="sibTrans" cxnId="{67FBB49C-265F-46AB-9BF9-0699C8F4971F}">
      <dgm:prSet/>
      <dgm:spPr>
        <a:ln w="3810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07F50C2F-7C33-401B-B990-511F8CDE8738}">
      <dgm:prSet phldrT="[Texto]"/>
      <dgm:spPr/>
      <dgm:t>
        <a:bodyPr/>
        <a:lstStyle/>
        <a:p>
          <a:r>
            <a:rPr lang="pt-BR" b="1"/>
            <a:t>Objetivo</a:t>
          </a:r>
          <a:endParaRPr lang="pt-BR" b="1" dirty="0"/>
        </a:p>
      </dgm:t>
    </dgm:pt>
    <dgm:pt modelId="{E0EAE11F-48F9-401E-929B-45ACA3F1D887}" type="parTrans" cxnId="{A9E404D7-500C-4DBA-B7E1-98DA9E33EE5D}">
      <dgm:prSet/>
      <dgm:spPr/>
      <dgm:t>
        <a:bodyPr/>
        <a:lstStyle/>
        <a:p>
          <a:endParaRPr lang="pt-BR"/>
        </a:p>
      </dgm:t>
    </dgm:pt>
    <dgm:pt modelId="{D2087FCA-43C7-4139-93A6-49248C7A4A01}" type="sibTrans" cxnId="{A9E404D7-500C-4DBA-B7E1-98DA9E33EE5D}">
      <dgm:prSet/>
      <dgm:spPr>
        <a:ln w="3810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3D1BFDE5-FA0A-4C13-870D-8E3A78E1C0F2}">
      <dgm:prSet phldrT="[Texto]"/>
      <dgm:spPr/>
      <dgm:t>
        <a:bodyPr/>
        <a:lstStyle/>
        <a:p>
          <a:r>
            <a:rPr lang="pt-BR" b="1"/>
            <a:t>Importância</a:t>
          </a:r>
          <a:endParaRPr lang="pt-BR" b="1" dirty="0"/>
        </a:p>
      </dgm:t>
    </dgm:pt>
    <dgm:pt modelId="{4EBF17D0-A9A7-4B72-B241-D9DB8D57FEC9}" type="parTrans" cxnId="{046F55EE-15CA-4FAE-8864-CEAF2A8BE8BF}">
      <dgm:prSet/>
      <dgm:spPr/>
      <dgm:t>
        <a:bodyPr/>
        <a:lstStyle/>
        <a:p>
          <a:endParaRPr lang="pt-BR"/>
        </a:p>
      </dgm:t>
    </dgm:pt>
    <dgm:pt modelId="{7BF22E51-4393-4F2E-B9D3-1048C2488915}" type="sibTrans" cxnId="{046F55EE-15CA-4FAE-8864-CEAF2A8BE8BF}">
      <dgm:prSet/>
      <dgm:spPr>
        <a:ln w="3810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4F500FC1-0458-4FA6-89A1-2519A028EEA6}">
      <dgm:prSet phldrT="[Texto]"/>
      <dgm:spPr/>
      <dgm:t>
        <a:bodyPr/>
        <a:lstStyle/>
        <a:p>
          <a:r>
            <a:rPr lang="pt-BR" b="1" dirty="0"/>
            <a:t>Estrutura</a:t>
          </a:r>
        </a:p>
      </dgm:t>
    </dgm:pt>
    <dgm:pt modelId="{CCD80F17-00FC-4114-BE91-C87CEE7C3310}" type="parTrans" cxnId="{02F8FB9A-81EC-4F1C-8FE2-63080133EAE5}">
      <dgm:prSet/>
      <dgm:spPr/>
      <dgm:t>
        <a:bodyPr/>
        <a:lstStyle/>
        <a:p>
          <a:endParaRPr lang="pt-BR"/>
        </a:p>
      </dgm:t>
    </dgm:pt>
    <dgm:pt modelId="{E0059EC0-6587-4AAF-A642-03EC1569D08B}" type="sibTrans" cxnId="{02F8FB9A-81EC-4F1C-8FE2-63080133EAE5}">
      <dgm:prSet/>
      <dgm:spPr>
        <a:ln w="3810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47305F17-D2DA-4732-9425-2716354DE917}">
      <dgm:prSet phldrT="[Texto]"/>
      <dgm:spPr/>
      <dgm:t>
        <a:bodyPr/>
        <a:lstStyle/>
        <a:p>
          <a:r>
            <a:rPr lang="pt-BR" b="1" dirty="0"/>
            <a:t>Questões</a:t>
          </a:r>
        </a:p>
      </dgm:t>
    </dgm:pt>
    <dgm:pt modelId="{0F0189FD-6B3F-4ACC-AA0C-A5524E879441}" type="parTrans" cxnId="{945AA8D7-9305-43F7-9376-6C29CC6C1D07}">
      <dgm:prSet/>
      <dgm:spPr/>
      <dgm:t>
        <a:bodyPr/>
        <a:lstStyle/>
        <a:p>
          <a:endParaRPr lang="pt-BR"/>
        </a:p>
      </dgm:t>
    </dgm:pt>
    <dgm:pt modelId="{F5C65650-F2A8-4BDB-BFBC-869AF3F7F813}" type="sibTrans" cxnId="{945AA8D7-9305-43F7-9376-6C29CC6C1D07}">
      <dgm:prSet/>
      <dgm:spPr/>
      <dgm:t>
        <a:bodyPr/>
        <a:lstStyle/>
        <a:p>
          <a:endParaRPr lang="pt-BR"/>
        </a:p>
      </dgm:t>
    </dgm:pt>
    <dgm:pt modelId="{5ABCD833-2C01-4056-BA86-6D43EB0355A1}">
      <dgm:prSet phldrT="[Texto]"/>
      <dgm:spPr/>
      <dgm:t>
        <a:bodyPr/>
        <a:lstStyle/>
        <a:p>
          <a:r>
            <a:rPr lang="pt-BR" b="1"/>
            <a:t>Operações</a:t>
          </a:r>
          <a:endParaRPr lang="pt-BR" b="1" dirty="0"/>
        </a:p>
      </dgm:t>
    </dgm:pt>
    <dgm:pt modelId="{14FD3979-80AD-4B09-A215-80348051D361}" type="parTrans" cxnId="{EFCFE254-8B40-47F1-A3F5-DC35576D0483}">
      <dgm:prSet/>
      <dgm:spPr/>
      <dgm:t>
        <a:bodyPr/>
        <a:lstStyle/>
        <a:p>
          <a:endParaRPr lang="pt-BR"/>
        </a:p>
      </dgm:t>
    </dgm:pt>
    <dgm:pt modelId="{5542AD91-0074-4F27-B6FC-E11201CDB6CA}" type="sibTrans" cxnId="{EFCFE254-8B40-47F1-A3F5-DC35576D0483}">
      <dgm:prSet custT="1"/>
      <dgm:spPr>
        <a:noFill/>
        <a:ln w="38100" cap="flat" cmpd="sng" algn="ctr">
          <a:solidFill>
            <a:srgbClr val="4472C4"/>
          </a:solidFill>
          <a:prstDash val="solid"/>
          <a:miter lim="800000"/>
          <a:tailEnd type="arrow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E6915B55-440A-424C-8C93-5123F1F39226}" type="pres">
      <dgm:prSet presAssocID="{41C2C120-FEDA-4B09-A9C7-8F32582472E5}" presName="Name0" presStyleCnt="0">
        <dgm:presLayoutVars>
          <dgm:dir/>
          <dgm:resizeHandles val="exact"/>
        </dgm:presLayoutVars>
      </dgm:prSet>
      <dgm:spPr/>
    </dgm:pt>
    <dgm:pt modelId="{16998640-322C-4F85-A67C-B18D69FAB7E7}" type="pres">
      <dgm:prSet presAssocID="{5124702E-31F9-42EE-B959-A30227A24147}" presName="node" presStyleLbl="node1" presStyleIdx="0" presStyleCnt="7">
        <dgm:presLayoutVars>
          <dgm:bulletEnabled val="1"/>
        </dgm:presLayoutVars>
      </dgm:prSet>
      <dgm:spPr/>
    </dgm:pt>
    <dgm:pt modelId="{7D6ED838-70F3-4BA5-B49E-DE2776A24EB3}" type="pres">
      <dgm:prSet presAssocID="{E7AB4876-C5D6-4E6B-9005-E9814D804A15}" presName="sibTrans" presStyleLbl="sibTrans1D1" presStyleIdx="0" presStyleCnt="6"/>
      <dgm:spPr/>
    </dgm:pt>
    <dgm:pt modelId="{7F4CE118-580F-4653-8FF7-3567B37241DF}" type="pres">
      <dgm:prSet presAssocID="{E7AB4876-C5D6-4E6B-9005-E9814D804A15}" presName="connectorText" presStyleLbl="sibTrans1D1" presStyleIdx="0" presStyleCnt="6"/>
      <dgm:spPr/>
    </dgm:pt>
    <dgm:pt modelId="{4B842877-9F2D-4456-82F2-C9C4223292A0}" type="pres">
      <dgm:prSet presAssocID="{1223C641-958C-4D16-AE64-EDE5451FEF9B}" presName="node" presStyleLbl="node1" presStyleIdx="1" presStyleCnt="7">
        <dgm:presLayoutVars>
          <dgm:bulletEnabled val="1"/>
        </dgm:presLayoutVars>
      </dgm:prSet>
      <dgm:spPr/>
    </dgm:pt>
    <dgm:pt modelId="{4AC82B73-2475-45E4-8002-006166CDB084}" type="pres">
      <dgm:prSet presAssocID="{615A8391-28A3-4622-BF2F-5779068AE8CD}" presName="sibTrans" presStyleLbl="sibTrans1D1" presStyleIdx="1" presStyleCnt="6"/>
      <dgm:spPr/>
    </dgm:pt>
    <dgm:pt modelId="{12437A8A-84B3-435F-AD45-D3FF41E954FC}" type="pres">
      <dgm:prSet presAssocID="{615A8391-28A3-4622-BF2F-5779068AE8CD}" presName="connectorText" presStyleLbl="sibTrans1D1" presStyleIdx="1" presStyleCnt="6"/>
      <dgm:spPr/>
    </dgm:pt>
    <dgm:pt modelId="{03329312-5959-42BC-A445-553F42B9244D}" type="pres">
      <dgm:prSet presAssocID="{07F50C2F-7C33-401B-B990-511F8CDE8738}" presName="node" presStyleLbl="node1" presStyleIdx="2" presStyleCnt="7">
        <dgm:presLayoutVars>
          <dgm:bulletEnabled val="1"/>
        </dgm:presLayoutVars>
      </dgm:prSet>
      <dgm:spPr/>
    </dgm:pt>
    <dgm:pt modelId="{0F9419C6-D1CB-4850-BAE4-ED9E2468B050}" type="pres">
      <dgm:prSet presAssocID="{D2087FCA-43C7-4139-93A6-49248C7A4A01}" presName="sibTrans" presStyleLbl="sibTrans1D1" presStyleIdx="2" presStyleCnt="6"/>
      <dgm:spPr/>
    </dgm:pt>
    <dgm:pt modelId="{BC890424-7193-4225-9F79-D2B656BA88E6}" type="pres">
      <dgm:prSet presAssocID="{D2087FCA-43C7-4139-93A6-49248C7A4A01}" presName="connectorText" presStyleLbl="sibTrans1D1" presStyleIdx="2" presStyleCnt="6"/>
      <dgm:spPr/>
    </dgm:pt>
    <dgm:pt modelId="{8D2ACE67-54EB-443C-A719-AB71FB466C3D}" type="pres">
      <dgm:prSet presAssocID="{3D1BFDE5-FA0A-4C13-870D-8E3A78E1C0F2}" presName="node" presStyleLbl="node1" presStyleIdx="3" presStyleCnt="7">
        <dgm:presLayoutVars>
          <dgm:bulletEnabled val="1"/>
        </dgm:presLayoutVars>
      </dgm:prSet>
      <dgm:spPr/>
    </dgm:pt>
    <dgm:pt modelId="{FD7A3388-9CAE-4E09-97DE-F800A3DAEC4A}" type="pres">
      <dgm:prSet presAssocID="{7BF22E51-4393-4F2E-B9D3-1048C2488915}" presName="sibTrans" presStyleLbl="sibTrans1D1" presStyleIdx="3" presStyleCnt="6"/>
      <dgm:spPr/>
    </dgm:pt>
    <dgm:pt modelId="{58830727-0A33-42D5-AD19-3D3C7342569B}" type="pres">
      <dgm:prSet presAssocID="{7BF22E51-4393-4F2E-B9D3-1048C2488915}" presName="connectorText" presStyleLbl="sibTrans1D1" presStyleIdx="3" presStyleCnt="6"/>
      <dgm:spPr/>
    </dgm:pt>
    <dgm:pt modelId="{1499E634-F98A-449B-8A09-2F7996AF60D9}" type="pres">
      <dgm:prSet presAssocID="{4F500FC1-0458-4FA6-89A1-2519A028EEA6}" presName="node" presStyleLbl="node1" presStyleIdx="4" presStyleCnt="7">
        <dgm:presLayoutVars>
          <dgm:bulletEnabled val="1"/>
        </dgm:presLayoutVars>
      </dgm:prSet>
      <dgm:spPr/>
    </dgm:pt>
    <dgm:pt modelId="{C06E6D9F-A92F-4767-B222-6091FAFBD108}" type="pres">
      <dgm:prSet presAssocID="{E0059EC0-6587-4AAF-A642-03EC1569D08B}" presName="sibTrans" presStyleLbl="sibTrans1D1" presStyleIdx="4" presStyleCnt="6"/>
      <dgm:spPr/>
    </dgm:pt>
    <dgm:pt modelId="{6F678ECC-A214-4A27-AF7A-BD36BC1B2873}" type="pres">
      <dgm:prSet presAssocID="{E0059EC0-6587-4AAF-A642-03EC1569D08B}" presName="connectorText" presStyleLbl="sibTrans1D1" presStyleIdx="4" presStyleCnt="6"/>
      <dgm:spPr/>
    </dgm:pt>
    <dgm:pt modelId="{EEE96A01-0CDE-48FD-A4CD-1EB3F3C02563}" type="pres">
      <dgm:prSet presAssocID="{5ABCD833-2C01-4056-BA86-6D43EB0355A1}" presName="node" presStyleLbl="node1" presStyleIdx="5" presStyleCnt="7">
        <dgm:presLayoutVars>
          <dgm:bulletEnabled val="1"/>
        </dgm:presLayoutVars>
      </dgm:prSet>
      <dgm:spPr/>
    </dgm:pt>
    <dgm:pt modelId="{26DCAF4B-7433-42BB-930A-D7A0432A2220}" type="pres">
      <dgm:prSet presAssocID="{5542AD91-0074-4F27-B6FC-E11201CDB6CA}" presName="sibTrans" presStyleLbl="sibTrans1D1" presStyleIdx="5" presStyleCnt="6"/>
      <dgm:spPr>
        <a:xfrm>
          <a:off x="843250" y="2726999"/>
          <a:ext cx="4126863" cy="355245"/>
        </a:xfrm>
        <a:custGeom>
          <a:avLst/>
          <a:gdLst/>
          <a:ahLst/>
          <a:cxnLst/>
          <a:rect l="0" t="0" r="0" b="0"/>
          <a:pathLst>
            <a:path>
              <a:moveTo>
                <a:pt x="4126863" y="0"/>
              </a:moveTo>
              <a:lnTo>
                <a:pt x="4126863" y="194722"/>
              </a:lnTo>
              <a:lnTo>
                <a:pt x="0" y="194722"/>
              </a:lnTo>
              <a:lnTo>
                <a:pt x="0" y="355245"/>
              </a:lnTo>
            </a:path>
          </a:pathLst>
        </a:custGeom>
      </dgm:spPr>
    </dgm:pt>
    <dgm:pt modelId="{FECDD756-E274-42C7-A0D4-9F828784AC2C}" type="pres">
      <dgm:prSet presAssocID="{5542AD91-0074-4F27-B6FC-E11201CDB6CA}" presName="connectorText" presStyleLbl="sibTrans1D1" presStyleIdx="5" presStyleCnt="6"/>
      <dgm:spPr/>
    </dgm:pt>
    <dgm:pt modelId="{23B040AA-C25F-4C04-8CBE-0E49BEA01875}" type="pres">
      <dgm:prSet presAssocID="{47305F17-D2DA-4732-9425-2716354DE917}" presName="node" presStyleLbl="node1" presStyleIdx="6" presStyleCnt="7">
        <dgm:presLayoutVars>
          <dgm:bulletEnabled val="1"/>
        </dgm:presLayoutVars>
      </dgm:prSet>
      <dgm:spPr/>
    </dgm:pt>
  </dgm:ptLst>
  <dgm:cxnLst>
    <dgm:cxn modelId="{FAC3C607-66C6-4821-B642-7F1AC3EF5867}" type="presOf" srcId="{E7AB4876-C5D6-4E6B-9005-E9814D804A15}" destId="{7D6ED838-70F3-4BA5-B49E-DE2776A24EB3}" srcOrd="0" destOrd="0" presId="urn:microsoft.com/office/officeart/2005/8/layout/bProcess3"/>
    <dgm:cxn modelId="{3132410E-F5A1-4061-A839-EDC8C14DE2EB}" type="presOf" srcId="{4F500FC1-0458-4FA6-89A1-2519A028EEA6}" destId="{1499E634-F98A-449B-8A09-2F7996AF60D9}" srcOrd="0" destOrd="0" presId="urn:microsoft.com/office/officeart/2005/8/layout/bProcess3"/>
    <dgm:cxn modelId="{C5B03B16-A862-423D-AFBA-BC78EAD4EF26}" type="presOf" srcId="{7BF22E51-4393-4F2E-B9D3-1048C2488915}" destId="{58830727-0A33-42D5-AD19-3D3C7342569B}" srcOrd="1" destOrd="0" presId="urn:microsoft.com/office/officeart/2005/8/layout/bProcess3"/>
    <dgm:cxn modelId="{B00A6F2C-F82A-4CE9-A785-889C421E6B86}" type="presOf" srcId="{D2087FCA-43C7-4139-93A6-49248C7A4A01}" destId="{0F9419C6-D1CB-4850-BAE4-ED9E2468B050}" srcOrd="0" destOrd="0" presId="urn:microsoft.com/office/officeart/2005/8/layout/bProcess3"/>
    <dgm:cxn modelId="{F17E9D2E-FA64-459B-B27A-409D514AF136}" type="presOf" srcId="{615A8391-28A3-4622-BF2F-5779068AE8CD}" destId="{12437A8A-84B3-435F-AD45-D3FF41E954FC}" srcOrd="1" destOrd="0" presId="urn:microsoft.com/office/officeart/2005/8/layout/bProcess3"/>
    <dgm:cxn modelId="{889AF765-73AC-45E5-8932-1C2D6904C485}" type="presOf" srcId="{07F50C2F-7C33-401B-B990-511F8CDE8738}" destId="{03329312-5959-42BC-A445-553F42B9244D}" srcOrd="0" destOrd="0" presId="urn:microsoft.com/office/officeart/2005/8/layout/bProcess3"/>
    <dgm:cxn modelId="{ED94854D-8E7C-4203-B74A-18D47FF918F7}" type="presOf" srcId="{7BF22E51-4393-4F2E-B9D3-1048C2488915}" destId="{FD7A3388-9CAE-4E09-97DE-F800A3DAEC4A}" srcOrd="0" destOrd="0" presId="urn:microsoft.com/office/officeart/2005/8/layout/bProcess3"/>
    <dgm:cxn modelId="{7390CD73-7871-467C-B1F5-4477F5571D74}" type="presOf" srcId="{E7AB4876-C5D6-4E6B-9005-E9814D804A15}" destId="{7F4CE118-580F-4653-8FF7-3567B37241DF}" srcOrd="1" destOrd="0" presId="urn:microsoft.com/office/officeart/2005/8/layout/bProcess3"/>
    <dgm:cxn modelId="{165CDE73-93A2-4CF9-B21A-F3849F56D641}" type="presOf" srcId="{1223C641-958C-4D16-AE64-EDE5451FEF9B}" destId="{4B842877-9F2D-4456-82F2-C9C4223292A0}" srcOrd="0" destOrd="0" presId="urn:microsoft.com/office/officeart/2005/8/layout/bProcess3"/>
    <dgm:cxn modelId="{EFCFE254-8B40-47F1-A3F5-DC35576D0483}" srcId="{41C2C120-FEDA-4B09-A9C7-8F32582472E5}" destId="{5ABCD833-2C01-4056-BA86-6D43EB0355A1}" srcOrd="5" destOrd="0" parTransId="{14FD3979-80AD-4B09-A215-80348051D361}" sibTransId="{5542AD91-0074-4F27-B6FC-E11201CDB6CA}"/>
    <dgm:cxn modelId="{531EA07B-52E8-4A52-AF34-5EF3103BABA9}" type="presOf" srcId="{E0059EC0-6587-4AAF-A642-03EC1569D08B}" destId="{6F678ECC-A214-4A27-AF7A-BD36BC1B2873}" srcOrd="1" destOrd="0" presId="urn:microsoft.com/office/officeart/2005/8/layout/bProcess3"/>
    <dgm:cxn modelId="{450BDB95-A1D1-4EA2-852E-A5AED51281A9}" type="presOf" srcId="{E0059EC0-6587-4AAF-A642-03EC1569D08B}" destId="{C06E6D9F-A92F-4767-B222-6091FAFBD108}" srcOrd="0" destOrd="0" presId="urn:microsoft.com/office/officeart/2005/8/layout/bProcess3"/>
    <dgm:cxn modelId="{02F8FB9A-81EC-4F1C-8FE2-63080133EAE5}" srcId="{41C2C120-FEDA-4B09-A9C7-8F32582472E5}" destId="{4F500FC1-0458-4FA6-89A1-2519A028EEA6}" srcOrd="4" destOrd="0" parTransId="{CCD80F17-00FC-4114-BE91-C87CEE7C3310}" sibTransId="{E0059EC0-6587-4AAF-A642-03EC1569D08B}"/>
    <dgm:cxn modelId="{6E405C9B-B5BF-4FA8-A45D-F09BB7E369B4}" type="presOf" srcId="{5542AD91-0074-4F27-B6FC-E11201CDB6CA}" destId="{26DCAF4B-7433-42BB-930A-D7A0432A2220}" srcOrd="0" destOrd="0" presId="urn:microsoft.com/office/officeart/2005/8/layout/bProcess3"/>
    <dgm:cxn modelId="{67FBB49C-265F-46AB-9BF9-0699C8F4971F}" srcId="{41C2C120-FEDA-4B09-A9C7-8F32582472E5}" destId="{1223C641-958C-4D16-AE64-EDE5451FEF9B}" srcOrd="1" destOrd="0" parTransId="{98C9FC93-00EA-4B36-B9F1-40ECE4704ACA}" sibTransId="{615A8391-28A3-4622-BF2F-5779068AE8CD}"/>
    <dgm:cxn modelId="{87984D9F-837F-4C48-9E29-2E2E6DD4C7F1}" type="presOf" srcId="{615A8391-28A3-4622-BF2F-5779068AE8CD}" destId="{4AC82B73-2475-45E4-8002-006166CDB084}" srcOrd="0" destOrd="0" presId="urn:microsoft.com/office/officeart/2005/8/layout/bProcess3"/>
    <dgm:cxn modelId="{AFEDE6A0-74BA-40BE-9339-8964229E63ED}" type="presOf" srcId="{5ABCD833-2C01-4056-BA86-6D43EB0355A1}" destId="{EEE96A01-0CDE-48FD-A4CD-1EB3F3C02563}" srcOrd="0" destOrd="0" presId="urn:microsoft.com/office/officeart/2005/8/layout/bProcess3"/>
    <dgm:cxn modelId="{B6196BA7-3D27-4F58-B889-D0DAA8EF2BE4}" type="presOf" srcId="{5542AD91-0074-4F27-B6FC-E11201CDB6CA}" destId="{FECDD756-E274-42C7-A0D4-9F828784AC2C}" srcOrd="1" destOrd="0" presId="urn:microsoft.com/office/officeart/2005/8/layout/bProcess3"/>
    <dgm:cxn modelId="{A75A83AE-1039-4456-88B2-179F470AE437}" type="presOf" srcId="{41C2C120-FEDA-4B09-A9C7-8F32582472E5}" destId="{E6915B55-440A-424C-8C93-5123F1F39226}" srcOrd="0" destOrd="0" presId="urn:microsoft.com/office/officeart/2005/8/layout/bProcess3"/>
    <dgm:cxn modelId="{6564D3B1-CE74-48FE-9ABA-257737E7CDEE}" srcId="{41C2C120-FEDA-4B09-A9C7-8F32582472E5}" destId="{5124702E-31F9-42EE-B959-A30227A24147}" srcOrd="0" destOrd="0" parTransId="{B2CC6E92-40AF-4CD3-906B-7FAE27E6505E}" sibTransId="{E7AB4876-C5D6-4E6B-9005-E9814D804A15}"/>
    <dgm:cxn modelId="{4E05CCC2-77F4-457B-AEF5-5570FB065398}" type="presOf" srcId="{5124702E-31F9-42EE-B959-A30227A24147}" destId="{16998640-322C-4F85-A67C-B18D69FAB7E7}" srcOrd="0" destOrd="0" presId="urn:microsoft.com/office/officeart/2005/8/layout/bProcess3"/>
    <dgm:cxn modelId="{B12504C8-BCA3-4CEE-8B98-7B27AF4A4832}" type="presOf" srcId="{D2087FCA-43C7-4139-93A6-49248C7A4A01}" destId="{BC890424-7193-4225-9F79-D2B656BA88E6}" srcOrd="1" destOrd="0" presId="urn:microsoft.com/office/officeart/2005/8/layout/bProcess3"/>
    <dgm:cxn modelId="{DA5245CE-15C8-4FCA-9F8F-AF152310B426}" type="presOf" srcId="{3D1BFDE5-FA0A-4C13-870D-8E3A78E1C0F2}" destId="{8D2ACE67-54EB-443C-A719-AB71FB466C3D}" srcOrd="0" destOrd="0" presId="urn:microsoft.com/office/officeart/2005/8/layout/bProcess3"/>
    <dgm:cxn modelId="{A9E404D7-500C-4DBA-B7E1-98DA9E33EE5D}" srcId="{41C2C120-FEDA-4B09-A9C7-8F32582472E5}" destId="{07F50C2F-7C33-401B-B990-511F8CDE8738}" srcOrd="2" destOrd="0" parTransId="{E0EAE11F-48F9-401E-929B-45ACA3F1D887}" sibTransId="{D2087FCA-43C7-4139-93A6-49248C7A4A01}"/>
    <dgm:cxn modelId="{945AA8D7-9305-43F7-9376-6C29CC6C1D07}" srcId="{41C2C120-FEDA-4B09-A9C7-8F32582472E5}" destId="{47305F17-D2DA-4732-9425-2716354DE917}" srcOrd="6" destOrd="0" parTransId="{0F0189FD-6B3F-4ACC-AA0C-A5524E879441}" sibTransId="{F5C65650-F2A8-4BDB-BFBC-869AF3F7F813}"/>
    <dgm:cxn modelId="{35D333E7-3716-43E1-81FF-9348E1D81564}" type="presOf" srcId="{47305F17-D2DA-4732-9425-2716354DE917}" destId="{23B040AA-C25F-4C04-8CBE-0E49BEA01875}" srcOrd="0" destOrd="0" presId="urn:microsoft.com/office/officeart/2005/8/layout/bProcess3"/>
    <dgm:cxn modelId="{046F55EE-15CA-4FAE-8864-CEAF2A8BE8BF}" srcId="{41C2C120-FEDA-4B09-A9C7-8F32582472E5}" destId="{3D1BFDE5-FA0A-4C13-870D-8E3A78E1C0F2}" srcOrd="3" destOrd="0" parTransId="{4EBF17D0-A9A7-4B72-B241-D9DB8D57FEC9}" sibTransId="{7BF22E51-4393-4F2E-B9D3-1048C2488915}"/>
    <dgm:cxn modelId="{3A6A5412-B42E-41DA-BD94-6D835113CC29}" type="presParOf" srcId="{E6915B55-440A-424C-8C93-5123F1F39226}" destId="{16998640-322C-4F85-A67C-B18D69FAB7E7}" srcOrd="0" destOrd="0" presId="urn:microsoft.com/office/officeart/2005/8/layout/bProcess3"/>
    <dgm:cxn modelId="{25A14DBF-A8DE-4285-85A4-FBC3D61FB0C1}" type="presParOf" srcId="{E6915B55-440A-424C-8C93-5123F1F39226}" destId="{7D6ED838-70F3-4BA5-B49E-DE2776A24EB3}" srcOrd="1" destOrd="0" presId="urn:microsoft.com/office/officeart/2005/8/layout/bProcess3"/>
    <dgm:cxn modelId="{298F3EAE-3FEC-4BAC-AEC3-973D768E77AE}" type="presParOf" srcId="{7D6ED838-70F3-4BA5-B49E-DE2776A24EB3}" destId="{7F4CE118-580F-4653-8FF7-3567B37241DF}" srcOrd="0" destOrd="0" presId="urn:microsoft.com/office/officeart/2005/8/layout/bProcess3"/>
    <dgm:cxn modelId="{F342B985-07A0-4AA8-B34D-0FBF1A1EAB1E}" type="presParOf" srcId="{E6915B55-440A-424C-8C93-5123F1F39226}" destId="{4B842877-9F2D-4456-82F2-C9C4223292A0}" srcOrd="2" destOrd="0" presId="urn:microsoft.com/office/officeart/2005/8/layout/bProcess3"/>
    <dgm:cxn modelId="{D93163B5-2FEE-4D3F-8621-1CB58C9F8BD8}" type="presParOf" srcId="{E6915B55-440A-424C-8C93-5123F1F39226}" destId="{4AC82B73-2475-45E4-8002-006166CDB084}" srcOrd="3" destOrd="0" presId="urn:microsoft.com/office/officeart/2005/8/layout/bProcess3"/>
    <dgm:cxn modelId="{B62A905E-30AA-40EA-878D-930C64C9D1D3}" type="presParOf" srcId="{4AC82B73-2475-45E4-8002-006166CDB084}" destId="{12437A8A-84B3-435F-AD45-D3FF41E954FC}" srcOrd="0" destOrd="0" presId="urn:microsoft.com/office/officeart/2005/8/layout/bProcess3"/>
    <dgm:cxn modelId="{873855A0-9527-428F-81B1-095D562645C8}" type="presParOf" srcId="{E6915B55-440A-424C-8C93-5123F1F39226}" destId="{03329312-5959-42BC-A445-553F42B9244D}" srcOrd="4" destOrd="0" presId="urn:microsoft.com/office/officeart/2005/8/layout/bProcess3"/>
    <dgm:cxn modelId="{7F6DBF29-EDCC-4D67-83C6-2840EA0BB3F1}" type="presParOf" srcId="{E6915B55-440A-424C-8C93-5123F1F39226}" destId="{0F9419C6-D1CB-4850-BAE4-ED9E2468B050}" srcOrd="5" destOrd="0" presId="urn:microsoft.com/office/officeart/2005/8/layout/bProcess3"/>
    <dgm:cxn modelId="{ED020E41-0073-4D1F-8A13-76D0FBC9F99B}" type="presParOf" srcId="{0F9419C6-D1CB-4850-BAE4-ED9E2468B050}" destId="{BC890424-7193-4225-9F79-D2B656BA88E6}" srcOrd="0" destOrd="0" presId="urn:microsoft.com/office/officeart/2005/8/layout/bProcess3"/>
    <dgm:cxn modelId="{05924A21-6672-48D6-A452-54C6B17D2B06}" type="presParOf" srcId="{E6915B55-440A-424C-8C93-5123F1F39226}" destId="{8D2ACE67-54EB-443C-A719-AB71FB466C3D}" srcOrd="6" destOrd="0" presId="urn:microsoft.com/office/officeart/2005/8/layout/bProcess3"/>
    <dgm:cxn modelId="{3EB7A8C5-91A2-4D2D-9BD3-A07F7F1973EE}" type="presParOf" srcId="{E6915B55-440A-424C-8C93-5123F1F39226}" destId="{FD7A3388-9CAE-4E09-97DE-F800A3DAEC4A}" srcOrd="7" destOrd="0" presId="urn:microsoft.com/office/officeart/2005/8/layout/bProcess3"/>
    <dgm:cxn modelId="{EA83CE6B-ADFC-44EE-B19E-EAD92883E8AA}" type="presParOf" srcId="{FD7A3388-9CAE-4E09-97DE-F800A3DAEC4A}" destId="{58830727-0A33-42D5-AD19-3D3C7342569B}" srcOrd="0" destOrd="0" presId="urn:microsoft.com/office/officeart/2005/8/layout/bProcess3"/>
    <dgm:cxn modelId="{D1F663A6-6778-4C6C-8995-D1504F0ED32A}" type="presParOf" srcId="{E6915B55-440A-424C-8C93-5123F1F39226}" destId="{1499E634-F98A-449B-8A09-2F7996AF60D9}" srcOrd="8" destOrd="0" presId="urn:microsoft.com/office/officeart/2005/8/layout/bProcess3"/>
    <dgm:cxn modelId="{C3583256-0F5D-4A05-A7F4-A535F7A77FAE}" type="presParOf" srcId="{E6915B55-440A-424C-8C93-5123F1F39226}" destId="{C06E6D9F-A92F-4767-B222-6091FAFBD108}" srcOrd="9" destOrd="0" presId="urn:microsoft.com/office/officeart/2005/8/layout/bProcess3"/>
    <dgm:cxn modelId="{00032E2E-973A-4BE9-98BF-6933A609AA1A}" type="presParOf" srcId="{C06E6D9F-A92F-4767-B222-6091FAFBD108}" destId="{6F678ECC-A214-4A27-AF7A-BD36BC1B2873}" srcOrd="0" destOrd="0" presId="urn:microsoft.com/office/officeart/2005/8/layout/bProcess3"/>
    <dgm:cxn modelId="{B886D589-154B-4DD9-9FDA-16478195BC8E}" type="presParOf" srcId="{E6915B55-440A-424C-8C93-5123F1F39226}" destId="{EEE96A01-0CDE-48FD-A4CD-1EB3F3C02563}" srcOrd="10" destOrd="0" presId="urn:microsoft.com/office/officeart/2005/8/layout/bProcess3"/>
    <dgm:cxn modelId="{0A918D1F-BFDD-4B15-B41D-48E9E15BA39A}" type="presParOf" srcId="{E6915B55-440A-424C-8C93-5123F1F39226}" destId="{26DCAF4B-7433-42BB-930A-D7A0432A2220}" srcOrd="11" destOrd="0" presId="urn:microsoft.com/office/officeart/2005/8/layout/bProcess3"/>
    <dgm:cxn modelId="{422E638B-D7CC-4823-923D-E8C2D5D948D9}" type="presParOf" srcId="{26DCAF4B-7433-42BB-930A-D7A0432A2220}" destId="{FECDD756-E274-42C7-A0D4-9F828784AC2C}" srcOrd="0" destOrd="0" presId="urn:microsoft.com/office/officeart/2005/8/layout/bProcess3"/>
    <dgm:cxn modelId="{433C57B6-8AB3-4275-9716-029F716EA229}" type="presParOf" srcId="{E6915B55-440A-424C-8C93-5123F1F39226}" destId="{23B040AA-C25F-4C04-8CBE-0E49BEA01875}" srcOrd="12" destOrd="0" presId="urn:microsoft.com/office/officeart/2005/8/layout/bProcess3"/>
  </dgm:cxnLst>
  <dgm:bg/>
  <dgm:whole>
    <a:ln w="3810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ED838-70F3-4BA5-B49E-DE2776A24EB3}">
      <dsp:nvSpPr>
        <dsp:cNvPr id="0" name=""/>
        <dsp:cNvSpPr/>
      </dsp:nvSpPr>
      <dsp:spPr>
        <a:xfrm>
          <a:off x="1680243" y="787405"/>
          <a:ext cx="35524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5245" y="45720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b="1" kern="1200"/>
        </a:p>
      </dsp:txBody>
      <dsp:txXfrm>
        <a:off x="1848219" y="831196"/>
        <a:ext cx="19292" cy="3858"/>
      </dsp:txXfrm>
    </dsp:sp>
    <dsp:sp modelId="{16998640-322C-4F85-A67C-B18D69FAB7E7}">
      <dsp:nvSpPr>
        <dsp:cNvPr id="0" name=""/>
        <dsp:cNvSpPr/>
      </dsp:nvSpPr>
      <dsp:spPr>
        <a:xfrm>
          <a:off x="4456" y="329849"/>
          <a:ext cx="1677586" cy="10065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 dirty="0"/>
            <a:t>Introdução</a:t>
          </a:r>
        </a:p>
      </dsp:txBody>
      <dsp:txXfrm>
        <a:off x="4456" y="329849"/>
        <a:ext cx="1677586" cy="1006552"/>
      </dsp:txXfrm>
    </dsp:sp>
    <dsp:sp modelId="{4AC82B73-2475-45E4-8002-006166CDB084}">
      <dsp:nvSpPr>
        <dsp:cNvPr id="0" name=""/>
        <dsp:cNvSpPr/>
      </dsp:nvSpPr>
      <dsp:spPr>
        <a:xfrm>
          <a:off x="3743675" y="787405"/>
          <a:ext cx="35524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5245" y="45720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3911651" y="831196"/>
        <a:ext cx="19292" cy="3858"/>
      </dsp:txXfrm>
    </dsp:sp>
    <dsp:sp modelId="{4B842877-9F2D-4456-82F2-C9C4223292A0}">
      <dsp:nvSpPr>
        <dsp:cNvPr id="0" name=""/>
        <dsp:cNvSpPr/>
      </dsp:nvSpPr>
      <dsp:spPr>
        <a:xfrm>
          <a:off x="2067888" y="329849"/>
          <a:ext cx="1677586" cy="10065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/>
            <a:t>Conceito</a:t>
          </a:r>
          <a:endParaRPr lang="pt-BR" sz="2100" b="1" kern="1200" dirty="0"/>
        </a:p>
      </dsp:txBody>
      <dsp:txXfrm>
        <a:off x="2067888" y="329849"/>
        <a:ext cx="1677586" cy="1006552"/>
      </dsp:txXfrm>
    </dsp:sp>
    <dsp:sp modelId="{0F9419C6-D1CB-4850-BAE4-ED9E2468B050}">
      <dsp:nvSpPr>
        <dsp:cNvPr id="0" name=""/>
        <dsp:cNvSpPr/>
      </dsp:nvSpPr>
      <dsp:spPr>
        <a:xfrm>
          <a:off x="843250" y="1334601"/>
          <a:ext cx="4126863" cy="355245"/>
        </a:xfrm>
        <a:custGeom>
          <a:avLst/>
          <a:gdLst/>
          <a:ahLst/>
          <a:cxnLst/>
          <a:rect l="0" t="0" r="0" b="0"/>
          <a:pathLst>
            <a:path>
              <a:moveTo>
                <a:pt x="4126863" y="0"/>
              </a:moveTo>
              <a:lnTo>
                <a:pt x="4126863" y="194722"/>
              </a:lnTo>
              <a:lnTo>
                <a:pt x="0" y="194722"/>
              </a:lnTo>
              <a:lnTo>
                <a:pt x="0" y="355245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803060" y="1510295"/>
        <a:ext cx="207243" cy="3858"/>
      </dsp:txXfrm>
    </dsp:sp>
    <dsp:sp modelId="{03329312-5959-42BC-A445-553F42B9244D}">
      <dsp:nvSpPr>
        <dsp:cNvPr id="0" name=""/>
        <dsp:cNvSpPr/>
      </dsp:nvSpPr>
      <dsp:spPr>
        <a:xfrm>
          <a:off x="4131320" y="329849"/>
          <a:ext cx="1677586" cy="10065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/>
            <a:t>Objetivo</a:t>
          </a:r>
          <a:endParaRPr lang="pt-BR" sz="2100" b="1" kern="1200" dirty="0"/>
        </a:p>
      </dsp:txBody>
      <dsp:txXfrm>
        <a:off x="4131320" y="329849"/>
        <a:ext cx="1677586" cy="1006552"/>
      </dsp:txXfrm>
    </dsp:sp>
    <dsp:sp modelId="{FD7A3388-9CAE-4E09-97DE-F800A3DAEC4A}">
      <dsp:nvSpPr>
        <dsp:cNvPr id="0" name=""/>
        <dsp:cNvSpPr/>
      </dsp:nvSpPr>
      <dsp:spPr>
        <a:xfrm>
          <a:off x="1680243" y="2179802"/>
          <a:ext cx="35524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5245" y="45720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1848219" y="2223593"/>
        <a:ext cx="19292" cy="3858"/>
      </dsp:txXfrm>
    </dsp:sp>
    <dsp:sp modelId="{8D2ACE67-54EB-443C-A719-AB71FB466C3D}">
      <dsp:nvSpPr>
        <dsp:cNvPr id="0" name=""/>
        <dsp:cNvSpPr/>
      </dsp:nvSpPr>
      <dsp:spPr>
        <a:xfrm>
          <a:off x="4456" y="1722246"/>
          <a:ext cx="1677586" cy="10065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/>
            <a:t>Importância</a:t>
          </a:r>
          <a:endParaRPr lang="pt-BR" sz="2100" b="1" kern="1200" dirty="0"/>
        </a:p>
      </dsp:txBody>
      <dsp:txXfrm>
        <a:off x="4456" y="1722246"/>
        <a:ext cx="1677586" cy="1006552"/>
      </dsp:txXfrm>
    </dsp:sp>
    <dsp:sp modelId="{C06E6D9F-A92F-4767-B222-6091FAFBD108}">
      <dsp:nvSpPr>
        <dsp:cNvPr id="0" name=""/>
        <dsp:cNvSpPr/>
      </dsp:nvSpPr>
      <dsp:spPr>
        <a:xfrm>
          <a:off x="3743675" y="2179802"/>
          <a:ext cx="35524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5245" y="45720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3911651" y="2223593"/>
        <a:ext cx="19292" cy="3858"/>
      </dsp:txXfrm>
    </dsp:sp>
    <dsp:sp modelId="{1499E634-F98A-449B-8A09-2F7996AF60D9}">
      <dsp:nvSpPr>
        <dsp:cNvPr id="0" name=""/>
        <dsp:cNvSpPr/>
      </dsp:nvSpPr>
      <dsp:spPr>
        <a:xfrm>
          <a:off x="2067888" y="1722246"/>
          <a:ext cx="1677586" cy="10065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 dirty="0"/>
            <a:t>Estrutura</a:t>
          </a:r>
        </a:p>
      </dsp:txBody>
      <dsp:txXfrm>
        <a:off x="2067888" y="1722246"/>
        <a:ext cx="1677586" cy="1006552"/>
      </dsp:txXfrm>
    </dsp:sp>
    <dsp:sp modelId="{26DCAF4B-7433-42BB-930A-D7A0432A2220}">
      <dsp:nvSpPr>
        <dsp:cNvPr id="0" name=""/>
        <dsp:cNvSpPr/>
      </dsp:nvSpPr>
      <dsp:spPr>
        <a:xfrm>
          <a:off x="843250" y="2726999"/>
          <a:ext cx="4126863" cy="355245"/>
        </a:xfrm>
        <a:custGeom>
          <a:avLst/>
          <a:gdLst/>
          <a:ahLst/>
          <a:cxnLst/>
          <a:rect l="0" t="0" r="0" b="0"/>
          <a:pathLst>
            <a:path>
              <a:moveTo>
                <a:pt x="4126863" y="0"/>
              </a:moveTo>
              <a:lnTo>
                <a:pt x="4126863" y="194722"/>
              </a:lnTo>
              <a:lnTo>
                <a:pt x="0" y="194722"/>
              </a:lnTo>
              <a:lnTo>
                <a:pt x="0" y="355245"/>
              </a:lnTo>
            </a:path>
          </a:pathLst>
        </a:custGeom>
        <a:noFill/>
        <a:ln w="38100" cap="flat" cmpd="sng" algn="ctr">
          <a:solidFill>
            <a:srgbClr val="4472C4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2803060" y="2902692"/>
        <a:ext cx="207243" cy="3858"/>
      </dsp:txXfrm>
    </dsp:sp>
    <dsp:sp modelId="{EEE96A01-0CDE-48FD-A4CD-1EB3F3C02563}">
      <dsp:nvSpPr>
        <dsp:cNvPr id="0" name=""/>
        <dsp:cNvSpPr/>
      </dsp:nvSpPr>
      <dsp:spPr>
        <a:xfrm>
          <a:off x="4131320" y="1722246"/>
          <a:ext cx="1677586" cy="10065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/>
            <a:t>Operações</a:t>
          </a:r>
          <a:endParaRPr lang="pt-BR" sz="2100" b="1" kern="1200" dirty="0"/>
        </a:p>
      </dsp:txBody>
      <dsp:txXfrm>
        <a:off x="4131320" y="1722246"/>
        <a:ext cx="1677586" cy="1006552"/>
      </dsp:txXfrm>
    </dsp:sp>
    <dsp:sp modelId="{23B040AA-C25F-4C04-8CBE-0E49BEA01875}">
      <dsp:nvSpPr>
        <dsp:cNvPr id="0" name=""/>
        <dsp:cNvSpPr/>
      </dsp:nvSpPr>
      <dsp:spPr>
        <a:xfrm>
          <a:off x="4456" y="3114644"/>
          <a:ext cx="1677586" cy="10065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 dirty="0"/>
            <a:t>Questões</a:t>
          </a:r>
        </a:p>
      </dsp:txBody>
      <dsp:txXfrm>
        <a:off x="4456" y="3114644"/>
        <a:ext cx="1677586" cy="10065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0:53:05.229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9910 7305 37 0,'0'0'22'0,"0"0"12"0,0 0 15 16,0 0-15-16,0 0-12 15,0 0-8-15,0 0-4 16,-6 0 0-16,6 0 13 16,0 0 9-16,0 0 0 15,0 0 2-15,0 0-6 16,0 0-9-16,-2 0-3 15,2 0 0-15,0 0 11 16,0 0 0-16,0 0 6 16,0 0 8-16,-4 0-1 15,4 0-6-15,0 0 1 16,-2 0-3-16,2 0-11 16,-2 0-9-16,2 0 0 0,0 0-9 15,0 0 4-15,0 0-2 16,0 0 23-16,0-2-8 15,16-10-4-15,9-4-7 16,8-6 5-16,7-6 0 16,6-6-14-16,6-7-2 15,-1 0 2-15,-4 4 0 16,-6 3 0-16,-10 7 0 16,-8 6 4-16,-2 5-4 15,-10 5-2-15,-6 9-27 16,-5 2-43-16,0 2-36 15,-41 35-180-15</inkml:trace>
  <inkml:trace contextRef="#ctx0" brushRef="#br0" timeOffset="1672.15">15680 7315 132 0,'0'0'118'0,"0"0"-99"16,0 0 16-16,0 0 14 0,0 0-26 15,0 0-12-15,0 0 28 16,9-4 21 0,-6 4-2-16,-1 0-27 0,1 0 12 15,-3 0 8-15,0 0-13 16,0 0-3-16,0 0 4 16,0 0-7-16,0 0-9 15,0 0-6-15,2 0 3 16,0 0 4-16,0 0-4 15,2-2 0-15,3-2-3 16,-1 2-7-16,4-4 3 0,1 0 6 16,-1 1 5-1,4-2-4-15,-5 2-5 0,0-2 2 16,0 1-3-16,0-2-1 16,2-1 2-16,7-10-4 15,7-12 0-15,10-9-3 16,9-10-6-16,8-1-2 15,2-3 0-15,-1 8-2 16,-9 6-4-16,-10 13-41 16,-12 8-59-16,-13 13-71 15,-9 6-197-15</inkml:trace>
  <inkml:trace contextRef="#ctx0" brushRef="#br0" timeOffset="3362.8">4718 11329 119 0,'0'0'122'0,"0"0"-93"16,0 0 12-16,0 0 35 15,0 0 3-15,0 0-32 16,0 0-14-16,-27 13-7 16,27-12 16-16,-2 2-3 15,2-3-7-15,0 0-8 16,0 0 7-16,0 0-3 15,0-14-3-15,10-12-8 16,11-11 4-16,9-10 3 16,1-4-6-16,9-5 1 15,0 0-11-15,0 4-5 0,-2 6-3 16,-9 11 0-16,-7 12-5 16,-11 13-57-16,-6 10-77 15,-5 1-138-15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1:11:34.665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21062 5903 160 0,'0'0'81'0,"0"0"-39"15,0 0 45-15,0 0-9 16,0 0-44-16,0 0-10 0,0 0-5 16,-36 0 16-16,36 0-3 15,0 0-6-15,0 0-5 16,0 0 4-16,0 0-8 15,0 0 9-15,-2 0 11 16,-2 0 5-16,0 0-3 16,2 0-2-16,0 0 6 15,0 0-7-15,0 0 3 16,2 0-9-16,0 0-2 16,0 0-15-16,0 0 2 15,0 0 5-15,6 0 0 16,8 0-1-16,1 2 1 15,4 2 5-15,-2 0-4 16,3 0 2-16,3-2-6 0,-4 1-4 16,4 0-1-16,-3 1-1 15,3-2 0-15,-4 2 2 16,1-3-1-16,3-1-9 16,-4 0 7-16,4 0-7 15,2 0 5-15,2 0-6 16,-2 0 4-16,2 0 1 15,-2 0-2-15,0 0 0 16,-1 0-2-16,3 0 8 16,2 0-3-16,-3-1 1 15,-1-3-6-15,0 2 3 16,-3 1-6-16,0 1 1 0,0-3 1 16,3 3-2-16,0 0 2 15,2-2-2-15,4 2 2 16,2 0-2-16,0-1 4 15,3 1-4-15,-1 0 4 16,-1 0-1-16,-5 0 2 16,2 0 2-16,0 0-5 15,0 0 4-15,3 0-5 16,-1 0-1-16,-2 0 2 16,4 0-1-16,-4 0 4 15,2 0-4-15,0 0 3 0,3 3-3 16,2 3 3-1,1-2-3-15,4-3-1 16,1 4 1-16,-1-5 0 0,-1 2 0 16,-2-2 0-16,-2 0 0 15,0 0-1-15,2 0 2 16,-2 0-1-16,0 0 2 16,-2 0-1-16,2 0 2 15,-3 0-1-15,1 0-1 16,-1 0-1-16,-2 0-1 15,1 0 0-15,0 0 1 16,2 0-1-16,-1 0 1 16,5 0 2-16,-2 0-3 15,0 0 0-15,0 0 1 16,-3 0 0-16,3 0 0 0,1 0-1 16,-2-2 0-16,1 0 1 15,-3 2 0-15,1-3-1 16,3 2 1-16,-2 0-1 15,5-4-2-15,0 4 2 16,5-4-1-16,-5 4 1 16,-1-2 0-16,-5 1-1 15,-3 2 1-15,0-1-2 16,1 1 2-16,-1-3-1 16,0 1 1-16,1 2 4 15,-1-2-4-15,-2 0 0 16,6 0 0-16,-2-4 0 15,3 4-1-15,-1-4 1 0,4 0-2 16,-1-1 4-16,2-2-2 16,-1 1 2-1,-1 0-2-15,-1 0-3 0,-3-1 3 16,3 7 1-16,-2-4 0 16,1-1 0-16,0 3 2 15,-1-2-3-15,2 0 0 16,1-1 0-16,-5 4-2 15,1 0 2-15,-3 0 3 16,-2-1-2-16,0 0-2 16,3 1 2-16,-3-2 0 15,0 1 0-15,0 2-1 0,-2-2 0 16,-2 2-1 0,2 0 0-16,0 0 1 0,2 0 0 15,-2 2-2 1,-2 0 2-16,0-2 0 0,-4 2 2 15,0 0-1-15,0 0-1 16,2 0 0-16,-1 0 0 16,-2 0 0-16,0 0 0 15,-3 0-2-15,0 0 4 16,4 0-5-16,1 0 5 16,3 0-4-16,4 0 3 15,3 0-2-15,1 0 1 16,1 0-3-16,-7 0 2 0,-5 0 1 15,-8 2 0-15,-7-2 1 16,-7 2-2-16,-2-2-5 16,0 2-18-16,0 2-22 15,-18 12-63 1,-26 8-257-16</inkml:trace>
  <inkml:trace contextRef="#ctx0" brushRef="#br0" timeOffset="3363.89">2878 13846 17 0,'0'0'232'0,"0"0"-186"0,0 0 18 16,0 0 6-16,0 0-6 16,0 0 1-16,0 0-1 0,0 0 22 15,3-7 7 1,-3 7-8-16,0 0-10 0,0 1-2 16,0 0-12-1,-8 4-33-15,0-4 0 0,-3 4-26 16,-3-5 2-16,1 2 0 15,-5 2 0-15,3-2-2 16,-3 2 1-16,0 0 5 16,2-2-3-16,1-2-3 15,3 2 1-15,6 0-3 16,2-2 9-16,1 3 7 16,1-3 1-16,2 3-10 15,-2 6-6-15,2 6 4 16,0 5-5-16,0 14 4 15,0 10 1-15,0 2 0 0,0 11 1 16,0 4 0 0,0 4 7-16,0 1-9 0,-2-2 2 15,-10 1 1-15,-1-9-7 16,-3-4 4-16,3-12-2 16,5-14-1-16,0-6-1 15,6-7-1-15,0-7 1 16,0-6-4-16,2 0-11 15,0 0-5-15,0 0 2 16,0 0 4-16,18 0 13 16,11-6 1-16,4-5 3 15,7 7 2-15,2 2 2 0,1 2 0 16,-1 0-2 0,-2 0-1-16,-7 0-1 0,-6 0-1 15,-9 2 0 1,-5 0-2-16,-5 0 0 0,-4-2 0 15,-4 0-15-15,0 0-47 16,0-2-76-16,0-21-19 16,-16 0-110-16</inkml:trace>
  <inkml:trace contextRef="#ctx0" brushRef="#br0" timeOffset="3580.51">2717 14427 439 0,'0'0'295'0,"0"0"-257"0,0 0 4 0,0 0 28 16,0 0-52-16,0 0 2 16,52-36 16-16,-19 18-10 15,3-3-17-15,-7 2-6 16,-2 7-3-16,-7 2-15 15,-3 2-69-15,-3 4-155 16,-7 2-260-16</inkml:trace>
  <inkml:trace contextRef="#ctx0" brushRef="#br0" timeOffset="4141.1">3154 14323 549 0,'0'0'314'16,"0"0"-291"-16,0 0 77 16,0 0 49-16,45 136-97 15,-32-96-18-15,-3 2 12 16,-4 0-17-16,-2-11 0 16,-1-6-18-16,-3-12 5 15,0-7-12-15,0-6 0 16,0 0-4-16,0 0-11 15,0-8-18-15,0-24 13 16,0-10 16-16,0-6 3 16,2 2-3-16,6 10-6 0,6 9 2 15,-3 13 4 1,-2 6-7-16,5 8-5 0,-1 0-4 16,1 6 6-16,1 18 10 15,1 4 7-15,-6 1 1 16,-1-5 3-16,-1-8 0 15,-6-6-7-15,0-5-3 16,-2-5-1-16,0 0-6 16,0 0-22-16,2-11-10 15,0-11 3-15,5-8 35 16,1-3 4-16,6 8-4 16,-1 9 0-16,1 10-5 0,-3 6-3 15,3 0-5-15,1 0 10 16,5 19 3-16,0 6 4 15,-2 3 8-15,-3-3 18 16,-3 2-4-16,-6-6-4 16,-1 0-8-16,-5-4-11 15,0-5-3-15,0-10-38 16,0-2-133-16,0-10-242 16</inkml:trace>
  <inkml:trace contextRef="#ctx0" brushRef="#br0" timeOffset="4566.22">3745 14708 615 0,'0'0'216'0,"0"0"-205"0,11 126 177 0,-4-92-67 0,-3-3-87 15,3-3-11-15,-5-10 8 16,-2-9-1-16,0-8-10 15,0-1-9-15,0 0-10 16,0-16 0-16,-7-18 1 16,-12-16 8-16,0-12-7 15,6-4 6-15,4-5-9 16,9 4-7-16,0 2-6 16,3 3-4-16,16 5 6 15,4 10-8-15,4 8 12 0,2 9-11 16,0 10 11-16,0 15 6 15,-5 5-3-15,-2 0-4 16,-1 25 8-16,-6 9 23 16,-4 11 5-16,-8 2 2 15,-3 2-6-15,-3 3 8 16,-23-12-25-16,-4-5-7 16,1-12-7-16,0-17-21 15,3-6-36-15,3 0-25 16,6-27-65-16,7-6-86 15,10-5-55-15</inkml:trace>
  <inkml:trace contextRef="#ctx0" brushRef="#br0" timeOffset="4890.76">4105 14383 398 0,'0'0'486'0,"0"0"-461"0,3 110 137 0,4-75-12 16,2-5-111-16,-1-4-19 16,-1-6-1-16,-2-10-1 15,-3-4-12-15,-2-4 0 16,0-2-6-16,0 0-9 16,0-8 5-16,0-15-3 0,0-8 7 15,0-9 1-15,0 2-1 16,0 2 0-16,5 5-9 15,8 7 2 1,0 6 4-16,3 9-2 0,-2 3-7 16,3 3-3-16,1 3-11 15,1 0-10-15,4 0-60 16,0 0-92-16,1 0-152 16</inkml:trace>
  <inkml:trace contextRef="#ctx0" brushRef="#br0" timeOffset="5238.88">4491 14303 546 0,'0'0'305'16,"0"0"-215"-16,0 0 86 15,0 0-104-15,0 0-49 16,0 0-7-16,-80 34 2 16,57-12-7-16,2 6 3 15,-2 7-5-15,10 5 4 16,4 0-11-16,9-1 2 15,0-4-4-15,2-9-4 16,25-10 4-16,2-10-24 16,6-6-17-16,4-6 2 15,-8-16 8-15,-7-4 6 16,-8-1-6-16,-14 6-3 0,-2 1-16 16,-7 7 4-16,-19 1 46 15,-6 12 22-15,-1 0 6 16,4 0 4-16,9 0-7 15,9 5-20-15,7-1-5 16,4-4-42-16,0 0-63 16,23-4-162-16,16-25-4 15</inkml:trace>
  <inkml:trace contextRef="#ctx0" brushRef="#br0" timeOffset="5556.13">4766 14247 531 0,'0'0'180'15,"0"0"27"-15,0 0-21 0,0 0-132 16,0 0-40 0,0 0-8-16,-110 94-6 0,95-86 0 15,7-2 0-15,8-2-2 16,0 2 1-16,0 2-13 16,23 2-33-16,2 3 3 15,4-4 44-15,-2 4 2 16,-1 5 8-16,-4-1 2 15,-4 6 14-15,-7-2-3 16,-7 2-6-16,-4-4 9 16,0-5-13-16,-13-3-2 15,-18-5-5-15,-9-6-6 16,-3 0-5-16,8 0-12 16,4 0-46-16,11-18-58 15,15 0-93-15,5-10-38 0</inkml:trace>
  <inkml:trace contextRef="#ctx0" brushRef="#br0" timeOffset="5893.72">5015 14327 440 0,'0'0'232'16,"0"0"-139"-16,0 0 82 15,0 0-86-15,0 0-54 16,0 0-1-16,-100 131 1 15,82-99-19-15,3 2 6 16,5-2 1-16,8-5 0 0,2-8-3 16,0-7-14-1,0-6-6-15,18-6-19 0,7 0-3 16,6-24 3 0,2-12 12-16,3-4 7 0,-3 4 7 15,-6 11-1-15,-10 13-4 16,-7 12 1-16,-1 0 8 15,-1 12 18-15,1 15 7 16,3 3-9-16,-2-3-17 16,-3 0-10-16,0-11-1 15,0-6-46-15,1-10-96 16,1 0-193-16,1-16-318 0</inkml:trace>
  <inkml:trace contextRef="#ctx0" brushRef="#br0" timeOffset="6439.75">5628 14305 750 0,'0'0'167'0,"0"0"-79"0,0 0-10 16,0 0-67-16,0-112-10 15,8 62 1-15,1 4 3 16,-1 14-5-16,-4 14 1 15,-2 14 1-15,-2 4 28 16,0 0 38-16,0 18-19 16,0 18-43-16,7 8-4 15,1 2-2-15,6-6 0 0,1-2 0 16,6-1-2 0,-4 0 2-16,1 1-1 0,-5 4 1 15,-1 5-1-15,-8-1 1 16,-4-5 0-16,0-5 3 15,0-11 0-15,0-6-2 16,-11-13-1-16,-3-4 0 16,-1 1 4-16,-7-3 7 15,-5 0-4-15,-4 0 4 16,-5 0 0-16,1-10-5 16,-1 3-6-16,-2 0-7 15,0 5-26-15,5 2-30 16,6 0-155-16,4 9-104 15</inkml:trace>
  <inkml:trace contextRef="#ctx0" brushRef="#br0" timeOffset="7672.91">2883 15330 440 0,'0'0'269'0,"0"0"-239"0,0 0 51 16,0 0 28-16,0 0-36 16,0 0-7-16,-43 0-7 15,26 0-28-15,-10 0-15 16,-6 0-12-16,-1 0-2 15,1 0-2-15,4 0-4 16,8 0 4-16,11 0 1 16,0 0 10-16,8 0-3 15,0 0 8-15,2 4-16 16,0 5 1-16,0 14 0 0,0 7 17 16,0 14-12-1,0 4 4-15,0 7 4 0,0 0-12 16,-2 6 15-16,-11-4-3 15,-8 4-7-15,3-5 4 16,-1-6-5-16,0-10 1 16,2-8-5-16,5-7-4 15,2-7 2-15,5-8-9 16,5-5-2-16,0-5 5 16,0 0-26-16,2 0 2 15,18 0 19-15,9 0 11 16,-2 0 0-16,0 0 1 15,-1 0 1-15,3 0 0 16,5 0 0-16,1 0 2 16,5 0 3-16,3 0-4 0,-3-1-1 15,-2-3-2-15,-7-6-5 16,-9-2 3-16,-8-2-41 16,-12-16-57-16,-2-3-75 15,-7-3-122-15</inkml:trace>
  <inkml:trace contextRef="#ctx0" brushRef="#br0" timeOffset="8310.57">2613 15779 81 0,'0'0'679'0,"0"0"-630"0,0 0-30 16,0 0 33-16,0 0-24 0,0 0-23 15,56-80-3-15,-27 66-4 16,0 6 2-16,2-1-50 16,3 2-38-16,-1 1-9 15,0 2-15-15,-2 4-57 16,-4 0 66-16,-5 0 63 16,-2 14 40-16,-4 12 117 15,-3 6 54-15,-2 4-9 16,-1 3-27-16,-4-8-29 15,-1 1-7-15,-1-6-1 16,-4-4-51-16,2-4-6 0,0-9-18 16,-2-5-2-1,0-4-9-15,0 0-11 0,0 0-1 16,0 0-14-16,4-17-18 16,2-10 12-16,2-13 19 15,3 3-16-15,1 3 17 16,1 5-3-16,5 8 1 15,-1 4-3-15,6 11-1 16,2 6-5-16,-2 0 9 16,2 9 2-16,-2 15 3 15,-3 6 6-15,-7-1 3 16,-4-4 1-16,-4-6-5 16,-1-12-7-16,-4-6-2 15,0-1-2-15,0 0-5 0,0-13-33 16,0-19-5-16,0-8 45 15,0 6-7-15,5 13-28 16,-1 10 18-16,0 11 0 16,5 0-18-16,3 11 36 15,0 10 5-15,5 3 18 16,-7 0 5-16,-1-5-4 16,1-4-22-16,-2-5-2 15,-3-4-5-15,1-6-69 16,-2 0-128-16,2-10-214 15</inkml:trace>
  <inkml:trace contextRef="#ctx0" brushRef="#br0" timeOffset="8754.68">3549 15756 59 0,'0'0'447'0,"0"0"-365"0,2 131-5 0,2-87 43 0,4-7-43 16,-2 3-30-16,0-5-3 15,1 2 6-15,-3-1 13 16,-1-2-3-16,-3-5-23 16,0-8-12-16,0-7-10 15,0-5-6-15,0-9-4 16,0 0 10-16,-9 0-15 16,-6-23-18-16,-4-13 18 15,2-12 0-15,1-6-1 0,5-9 1 16,2 1 1-16,4-2-1 15,5 6-5 1,0-1-10-16,0 12 1 0,16 6-2 16,2 11 3-16,2 15-3 15,3 7-1-15,-2 8-1 16,4 0 9-16,-3 12 9 16,-1 20 8-16,-6 8 22 15,-3 0-2-15,-8 4-8 16,-4-2-7-16,0-6 10 15,0-1-8-15,-16-8-10 16,-9-4-5-16,-2-15-18 0,4-7-44 16,0-1-63-1,10-18-101-15,10-14-80 0,3-8-160 16</inkml:trace>
  <inkml:trace contextRef="#ctx0" brushRef="#br0" timeOffset="9024.67">3765 15756 569 0,'0'0'173'0,"0"0"-96"0,33 117 89 15,-19-91-57-15,-1-2-76 16,1-11 6-16,-6-3-7 0,-5-7-28 16,-1-3-4-16,-2 0-6 15,2-12 6-15,0-20 0 16,5-17 4-16,2-3 6 15,2 2-3-15,7 5-7 16,-3 15-7-16,4 10-16 16,-4 12-1-16,-1 4-3 15,-2 4-47-15,2 0 6 16,1 12-16-16,4-3-149 16,-4-4-119-16</inkml:trace>
  <inkml:trace contextRef="#ctx0" brushRef="#br0" timeOffset="9365.31">4203 15627 397 0,'0'0'209'0,"0"0"-149"15,0 0 93-15,0 0-78 16,0 0-50-16,-113 56-9 16,93-34 24-16,7 4 11 15,3-1 8-15,8 0-31 16,2 0-6-16,0-6-11 15,12-2-11-15,13-7-9 16,6-7-17-16,4-3-6 16,-1 0-1-16,-3 0 3 15,-8-3-7-15,-13-7-13 0,-8 1-50 16,-2 1-49 0,-8 2 68-16,-19 2-7 15,-2 4 1-15,-2 0 87 0,4 0 74 16,6 0-10-16,11-4 3 15,8-1-39-15,2-2-28 16,0 1-19-16,20-10-8 16,15-5-39-16,7-4-91 15,0-2-211-15</inkml:trace>
  <inkml:trace contextRef="#ctx0" brushRef="#br0" timeOffset="9656.25">4460 15587 241 0,'0'0'369'16,"0"0"-284"-16,0 0 68 16,0 0-51-16,0 0-69 0,-78 108-21 15,71-91-6-15,7-2-6 16,0-3-6-16,0 3-2 16,11-10-4-16,7 7 1 15,1-6 7-15,0 2 4 16,-3 5 2-16,-1-5 11 15,-3 7 17-15,-6 7 15 16,-3 0 9-16,-3 0-31 16,0 0-15-16,-7-4-8 15,-13-9-16-15,-5 1-17 16,0-10-9-16,2 0 7 0,2 0-33 16,13-10-162-16,8-17-90 15</inkml:trace>
  <inkml:trace contextRef="#ctx0" brushRef="#br0" timeOffset="10021.18">4725 15683 285 0,'0'0'448'16,"0"0"-435"-16,0 0 93 15,-88 110 1-15,71-88-85 16,7 2-9-16,5 2 14 15,0 1 2-15,3-10-11 16,2-3-4-16,0-10-14 16,0-4-8-16,0 0-6 0,20 0-11 15,3-22 4 1,1-4 21-16,0 2 2 0,-3 4 6 16,-8 10-5-16,-4 6-3 15,0 4-3-15,-3 0 3 16,3 0 38-16,1 16 27 15,0 3-12-15,1 4-19 16,3 3-20-16,-1 0-11 16,-1-8-3-16,-1-4-16 15,2-9-72-15,-2-5-89 0,0-10-96 16,-1-17-74 0</inkml:trace>
  <inkml:trace contextRef="#ctx0" brushRef="#br0" timeOffset="10609.3">5394 15527 768 0,'0'0'113'0,"0"0"-37"16,0 0-5-16,0 0-71 16,0 0 0-16,0 0 1 15,74-3 1-15,-55 2 0 16,-3-1 4-16,-3 2 29 15,-4 0 26-15,-4 0-12 16,-1 0-17-16,-2 0-1 16,1 6 4-16,-3 11-6 15,0 5 0-15,0 5 2 16,0-2-16-16,-14 4-5 0,-6 1-7 16,-7 2 7-1,3 0-6-15,-3 2 7 0,2-3-5 16,4-2-3-16,7-8-2 15,5-4-1-15,5-3-1 16,4-5 0 0,0-6 0-16,0 7-6 0,4-6 7 15,11 1 6-15,3 0 0 16,7-5-5-16,4 0 4 16,4 0-2-16,1 0 7 15,-5 0-2-15,0 0-3 16,-4 0-5-16,-4 0 2 15,2 0 0-15,-7 0-2 16,-3 0-13-16,-5 0-33 16,2 0-46-16,-1 0-133 0,-7 0-226 15</inkml:trace>
  <inkml:trace contextRef="#ctx0" brushRef="#br0" timeOffset="12037.91">2731 16820 10 0,'0'0'106'0,"0"0"-84"0,0 0 92 16,0 0-3-16,0 0 11 15,0 0-8-15,0 0-3 16,34-18 34-16,-34 18-22 16,0 0-18-16,0 0-42 15,0 0-24-15,-5 0-5 16,-4 0-10-16,-8 0-16 16,-8 0-5-16,-2 0 2 0,-2 0-5 15,2 0 0-15,0 0 0 16,6 0 0-16,5 0-6 15,5 0 5-15,4 0 1 16,2 0 0-16,1 0-1 16,-3 14-2-16,3 4 3 15,0 8 2-15,-1 6 5 16,1 0-4-16,-1 4 1 16,-2 8-4-16,-4 4 2 15,-2 6 4-15,-9 5-5 16,-5 3 6-16,-2-12-3 15,2-6-1-15,5-9 2 16,4-8-5-16,2-9 0 16,6-10-18-16,5-2 12 0,3-6-4 15,2 0 9-15,0 0-13 16,0 0 6-16,0 4-15 16,4-4 3-16,14 4 10 15,6 4 10-15,5-2 0 16,9 2 1-16,3-4-1 15,1 2 7-15,4-6 2 16,-3 0-4-16,1 0 0 16,-1 0-3-16,-5 0-1 15,-7-10-1-15,-4-2 0 16,-10 6-13-16,-5-6-19 16,-6 2-47-16,-6-3-56 15,0-10-14-15,-4-3-182 0</inkml:trace>
  <inkml:trace contextRef="#ctx0" brushRef="#br0" timeOffset="12239.66">2511 17231 816 0,'0'0'63'0,"0"0"-43"0,0 0-20 15,0 0 14-15,0 0-3 16,0 0-11-16,140-107 0 0,-107 94-53 16,-2 4-137-1,-6 4-117-15</inkml:trace>
  <inkml:trace contextRef="#ctx0" brushRef="#br0" timeOffset="12723.69">3056 17231 649 0,'0'0'239'16,"0"0"-227"-16,0 117 167 15,0-90-76-15,0-9-76 16,0-6-17-16,0-8-7 0,0-4 1 16,0 0-1-16,0 0-3 15,0-11-23-15,0-18-10 16,0-5 33-16,0-6 0 15,0 7-7-15,4 6-12 16,13 4 11-16,-2 12 5 16,3 5 3-16,2 6-4 15,2 0-1-15,3 6 5 16,-7 11 6-16,-1 6 8 16,-1-2 2-16,-7 2 5 15,-1-4-2-15,-5-12-11 16,0-3 2-16,-3-4-10 15,0 0-1-15,0-4-33 0,2-22-34 16,4-3 64 0,3 0 3-16,7 3 0 0,-1 12-6 15,1 10 6-15,1 4-1 16,0 0 2-16,-2 14 9 16,3 12-1-16,-5 0 2 15,-1 0 10-15,-4-6-5 16,-1 2-13-16,-1-10-2 15,2-6-35-15,0-6-119 16,1 0-116-16,-5-6-90 16</inkml:trace>
  <inkml:trace contextRef="#ctx0" brushRef="#br0" timeOffset="13190.35">3673 17311 561 0,'0'0'303'0,"0"0"-289"0,0 131 98 15,0-96-5-15,8 1-88 16,0-1-10-16,-1 1 6 16,-1-4 9-16,-6-2 2 15,2-2 6-15,-2-16-4 16,0-6-10-16,0-6-3 15,0 0-9-15,0 0-6 16,0-13-17-16,-8-24 7 0,-3-12 7 16,1-8 3-16,4-6-12 15,6 5 3-15,0 4 4 16,0 4-4-16,0-2 1 16,2 10-9-16,12-2-4 15,1 13 1-15,3 4 7 16,-3 14-11-16,2 8 4 15,-4 5 10-15,0 0 10 16,3 0 4-16,0 23 14 16,-3 8 17-16,-3 5-3 15,-2 0-8-15,-6 3-8 16,-2-8-7-16,0-3-9 0,-10-6-3 16,-16-4-30-16,-8-10-60 15,-1-2-81-15,3-6-109 16,9 0-81-16</inkml:trace>
  <inkml:trace contextRef="#ctx0" brushRef="#br0" timeOffset="13471.66">3943 17191 646 0,'0'0'178'0,"0"0"-110"0,0 0 120 15,36 126-96-15,-28-104-59 0,2 0 1 16,-4-4 1 0,-1-5-3-16,-1-4-5 0,-4-9-10 15,0 0-16-15,0 0-1 16,0 0-9-16,0-26-31 16,0-6 31-16,0-12-2 15,0-1 4-15,2 3-9 16,14 9-5-16,-3 9-11 15,3 11-20-15,-1 8-56 16,1 5-5-16,4 0-63 16,-2 0-100-16</inkml:trace>
  <inkml:trace contextRef="#ctx0" brushRef="#br0" timeOffset="13832.55">4293 17102 95 0,'0'0'612'15,"0"0"-564"-15,0 0 47 16,0 0-24-16,0 0-63 16,0 0-6-16,-90 22-1 15,77-9 6-15,-2 5 11 16,4 4 8-16,-2 6 1 16,8 2 0-16,5 2 2 15,0 0-9-15,0-2-6 16,18-11-14-16,4-6-9 15,9-13-1-15,3 0-15 16,-5 0-4-16,-2-22 0 0,-10 0-10 16,-5-2-12-1,-12 6-14-15,0 2 32 0,0 2-13 16,-19 6 9-16,0 6 37 16,-2 2 11-16,3 0-11 15,5 0 0-15,7 2-1 16,6 6-2-16,0 1-64 15,0-4-49-15,13-5-8 16,3 0-43-16</inkml:trace>
  <inkml:trace contextRef="#ctx0" brushRef="#br0" timeOffset="14172.44">4542 17120 105 0,'0'0'221'0,"0"0"-66"16,0 0 7-16,0 0-40 16,0 0-43-16,0 0-22 15,-55 13-19-15,48-4-13 16,7 4-12-16,0-3-9 16,0 2-4-16,0 2-7 15,5-4 6-15,10-2-15 16,3 1 15-16,-3 0 1 15,1 5 1-15,-3 4 10 0,-1 4 14 16,-5 3 34 0,-5 2-8-16,-2-4-6 15,0 0-45-15,-16-4-4 0,-11-8-17 16,-2-5-55-16,-2-6 4 16,7 0-17-16,8-10-72 15,12-12-66-15,4-5-26 16</inkml:trace>
  <inkml:trace contextRef="#ctx0" brushRef="#br0" timeOffset="14524.86">4799 17106 394 0,'0'0'212'0,"0"0"-147"15,0 0 99 1,0 0-86-16,0 0-58 0,0 0-5 15,-65 62 6-15,45-25 14 16,2-1 7-16,7 4 19 16,7-6-14-16,4-10-29 15,0-2-18-15,0-14 0 16,10-2-11-16,9-6-19 16,3 0-4-16,5-19 17 15,-1-2 6-15,1 3 3 16,-2 5 8-16,-5 8 0 15,-5 5 3-15,1 0 32 16,-1 7 22-16,-1 12-1 0,-3 4-6 16,-2-6-31-1,-2 1-19-15,-3-3 0 0,3-8-87 16,-5 1-166-16,-2-2-309 16</inkml:trace>
  <inkml:trace contextRef="#ctx0" brushRef="#br0" timeOffset="15525.17">5491 16780 558 0,'0'0'167'0,"0"0"-107"16,0 0 39-16,0 0-35 15,0 0-43-15,0 0-15 16,-10-37-4-16,23 12 6 15,16 3-1-15,6-1 14 16,8 13-21-16,1 10 0 16,-1 0 6-16,-7 10 2 15,-12 16-3-15,-9 15 22 0,-12-1-3 16,-3 2-5-16,-3 2 10 16,-24-8-2-16,-2-7-16 15,-2-2-7-15,0-9-4 16,10-13-9-16,2 0-12 15,13-5 8-15,6 0-11 16,0 0-14-16,0 0-27 16,19 0-7-16,16 0 63 15,4 0 9-15,1 0 0 16,-2 18 0-16,-5 1 0 0,-4 10 7 16,-6 3 3-1,-7 4 11-15,-10-1 20 0,-6-3 9 16,0-7-6-16,-6-2-13 15,-19-4-1-15,-6-11 12 16,-2-3 3-16,-3-5-15 16,5 0-30-16,0-5-2 15,0-22-17-15,8-3-31 16,7-10-122-16,12 8-66 16,4 5-135-16</inkml:trace>
  <inkml:trace contextRef="#ctx0" brushRef="#br0" timeOffset="18020.66">6769 13962 252 0,'0'0'117'0,"0"0"-73"0,0 0 45 16,0 0-15-16,0 0-22 15,0 0-11-15,0 0 23 16,26-48 4-16,-10 38-23 15,0 2-14-15,-1 2-6 16,3 5 5-16,-1 1 7 16,6 0-11-16,4 9-8 0,6 23-6 15,0 9 1-15,-2 4-5 16,-4 1 2-16,-4 1-2 16,-8 3 22-16,-6 0 2 15,-2 7-8-15,-7 4-4 16,0 3-9-16,0 0-4 15,0 1 2-15,-7 1 5 16,-6 0-4-16,2-2 1 16,-5-1-6-16,3-8 11 15,-1-1-6-15,-1-1-5 16,3-3 6-16,1-2-3 16,1 2-1-16,-2 2-7 15,3 0 2-15,1 3-1 0,3-5 1 16,0 2-1-1,3-2-1-15,2-9 0 16,0 4 0-16,0-2-1 0,0-6 2 16,7-2-2-16,2-7 0 15,2-10 1-15,3-6-6 16,1-10-5-16,1-2 3 16,1 0-4-16,1-2 1 15,-3-16 0-15,-3 1 9 16,-5 11 1-16,-5-1 1 15,-2 7 1-15,0 0 3 16,0 0-2-16,0 7 15 0,0 22-17 16,-5 7-1-1,1 16 1-15,2 2 1 0,2 9-1 16,0-2 0 0,13-1 0-16,7 1 0 0,0-2 0 15,0 0 0-15,-4 3 0 16,-1 0 1-16,-1 5 1 15,-3-1 5-15,0-7 0 16,-2 4 3-16,0 4-5 16,-7-2 2-16,-2-1 6 15,0-1 7-15,0-11-1 16,-11-7-9-16,-5-8-1 16,-4-7-8-16,-6-4 18 15,-8-6-1-15,-8 0-3 0,-5-6-3 16,0-10 3-16,0-4-13 15,3 0-2-15,6 0 0 16,5-4 0-16,4-10-10 16,6-6-31-16,5 0-41 15,9-10-39-15,9-2-108 16,0-7-58-16,7-10-126 16</inkml:trace>
  <inkml:trace contextRef="#ctx0" brushRef="#br0" timeOffset="18487.57">7760 15252 632 0,'0'0'178'0,"0"0"-135"0,0 0 78 0,0 0-41 15,0 0-52-15,0 0 19 16,-4 91 11-16,6-51-6 16,6 0-3-16,-1 3-1 15,0 14-13-15,-5 4-12 16,-2 6 0-16,0-6-14 16,0-7-4-16,0-16-2 15,0-13-2-15,0-15-1 16,0-7-10-16,0-3-11 0,0 0-33 15,0-31-36 1,0-18-33-16,0-14-68 16,0-7-52-16,0 7 28 0,0 13-25 15</inkml:trace>
  <inkml:trace contextRef="#ctx0" brushRef="#br0" timeOffset="19097.73">7557 15246 506 0,'0'0'132'15,"0"0"-47"-15,0 0 55 16,0 0-65-16,0 0-50 16,0 0-10-16,7-3 22 0,29-6 46 15,12-3-5-15,10-2-27 16,0 2-16-16,-4 2-13 15,-6-3-10 1,-5 3-6-16,-9 2-3 0,-7 5-1 16,-10-2-2-16,-8 5 0 15,-4 0 2-15,-5 0 0 16,0 0 13-16,0 0 7 16,0 0-5-16,-21 5-17 15,-8 6-1-15,-6 2-7 16,-1 4 1-16,-4 8-1 15,2-7 8-15,-2 4-2 0,7 0 2 16,4-11 0 0,4 0-5-16,10-9 1 0,3-2-11 15,3 0-2-15,1 0 6 16,1-6-2-16,0-12 0 16,3 0 10-16,1-10 2 15,3-2-2-15,0-15 3 16,11-5-2-16,14-4 4 15,6-4 0-15,5 6 11 16,-7 8-11-16,0 8 4 16,-11 18-1-16,-7 5-5 15,0 13 3-15,0 0 7 16,10 21-2-16,6 15 8 16,-2 12 2-16,2 2-7 15,-4-2-4-15,-3-6-5 0,-3-8-1 16,2-6-1-1,-2-15-7-15,1-4-46 0,0-9-58 16,-7-4-167-16,-6-26-282 16</inkml:trace>
  <inkml:trace contextRef="#ctx0" brushRef="#br0" timeOffset="19688.78">8600 15324 141 0,'0'0'94'0,"0"0"-94"16,0 0-11-16,0 0-1 0</inkml:trace>
  <inkml:trace contextRef="#ctx0" brushRef="#br0" timeOffset="20284.38">8602 15125 731 0,'0'0'125'0,"0"0"-9"16,0 0 55 0,0 0-116-16,0 0-31 0,0 0-6 15,-38 29 6-15,21-28-2 16,1 3 4-16,-2-4-7 16,0 6-9-16,2 2 1 15,1 5-6-15,3-3-1 16,2 2-4-16,3 2-1 15,3 4 0-15,-1 0-1 16,3 4 2-16,2 4-2 16,0 2 2-16,0-2 0 15,0 0 0-15,0 2 0 16,0-2 1-16,0 2-2 16,0 4 3-16,0 6-1 15,0 4 9-15,0-1-6 16,0-3 1-16,0-10-4 15,0-6-1-15,0 0-2 0,0-4 2 16,0 4 2-16,2-4-1 16,1-1-1-16,-3-2 0 15,2-1 0-15,-2-1 0 16,2-9 0-16,-2-1-1 16,2-3-4-16,5 0 3 15,3 0-3-15,9 0 5 16,3 0 0-16,7 0 4 15,4 0-3-15,3-3 0 16,-3-1 0-16,-4-2-1 0,-2-3-1 16,-4 5 1-1,-6-6-10-15,-5 2-9 0,-4-5-12 16,-8-6-22-16,0-6-45 16,-16-2-113-16,-19 4-257 15</inkml:trace>
  <inkml:trace contextRef="#ctx0" brushRef="#br0" timeOffset="20496.02">8421 15579 249 0,'0'0'586'0,"0"0"-547"0,0 0-3 15,0 0 58 1,0 0-59-16,0 0-20 0,123-95-12 15,-94 69-3-15,-5 8-36 16,-5-4-32-16,-4 8-71 16,-1 1-75-16,-1 6-158 15</inkml:trace>
  <inkml:trace contextRef="#ctx0" brushRef="#br0" timeOffset="21068.47">8945 15186 519 0,'0'0'134'0,"0"0"-62"16,0 0 81-16,-11-107-77 0,4 93-44 15,3 1 17-15,0 8 21 16,-1 5-13-16,0 0 13 16,-1 0-18-16,-3 14-13 15,1 21-29-15,-2 15-10 16,6 3 1-16,4 14 1 15,0 1 0-15,0 4 3 16,2 2 4-16,10-2 10 16,-2-9 3-16,1-5-12 15,-4-13-7-15,0-9-3 16,-5-11-4-16,-2-11-6 16,0-5-17-16,0-7-12 15,-4-2-8-15,-12 0-48 16,-5 0-1-16,6-2 53 0,-1-7 37 15,8 1 4-15,3-2-5 16,5-9-1-16,0 0-7 16,13-6 15-16,14-6 1 15,4 1 31-15,8-3 16 16,1 2-1-16,-3 6-19 16,-3 6-5-16,-5 0-11 15,-9 7-11-15,-5 2 2 16,-5 6-2-16,-6 4-1 15,-2 0 3-15,-2 0 2 16,0 0 35-16,0 14-3 0,0 14-13 16,0 11 0-1,0 3 6-15,0-2-17 0,0-2 8 16,0-10-10-16,0-1-6 16,0-15-5-16,0-1-1 15,0-5-10-15,0-6-27 16,0 0-46-16,0-17-123 15,0-18-176-15</inkml:trace>
  <inkml:trace contextRef="#ctx0" brushRef="#br0" timeOffset="21379.53">9399 15477 669 0,'0'0'119'0,"0"0"-55"0,0 0 67 16,0 0-79-16,0 0-25 0,0 0 54 16,-50-4-22-16,36 17-14 15,-1 13-30-15,1 0-5 16,3 7 10-16,5-2-8 16,6 4 1-16,0-7-10 15,0-2 2-15,8-5-5 16,13-6 0-16,0-7-10 15,8-8 2-15,-2 0-25 16,2-14-13-16,-2-12-6 16,-4-7-56-16,-6 0-14 15,-5 1-51-15,-6 6-1 16,-6 7-187-16</inkml:trace>
  <inkml:trace contextRef="#ctx0" brushRef="#br0" timeOffset="21610.87">9630 15448 653 0,'0'0'159'16,"0"0"-35"-16,0 0 34 16,0 0-100-16,-23 113-28 15,19-76 17-15,4 3-13 0,0-5-6 16,0-7-17-16,0-11-11 15,0-4-15-15,0-13-65 16,6 0-135-16,15-22-178 16,5-14-87-16</inkml:trace>
  <inkml:trace contextRef="#ctx0" brushRef="#br0" timeOffset="22303.74">9883 15473 474 0,'0'0'161'0,"0"0"-2"16,0 0-6-16,0 0-57 0,0 0-10 16,0 0-22-1,-22 10-26-15,7 5-19 0,-6 8 2 16,3 0-8-16,1 12-10 16,6 1 6-16,8 0-8 15,3-4 0-15,0-3-1 16,7-2-4-16,17-10-19 15,7-12-28-15,0-5-23 16,4 0-8-16,-4-16 24 16,-7-2 21-16,-6-5 17 15,-14 0-19-15,-4 1 6 16,0 4 0-16,0 4-35 16,-11 11 68-16,-9 3 0 0,-3 0 13 15,0 21 17-15,0 7 3 16,1 3-10-1,6 0-10-15,7-7-12 0,0-8-1 16,9-8 0-16,0-8-36 16,0 0-63-16,5-21-21 15,15-10 96-15,7-5 9 16,2 0-22-16,0 14-54 16,0 9 91-16,-5 13 20 15,-2 0 60-15,-4 13 8 16,-5 9 12-16,-6 4 9 15,-1-2-19-15,0-12-9 16,-4-2-23-16,2-10-35 16,-4 0-22-16,4 0-1 0,3-13-27 15,-1-10 8-15,4-13 19 16,3-5-1-16,1 11-3 16,1 13-11-16,-1 8 12 15,-1 9 3-15,0 0 24 16,3 21 10-16,1 2-20 15,-1 4-5-15,-3-1 1 16,-5-6 7-16,-4 0 5 16,-2-3-7-16,-2-2-3 15,0-5-6-15,0 3-6 16,0-13-21-16,0 0-65 16,-4 0-22-16,-1-5-22 0,2-13-14 15,3-1 72 1,0-2-12-16,0 3-88 0</inkml:trace>
  <inkml:trace contextRef="#ctx0" brushRef="#br0" timeOffset="22609.58">10434 15430 724 0,'0'0'112'0,"0"0"-10"0,0 0 32 16,0 0-107-16,0 0-13 16,0 0 24-16,-94 97-15 15,78-62 6-15,1 1-4 16,9 3 7-16,2-8-5 0,4-4-18 16,0-6-8-16,8-6 3 15,9-7-1-15,4-4-3 16,5-4-1-16,6-4-21 15,3-23-23-15,-2-8-22 16,-1-5-32-16,-10 4-31 16,-9 6-71-16,-6 11-52 15,-5 5-47-15</inkml:trace>
  <inkml:trace contextRef="#ctx0" brushRef="#br0" timeOffset="22794.92">10434 15430 132 0,'137'93'406'0,"-134"-73"-300"15,1 8 46-15,-1 2-30 16,-1 2-34-16,-2 0 12 16,0-2-22-16,0-2-21 15,0-2-25-15,2-14-27 16,0-2-5-16,5-10-53 16,4 0-160-16,3-30-205 15,3-7-160-15</inkml:trace>
  <inkml:trace contextRef="#ctx0" brushRef="#br0" timeOffset="23142.7">10835 15516 718 0,'0'0'128'16,"0"0"16"-16,0 0 3 16,0 0-108-16,-74 117-11 15,59-82-1-15,4-2-16 16,3-7-5-16,4-8-6 15,4-7-3-15,0-11-2 16,0 0-26-16,0-2-34 16,16-25 9-16,6-1 47 15,2-6-8-15,3 6-37 16,-2 12 35-16,-3 13 19 16,-2 3 23-16,-4 0 30 15,-3 19 1-15,-1 5-16 0,-4 2-1 16,-1-1-12-1,-1-6-14-15,-1-5-5 0,0-10-4 16,-5-4-2-16,0 0-9 16,2 0-59-16,-2-14-84 15,2-5 22-15,-2-2 4 16,0 5-100-16,0 5-301 16</inkml:trace>
  <inkml:trace contextRef="#ctx0" brushRef="#br0" timeOffset="23321.38">10480 15414 577 0,'0'0'314'0,"0"0"-279"15,0 0 17-15,0 0-52 16,0 0-108-16,0 0-135 15</inkml:trace>
  <inkml:trace contextRef="#ctx0" brushRef="#br0" timeOffset="23692.52">9607 15320 569 0,'0'0'94'15,"0"0"-27"-15,0 0 74 16,0 0-81-16,0 0-39 15,0 0-6-15,85-80 12 16,-70 80 19-16,5 18 14 16,-2 4-21-16,-4 4-13 0,-1-8-13 15,-6-5-3-15,-3-4-10 16,1-9-18-16,-5 0-45 16,2 0-38-16,2 0-24 15,0-9-9-15,1-4 15 16,-5-5-175-16</inkml:trace>
  <inkml:trace contextRef="#ctx0" brushRef="#br0" timeOffset="24675.28">11662 15400 257 0,'0'0'459'0,"0"0"-425"0,0 0 22 16,0 0 67-16,0 0-86 15,0 0-25-15,0 0-9 16,-27 0 23-16,6 0 15 16,-6 0 18-16,-4 6-19 0,-4 18-9 15,1 8-27-15,5 10-2 16,9 2 3-16,9 1 2 15,11-9-6-15,0-6-1 16,11-12 0-16,20-4-5 16,6-14 4-16,2 0 0 15,1-10 1-15,-2-16-8 16,-5-8-16-16,-8-3-41 16,-9 1-25-16,-12 0-31 15,-4 4-126-15,0 10-368 16</inkml:trace>
  <inkml:trace contextRef="#ctx0" brushRef="#br0" timeOffset="25112.55">11793 15602 566 0,'0'0'231'15,"4"121"-216"-15,0-59 116 16,1 1 33-16,-3-6-105 15,3-4-32-15,-3-3 8 16,-2-4-8-16,0-7-12 16,0-3-5-16,0-19 3 15,0-7 5-15,0-6 1 16,-5-4-11-16,-4-8-8 16,-6-32-25-16,-3-20 25 15,1-15-13-15,3-4 6 0,7 2 3 16,7 5 4-16,0 4-4 15,0 5-2-15,0 10-17 16,9 4-11-16,9 10-4 16,2 3 5-16,2 13 10 15,-4 13 6-15,-2 10 6 16,0 0 4-16,-1 19 7 16,1 12 6-16,-8 5 2 15,-5 8 1-15,-3 1 2 16,0-1 0-16,-11-3 6 15,-10-10 0-15,-3-9-15 0,-5-12-2 16,0-10-55-16,0 0-78 16,11-10-107-16,12-12-132 15</inkml:trace>
  <inkml:trace contextRef="#ctx0" brushRef="#br0" timeOffset="25813.76">12117 15423 553 0,'0'0'303'0,"0"0"-277"15,0 0 118-15,0 0-18 0,0 0-107 16,0 0-4 0,-133 60 19-16,111-22-27 0,6 2-3 15,6 0 3-15,10-4 0 16,0-5-7-16,0 0 0 15,21-14-1-15,6-2-10 16,6-11-53-16,3-4-47 16,0-8 5-16,-10-15 26 15,-12-4-24-15,-14-3 10 16,0 6 1-16,-24 2-20 16,-14 8 62-16,-2 10 51 15,6 4 19-15,8 0 1 16,10 0 16-16,9 0 40 15,7 0-23-15,0 0-51 16,0 0-1-16,9 0-1 0,7 0-21 16,1-4-17-16,4-9-34 15,-1 4 49-15,-1 9 23 16,0 0 4-16,-4 0 41 16,-1 0 38-16,-3 9 3 15,1 5 21-15,0-1-16 16,1-5-24-16,1 2-13 15,-1-6-15-15,1-4-15 16,-3 0-8-16,-3 0 24 16,-3 3 6-16,-3 0 8 15,-2 9-7-15,3 2-7 16,1 7-14-16,-4-2-13 0,2-5-9 16,-2-6-2-1,0-5-2-15,0-3-2 0,0 0-5 16,0 0-14-16,0-7 8 15,3-17 10-15,-1-14 3 16,6-8 0-16,1-4-2 16,3 1 2-16,-1 9 0 15,0 6-1-15,-2 10-2 16,0 10-2-16,-5 7-17 16,6 7-16-16,-2 0-18 15,3 0-34-15,1 8 20 16,-1 13 6-16,-3 0-87 0,-6-2-168 15</inkml:trace>
  <inkml:trace contextRef="#ctx0" brushRef="#br0" timeOffset="26174.23">12497 15436 689 0,'0'0'125'0,"0"0"-43"16,0 0 98-16,0 0-95 16,0 0-54-16,0 0-21 15,-123 102-9-15,112-69 0 16,4 1-1-16,5-6 9 16,2-2-7-16,0-8-2 0,6-12-5 15,15-6-10-15,1 0-28 16,7-10-8-16,0-22 21 15,0 2 12-15,-7 2 2 16,-6 16 16-16,-7 7 0 16,-7 5 0-16,0 5 30 15,0 12 16-15,3 13-9 16,0-3-24-16,-1-4-13 16,0-8-13-16,1-11-96 15,-1-4-77-15,0-4-220 16</inkml:trace>
  <inkml:trace contextRef="#ctx0" brushRef="#br0" timeOffset="26472.62">12778 15446 315 0,'0'0'321'0,"0"0"-238"16,0 0 50-16,0 0-13 15,0 0-48-15,0 0-11 16,-81-16-14-16,62 16 3 16,0 11-11-16,-1 10 5 15,5 5-22-15,4 7-6 16,4-2 0-16,7 10-8 0,0-1-8 16,2-5 0-1,20 1 1-15,5-9-1 0,2-13 0 16,0-10-20-16,2-4-20 15,-4 0-13-15,0-26-43 16,-7-12-47-16,-2-4-89 16,-7-4-102-16</inkml:trace>
  <inkml:trace contextRef="#ctx0" brushRef="#br0" timeOffset="26663.35">12778 15446 450 0,'126'54'303'0,"-126"-31"-187"16,0 6 44 0,0 6-51-16,0 2-76 0,0 0-5 15,0-7-3-15,0-5-20 16,5-10-5-16,-3-11-43 16,8-4-133-16,-4 0-190 15</inkml:trace>
  <inkml:trace contextRef="#ctx0" brushRef="#br0" timeOffset="26993.8">13185 15477 308 0,'0'0'246'0,"0"0"-176"15,0 0 102-15,0 0-37 16,0 0-54-16,0 0-5 16,-85 11-19-16,64 13-31 15,-2 7-5-15,3 6-11 16,11 4-8-16,5 3 3 16,4-5-1-16,0-8-4 15,17-10-1-15,8-6-9 16,4-15-12-16,2 0-14 15,0-17 15-15,-2-21 7 16,-4 1 8-16,-10-5-43 0,-8 2-56 16,-7 5-151-1,0 16-298-15</inkml:trace>
  <inkml:trace contextRef="#ctx0" brushRef="#br0" timeOffset="27343.8">13359 15637 723 0,'0'0'112'0,"0"0"-14"16,0 0 72-16,0 0-120 15,2 104-35-15,3-96-3 16,-3-8-12-16,-2 0 0 15,0 0-17-15,0-12-2 16,0-20-9-16,0-12 11 16,0-2-7-16,6-3-7 15,15 13-3-15,1 10 9 16,7 12 21-16,-3 8 4 16,1 6 0-16,-4 2 35 15,-5 20 23-15,-7 8-16 16,-5 6-23-16,-6 5-6 0,0-5-10 15,0-8-3 1,0-8-63-16,-2-18-72 0,2-2-161 16</inkml:trace>
  <inkml:trace contextRef="#ctx0" brushRef="#br0" timeOffset="27770.97">13704 15477 387 0,'0'0'388'16,"0"0"-325"-16,0 0 80 16,0 0-67-16,-93 102-63 15,80-79 0-15,5-1-1 16,6-1-8-16,2-4-1 16,0-2-3-16,0-7-2 15,2-6-3-15,15-2-4 0,2 0 9 16,3 0 1-16,1-2-1 15,2-4 0-15,-6 4 0 16,-1-2 0-16,-5 4 4 16,-3 0 17-16,-4 0 17 15,1 0-7-15,-1 0-7 16,6 0-20-16,1 0-4 16,1 0 3-16,1 0-1 15,1 0 1-15,-5 0 9 16,-5 0 14-16,1 0 2 15,-3 4 1-15,-1 6-12 0,0-2-15 16,-1-2-2-16,-2-3-18 16,2-3-15-16,-2 0-17 15,0 0-48-15,2-3-68 16,0-13-3-16,2-1-43 16</inkml:trace>
  <inkml:trace contextRef="#ctx0" brushRef="#br0" timeOffset="28044.74">13974 14975 811 0,'0'0'71'0,"2"112"57"0,3-45 15 16,-1 5-116-16,0 0-23 16,3-4 22-16,0 2 0 15,-5 1 15-15,-2 1-3 16,0-10-22-16,0-8-16 16,0-14-9-16,0-19-52 15,-2-18-113-15,-7-3-205 16</inkml:trace>
  <inkml:trace contextRef="#ctx0" brushRef="#br0" timeOffset="28271.27">12913 15163 233 0,'0'0'719'16,"0"0"-668"-16,0 0-21 15,0 0-30-15,0 0-9 0,0 0-167 16,4-4-379 0</inkml:trace>
  <inkml:trace contextRef="#ctx0" brushRef="#br0" timeOffset="134190.49">12873 12132 314 0,'0'0'55'0,"0"0"-43"0,0 0 39 0,0 0 26 16,0 0-7-16,0 0-27 15,0 0-20-15,-42 9-19 16,42-9 12-16,0 0 5 16,-2 0 25-16,-1 0 8 15,1 0-7-15,2 0-16 0,0 0-15 16,0 0-3 0,0 0-5-16,0 0 16 0,12 0-3 15,3 0 5-15,1 0-2 16,1 0 5-16,6 0-9 15,-1 0 5-15,3 0-6 16,4 0-3-16,-1 0 7 16,6 0-4-16,-3 0-2 15,5 0-3-15,-3-1 10 16,3-3-15-16,1 1 2 16,-1 3 0-16,3 0-7 15,0 0 2-15,-1 0-2 0,5 0 5 16,-3 0-6-1,0 0 7-15,5 0-7 0,-1 0 5 16,5 0-3-16,0 0 2 16,-2 0 0-16,1 0-4 15,0 0 2-15,-2 0-2 16,1 0 5-16,-3 0-5 16,-1 0 1-16,-3 0-1 15,2 3-1-15,1 2 4 16,1 0-5-16,5-1 2 15,2-1 1-15,1 0 0 16,-3 0-3-16,-1 2 9 16,2 0-8-16,-4 2 5 15,6-3-7-15,-1 0 0 16,5-2 0-16,-1-2 5 0,-1 1-7 16,-3 2 4-16,2-2-3 15,-1 4 1-15,2-4 0 16,-1-1 1-16,0 5 2 15,-1-5-3-15,1 4 0 16,-2-2-1-16,0 2 3 16,1 0-2-16,1-4 1 15,-2 2-2-15,1 0 2 16,2 0-1-16,-4 2 1 16,2 0 1-16,2-2-2 0,-2 0 2 15,4-2-2 1,4 0 6-16,-2 0-6 0,1 0 5 15,1 0-8 1,-7 0 8-16,2 0-4 0,-1 0 0 16,0 0-1-16,4 0 0 15,0 0 1-15,2 0-1 16,-3 0 2-16,3 0-2 16,-6 0 1-16,0 0 0 15,0 0-1-15,-4 0 0 16,6-4 2-16,-2 0 0 15,2-2 2-15,2 0-4 16,-1-2 1-16,-1-1 0 16,2 2-2-16,0-3 0 15,-2 2 0-15,0 0 2 0,-4 2 0 16,0 0-1-16,-3 1 1 16,0 2-2-16,-2-1 3 15,4 0 0-15,-2 0-2 16,3-2 2-16,-2 2 0 15,2-3-2-15,-4 6 0 16,2-4-4-16,-5 4 4 16,-3 1 3-16,-2-2-2 15,0 2-1-15,-2-3-1 16,0 2 1-16,1-1-1 16,7-1 1-16,2 2 0 15,1-4 0-15,3 1 3 16,-1 3-6-16,-2-2 4 15,3 2-2-15,-4 1 2 0,-1-3-3 16,0 3 1-16,-2 0 1 16,-1 0-4-16,3 0 3 15,-1 0 1-15,4 0 1 16,0 0 0-16,4 0 1 16,2 0-2-16,2 3-2 15,-2 1 2-15,-6-1 0 16,0 1 2-16,-4 0-2 15,-1 1 0-15,2-1 0 16,-2-2-1-16,-1 4 1 16,-1-5 2-16,-3 3-2 15,1 0 1-15,0-4 0 16,-3 3-1-16,0-1-1 0,-5-2 1 16,0 0 0-16,1 0 0 15,3 0 1-15,2 0-3 16,1 0-1-16,4 0 3 15,1-9-1-15,6 5 1 16,-2 3 0-16,0 1 1 16,2 0-1-16,-4 0-5 15,-1 0 5-15,0 1 1 16,-2 7-1-16,1-2-3 16,-1 5 2-16,1-5 1 15,1-2-3-15,-1 2 2 16,4-4 1-16,0-2-4 0,-2 0 4 15,-2 0 3-15,-6 0-3 16,-5 0-3-16,-7 0 2 16,-3 0 1-16,-3 0 0 15,-4 0 1-15,1 0-1 16,0 0 0-16,-2 0 5 16,1 0-5-16,1 0 1 15,-3 1 0-15,-3 2-2 16,-1-3 1-16,-5 2 0 15,6 0 0-15,-3 0 0 16,4-1 0-16,0 3 1 16,-2-1-2-16,3-1 1 15,-3 2 0-15,-2-2-3 16,-2 0-6-16,-5-2 4 16,0 1-8-16,1-1-11 0,-1 0-20 15,-2 0-30-15,4 0-101 16,0 0-33-16,-4 0-204 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1:14:15.921"/>
    </inkml:context>
    <inkml:brush xml:id="br0">
      <inkml:brushProperty name="width" value="0.05292" units="cm"/>
      <inkml:brushProperty name="height" value="0.05292" units="cm"/>
      <inkml:brushProperty name="color" value="#FFFF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16799 2374 256 0,'0'0'146'0,"0"0"-100"15,0 0-29-15,0 0 52 0,0 0 12 16,0 0-25 0,0 0-25-16,0 0-17 0,0 10 10 15,0-8 9-15,0-2 3 16,0 2-8-16,0 0-8 16,0 0 7-16,0-2-3 15,5 2 4-15,6-2-5 16,0 0-1-16,9 0-9 15,2 0 3-15,5 0 2 16,2 0 12-16,-1 0-8 16,-1 0-12-16,-4 0 4 15,2 0-3-15,-3 0-1 16,0 0-7-16,2 0 3 16,1 0-3-16,2 0 0 15,2 0 1-15,0 0 5 0,0 0 3 16,-3 0-2-1,-4 0-7-15,-3 0 0 0,0 0 4 16,-1 0-6 0,1 0 1-16,0 0-2 0,6 0-1 15,-3 0 1-15,3 0 4 16,1 0-2-16,-1-2 0 16,-1 2 0-16,1-2-2 15,-2 0 0-15,-2 0 2 16,2 0-2-16,-1 2 0 15,-2 0 0-15,2-2 0 16,3 2 2-16,-3 0-2 16,2-2 3-16,1-1-2 15,0 2 0-15,-3 1 2 0,0-2-1 16,0 2-2-16,3-3 2 16,-2 3-2-16,-2-1 3 15,2 0-1-15,-1-2-4 16,-2 1 4-16,2 2 3 15,1-1-4-15,-1-2 2 16,0 3 3-16,-2 0-4 16,-2-2-2-16,4 0 3 15,3 0-1-15,-1 0-1 16,5 2-1-16,0-2 2 16,3 0-4-16,-3 0 3 15,0 2-1-15,-2-2 0 16,-2 2 0-16,4-2 0 0,1 0 1 15,-1 0-1-15,-3 2 0 16,-3-2-1-16,4-1 1 16,0 3 0-16,-1-1 0 15,3 1-1-15,0-3 1 16,0 1 0-16,4 2 1 16,-2-1 0-16,8-1-2 15,-4-1 0-15,1 3 1 16,1-1 1-16,-1 1-1 15,-1 0-2-15,2 0 2 16,-4 0 0-16,1 0 2 16,-1 0 0-16,2 0 1 15,1 0-3-15,2 0 1 0,-5 0-2 16,-1 0 1-16,-4 0 0 16,1 0 0-16,2 0 2 15,6 1-2-15,-2 2 0 16,1-3 3-16,-3 0-3 15,3 0 0-15,-1 0 0 16,1 0 0-16,0 0 1 16,0 0 0-16,-1 0 0 15,1 0 0-15,-3 0-1 16,-2 0 0-16,-2 0 0 16,-2 0-1-16,0 0 3 15,0 0-3-15,-4 0 1 0,2 0-2 16,0 0 2-1,0 0 4-15,1 0-2 0,1 0-3 16,2 0 2-16,2 0-2 16,3 0 0-16,1 0 0 15,1 0 0-15,1 0 2 16,-1 0 3-16,-5 0-3 16,2 0-2-16,-1 0-1 15,4 0 2-15,0 0 1 16,-5 0-1-16,-4 0 0 15,0 0 2-15,-4 0-3 16,6 0 2-16,2 0-2 0,3 0 3 16,2 0-3-1,0 0 2-15,-3 0-2 0,-2 0-2 16,3 0 3-16,-3 0-2 16,6 0 5-16,1 0 1 15,1 0-4-15,-2 0-1 16,1 0 1-16,-2 0-2 15,1 0 3-15,0 0-1 16,0 2 2-16,-1-1 0 16,-1 1-2-16,1 1 1 15,-3 1 0-15,0-2 0 16,-1 0-2-16,-3 2 2 16,0-2 1-16,-2 0-2 15,-3 0 0-15,3-2 0 0,0 0 1 16,0 0-1-16,2 2 2 15,-1 0-2-15,4 0 0 16,-1 0 0-16,-3 0 0 16,1-2 2-16,-2 4-4 15,2-4 3-15,2 2-2 16,-2 1 2-16,0-3-2 16,-2 0 1-16,-2 0-2 15,0 0 2-15,-2 0 0 16,4 0 0-16,-2 0-1 15,-2 0 1-15,1 0 1 16,0 0-1-16,1 0-1 16,2 0-1-16,-3 0 3 0,3 0-3 15,-3 0 4-15,1 0 0 16,-1 0-2-16,1 0 0 16,0 0 0-16,-4 0 2 15,4 0-4-15,4 0 5 16,2 0-6-16,3 0 3 15,3 0-4-15,4 0 4 16,-3 0 0-16,-1 0-1 16,1 1 6-16,-2 0-10 15,-2 2 10-15,-3-3-6 16,-2 2 2-16,-5-2-1 16,-2 1 0-16,1 2 0 15,2-1-1-15,1 0 2 16,2 2-2-16,1-2 2 15,3-2-2-15,-1 2 0 0,0-2 0 16,0 0-4-16,0 0 5 16,1 0-3-16,-3 0 0 15,-3 0 1-15,-1 0-1 16,0 0-2-16,0 0 2 16,-2 0 2-16,2 4-2 15,-2-2 3-15,-1 2-2 16,-5-2 1-16,4 0 1 15,-6 2-1-15,5-4-1 16,1 4 2-16,-4-4-1 16,3 0-5-16,-5 0 5 0,-1 0-2 15,-3 0 2-15,-3 0-3 16,-4 0 3-16,-2 0 0 16,-2 0 1-16,0 0-4 15,0 0 4-15,0 0 0 16,4 0 0-16,-4 0-2 15,3 0 2-15,3 0-2 16,-2 0 0-16,4 0-3 16,0 0 2-16,1 0-3 15,-3 0 4-15,2 0 4 16,-2 0-6-16,-1 0 4 16,-1 0 0-16,0 0 0 0,1 0 1 15,4 0-1 1,4 0-1-16,5 0 1 0,8 0 0 15,3 0-2-15,0 0 2 16,-2 0-1-16,-2 2-4 16,-5 1-9-16,0-2 0 15,-4 0 8-15,1-1 3 16,-1 0-1-16,2 0-1 16,-5 0 1-16,-4 0 3 15,-3 3 0-15,-6-3 0 16,4 2 1-16,-4-2-3 15,0 0 2-15,0 0 1 16,0 0-5-16,0 0 1 16,0 0 3-16,0 0-1 0,0 0 1 15,0 0-2 1,0 0-4-16,0 0 6 0,0 0 1 16,0 0 0-16,0 0 0 15,0 0-1-15,2 0-2 16,0 0 3-16,0 0 0 15,2 0-1-15,-1 0-1 16,1-5 2-16,4-3 2 16,0-7-1-16,3-1-1 15,-3-2 1-15,2-4-2 16,-1 4 1-16,-3-4-1 16,1-1 0-16,-3 1 0 15,-4-3 1-15,0-1-1 0,0-4-1 16,0-1 4-1,0-3-4-15,2 2 3 0,1-3-1 16,-1 0 0-16,3 1 0 16,1-2-7-16,-2 2 3 15,3 0 3-15,0-3-5 16,-2-1 4-16,-3-1 2 16,-2-4-9-16,0 3-1 15,0 0 9-15,0 6 0 16,-7 0 2-16,0 0 0 15,0 0 4-15,5-1-4 16,-2-1 0-16,2 0-1 0,0 0-1 16,-1-2 0-16,3 3 2 15,0-2-2-15,0 0 1 16,0 4 0-16,0 2 0 16,0 0 0-16,-4 1 2 15,-1-1 2-15,-2-2 5 16,-1-2-6-16,1 1-2 15,0 3-1-15,2-2 2 16,1 5-4-16,2 0 5 16,0 2 0-16,-2 2-3 15,4 0 0-15,-3-2 0 16,-1-1 0-16,0 1-1 16,-2 2 4-16,0 7-3 15,0 2 1-15,-3 5 8 16,1 0-5-16,-2 4 4 0,1 0-2 15,-7-2-5 1,-3 0 1-16,-6 0-2 0,-8 2 1 16,-5-2 0-16,-5 3-1 15,-1 5 5-15,-3 0-1 16,0 0-1-16,0 0-1 16,-1 3-1-16,-2 4 6 15,-4 0-1-15,-2 1 2 16,-4-2 0-16,-4 0-5 15,-5 5 3-15,-2-2 3 0,-3 1 5 16,-1-4-3 0,-1 1-2-16,0-3 3 0,-5-1-1 15,0 2-2-15,-4-4 0 16,2-1 1-16,3 0-8 16,0 0 7-16,0 0-2 15,-3-8 0-15,-4-6-6 16,4 2 4-16,6 2 2 15,6 1-3-15,3 2-4 16,4 1 5-16,-3 2 3 16,-4-2-5-16,-5 4-3 15,-2 0 0-15,2-1-2 16,5 3 5-16,9-1 3 16,4-2-5-16,2 0 3 15,5-2 0-15,0-1 1 0,-1 1 0 16,-1 1-4-1,-7 4 6-15,-4 0-7 0,-4 0-3 16,-1 0 2-16,0 0 1 16,3 6 2-16,1 1-1 15,3 0-1-15,2-4 0 16,4 1 0-16,2 3 0 16,2-3-1-16,6 4-1 15,-3-2 2-15,-2 1-2 16,-3 0 2-16,-4 1-1 15,-2 0-14-15,2-2 5 16,-2 0 4-16,6-2 3 16,-1-1 0-16,1-2 3 0,-1-1-1 15,-3 0 1-15,-5 0-2 16,1 0-4-16,-1 2 3 16,-5 3-4-16,-1-4 2 15,-3 4 2-15,1-4-6 16,2 3-2-16,2 0 8 15,0 1-5-15,0-1 2 16,0 0 5-16,3-3-3 16,4 2 0-16,4-3 4 15,7 0-2-15,-2 0 1 16,1 0 1-16,2 0-4 16,-6 0 1-16,3 0 3 0,-2 0-1 15,-3 0-4 1,-2 0 5-16,0 0-2 15,0 0 3-15,2 0-1 0,5 0 0 16,2 0 6-16,3 0-3 16,0 0-3-16,2 0 2 15,1 0-1-15,-1 0-1 16,-1 0 0 0,1 0 1-16,0 0-1 0,-5 0-2 15,1 0 2-15,0 0-2 16,1 0 1-16,2 0 0 15,3 1 1-15,6 8 3 16,3-6-3-16,1 2 1 16,1-1-2-16,-2 2 2 0,-3 2-2 15,-1 2 1-15,-6-6-1 16,-3 0 0-16,-2 2 1 16,0-6-1-16,3 3-3 15,7-3 4-15,7 0 0 16,2 3-2-16,4-1 0 15,2-1 0-15,-2 2-6 16,4-3 3-16,4 0-1 16,1 2-2-16,3 0 6 15,6-2 0-15,-2 2 1 16,5-1-6-16,2-1 6 16,2 3-7-16,-3-3 6 15,1 1-2-15,0 2-8 0,0 1 7 16,0 5 1-1,-6-4 3-15,4 3 2 0,-2-1 2 16,-3 2-3-16,1 1 0 16,0-2-1-16,-1 3 1 15,3 2 0-15,-2 3 0 16,2 4 0-16,-1 4-4 16,-1 3 1-16,-4 9 4 15,1 2-1-15,0 6 1 16,0 6 0-16,0 0-2 15,0 0 1-15,-1 0-4 16,4-1 4-16,3-4 0 0,3 4 2 16,-2 2-2-1,-1 9 5-15,-4 1-1 0,-2 3 3 16,-3-4-2-16,1 0 2 16,-3-6-3-16,3-1-1 15,-3 1-2-15,3-7 3 16,2 0-4-16,2-5 0 15,2-8-1-15,5-4 1 16,0-3-4-16,0-4 4 16,2 2-3-16,0-2 3 15,0 0 0-15,0-3 0 16,0-4-2-16,0-1 0 16,0-3 2-16,0-1-1 15,2 1 1-15,2 0 1 16,-4-3 4-16,3 2-3 0,-1 1-2 15,-2-2 0-15,2 1 0 16,0 0 1-16,0-3 1 16,1-4-4-16,-1 0 2 15,-2-2-12-15,3 0 9 16,1 0 3-16,5 1 0 16,7-2 0-16,5 4 0 15,6-3 1-15,6 4 0 16,3-1 1-16,7-3-1 15,5-2 0-15,12 0 0 0,17 0 0 16,8-13 0 0,6 2 1-16,-7-3-2 0,-8 6-3 15,-13 4 3-15,-10 4 0 16,-6 0 0-16,-2 0-1 16,-5 0 1-16,-5 4 0 15,-8 0 0-15,-5 0 0 16,-9-2 0-16,-6 0 0 15,-5 0 0-15,-2-2 2 16,0 0 2-16,0 0-4 16,-9 0-1-16,-20 0-69 15,-13 8-164-15,-7 9-231 16</inkml:trace>
  <inkml:trace contextRef="#ctx0" brushRef="#br0" timeOffset="18807.41">1604 16092 5 0,'0'0'120'0,"0"0"-120"16,0 0 0-16,0 0 6 15,0 0-6-15,0 0-27 16,0 0-39-16</inkml:trace>
  <inkml:trace contextRef="#ctx0" brushRef="#br0" timeOffset="19321.14">1604 16092 94 0,'-58'-16'35'0,"58"14"39"15,0 2-6-15,0 0-15 16,0 0 4-16,0 0 25 16,0 0-33-16,0 0 0 15,0 0-3-15,0-4-10 16,0 4-6-16,0 0 20 16,0-4 8-16,0 0-10 0,0-4-3 15,0 2-4-15,-3-2-15 16,-3 4 0-16,-3 2 8 15,-5-2-6-15,-1 4 5 16,-1 0-9-16,-1 0-14 16,-3 0-3-16,1 7-4 15,2 12-3-15,-1 4-2 16,5 4-3-16,-1 4 5 16,7 0 15-16,3 1-12 15,4-6-2-15,0 0 0 16,0-2 2-16,0 2-3 15,4-4-1-15,10 1-3 16,6-5 2-16,0-9 2 0,3 4-4 16,-6-9 2-1,1 2-4-15,-3-6 3 0,-1 0 1 16,1 0 1-16,-3 0 1 16,1 0 0-16,-2-6 0 15,1-6-22-15,-4-6-28 16,1 0-34-16,-3-8-46 15,0 2-136-15,-6 7-192 16</inkml:trace>
  <inkml:trace contextRef="#ctx0" brushRef="#br0" timeOffset="19902.09">1760 16120 251 0,'0'0'168'0,"0"0"-118"0,0 0 99 0,0 0-26 16,0 0-44-16,0 0-26 0,-34-18-7 15,19 18-15-15,1 8-8 16,1 6-7-16,-1 8-7 16,4 9-3-16,1 2-5 15,7 9 7-15,2 0-3 16,0-6-2-16,2-5-3 15,15-9-3-15,8-8-3 16,2-6-3-16,2-8-5 16,0 0-14-16,-2 0-17 15,-8-18-7-15,-3-8-17 16,-7 3-23-16,-9 2 32 16,0 6-11-16,0 6 23 0,-9 4 27 15,-9 5 19-15,-5 0 3 16,4 0-1-16,-1 10 20 15,4-2 21-15,5 3 16 16,2-4-14-16,5-1 3 16,2 2-28-16,2 1-8 15,0 0-9-15,0 0-1 16,0-6-12-16,0 3-21 16,0-6-54-16,12 0-66 15,2-9-113-15</inkml:trace>
  <inkml:trace contextRef="#ctx0" brushRef="#br0" timeOffset="20278.31">1882 16196 355 0,'0'0'127'0,"0"0"-54"0,0 0 53 0,0 0-35 16,0 0-49-16,27 110-18 15,-21-92-2-15,-3-12-7 16,-1-2-9-16,0-4-4 15,-2 0-2-15,0 0-12 16,0 0 5-16,0-10-3 16,0-12 10-16,0 0 1 15,0 0 3-15,0 4-4 16,5 4 0-16,0 2-2 0,3 8 1 16,1 4 1-1,0 0 3-15,6 4 6 0,2 22 2 16,0 10 3-16,-3 5 10 15,-1-2-8-15,-5-12 3 16,0-5-4-16,-4-12-10 16,-2-7-4-16,0-3-1 15,-2 0-11-15,0-3-49 16,0-33-59-16,0-19-44 16,-11-19 1-16,-4-3 6 15</inkml:trace>
  <inkml:trace contextRef="#ctx0" brushRef="#br0" timeOffset="21013.67">1992 15761 400 0,'0'0'83'0,"0"0"8"16,0 0 22-16,35 138-24 16,-20-83-43-16,1 3 7 15,-5 0-8-15,1 1-1 16,-6-7-25-16,-1-3-8 15,-3-6-3-15,-2-5-16 16,0-11-5-16,0-9-6 16,0-6-38-16,0-6 14 15,0-6 15-15,0 0-25 0,0-3 9 16,0-17 1 0,0-7 35-16,0-3 7 0,0 3 1 15,9 0 2 1,-3 5-1-16,6 0 1 0,-4 7 9 15,1 7 10-15,-2-1-4 16,0 5 2-16,-1 4-13 16,-1 0 1-16,1 0 0 15,-1 0 7-15,2 0 25 16,-1 17-4-16,3 10 2 16,1 5-1-16,-4 5-15 15,3-8-9-15,-3-1-1 16,-1-6-2-16,0-6-4 15,-3-10 8-15,-2-6-5 16,2 0-8-16,-2 0-2 0,0 0-1 16,0 0-2-1,0 0-12-15,2-3 5 16,3-16-3-16,1-4 14 0,1-8-2 16,2 4-35-1,2-4-9-15,0 3 32 0,5 6-24 16,2 5 22-16,-5 4 9 15,-2 5 5-15,-7 6 2 16,-1 2-12-16,-3 0 9 16,0 0 4-16,0 0-4 15,0 0 8-15,0 0-3 16,0 0-1-16,0 0 0 16,0 0 10-16,2 0 1 15,-2 0-10-15,0 0 9 0,3 0 6 16,-3 0-4-16,2 0-12 15,0-4 0-15,2 0 2 16,1-2 8-16,-1 1-8 16,0 5-4-16,-2-2-3 15,-2 2-29-15,0 0-49 16,0 0-92-16,-4 0-221 16</inkml:trace>
  <inkml:trace contextRef="#ctx0" brushRef="#br0" timeOffset="21343.6">2544 16136 461 0,'0'0'272'0,"0"0"-229"0,0 0 74 0,0 0-28 0,0 0-63 15,0 0-19-15,-69 54-5 16,56-26-2-16,2-2-1 16,5-3 1-16,6-2 10 15,0-3-10-15,0-3-5 0,8-7-2 16,9-7 2 0,6-1-2-16,6 0 2 0,-2-13-5 15,-3-16 9 1,-6-1-1-16,-14 3 2 0,-2 8 0 15,-2 7-2-15,0 4-6 16,0 6-26-16,-9 2-44 16,-6 0-191-16</inkml:trace>
  <inkml:trace contextRef="#ctx0" brushRef="#br0" timeOffset="22067.51">2952 16120 236 0,'0'0'300'0,"0"0"-261"0,0 0 52 0,0 0 40 16,0 0-118-16,0 0-9 15,-52-4-4-15,44 17 13 0,1 0 0 16,0 9 7 0,2 0 27-16,5 2-15 0,0-4-15 15,0-2-6 1,5-4-10-16,9-9-1 0,6-5-4 16,-1 0 1-16,4-13-7 15,-8-11 8-15,-3-16 2 16,-8-8 3-16,-4-14-1 15,0-2 1-15,-6 6-3 16,-13 9 0-16,-1 13-1 16,3 15 3-16,1 6-1 15,7 11 8-15,5 4-8 0,2 0 14 16,2 9-4 0,0 28-11-16,0 11-5 15,6 15-11-15,8-1 12 16,1-4-24-16,6-12-14 0,-2-8-66 15,6-9-114-15,-3-12-109 16</inkml:trace>
  <inkml:trace contextRef="#ctx0" brushRef="#br0" timeOffset="22376.62">3132 16112 492 0,'0'0'177'15,"0"0"-160"-15,0 0 130 16,0 0-74-16,0 0-39 16,0 0-27-16,-64 78-2 0,62-50 2 15,2-2 3-15,0 1-7 16,0-10-3-16,13-7-4 16,2-6-2-16,3-4-24 15,2 0-2-15,-4-9 0 16,-10-8 8-16,-6-9 15 15,0 7 4-15,0 6 2 16,-6 5 3-16,-7 8 1 16,-1 0-1-16,-4 0-24 15,4 8-28-15,4 5-37 16,-3 0-83-16,-3 1-238 0</inkml:trace>
  <inkml:trace contextRef="#ctx0" brushRef="#br0" timeOffset="23065">1847 16918 442 0,'0'0'39'0,"0"0"-9"0,0 0 91 16,0 0-60-16,0 0-4 15,0 0-4-15,-48-62-3 16,31 62 2-16,-1 4-9 16,-4 15-24-16,2 8-19 15,4 7-11-15,7 2 8 0,5 0 6 16,4-4 1-16,0-6-3 15,6-4-2-15,15-12-2 16,1-1-1-16,0-9 2 16,3 0-4-16,-1-23 6 15,-3-13 2-15,-6-12-2 16,-7-16 1-16,-3-2 0 16,-5 4 0-16,0 8 0 15,0 14 0-15,0 18 0 16,-2 7 2-16,-1 11 0 15,1 4 4-15,2 0 14 16,0 0 1-16,0 4-13 0,0 14-9 16,0 14 0-16,10 9 3 15,1 3 1-15,-1 6 5 16,-3-2 9-16,2-4-12 16,-4 2-2-16,-1-10 0 15,0-2-4-15,-1-11-27 16,-1-14-23-16,2-4-51 15,-1-5-117-15,-3-19-120 16</inkml:trace>
  <inkml:trace contextRef="#ctx0" brushRef="#br0" timeOffset="23267.7">2013 16896 669 0,'0'0'115'0,"0"0"-95"0,0 0 42 16,0 121-10-16,6-104-52 16,4-7 0-16,1-2-27 15,1-8-87-15,-3 0-57 16,-1-14-63-16,-1-7-13 16</inkml:trace>
  <inkml:trace contextRef="#ctx0" brushRef="#br0" timeOffset="23545.91">2013 16896 473 0,'152'-76'187'0,"-156"86"-136"15,-3 2 80-15,1 2-56 16,1-4-62-16,5-2-3 16,0-3-10-16,0-3-5 15,0 4-25-15,7-1 16 16,8 3 11-16,-1 2-1 15,1 4 4-15,-3 2 5 16,-2 2-4-16,-3 0-1 16,-1 0 7-16,0 0-7 15,-6-4 2-15,0-2 1 0,0-2 1 16,0-6 0 0,-6-4-4-16,-11 0-3 0,-1-4-68 15,-2-21-66-15,7-8-68 16,2-7-152-16</inkml:trace>
  <inkml:trace contextRef="#ctx0" brushRef="#br0" timeOffset="24117.87">2239 16462 347 0,'0'0'302'0,"0"0"-288"16,0 0 22-16,33 136 54 15,-20-83-54-15,1 0-24 16,-1 1 2-16,-4 0 4 16,0-6 20-16,-2-2-21 0,-3-2 2 15,-4-8-11-15,0-5-8 16,0-18-31-16,0-5-34 16,0-8 15-16,0 0-9 15,0 0 21-15,0 0 29 16,0-12 9-16,0-2 2 15,0 0 8-15,0-4 9 16,7 2 4-16,-1-2 1 16,4 1 8-16,-2-6 2 15,5 4-21-15,-1 2 1 16,-3 3 8-16,-1 1-17 16,-2 7 3-16,0 6-4 15,-4 0 5-15,0 0-5 0,1 0 9 16,1 19 12-16,2 6-6 15,2 4-1-15,-2 3 10 16,1-1-21-16,-3-6 6 16,5-6-13-16,-2-2 0 15,0-7-1-15,-1-6-2 16,-4-4 1-16,0 0-3 16,5 0-3-16,0-18-2 15,6-8 10-15,3-14-1 16,-3 5 2-16,-4 2-4 15,-2 7-2-15,-4 12-10 16,1 6-24-16,0-3-35 16,-2 8-58-16,5-1-15 15,-3-4-18-15,0 6 4 16</inkml:trace>
  <inkml:trace contextRef="#ctx0" brushRef="#br0" timeOffset="24450.44">2642 16808 192 0,'0'0'271'0,"0"0"-173"0,0 0 35 16,0 0-21-16,0 0-56 16,0 0-37-16,2 29 3 15,5-4 12-15,1 9-5 16,2-1 9-16,-3-4 0 16,-1-1-13-16,-2-6-6 15,1-4-10-15,-3-6-8 16,1-10-1-16,-3-2-43 15,0 0-52-15,0-10-101 16,0-20-144-16</inkml:trace>
  <inkml:trace contextRef="#ctx0" brushRef="#br0" timeOffset="24981.76">2744 16473 369 0,'0'0'124'0,"0"0"-65"15,0 0 67-15,0 0-27 16,0 0-75-16,21 106 4 15,-6-52-4-15,-1 12 11 16,-1-2-4-16,-3 7 2 16,2-9-1-16,-3-4-9 15,-5-18-10-15,1-8 2 16,-2-18-8-16,-3-6-7 16,0-8 0-16,0 0-44 15,0-22-2-15,0-18 23 16,0-10 20-16,0-5 2 15,6 4 0-15,7 1-1 16,1 10-2-16,3 13 1 16,-3 13-6-16,-3 11-8 0,0 3-9 15,1 0 22-15,-4 22 4 16,1 6 9-16,-3 6 16 16,-3-2 2-16,-3 4 4 15,0-5-13-15,0-4 3 16,-3-4-7-16,-8-10-12 15,-1-1-2-15,-2-6-13 16,-2-2-39-16,5-4-45 16,2 0-67-16,7 0-37 15,2-22-268-15</inkml:trace>
  <inkml:trace contextRef="#ctx0" brushRef="#br0" timeOffset="25264.82">3027 16740 447 0,'0'0'140'0,"0"0"-98"0,0 0 115 15,8 116-80-15,-2-93-54 16,3-10-7-16,1-9 9 16,-2 0-17-16,3-4-1 15,2 0-1-15,1-4-1 16,-1-18 4-16,-2-10-1 15,-4-8 1-15,-5-4-9 16,0-1 0-16,-2 13-8 0,0 6-5 16,0 17-13-16,0 0-23 15,-2 9-50-15,-12 0-64 16,3 5-197-16</inkml:trace>
  <inkml:trace contextRef="#ctx0" brushRef="#br0" timeOffset="25499.16">3027 16740 145 0,'154'-31'279'0,"-150"44"-263"16,6-4 80-16,-4 6 37 15,1 7-54-15,-1 3 4 16,0 8-7-16,2 1-8 15,-4 2-9-15,1-3-23 16,-1-8-22-16,-4-6-9 16,2-6-5-16,0-9-24 15,-2-4-67-15,0 0-83 16,0-14-202-16</inkml:trace>
  <inkml:trace contextRef="#ctx0" brushRef="#br0" timeOffset="26355.39">3370 16726 642 0,'0'0'70'16,"0"0"-14"-16,0 0 57 16,0 0-76-16,0 0-31 15,-13 117-2-15,13-86-7 16,0-5 3-16,9 3-4 15,9-8-7-15,2 5-2 16,0-2 6-16,-4 6 7 16,-5 2 3-16,-5 3-3 15,-2 1 6-15,-4-1-3 16,0 2 4-16,0-7-6 16,-8-11 1-16,-1-11 2 0,1-8 8 15,-2 0 11-15,-1-25-10 16,0-21-13-16,6-16-2 15,3-11 1-15,2-3 1 16,0 2 0-16,14 5 0 16,1 18 1-16,-1 19 0 15,-1 14-1-15,-7 13-1 16,-1 5-10-16,4 0-1 16,-2 23 4-16,1 3 8 15,2 6 10-15,-4-7-10 16,-3 0 1-16,-3-3-2 15,0-6-2-15,0-6-41 16,0-6-61-16,0-4-36 0,-14 0 9 16,1 0 45-1,0 0-35-15,-3-8 37 16,7 2 12-16,-1 2-76 0,8 4 149 16,2-4 0-16,0-1 101 15,0-1 42-15,0-5-49 16,8 1-17-16,5 2 8 15,5-2-33-15,-3 10-7 16,3-5-4-16,-3 5-7 16,-1 0-6-16,-3 0 8 15,-2 0-8-15,-2 0 3 16,0 0-14-16,-3 0 6 16,2 0-12-16,1 0-11 15,-3 0 0-15,2-11-49 0,-4 1-27 16,-2 2 26-16,0 2 44 15,0 6 6-15,0 0 0 16,0 0 9-16,0 0-4 16,-5 6 17-16,0-2 7 15,3 0 28-15,2 0 11 16,0-4-25-16,0 0-12 16,0 0-8-16,0 0-21 15,0 0-2-15,0 0-2 16,0 0-3-16,0 0-1 15,0 0-11-15,0-4-15 0,0-19-46 16,0-12-50 0,0-5-16-16,0-1-241 15</inkml:trace>
  <inkml:trace contextRef="#ctx0" brushRef="#br0" timeOffset="26526.34">3060 16418 599 0,'0'0'94'0,"0"0"-94"0,0 0-14 16,0 0-45-16,0 0-212 0</inkml:trace>
  <inkml:trace contextRef="#ctx0" brushRef="#br1" timeOffset="145510.51">13176 6834 181 0,'0'0'101'0,"0"0"-41"0,0 0-10 16,0 0-8-16,0 0-10 16,0 0-17-16,0 0 4 15,0 6 3-15,0-6 2 16,0 2 0-16,0-2 0 15,0 0-2-15,0 1 0 16,0 2 5-16,0-2-7 0,0 2-1 16,0-3 4-16,5 4-6 15,1-2 8-15,1 1-6 16,0-1-6-16,-3-2 6 16,5 2-4-16,0 1-3 15,0-3 4-15,2 1-2 16,0-1 7-16,-1 2-9 15,0-2-2-15,-1 3 6 16,-2-3-4-16,0 0 0 16,-3 0-4-16,0 0-1 15,3 0-4-15,-3 0 6 0,2 0-9 16,-2 0 4 0,-2 0 2-16,-2 0-1 0,2 0-4 15,0 0-1-15,1 0-1 16,-1 0 1-16,0 0 2 15,0 0-2-15,0 0-12 16,-2 0-8-16,2 0-1 16,-2 0-10-16,0-3-15 15,0 1-27-15,0 1-29 16,0-4-41-16,0 0-102 16</inkml:trace>
  <inkml:trace contextRef="#ctx0" brushRef="#br1" timeOffset="145842.4">13457 6859 3 0,'0'0'303'0,"0"0"-243"16,0 0 4-16,0 0 55 16,0 0-36-16,0 0-27 0,27 0-13 15,-21 0-18 1,1 0-6-16,2-3-10 0,-2 1-6 16,-1 0-3-16,1 0-3 15,-5 2-1-15,2 0-26 16,-4 0-23-16,4 0-17 15,-2 0-42-15,0 11-29 16,-2 1-114-16</inkml:trace>
  <inkml:trace contextRef="#ctx0" brushRef="#br1" timeOffset="147119.03">13457 6859 204 0,'102'115'170'0,"-102"-109"-97"15,0 0 27-15,0 0-29 16,0 1-18-16,5-3-14 0,0-1-22 16,1 1-6-16,-1 2 0 15,-1 0-6-15,0 2-4 16,1-2 2-16,0 0-3 16,-1 1-3-16,-2-3-15 15,3 2-2-15,-3 1-19 16,0 5-3-16,0-2-5 15,2 1-24-15,1-1-31 16,-3-2-3-16,5 2 19 16,-2-1 0-16,-3 2 32 15,0-1 54-15,-2 0 60 16,0 4 44-16,0-3-20 16,0 4 7-16,0 0 19 0,0-1-33 15,0-1-11-15,0-1-20 16,0 2-13-16,0-3 3 15,0 2-7-15,0 1 1 16,0-3-4-16,0 1 5 16,0 3-3-16,0 1-3 15,0-2-3-15,0-2-9 16,0-2 3-16,0-2-4 16,0 0 2-16,0 2 6 15,0-3 2-15,0 4-8 16,-2-3-2-16,-2 3-2 15,1-2-7-15,-1 1 0 16,1 2 1-16,1-2-4 0,0 2 0 16,-3-2 1-16,3-1-1 15,0 0 0-15,0 0 0 16,-2-2 0-16,1 4 2 16,-1-3-1-16,2 2 2 15,-3 0-2-15,-2-1 2 16,3 2-3-16,-1-1 2 15,1-2-1-15,2-2-1 16,-2 2 0-16,-4-1 0 16,2 0 5-16,-1 1-5 0,1 0 1 15,-2 0 0 1,2 0-1-16,2 2 2 16,-3 0-2-16,1-2 0 0,-2 2 0 15,2 1 0-15,1-4 1 16,-1 1 0-16,-1 0 1 15,0 0-2-15,1 0 0 16,1 1 0-16,-1-2 0 16,-1 0 3-16,-2 4-3 15,2-1 0-15,-1 2 4 16,-1 0-3-16,1 0-1 16,2-2-7-16,0 0 7 15,1 1 1-15,1-2 1 16,-1 1-2-16,0 3 0 15,-1-3 0-15,-3-1 0 16,3 4 0-16,-2-4 0 0,4 1 0 16,-2 1 0-16,-1-1 0 15,-3 2 4 1,2-1-3-16,-1-1-1 0,1 1 0 16,-2-1 1-16,3 0-1 15,-1 2 1-15,-1 0 3 16,0 2-7-16,-2-1 3 15,0-2 0-15,1 1 4 16,0 0-4-16,1-2-3 16,2-1 3-16,-2 0 1 0,0-1 0 15,-2 2 2 1,0 0-3-16,2-1 0 0,-3-2 2 16,6 1 0-16,-5-3 3 15,2 0 1-15,-2-1-1 16,2 0-3-16,0 2-1 15,0-1 0-15,5-4 1 16,-1 2-1-16,3-3 1 16,0 0-2-16,2 2 0 15,0-2 4-15,0 1-3 16,-2-1-1-16,2 0 1 16,0 0-2-16,0 0 0 15,0 0 1-15,0 0-6 16,0 0-11-16,0 0-4 15,0 0-6-15,0 0 8 16,0 0-14-16,0 0-22 0,0 0-53 16,0-6-31-16,0-4-27 15,0-1-68-15</inkml:trace>
  <inkml:trace contextRef="#ctx0" brushRef="#br1" timeOffset="151701.06">12921 8132 199 0,'0'0'119'0,"0"0"-106"16,0 0-2-16,0 0 37 16,0 0-3-16,0 0-5 15,0-3 6-15,0 3 15 16,0 0 5-16,0 0 1 15,0 0-4-15,0 2-7 16,0 10-7-16,2 2-11 0,2-2-8 16,5 2-9-16,1-2-10 15,7 0-4-15,0 0 1 16,3 0 8-16,-2 4 2 16,2 0 10-16,-2 3-9 15,0-1-2-15,-3 0-4 16,-2-4-4-16,-3-3-2 15,-1 0-5-15,-5-3 5 16,2 2-7-16,0-2 3 16,-2 0 7-16,-2 0-3 15,-2-3 4-15,2-2-3 0,-2-3-3 16,0 0 0-16,0 0-2 16,0 0-1-16,0 0 3 15,0 0-4-15,0 0 1 16,-4-3-2-16,-12-6-3 15,-1-1-3-15,-2-3 6 16,-3 4-9-16,0-5 8 16,0 1-1-16,-1-2-2 15,1-3-4-15,4 1-5 16,0 0 3-16,5 2-2 16,1 3 2-16,4 2 1 15,-1 3 7-15,3-2-2 16,-2 1-3-16,4 0-2 15,2 2-7-15,-3 1 9 16,5 2 7-16,-2 1 0 0,0-3 0 16,2 5 1-16,0-1-1 15,0 1 0-15,0-1 0 16,-2 1 2-16,2 0-4 16,0 0 4-16,-2 0-3 15,2 0 5-15,0 0-3 16,0 0-1-16,0 0-3 15,0 0 2-15,0 5 1 16,0 7 0-16,0 4 3 16,0 6-3-16,0-2 5 15,0 3-5-15,0-2 1 16,0-1 6-16,0 0-5 0,0 3 6 16,0-5-2-16,0-2-2 15,0-5-2-15,0 0-1 16,0-3-1-16,0-2 0 15,0 2 0-15,0-2 0 16,0-2 0-16,0-2-3 16,0-2 3-16,0 0 3 15,0 0-2-15,0 0-1 16,0 0-1-16,0 0 0 16,0 0-1-16,0 0-1 15,0 0 3-15,0 0-6 16,0 0 2-16,0 0-3 15,0 0 7-15,0 0-9 0,11 0 4 16,9-6 5 0,5-6 1-16,6-4 0 0,2 3 0 15,-2-4-1-15,-2 4 3 16,-7 4-3-16,-4 0 0 16,-5 5 0-16,-1 4 0 15,-6-1 0-15,1 1-2 16,-7 0-1-16,2 0 0 15,-2 0-2-15,0 0 5 16,0 0 0-16,0 0 3 16,0 0 0-16,0 0 1 15,0 0-4-15,0 0-3 16,-2 0-2-16,-11 0 1 16,-3 0 2-16,-1 0 2 0,-2 0-5 15,1 0-4-15,5 0-8 16,0 0-2-16,-3 0 9 15,5-4-5-15,2-5 0 16,2 1-2-16,1-4 1 16,-1 2-8-16,3-4 3 15,-3 4 12-15,4 0 3 16,1 4 5-16,2 3 0 16,0 0 1-16,0 3 4 15,0 0-4-15,0 0 0 16,0 0 0-16,0 0 5 0,0 0 4 15,0 0 9-15,0 18-7 16,0 7 2-16,0 0 4 16,0 0-3-16,0-6-5 15,0-6-7-15,0-9-4 16,2-4 0-16,-2 0 1 16,0 0 1-16,0 0-10 15,0-3 0-15,6-18 9 16,-4-8-3-16,2-4 0 15,3-1-7-15,-5 1-7 16,2 11 13-16,-4 10 5 16,0 10 0-16,0 2 1 15,0 0 3-15,0 2-4 16,0 18-2-16,-8 6 2 0,-6 3 6 16,1-3 0-16,4-7 2 15,3-5 2-15,-2-4-5 16,6-6-4-16,0-1 0 15,2-3-1-15,0 0-7 16,0 0-3-16,0 0 1 16,0 0-3-16,0-10 2 15,0-6-3-15,0-2-2 16,0 1 7-16,0 10 8 16,2 4 0-16,-2 3 0 15,0 0-3-15,0 0 2 16,0 10-3-16,0 11 2 15,0 2 2-15,0 1 3 16,0-3 0-16,0-5 0 0,-4-6 3 16,1-7-6-16,1-3 0 15,2 0-4-15,0 0-4 16,0-3 4-16,0-19-5 16,0-6 9-16,0-4-21 15,0 2-9-15,0 7 18 16,5 11 11-16,-1 6-1 15,-2 6 2-15,-2 0 0 16,0 0 1-16,0 17 1 16,0 4 3-16,0 6 13 15,0 0-3-15,-4-4-5 0,-1-3-3 16,3-6 1 0,0-4-7-16,2-2 0 0,-2-6 1 15,2 0-2-15,0-2-2 16,0 0-5-16,0 0-1 15,0 0 5-15,-2 0-4 16,2-10-18-16,0-1 1 16,0 2 18-16,0 5 4 15,0 2 1-15,0 2 1 16,0 0 3-16,0 0 3 16,0 8-6-16,0 8 0 15,-2 4 6-15,2-1-4 16,-2-5-2-16,-2 1 9 15,4-5-9-15,0-1 1 16,0-5 1-16,0 1-2 0,0-4-11 16,0-1 0-16,10 0 11 15,3 0 3-15,5-10-3 16,2-7 0-16,4-1 3 16,3 2-3-16,-2 2 5 15,-5 4-5-15,-7 4-2 16,-6 3 2-16,-5 3 0 15,-2 0 0-15,0 0 11 16,0 0 19-16,0 0-11 16,0 0 0-16,-7 3-12 15,-3 1-3-15,-4-2 0 16,-1 0-4-16,-6 2 0 0,1 2-6 16,0 0 2-1,2 0 3-15,3-1 0 0,1 1-4 16,3-1 4-16,5 1-2 15,2-6-5-15,0 0-1 16,4 0-3-16,0 0-16 16,0 0 18-16,0 0-12 15,10 0 15-15,9 0 6 16,6 0 1-16,2-11 0 16,2-2 0-16,0-1 1 15,-4 2 2-15,-3 1-3 16,-11 5 0-16,-4 6 3 15,-7 0-2-15,0 0 5 0,0 0 35 16,0 0-5-16,-16 5-30 16,0 7-3-16,-4 2-3 15,3 0 1-15,-4 0 1 16,-1 0-2-16,5 0-2 16,-4-3 1-16,6-6-1 15,3-2 2-15,4-3-17 16,3 0 15-16,5 0-1 15,0 0-14-15,0 0-3 16,9-8 15-16,16-5 3 16,2 3 0-16,2 0-1 15,2 4 1-15,-4 2 2 16,-6-1 1-16,-5 4-1 16,-9 1 0-16,-5 0 0 0,-2 0 5 15,0-1 24-15,-13-2-3 16,-14 3-23-16,-4 0-1 15,-5 0-1-15,-1 0-1 16,2 4-18-16,4 3 8 16,12-1 8-16,3-1 2 15,9-3 0-15,3-2-3 16,2 0-1-16,2 0-9 16,0-2-2-16,0-10 12 15,0-2 3-15,2-2 0 16,4 2 0-16,3 1 1 0,-4 2-1 15,-3 3-1 1,-2 0 1-16,0-4 1 0,0-5 0 16,0-1-1-16,3-1 0 15,-1-2 0-15,2-1 0 16,0 4-1-16,1 2 1 16,-1 5 0-16,0 0-1 15,0 5 2-15,0 4-2 16,0 2-1-16,-4 0-2 15,2 0-1-15,3 0 1 16,-3 0 3-16,2 0-4 16,0 0 5-16,0 0-9 15,0 0 7-15,0 0 2 16,0 0 1-16,1 0-1 0,-1 0-1 16,3 0 1-1,2 14 3-15,4 8 2 0,5 3 2 16,4 4 0-16,0 0-2 15,1-9 1-15,2-2-6 16,-6-5-2-16,-1-6 2 16,-5 0 3-16,-3-2-3 15,-4-1 0-15,-1-2 1 16,-5-2 1-16,2 0-2 16,-2 0 1-16,0 0 1 15,0 0 1-15,0 0 2 16,-11 0-1-16,-9 0 1 15,-7-11-2-15,2-3-3 0,1-1 0 16,2-3 0-16,4 0 0 16,0-4-3-16,0 1 2 15,3 2-1-15,-1-4-1 16,3 8-5 0,3 2 4-16,6 7 2 0,2 4-2 15,0 2 4-15,2-2-3 16,0 2-5-16,0 0-6 15,0 0-3-15,0 0 10 16,0 0 7-16,0 0 0 16,8 10 0-16,8 4 10 15,0-2-4-15,4 2-5 16,-4-2 1-16,-3-3-2 16,-7-3 1-16,-1-4 1 0,0-1-2 15,-3-1 0-15,-2 0-2 16,0 0 2-16,0 0-1 15,0 0 2-15,0 0-3 16,-14-12 0-16,-5-4-8 16,1 2 4-16,-3 5-1 15,4-2 0-15,5 5 2 16,1 2 4-16,3 0 1 16,4 4 1-16,0 0 6 15,4 0 4-15,-2 0-3 16,2 0-8-16,-2 10-18 15,2 12 18-15,0 7 2 0,0 4 2 16,0 3 5-16,0 1-7 16,-2-3 7-16,0-2 8 15,-3-1-10-15,-1-4 11 16,-1-3-3-16,0-6-4 16,3-7-11-16,4-10-2 15,0-1-5-15,0 0 3 16,0-4 4-16,0-18-11 15,0-8 6-15,2-9 4 16,16-9-2-16,5 1-1 16,-2-4-10-16,2 5 0 15,-3 8-1-15,-5 8-4 16,-5 6-6-16,-8 10 6 0,-2 6 8 16,0 6 11-1,0 2-2-15,-5 0-4 0,-8 8-8 16,0 11 13-16,-1 6 1 15,1 4 8-15,3 2 13 16,2 1-6-16,3 1-3 16,3-4-9-16,0 4 5 15,0-6 3-15,-2 4-8 16,-2-6-3-16,2-4 0 16,2-8 0-16,2-9 0 15,0 1 0-15,0-5 0 16,0 0-14-16,0 0 13 15,0 0-8-15,0 0 4 0,0 0 2 16,0 0 3-16,0 0 1 16,0 0-1-16,0 0 0 15,0 0 0-15,0 0 3 16,0 0-3-16,12 0-3 16,1-6 3-16,5-4 2 15,1-4 4-15,6 1 3 16,-2 0-9-16,1 3 1 15,-2 2 1-15,-2 0-1 16,3 2 1-16,-6 1-1 16,-1-1 0-16,-5 3 9 15,-5 0-6-15,0 2 1 0,-4 1-3 16,-2 0 14 0,0 0 19-16,0 0 0 0,0 0-9 15,0 0-8-15,0 0-18 16,0 0-1-16,-6 6 0 15,-6 4 1-15,-7 2 4 16,-2 2-2-16,-4-2 0 16,0 0-4-16,-2 0 0 15,3-2-5-15,0-1 3 16,4-6 1-16,7-3-9 16,1 0 9-16,8 0-1 15,-1 0-1-15,1 0-10 0,4 0-8 16,0 0 18-1,0-6-2-15,0-2 6 16,19-4-2-16,6-2 3 0,11-2 0 16,4 0 0-16,2 0 1 15,-2 3-1-15,-7 0 2 16,-10 5-2-16,-9 4 0 16,-10 2 1-16,-2 2-1 15,-2 0 0-15,0 0-3 16,0 0 1-16,-6-6-17 15,-14-3-124-15,-3-1-129 16</inkml:trace>
  <inkml:trace contextRef="#ctx0" brushRef="#br1" timeOffset="153736.73">13025 8342 219 0,'0'0'146'0,"0"0"-119"0,0 0-21 16,0 0 56-16,0 0 6 15,0 0-33-15,0 0-17 16,116-100 5-16,-94 82 5 16,-2-1 2-16,0 3-8 15,-2 1 1-15,-2 0-3 16,-1 1 0-16,-3 4 16 15,0-1 0-15,-3 0-17 16,3 1-5-16,1-2 3 16,1 2-6-16,-1-4-5 15,3-6 2-15,1-1-3 0,-1-2-1 16,1-1 0 0,2-2 0-16,-4 0-2 0,-4 3 2 15,-2 0-3-15,0 2 2 16,-3 4-3-16,6 1 4 15,-1-3-4-15,0 1 2 16,0-2-1-16,0 0 6 16,3 2-1-16,-3-1-5 15,0 2 3-15,2-3-3 16,-2 1 0-16,1 2 0 16,-1-4-1-16,-5 4 1 15,3 1 0-15,-4-1 0 0,-3 4 0 16,1 0-1-1,-3 2 1-15,0 1 5 0,0-5-5 16,0 3 0-16,0-4 0 16,0 0-1-16,0-4 1 15,0 1-1-15,-3 0 3 16,1 0-2-16,0 2 0 16,2 3 1-16,-3-3 2 15,1 4-1-15,2-3-3 16,0-1 1-16,0 4-1 15,0 3 1-15,0-4 0 16,0 1 0-16,-5 2 2 16,3-5 1-16,0 1 0 0,-2 1 4 15,0 0-4 1,-1 1 5-16,-2 1-2 0,2 0 5 16,-1-1-3-1,2 5-4-15,-1 0 1 0,-1 1-6 16,1 0 3-16,0 1-3 15,-1-6 2-15,-1 2-1 16,-3 0 0-16,0 0 1 16,1 0 2-16,-2 0 1 15,0 0-1-15,-2-1 1 16,1 0-1-16,-1 3-2 16,2 0-1-16,0 4 1 15,2-1 0-15,0 1 3 16,0 2-1-16,-2 0 7 0,2-1-10 15,-5 1 1-15,4-2-2 16,-7 2 4 0,5 0-4-16,-5-2 0 15,0 0-5-15,1 0 5 0,3-2 2 16,0 1 1-16,-1 2-3 16,1-1 1-16,-1 1 0 15,6 0 1-15,-1 2-2 16,2-2 0-16,2 1 1 15,1 2-1-15,2 0-1 16,2 0 1-16,0-1-4 0,0 1 3 16,0 0 1-1,0 0-1-15,0 0 0 0,0 0-2 16,0 0 2-16,0 0-3 16,0 0-3-16,0 0 5 15,0 0-12-15,0 0 3 16,0 0-7-16,2 0 10 15,5-3-5-15,2 3 8 16,-2-2-7-16,-3 0 5 16,-2 0-10-16,-2 0-18 15,0-4-57-15,-2-4-124 16</inkml:trace>
  <inkml:trace contextRef="#ctx0" brushRef="#br1" timeOffset="-209841.18">3195 13531 476 0,'0'0'144'0,"0"0"-140"0,0 0 35 0,0 0 54 15,0 0-55-15,0 0-37 16,0 0 7-16,0 0 7 16,-12 18 19-16,12-14 13 0,-2-4 4 15,2 5 4-15,-2-2 0 16,2-3-3 0,0 3-16-16,0-3-15 0,0 0-3 15,0 0-7-15,0 0-1 16,0 0-4-16,0 0-1 15,8 0 6-15,13 0 3 16,3 0-1-16,5 0-4 16,3-9-3-16,-1 1 1 15,4 2-2-15,1-2 4 16,1 4 3-16,6 0-1 16,-1 2-6-16,4 0 4 15,-7 0-1-15,-1 2-2 16,-3 0-1-16,-1 0-1 0,0 0 0 15,-1 0-3 1,3 0 1-16,-3 0-1 0,1 0 0 16,-3-5 1-16,-2 0-1 15,-2-1 1-15,0 0-1 16,-4 2 1-16,0-2-2 16,2 2 0-16,-3-2 0 15,-3 1 0-15,0 2 0 16,-8 0 0-16,-7 2 3 15,-2 1-2-15,-2 0 1 0,0 0 2 16,0 0 2 0,0 0 0-16,0 0-6 0,0 0-7 15,0 0-16-15,0 0-32 16,-4 0 3-16,-3-4-35 16,1-6-94-16,-5-2-121 15,3 0-119-15</inkml:trace>
  <inkml:trace contextRef="#ctx0" brushRef="#br1" timeOffset="-209328.9">4157 13257 674 0,'0'0'62'0,"0"0"-60"0,0 0 82 0,0 0-17 16,0 0-49-16,0 0-17 16,-11 0 7-16,11 4 18 15,5 1 28-15,10 1 6 16,3 5-9-16,7 0-6 16,2 4-13-16,-4-3-5 15,2 1-18-15,0 2 7 16,-3-5-14-16,0 3 0 15,0 2 0-15,1 1 1 16,-4 0 7-16,0-4 0 0,-7 0 0 16,0-6-4-1,-3 3 3-15,-7-6-1 0,0 0 1 16,-2-1 0 0,0-2 9-16,0 0 5 0,0 0 0 15,0 0 4-15,-2 6-7 16,-15 7 0-16,-8 5-19 15,-6 2-1-15,0 4 0 16,2-2 0-16,2-5-1 16,0 5 1-16,-2-4 0 15,2 0-3-15,2-4-9 16,6-3-18-16,-1-3-16 16,7 1-40-16,-3-9-62 15,3 0-129-15,-1 0-250 16</inkml:trace>
  <inkml:trace contextRef="#ctx0" brushRef="#br1" timeOffset="-208611.12">3212 13278 347 0,'0'0'111'0,"0"0"-66"0,0 0 32 16,0 0-6-16,0 0-23 16,0 0-11-16,-22 63 27 15,15-47 6-15,1-1-2 16,-5 4-12-16,-1 4 3 16,-5 0-15-16,-6 6-11 15,-4 8-16-15,-4 1-3 16,-2 0-11-16,-1-3 0 15,5-5-2-15,5-6 1 16,4-10 2-16,4-2-4 0,5-3 1 16,7-3-1-1,2-1-2-15,2-5-3 16,0 0-13-16,0 2 10 0,22 2-5 16,11 2 13-16,8-2 0 15,1 0 5-15,0 2-3 16,-2 1 0-16,-6 4-1 15,-3-1 4-15,-6-2-5 16,-10-1 2-16,-3-1 0 16,-8-5-2-16,-2-1-1 15,0 0-32-15,2 0-109 16,3 0-61-16,7 0-65 16,1-6-203-16</inkml:trace>
  <inkml:trace contextRef="#ctx0" brushRef="#br1" timeOffset="-207612.99">5821 13515 9 0,'0'0'533'0,"0"0"-458"0,0 0 8 16,0 0 36-16,0 0-59 16,0 0-22-16,-4 0-1 15,4 0 12-15,0 1 18 16,0 2-6-16,9-1-9 16,9 2-1-16,7-2-15 15,6 2-8-15,2-2-5 16,7 2-2-16,4 0-10 15,3 1-6-15,5-4-1 0,-1 1-1 16,0-2 4-16,1 3 6 16,-2-2-4-16,2 1-4 15,-1 2-5-15,-2-2 7 16,-4 1-3-16,-7 2-2 16,-9-3 1-16,-5-2-3 15,-9 0 3-15,-2 0 1 16,-3 0-4-16,-1 0 1 15,1 0 0-15,0 0-1 16,1 0 0-16,-3 0 0 16,2 0 0-16,-8 0 0 0,0 0-15 15,-2 0-19-15,0 0-34 16,-20 0-55-16,-13 0-299 16</inkml:trace>
  <inkml:trace contextRef="#ctx0" brushRef="#br1" timeOffset="-207172.62">6682 13347 6 0,'0'0'561'0,"0"0"-497"0,0 0 57 0,0 0 13 16,0 0-64-16,0 0-2 0,80 25 10 15,-58-10-19-15,0 3-5 16,1 2-6 0,2 2-21-16,-4-3-7 0,6 2-4 15,-5-5-8-15,3 0-5 16,-8-2-2-16,0-1 1 16,-5-4-2-16,-3-3 2 15,-1 2-1-15,-6-6 2 16,-2 0-2-16,0 0 4 15,0 0 14-15,0 4 15 16,-19 2-12-16,-7 3-17 16,-8 2-4-16,-1 4 0 15,-5-2-1-15,-3 6-3 0,3-3-1 16,5-1-4-16,8-2 2 16,6-7-10-16,11-7-15 15,8-1-17-15,2 0-26 16,0-11-97-16,4-19-77 15,16-10-48-15,-3 2-220 16</inkml:trace>
  <inkml:trace contextRef="#ctx0" brushRef="#br1" timeOffset="-206666.22">5950 13302 513 0,'0'0'118'0,"0"0"-33"0,0 0 54 0,0 0-46 16,0 0-54-16,0 0-7 16,-12 55 14-16,-13-13-24 15,0 8 20-15,-4 9-2 16,0 2-12-16,0-4-5 15,3-7-14-15,6-14-3 16,4-12-6-16,9-11 1 16,7-9-3-16,0-4-1 15,0 0-26-15,16 0-17 16,20 0 13-16,17-13 31 16,12-1 3-16,4-7-1 15,0 3 0-15,-5 3 0 0,-12 5-2 16,-10 3-1-1,-11 5-73-15,-9 2-28 0,-5 0-163 16,-11 0-367-16</inkml:trace>
  <inkml:trace contextRef="#ctx0" brushRef="#br1" timeOffset="-205619.22">8745 13525 385 0,'0'0'110'0,"0"0"-10"15,0 0 28-15,0 0-9 16,0 0-45-16,0 0-18 15,0 0-9-15,27 21 5 16,4-18 0-16,9 0-18 16,7-3-6-16,8 0-4 0,7-9 4 15,-2-9-14-15,-4 4 2 16,-9 0-8-16,-7 4-3 16,-6 2-3-16,-10 4-1 15,-3 1-1-15,-6 3 2 16,-4 0-2-16,-4 0 2 15,-3 0-4-15,3 0 1 16,-5 0 1-16,2 0-17 16,3 3-25-16,0 3-13 15,2-2-45-15,-3-4-30 16,1 0-116-16,-2-10-106 0</inkml:trace>
  <inkml:trace contextRef="#ctx0" brushRef="#br1" timeOffset="-205235.15">9451 13228 589 0,'0'0'224'16,"0"0"-208"-16,0 0 66 16,0 0 10-16,0 0-36 15,0 0-29-15,71 109-8 16,-46-89 21-16,-1-2-11 15,1 4-5-15,-3-4-10 16,-2 0-1-16,-5 0 1 16,1-4-7-16,-3-4 0 0,-3-2-6 15,-6-6 3-15,-2 0-2 16,-2-2 2-16,0 0 6 16,0 0 20-16,0 0 4 15,-16 0 1-15,-15 4-23 16,-9 8-11-16,-11 4-2 15,4 6 1-15,0 1-2 16,5 0-1-16,7-2 3 16,6-3-3-16,6-7-16 15,10-7-38-15,7-4-33 16,6-8-137-16,0-25-107 16</inkml:trace>
  <inkml:trace contextRef="#ctx0" brushRef="#br1" timeOffset="-204747.78">8869 13207 650 0,'0'0'79'0,"0"0"-66"0,0 0 116 0,-73 134-28 15,49-100-52-15,-1 0-37 16,-2-4 0-16,0-8-6 15,2 0 7-15,4-3 1 16,3-6-11-16,3-3 1 16,5 0-1-16,3-4-2 15,5 2-1-15,2 1-6 16,0-3-9-16,0 1-21 16,11 4 14-16,7-2 21 15,3 3 1-15,2 3 9 0,2 3-5 16,0-2 0-1,0 0 3-15,-1-4-7 0,3-6-3 16,4-5-20 0,3-1 14-16,3-1-37 0,3-27-29 15,0-8-61-15,-1-7-113 16</inkml:trace>
  <inkml:trace contextRef="#ctx0" brushRef="#br1" timeOffset="-204020.88">11124 13483 615 0,'0'0'55'0,"0"0"43"0,0 0 59 16,0 0-68-16,0 0-28 15,149 14 11-15,-103-3-31 16,-2-5-7-16,0-1-1 16,5 1-16-16,-1-2-5 15,-2 0-8-15,-2-2 0 16,-1-2-2-16,-3 0-3 0,-3 0 2 16,2 0-2-16,-4 0-5 15,-3 0 1-15,-3 0-2 16,-10-6-1-16,-3 0 2 15,-5 2-12-15,-9 0-14 16,-2-2-30-16,-2-4-19 16,-29 4-89-16,-9 6-319 15</inkml:trace>
  <inkml:trace contextRef="#ctx0" brushRef="#br1" timeOffset="-203564.48">11980 13307 548 0,'0'0'37'0,"0"0"-34"0,0 0 91 16,0 0-44-16,0 0-4 15,0 0 38-15,31 0 8 16,-27 5 14-16,3 2-19 15,5 2-41-15,3 8-10 16,7-1-12-16,1 1-12 16,0 0-8-16,2-3-3 15,-2-1 0-15,-1 0 0 0,-2-5 1 16,-2 0-1 0,-5-1 1-16,-1-4-1 0,-6 2 0 15,-2 0-1-15,1-4 1 16,-3 2 0-16,0-3-1 15,-2 0 1-15,0 0 1 16,0 4 3-16,0 4-1 16,-6 7 3-16,-19 6-7 15,-6 5 0-15,-3 8 0 16,1 1 3-16,0-6-3 16,4 1 6-16,4-8-6 15,6-7 0-15,5-3-16 16,1-12-50-16,1 0-111 15,3-6-151-15</inkml:trace>
  <inkml:trace contextRef="#ctx0" brushRef="#br1" timeOffset="-202972.23">11173 13349 429 0,'0'0'253'0,"0"0"-197"0,0 0 44 15,0 0 3-15,0 0-48 16,0 0-31-16,-113 112-6 15,88-84 4-15,-2-2 4 16,3 2-11-16,-3-2 4 16,3-6 7-16,3-1-4 0,2-8-17 15,5-1 6 1,3-3-10-16,7-3-1 0,2-3 0 16,2 5-7-16,0 0-5 15,8 0-1-15,13-1-1 16,5-1 14-16,-2-4 0 15,3 0 11-15,-2 0-1 16,-3 0 2-16,-2 1 6 16,0 3-13-16,3 0 5 15,0-1-10-15,10-3 0 16,0 0-31-16,0-27-62 16,5-8-48-16,-11-6-77 0,-12 3-152 15</inkml:trace>
  <inkml:trace contextRef="#ctx0" brushRef="#br1" timeOffset="-201986.33">13765 13435 611 0,'0'0'151'0,"0"0"-126"0,0 0 60 0,0 0 6 0,0 0-32 16,135 0-30-16,-83 0 2 15,1 0 8-15,3 0 2 16,1-6-15-16,1 2-7 16,3 4-1-16,-1 0-3 15,-2 0-7-15,-4 0-1 16,-6 0-6-16,-12 0 1 15,-10 0-2-15,-7 0 2 16,-11 0-2-16,-3 0 0 16,-5 0-17-16,0 0-40 15,-22-9-104-15,-1-4-102 16,3-1-167-16</inkml:trace>
  <inkml:trace contextRef="#ctx0" brushRef="#br1" timeOffset="-201590.24">14609 13183 285 0,'0'0'105'16,"0"0"-99"-16,0 0 93 0,0 0 7 15,0 0-33-15,0 0 20 16,43 3 6-16,-39 15-26 15,2 6-5 1,1 2 9-16,0 0-14 0,6 1-32 16,5-3-3-16,6 0-5 15,5-4-7-15,2 0-11 16,1-6 0-16,-3-4 0 16,-7-4-3-16,-7-4 0 15,-5 0-1-15,-8 0 0 16,-2 2 3-16,0 2 7 15,-2 4 15-15,-21 4-4 16,-10 2-13-16,0 0-8 16,-5-2-1-16,-1-2 0 15,-1-2-6-15,-1-4-1 0,3 2-16 16,4-2-26 0,8-1-42-16,7-4-81 0,9-1-81 15,8 0-254-15</inkml:trace>
  <inkml:trace contextRef="#ctx0" brushRef="#br1" timeOffset="-201033.05">13979 13193 553 0,'0'0'223'0,"0"0"-199"0,0 0 38 0,0 0 48 15,-61 123-44-15,45-94-49 16,-3 1-11-16,-4 3 12 0,-6 4 9 16,-4 5 6-16,0-2-23 15,-1 2-3-15,3-6 7 16,2-8-2-16,9-8-8 15,7-9-4-15,4-7-8 16,9-4-23-16,0 0-3 16,0 0-13-16,17 1 15 15,21 2 32-15,14 1 3 16,6-3 12-16,0 2 8 16,-8-1 0-16,0 0-5 0,-11 0-9 15,-3-2-4 1,-7 0-4-16,-6 0-1 0,-7 0-4 15,-6 0-49-15,-3 0-95 16,-3 0-160-16</inkml:trace>
  <inkml:trace contextRef="#ctx0" brushRef="#br1" timeOffset="-200314.54">16398 13483 572 0,'0'0'221'0,"0"0"-190"0,0 0 122 0,0 0-15 16,143 6-97-16,-81-10-20 15,11-6-6-15,3 4-1 16,-2 1-7-16,-5 2-1 16,-14 3-3-16,-5 0-1 15,-11 5-2-15,-5 12 2 16,-7 3-2-16,-5-4-1 16,-4-2-7-16,0-8-24 15,-4-6-27-15,-6 0-55 16,-1-8-51-16,-7-15-36 0,0-10-57 15</inkml:trace>
  <inkml:trace contextRef="#ctx0" brushRef="#br1" timeOffset="-199906.97">17013 13257 604 0,'0'0'202'16,"0"0"-152"-16,0 0 58 15,0 0-19-15,0 0-41 16,0 0-9-16,74 41 1 16,-43-23-13-16,0 5-3 0,2 2-8 15,1 2-15 1,-3 1 1-16,0 0 1 0,0-3-3 15,-2 0 0-15,-2-3 0 16,0-6 1-16,-5-2-1 16,-4-4 0-16,-5-4 1 15,-6 0 0-15,-7 5 1 16,0-2 3-16,-20 2-2 16,-16 1-3-16,-9-3 0 15,1 1-3-15,2 1 1 16,6 0-1-16,5 2-8 0,9-5-5 15,2 0-32-15,4-5-57 16,3-3-63-16,2 0-127 16</inkml:trace>
  <inkml:trace contextRef="#ctx0" brushRef="#br1" timeOffset="-199518.97">16676 13334 616 0,'0'0'203'0,"0"0"-191"0,-117 99 87 0,80-61 50 15,2 5-82-15,4-2-45 16,-1 0-5-16,6-1-8 16,6-12-5-16,6-8-4 15,6-10-16-15,3-8-15 16,5-2-22-16,0 0-48 0,0 0-43 15,13-5 52 1,18-14 30-16,12-16-26 0,10-6-77 16,5-8-115-1</inkml:trace>
  <inkml:trace contextRef="#ctx0" brushRef="#br1" timeOffset="-192027.21">13704 9257 401 0,'0'0'141'0,"0"0"-73"0,0 0 29 0,0 0-19 15,0 0-30-15,0 0-20 16,0 0-3-16,0-19 8 16,0 19 2-16,0 0-6 15,0 5 5-15,0 14 31 0,0 9-4 16,11 12-7-16,1 8-10 15,-3 5-13-15,-1 6-13 16,0 4-7-16,-2 8-1 16,-2 0-1-16,1 2 0 15,-3-5 0-15,0-10-3 16,-2-8 0-16,0-12 0 16,0-13-2-16,2-12-1 15,-2-7-3-15,0-6-1 16,0 0-13-16,0-4-39 15,0-18-47-15,0-10-13 16,0-4-43-16,0 0-56 16,0 2-48-16</inkml:trace>
  <inkml:trace contextRef="#ctx0" brushRef="#br1" timeOffset="-191187.78">13488 9372 355 0,'0'0'158'0,"0"0"-130"0,0 0 77 0,0 0 11 15,0 0-56-15,0 0-25 16,-24-2-3-16,24 2 9 16,2-2 21-16,22-2 7 15,12-6-15-15,13-1-5 16,9-10-8-16,9-1-10 16,-2 0-17-16,-5 1-3 15,-12 10-3-15,-11 5-5 16,-16 6-3-16,-11 0 0 15,-6 0 2-15,-4 0 1 16,0 16 1-16,0 4 3 16,-18-2 2-16,-5-2-3 15,-5-8-6-15,-3-4 0 0,0-4-8 16,2 0-14 0,0 0 7-16,2 0-2 0,0 0 3 15,2 0-3-15,3 0 13 16,-2 0-2-16,4 0 4 15,-3-2 2-15,6 0-1 16,-1 2 2-16,3 0-3 16,1 0-2-16,1 0-12 15,-3 4 12-15,5 6 4 16,2-4 2-16,2-1 0 16,5-5 7-16,2 0-7 0,0 0 8 15,0 0-10 1,0-6-3-16,0-21 3 0,11-11 8 15,13-8 6-15,3-2 3 16,0 2-7-16,-2 4 0 16,-3 5 5-16,-2 5-5 15,-4 6-6-15,-6 10-4 16,-3 8 0-16,-5 8-7 16,-2 0 3-16,3 0 4 15,2 17 1-15,3 13 6 16,5 2-4-16,5 4 1 15,5-3-4-15,4-2 0 16,-1-1 1-16,1-4 0 16,-3-4 0-16,-3 0-1 0,-2 0 1 15,-5-4 0-15,-3-4-1 16,-3-4 1-16,0-4-1 16,-4-4-11-16,0-2-8 15,-1 0-3-15,-1 0-28 16,-2 0-44-16,0-4-54 15,0-8-108-15</inkml:trace>
  <inkml:trace contextRef="#ctx0" brushRef="#br1" timeOffset="-175225.82">14324 8985 327 0,'0'0'19'0,"0"0"-5"0,0 0 50 15,0 0-20-15,0 0-44 16,0 0 2-16,0 0 1 16,0 0 12-16,0 0 5 15,0 0 1-15,0 0 2 16,0 0-9-16,0 0-4 16,0 0-5-16,0 0-3 15,0 0-2-15,0 0-1 16,0 0 1-16,0 0-3 15,0 0 3-15,0 0 0 16,0 0 8-16,0 0 21 0,0 0-3 16,0 0-5-16,0 0-7 15,0 0 9-15,0 4 11 16,0 2 15-16,0-2-3 16,0 0-5-16,0 0-11 15,0 1-11-15,0-1-9 16,0 1-4-16,0 6-2 15,0 3 5-15,0 8 12 16,0 7 5-16,0 14 5 16,2 5-4-16,2 7-9 15,-4-5-2-15,0 0-5 16,2-8 0-16,-2-5 8 0,0-5 0 16,0-11 0-1,0-9-5-15,0-9-4 0,0-3-10 16,0 0-13-16,0-9 13 15,0-22 5-15,0-13 7 16,0-6-6-16,0 0-4 16,0 4 1-16,-4 8 1 15,-3 0-4-15,3 3 2 16,0-1-5-16,4 5 3 16,0 5-1-16,0 2 0 15,0 5 1-15,0-1 0 16,0 1-3-16,6 2-6 15,9-1 9-15,-1 5-5 16,1 6 2-16,2 3-9 16,-2 4 6-16,1 0 4 0,1 0-8 15,1 11 7 1,0 16 1-16,0 8 2 0,-2 5 1 16,-3 6 9-16,-5 4-6 15,0 2-3-15,-6-4 8 16,0-8 8-16,-2-8-10 15,0-8-4-15,0-7 2 16,0-8-5-16,0-4-9 16,0-5-32-16,0 0-36 15,-6 0-63-15,-2-1-74 16,0-15-50-16,1-2-126 16</inkml:trace>
  <inkml:trace contextRef="#ctx0" brushRef="#br1" timeOffset="-174961.72">14344 9186 218 0,'0'0'185'0,"0"0"-81"0,0 0 14 0,0 0-14 15,0 0-40-15,0 0-9 16,2-2 3-16,21-2-11 0,0-2-19 16,2-2-1-1,-2-2-20-15,-6 0-7 0,-1 0-1 16,-7 4-66 0,0 0-76-16,-4 4-64 0,-3 2-174 15</inkml:trace>
  <inkml:trace contextRef="#ctx0" brushRef="#br1" timeOffset="-174356.65">14693 8853 439 0,'0'0'46'0,"0"0"30"0,0 0 47 0,0 0-9 0,0 0-53 16,0 0-12-16,0 59-7 15,0-30 13-15,0 5-2 0,5 3-4 16,-1 2-1 0,1 11-10-16,-5 5-14 0,0 7 6 15,0-2-9 1,0-4-5-16,0-9-9 0,0-18-3 15,0-11-3-15,0-11-1 16,0-7-6-16,0 0-41 16,0-7-43-16,5-21-20 15,6-5 10-15,1-6-43 16,2 5-53-16,-3 6-66 16</inkml:trace>
  <inkml:trace contextRef="#ctx0" brushRef="#br1" timeOffset="-173298">14912 8924 207 0,'0'0'79'0,"0"0"-65"0,0 0 12 15,0 0-15-15,0 0-5 16,0 0-5-16,0 0-1 0,0 0-1 16,0 0 1-1,0 0 3-15,0 0-3 0,0 0 0 16,0 1-9-16,0 3-20 15,0-2-68-15,0 2-95 16</inkml:trace>
  <inkml:trace contextRef="#ctx0" brushRef="#br1" timeOffset="-173093.24">14912 8924 309 0</inkml:trace>
  <inkml:trace contextRef="#ctx0" brushRef="#br1" timeOffset="-172963.18">14912 8924 309 0,'6'-48'154'0,"-6"48"-143"0,0 0 41 0,0 0 3 0,0 0-41 16,0 0-14-16,0 0-7 16,0 0 6-16,0 0 0 15,0 0-17-15,0 0 4 16,0 0-1-16,0 0-5 16,0 0-25-16,0 0-29 0,0 0 1 15,0 5-106 1</inkml:trace>
  <inkml:trace contextRef="#ctx0" brushRef="#br1" timeOffset="-170028.86">14186 9190 312 0,'0'0'241'0,"0"0"-188"0,0 0 97 0,167-14 25 15,-87 14-42-15,16-7-28 16,4 0-32-16,2-4-18 16,-6 0-21-16,-13-3-25 15,-15 4-8-15,-14 1-2 16,-16 3-2-16,-11 6-18 15,-16 0-21-15,-11 0-44 16,0 0-87-16,-22 0-79 16,-14 0-323-16</inkml:trace>
  <inkml:trace contextRef="#ctx0" brushRef="#br1" timeOffset="-169608.81">14284 9461 116 0,'0'0'422'0,"0"0"-349"0,0 0 6 0,0 0 8 0,0 0-33 16,0 0 9-16,58 0 1 15,-5 0-5-15,12 0 3 16,15-17 6-16,11-5-15 16,3-4-24-16,-3-2-16 0,-10 0-13 15,-23 4-3 1,-16 1-72-16,-13 4-129 0,-12 7-126 16</inkml:trace>
  <inkml:trace contextRef="#ctx0" brushRef="#br1" timeOffset="-169108.01">15815 8874 531 0,'0'0'45'16,"0"0"6"-16,0 0 99 15,0 0-66-15,0 0-37 16,0 0-12-16,-139-69-6 16,104 69 3-16,1 21-1 15,3 14-8-15,6 3 5 16,5 10-14-16,9 4 13 16,9 2-11-16,2 6 4 15,0-1 0-15,21 1 4 16,7-2 3-16,6-10-8 0,4-8-4 15,1-12-8-15,1-12-7 16,3-10 0-16,-5-6-4 16,-5 0-14-16,-2-14-21 15,-4-12-38-15,-4-4-27 16,-4-4-18-16,-5 3-112 16,-5 0-93-16</inkml:trace>
  <inkml:trace contextRef="#ctx0" brushRef="#br1" timeOffset="-168716.6">16006 9116 199 0,'0'0'599'16,"0"0"-524"0,0 0 44-16,7 127 45 0,-1-92-94 15,1 1-31-15,2-1-18 16,0-3-6-16,-3-7 1 15,-1-5-11-15,-1-8 0 16,-1-6-4-16,-1-4-1 16,-2-2-3-16,0 0-20 15,0-8 5-15,2-16 18 16,1-5-1-16,1-6 3 16,0-3 4-16,3 2-5 0,-1-2 0 15,4 1-1-15,-2 8 2 16,1 1 1-16,3 6-2 15,-4 7-1-15,1 5 1 16,3 9-4-16,-1 1 2 16,2 0-6-16,3 10 6 15,-3 10 1-15,-2 4-13 16,-4-5-22-16,-3-6-78 16,0-9-95-16,-1-4-223 15</inkml:trace>
  <inkml:trace contextRef="#ctx0" brushRef="#br1" timeOffset="-168495.76">16343 9122 653 0,'0'0'132'0,"0"0"-44"0,0 104 80 0,0-60-53 0,2 2-61 15,2 1-20-15,1-10-14 16,-3-9-12-16,2-7-7 16,-2-16-1-16,0-5-43 15,0 0-82-15,6-23-132 16,1-18-18-16</inkml:trace>
  <inkml:trace contextRef="#ctx0" brushRef="#br1" timeOffset="-168113.88">16645 9088 456 0,'0'0'188'16,"0"0"-124"-16,0 0 84 15,0 0-50-15,0 0-58 16,0 0-7-16,-125 78-3 15,104-40-13-15,2 4 3 16,9 0 2-16,10-6 9 16,0-6-16-16,0-12-15 0,13-12-1 15,9-6-18 1,5-4-2-16,4-26 1 0,2-10 16 16,-1 2-2-16,-8 8-1 15,-4 12 7-15,-6 16 0 16,-4 2 2-16,2 14 31 15,1 16 12-15,2 3-19 16,-1-4-5-16,-1-5-11 16,-1-7-9-16,-6-8-1 15,1-9-57-15,-3 0-71 16,-2-21-129-16,1-16-70 16</inkml:trace>
  <inkml:trace contextRef="#ctx0" brushRef="#br1" timeOffset="-167763.01">16842 9196 621 0,'0'0'205'0,"0"0"-147"15,0 0 79-15,17 110-72 16,-8-90-38-16,-4-2-10 16,-1-8-2-16,-2-6 10 15,-2-4-13-15,0 0-10 16,0 0 8-16,0-20-7 15,0-6-2-15,-4 1-2 16,0-2 2-16,4-1 0 16,0-3 6-16,0-1 0 0,8 5 1 15,6 4 8-15,-3 8 5 16,4 4-11-16,3 6-5 16,3 3 12-16,5-1-8 15,0 3 3-15,3 0-7 16,3 0 0-16,-3 0 2 15,-5 0-7-15,-11-4 0 16,-5 0-26-16,-8-9-59 16,0-10-107-16,-23-3-211 15</inkml:trace>
  <inkml:trace contextRef="#ctx0" brushRef="#br1" timeOffset="-167594.86">16269 8819 680 0,'0'0'213'0,"0"0"-213"16,0 0-12-16,0 0 6 16,0 0-77-16,140-20-240 15</inkml:trace>
  <inkml:trace contextRef="#ctx0" brushRef="#br1" timeOffset="-167079.37">17374 8955 362 0,'0'0'291'15,"0"0"-182"-15,0 0 13 16,0 0 3-16,0 0-28 16,20 102-19-16,0-66-32 15,4 4-12-15,3 7 1 16,-2-3-2-16,0-6 1 16,-4-10-10-16,0-14-4 15,-3-11-15-15,-1-3-3 16,1-14 0-16,-5-25-2 15,-1-16 0-15,-3-11 2 0,-3-7-2 16,-4-4 1 0,0 6 3-16,-2 4-4 15,0 17 1-15,3 20-1 0,-3 14-15 16,0 16-3-16,0 0-32 16,2 22-41-16,5 12-61 15,8 2-162-15,6-2-24 16,3-6 6-16</inkml:trace>
  <inkml:trace contextRef="#ctx0" brushRef="#br1" timeOffset="-166725.75">17839 9018 346 0,'0'0'216'15,"0"0"-118"-15,0 0 54 16,0 0-42-16,0 0-48 16,0 0-15-16,-56 48 8 0,46-39 16 15,1 8 2 1,-3 4-21-16,6 10-13 0,-3 3-14 15,5-2-6-15,4-4-4 16,0-6-8-16,0-8-3 16,0-4-4-16,6-7 0 15,7-3-2-15,1 0-7 16,9-17 4-16,-2-10 0 16,6-9 4-16,-2 5-2 15,-5 5 0-15,-5 12 3 16,-6 6-1-16,-1 8-2 15,-2 0 3-15,0 10 8 16,3 12-1-16,-1 6-2 16,-6 2-4-16,0-5-2 15,0-8 0-15,-2-7-21 0,2-10-35 16,2 0-59-16,1-4-137 16,1-19-48-16,4-7-79 15</inkml:trace>
  <inkml:trace contextRef="#ctx0" brushRef="#br1" timeOffset="-166464.45">18036 8755 695 0,'0'0'119'0,"0"0"44"0,0 0-3 15,0 0-102-15,0 0-31 0,4 136 7 16,5-95 0-16,0 6-5 15,-5-1-1-15,-4 8-7 16,0 5-3-16,0-3-18 16,0-4-1-16,0-14-26 15,7-12-38-15,2-16-52 16,2-10-75-16,1-2-44 16,-2-28 42-16,1-8 0 15</inkml:trace>
  <inkml:trace contextRef="#ctx0" brushRef="#br1" timeOffset="-166122.52">18234 9097 257 0,'0'0'234'16,"0"0"-59"-16,0 0-7 15,0 0-34-15,0 0-21 16,0 0-49-16,-69 60-28 16,63-31-10-16,3-3-1 15,3-4-4-15,0-6-8 16,0-2-2-16,7-8-11 0,8-6-3 15,3 0-10-15,5-10-2 16,-2-14-5-16,0-6-30 16,-3 4-47-16,-5 0-25 15,-7 5-91-15,-1 4-162 16</inkml:trace>
  <inkml:trace contextRef="#ctx0" brushRef="#br1" timeOffset="-165706.39">18234 9097 690 0,'129'53'131'0,"-125"-25"-40"16,6-6 62-1,-4-4-87-15,1-8-40 0,-3 0-2 16,-2-8-11-16,-2-2-3 16,0 0-10-16,0-10-7 15,0-16 5-15,0-6-2 16,0-2 1-16,0 2-2 15,0 5 5-15,0 1 0 16,6 5-1-16,9-4-3 16,3 6 4-16,-1 6-4 15,1 6-7-15,-5 5-3 16,-4 2 2-16,-2 0 12 16,-2 5 11-16,-3 12 3 15,0 2-4-15,-2 3 7 0,0 2-4 16,0 5 2-1,-4 1 5-15,-3 2 1 0,5-4 10 16,2 0-4-16,0-4-9 16,4-5-10-16,18-2-8 15,3-9 0-15,6-8 0 16,0 0-11-16,2-6-5 16,-4-18-12-16,-6-7-30 15,-5 0-36-15,-13 4-88 16,-5 4-161-16</inkml:trace>
  <inkml:trace contextRef="#ctx0" brushRef="#br1" timeOffset="-164344.78">15420 9781 300 0,'0'0'74'0,"0"0"-72"15,0 0 39-15,0 0-39 16,0 0-2-16,0 0-44 15,0 0 18-15,0 0 26 16,0 0 7-16,0 0 21 16,0 0 17-16,0 0 20 15,0 0-10-15,0 0 13 16,0 0 4-16,0 0 6 16,0 0-10-16,-4 4-14 15,-8 0-15-15,-1 0-5 0,-3 0-6 16,-3 2-12-16,-4 1-7 15,-2-2-7-15,1 1 1 16,-1 5-3-16,3-1 6 16,2 4-6-16,3 2 0 15,3 2 2-15,3-1-2 16,7 4 5-16,-1 1 1 16,5 4 7-16,0 5-8 15,0 6 17-15,0-1-6 16,0 2-7-16,-3-2 2 15,-1-6-5-15,-2-3 4 16,-1-6-9-16,3-2-1 16,-6-3 1-16,6-1-6 15,0 0 10-15,-1-3-5 0,3-6 0 16,2-2 0-16,0-4-16 16,0 2 8-16,11 1 8 15,14-1 13-15,-1 3 2 16,3 1 0-16,0 0-1 15,1 0-11-15,3-4 4 16,-2-2-5-16,2 0-2 16,-2-19-5-16,-6-8-3 15,-7-4-15-15,-9-6-45 16,-7 4-21-16,0 4-56 16,0 4-29-16,-21 6-5 0,-6 5-26 15</inkml:trace>
  <inkml:trace contextRef="#ctx0" brushRef="#br1" timeOffset="-164186.83">15134 10114 434 0,'0'0'196'0,"0"0"-132"0,0 0 26 0,0 0 22 0,0 0-52 16,0 0-36-16,83-6-17 15,-54-8-7-15,-4-4-18 16,0-4-114-16,-2-2-129 15,0-2-301-15</inkml:trace>
  <inkml:trace contextRef="#ctx0" brushRef="#br1" timeOffset="-163584.55">15591 9828 637 0,'0'0'72'0,"0"0"-50"16,0 0 60-16,0 0-20 15,0 0-35-15,0 0-4 16,-60-57 33-16,54 57 15 16,-1 0-16-16,1 22-29 15,-4 13-24-15,4 13 6 0,-1 6-2 16,3 2-4 0,4 2-1-16,0-2 5 0,0 0-6 15,0-5-3 1,0-4 3-16,0-4 0 0,0-8-18 15,0-8-21-15,0-12-1 16,0-13 1-16,0-2 6 16,-2 0 0-16,-6 0 11 15,6-7 13-15,0-11-2 16,2-2 11-16,0-6 2 16,0-3 1-16,4 2 2 15,14 0 12-15,7 5-3 16,-2 3 7-16,0 2-4 15,0 6 0-15,-3 1-2 16,2 4-11-16,-2 0-1 16,-1-1-1-16,-2 0 0 15,-3 0-1-15,-3 1 0 0,-7 2 1 16,-2 4 0-16,-2 0 0 16,0 0 11-16,0 0 18 15,0 0-10-15,0 12 3 16,0 8-17-16,0 6 7 15,0 0 6-15,-4 2 0 16,-1 3-12-16,-1-7-4 16,4-3-3-16,0-2-1 15,2-11-12-15,0-8-35 16,0 0-53-16,0-10-53 16,4-20-16-16,15-7-9 15,0 6-186-15</inkml:trace>
  <inkml:trace contextRef="#ctx0" brushRef="#br1" timeOffset="-163309.8">15913 10020 390 0,'0'0'216'0,"0"0"-141"0,0 0 39 0,0 0 9 15,0 0-43-15,0 0-35 16,-23 6-18-16,7 11-8 15,1 4-3-15,-1 5-12 16,3 2-1-16,4 3-2 16,5-5-1-16,4-1 5 0,0 0-3 15,0-7-2-15,9-7 0 16,13-7-8-16,4-4-45 16,3 0-13-16,2-21 5 15,-4-5-45-15,-2-7-28 16,-7 4 10-16,-9 0-42 15,-3 5-93-15</inkml:trace>
  <inkml:trace contextRef="#ctx0" brushRef="#br1" timeOffset="-163125.33">15913 10020 143 0,'108'37'165'0,"-108"-37"-69"16,0 0 14-16,0 0 18 16,0 0-25-16,-8 0-19 0,-3 0-13 15,-1 9-12-15,1-1-11 16,5 0 1-16,2 3-9 15,4-4-29-15,0-3-11 16,0 0-7-16,0-4-41 16,2 0-44-16,11 0-44 15,0-8-43-15,-2-12-72 16</inkml:trace>
  <inkml:trace contextRef="#ctx0" brushRef="#br1" timeOffset="-162827.04">16084 10050 428 0,'0'0'176'15,"0"0"-148"-15,0 0 93 16,0 0-6-16,-13 104-58 15,11-74-30-15,-1 3 1 16,3-1 16-16,0-2-15 16,0-2-23-16,0-9 0 15,0-7-6-15,0-7-3 16,0-5-33-16,0 0-42 16,0-11-22-16,7-12-25 0,4-4 10 15,-5 2-111-15</inkml:trace>
  <inkml:trace contextRef="#ctx0" brushRef="#br1" timeOffset="-162015.22">16304 10032 435 0,'0'0'210'0,"0"0"-141"16,0 0 37 0,0 0-14-16,0 0-43 0,0 0-19 15,-96-10-19-15,77 28 7 16,1 2-3-16,3 7 4 16,3 4 0-16,8 1-8 15,4 5-2-15,0-3-5 16,2-4-4-16,18-6-7 15,9-11-13-15,2-13-29 16,3 0 8-16,-1-14 19 16,-6-16-7-16,-10 1-26 15,-7 1 0-15,-10 3-2 16,0 7-21-16,0 8 3 16,-12 8 21-16,-7 2 11 0,-2 0 9 15,3 2 34-15,3 10 14 16,6 4 29-16,2 3 1 15,2-7-24-15,5-5 2 16,0-3-19-16,0-4-3 16,0 0-50-16,10-5-42 15,5-13 27-15,1-3-16 16,-3 7 45-16,0 5 36 16,-3 6 37-16,-2 3 35 15,1 0 37-15,-3 9-27 16,2 1-15-16,-2-5 10 15,-1-1-17-15,-3-2-26 16,2-2-10-16,0 0-5 16,2-2-1-16,0-20-4 0,5-8-12 15,-2 0 15-15,5 4-17 16,-6 12 4-16,1 11-1 16,0 3 10-16,-2 0 6 15,2 20 27-15,0 11-12 16,-2 5-20-16,-1-4-9 15,1-4 1-15,-1-8-6 16,-1-7 10-16,0-9-10 16,-5-4-1-16,2 0-10 15,-2-6-30-15,4-21-8 16,5-5 27-16,3 0-16 16,-4 12-2-16,1 10 21 15,-5 10 5-15,0 0 14 0,0 0 2 16,-2 18 15-1,0 1-8-15,0-6-9 0,0-4-25 16,0-8-65-16,-2-1-57 16,0 0-53-16,0-8-187 15</inkml:trace>
  <inkml:trace contextRef="#ctx0" brushRef="#br1" timeOffset="-161654.66">16734 9938 566 0,'0'0'108'0,"0"0"1"0,0 0 24 0,0 0-63 16,0 0-30-16,0 0-5 16,-100 36-13-16,83 0-9 15,3 4-10-15,7 0 18 16,7-2 13-16,0-4-5 16,0-2-12-16,11-9-5 0,8-8-12 15,0-9-2-15,8-6-10 16,4 0-36-16,8-27-4 15,-4-12-19-15,1-2-65 16,-5-3-62-16,-9 7-23 16,-7 11-138-16</inkml:trace>
  <inkml:trace contextRef="#ctx0" brushRef="#br1" timeOffset="-161488.42">16734 9938 383 0,'161'100'221'0,"-161"-70"-110"15,0-2 17-15,0 0-43 16,0-6-56-16,0-1-16 0,7-10-13 16,-1-5-1-1,1-6-29-15,2 0-53 0,2-16-50 16,2-18-36-16,7-1-117 16</inkml:trace>
  <inkml:trace contextRef="#ctx0" brushRef="#br1" timeOffset="-161112.86">17073 9951 436 0,'0'0'248'0,"0"0"-144"15,0 0 24-15,0 0-9 16,-17 121-34-16,14-94-33 16,3-4-17-16,0-5-14 15,0-9-14-15,0-5-7 16,0-3-6-16,0-1-21 0,0 0-14 15,0 0 10-15,0 0 27 16,0 2 3-16,7 2-4 16,1-4-12-16,4 2 4 15,3-2-8-15,-1 0-13 16,1-4 14-16,1-11 20 16,0 3 0-16,4 3 0 15,-1 5 1-15,4 4 10 16,-3 0 16-16,0 0 16 15,-4 13 10-15,-1 5-9 0,-3 0-6 16,-6-4-17 0,-2-2-9-16,-1-9-12 0,-3-3-14 15,0 0-86-15,0-8-132 16,-3-12-208-16</inkml:trace>
  <inkml:trace contextRef="#ctx0" brushRef="#br1" timeOffset="-160941.55">16817 9742 672 0,'0'0'58'0,"0"0"-58"0,0 0-22 16,0 0-78-16,0 0-430 0</inkml:trace>
  <inkml:trace contextRef="#ctx0" brushRef="#br1" timeOffset="-160350.18">17851 9828 396 0,'0'0'253'16,"0"0"-179"-16,0 0 30 15,0 0-9-15,0 0-60 16,-141 5-19-16,114 16 6 16,5 7 4-16,5 9 12 15,3 10-3-15,7 5-4 16,7 2-6-16,0-2 3 16,2-8-10-16,23-5-6 15,2-14-11-15,9-6 7 16,-1-17-5-16,4-2-1 15,-2-22 1-15,-3-21 11 16,-8-7-14-16,-10-6 1 0,-14-2-1 16,-2 4-2-16,-7 10-19 15,-20 10-41-15,-2 16-34 16,3 12-24-16,4 6-144 16,6 1-81-16</inkml:trace>
  <inkml:trace contextRef="#ctx0" brushRef="#br1" timeOffset="-159921.4">18016 10315 268 0,'0'0'529'0,"10"114"-491"15,-2-62 58-15,1-9 29 16,-3-10-83-16,-4-7-23 0,-2-6-15 15,0-8 6-15,0-9-8 16,-11-3 3-16,-9-9-5 16,-5-21-22-16,6-16 4 15,1-12 3-15,7-8 0 16,7-5 0-16,4 4 15 16,0 0 1-16,4 6 4 15,15 2-5-15,6 9-1 16,2 15-1-16,-2 10 2 15,-3 14 0-15,-5 11 0 16,-1 0 13-16,-5 19 1 0,-2 15 4 16,-7 10-2-1,-2 2-5-15,0 2-8 0,0-6 1 16,-13-6 1-16,-3-10-5 16,-1-9 0-16,-4-11-23 15,2-6-35-15,1 0-39 16,9-19-57-16,9-9-51 15,0-6-47-15</inkml:trace>
  <inkml:trace contextRef="#ctx0" brushRef="#br1" timeOffset="-159643.05">18250 9928 426 0,'0'0'148'0,"0"0"-10"0,0 0 9 0,0 0-75 16,0 0-33-16,0 0-2 15,-78 132 6-15,71-92 2 16,5-2-4-16,2-1-13 16,0-8-15-16,15-7-12 15,5-10-1-15,5-12-15 16,2 0-49-16,-3-12-28 15,-4-15 13-15,-2-5-40 16,-9-1-33-16,-9 9 31 0,0 7 2 16,-6 6-30-16,-21 9-119 15</inkml:trace>
  <inkml:trace contextRef="#ctx0" brushRef="#br1" timeOffset="-159544.55">18172 10088 277 0,'0'0'93'15,"0"0"-72"-15,0 0 11 16,0 0-14-16,0 0-18 15,0 0-19-15,42-12-114 16</inkml:trace>
  <inkml:trace contextRef="#ctx0" brushRef="#br1" timeOffset="-159297.5">18363 10072 447 0,'0'0'171'0,"0"0"-49"15,0 0 35-15,23 127-64 16,-19-104-48-16,0-7-5 15,-2-5-18-15,-2-7-10 16,0-4-8-16,0 0-4 16,0-27-9-16,0-6 6 15,0-6-3-15,0 2-7 16,0 0 10-16,0 3-16 16,6 4 1-16,4 4-18 15,1 6-21-15,-1 7-28 16,1 12-19-16,-1 1-10 15,0 0 30-15,-4 12-63 16,1 4-146-16</inkml:trace>
  <inkml:trace contextRef="#ctx0" brushRef="#br1" timeOffset="-158988.52">18568 9982 101 0,'0'0'427'16,"0"0"-351"-16,0 0 5 15,0 0 14-15,0 0-42 16,-82 102-5-16,73-66-1 16,7-3 0-16,2-10 5 15,0-6-14-15,0-11-34 16,11-6-4-16,5 0-14 16,1-11 1-16,1-15-7 15,-1-2-8-15,4 4 2 0,-5 4 17 16,1 12 8-16,-5 8-1 15,-3 0 2-15,-1 5 13 16,1 9 8-16,-4 3-7 16,-3-3-11-16,5-3-3 15,-3-5-39-15,5-6-94 16,0 0-139-16</inkml:trace>
  <inkml:trace contextRef="#ctx0" brushRef="#br1" timeOffset="-158730.2">18755 9926 79 0,'0'0'393'16,"0"0"-269"-16,0 0-1 16,0 0 1-16,0 0-73 15,-62 102-24-15,62-70 8 16,0-4 10-16,0-4-8 15,0-4-16-15,13-8-7 16,3-3-9-16,1-8-5 16,2-1-8-16,-1 0-3 15,1-10-44-15,2-10-42 16,-6-3-131-16,-1 0-209 16</inkml:trace>
  <inkml:trace contextRef="#ctx0" brushRef="#br1" timeOffset="-158545.39">18936 9956 487 0,'0'0'133'0,"0"0"-71"16,0 0 54-16,0 0-68 15,-9 112-38-15,9-98-3 16,0 0-5-16,5 0-2 15,1-4-32-15,-2-6-65 0,-1-4-126 16</inkml:trace>
  <inkml:trace contextRef="#ctx0" brushRef="#br1" timeOffset="-158082.18">19023 9962 480 0,'0'0'33'0,"0"0"27"15,0 0 6-15,0 0-41 16,0 0-9-16,0 0 22 16,7 102-14-16,1-94-4 15,1-4-6-15,-2-2-9 0,0-2-5 16,-1 0-3-16,-2 0-23 15,3 0-5-15,0-2 2 16,-2-6 29-16,-1-3 0 16,-2 0 34-16,-2 2 21 15,0-4 17-15,0 3-1 16,0 0-22-16,0 2-8 16,0 2-24-16,-13 4-11 15,-1 2-1-15,-1 0-1 16,-1 13-2-16,3 12 7 15,4 3 1-15,6 0 2 16,3-4 6-16,0-2 2 16,8-4-19-16,7-8 0 0,3-6-1 15,2-4-24-15,0 0-1 16,-5-23-27-16,1-8-15 16,-3-5-68-16,-5 4-68 15,-8 4-158-15</inkml:trace>
  <inkml:trace contextRef="#ctx0" brushRef="#br1" timeOffset="-157172.45">19208 10010 493 0,'0'0'280'0,"0"0"-187"0,0 0 34 0,17 102-49 0,-12-71-52 16,2-6-10-16,-3-6-9 16,1-7-4-16,-1-11-3 15,-4-1-2-15,0 0-22 16,2-18-23-16,0-10 15 15,5-4-7-15,2 3 7 16,0 2 6-16,0 10 8 0,0 5 13 16,0 9 5-16,-1 3 10 15,1 0 14-15,3 6-2 16,1 10-5-16,-4 0-6 16,0-1 21-16,0-3 9 15,-3-3-5-15,-2 0-15 16,0-6-13-16,-4-3-8 15,2 0-33-15,-2-3-74 16,4-18 8-16,3-3 30 16,-1 2-27-16,3 9-4 15,0 6 52-15,2 7 48 16,-4 0 5-16,2 0-3 16,-2 13-2-16,-1-2-15 15,1-3-78-15,2-2 16 0,-2-6 25 16,1 0-36-16,3 0-55 15,-4-2 97-15,2-7 46 16,-5 6 32-16,-1-2 67 16,-3-4-15-16,0-1-36 15,0-2 0-15,0 0-3 16,0 5 7-16,-3 2 35 16,-10 5 0-16,-5 0 17 15,5 20-1-15,-3 9-16 16,5 0-28-16,7 3-7 15,4-5-19-15,0-4-5 16,0-6-26-16,4-7-2 16,7-9-5-16,3-1-3 15,-1 0 6-15,-2-20-10 16,1-4-10-16,-2-4-14 0,-1 5-11 16,3 2-13-16,-6 9 20 15,1 7 35-15,-5 5 5 16,2 0 0-16,2 0 15 15,0 0-8-15,0 5-7 16,-1 1-14-16,-3-4 3 16,0-2-10-16,-2 0-10 15,0 2 31-15,0 0 11 16,0 6 31-16,0 5 29 16,0 1-41-16,0 7-14 15,0 0-15-15,0-2-1 0,0 0-29 16,0-10-46-16,0-5-117 15,0-4-156-15</inkml:trace>
  <inkml:trace contextRef="#ctx0" brushRef="#br1" timeOffset="-156845.74">18990 9625 392 0,'0'0'229'0,"0"0"-125"0,-39 131 16 0,35-90-12 16,4-1-37-16,0-1-26 15,0-8-26-15,0-6-11 16,0-11-8-16,0-14-54 16,0 0-90-16,0-10-138 0</inkml:trace>
  <inkml:trace contextRef="#ctx0" brushRef="#br0" timeOffset="-110908.89">1599 17634 189 0,'0'0'105'0,"0"0"-43"0,0 0 21 0,0 0-30 15,0 0-27-15,0 0-5 16,0 0 5-16,0 0 6 16,0 0 0-16,0 0-10 15,0 0 5-15,0 0 14 16,0 0 2-16,0-4-1 16,0 4-13-16,0 0-8 15,0 0-9-15,0 0 0 0,0 0-6 16,0 0 6-1,5 0-1-15,1 7 6 0,4 6 5 16,0 5-1-16,1 4 5 16,1 6-13-16,-3 4 6 15,-1 6-17-15,-3-2 18 16,-3-4-16-16,3-5-1 16,-5-5 1-16,0-9 4 15,0-2-6-15,0-7-2 16,0-4 10-16,0 0-8 15,0 0-2-15,0-6-9 16,0-15 9-16,-10-6 8 16,-2-10-5-16,-5-7-2 15,7 0 2-15,-1 4-2 16,7-4 0-16,0 3-2 0,4-1-1 16,0 9-1-1,0 9-4-15,0 6-2 0,10 5-13 16,1 9-8-16,3 4-1 15,3 0 10-15,1 0 16 16,-3 0 4-16,4 18-1 16,-7 8 4-16,-3 1 2 15,1 0 18-15,-8 0-6 16,-2-5 2-16,0 4-8 16,0-4 2-16,0-2-8 0,0-4 5 15,0 2 1 1,-2-4 1-16,0-5-1 0,2-3-8 15,0-3-2-15,0 1 0 16,0-4-2-16,0 4-8 16,0 2 4-16,6-2 5 15,3 4 1-15,2-2 1 16,-2-2 3-16,2 8-2 16,-3-6-1-16,4 2 0 15,-1 1 0-15,1-8-2 16,3 7-2-16,-1-3-49 15,3-5-20-15,-1 3-45 16,1-3-92-16,0 0-136 16</inkml:trace>
  <inkml:trace contextRef="#ctx0" brushRef="#br0" timeOffset="-110528.99">2029 17674 300 0,'0'0'630'0,"0"0"-610"0,0 0-11 16,-120 52 120-16,104-47-61 15,7 4-55-15,3-1-13 16,1-6-1-16,5 10-3 16,0 2-11-16,0 4 6 15,0 5 8-15,3-2-5 0,10 2-11 16,5-5-35-1,2 4-9-15,4-12 6 0,3-3-23 16,-5-7 5-16,1 0-8 16,-8-13 28-16,-3-13 40 15,-10 3-8-15,-2 5-13 16,0 4 34-16,0 2 8 16,-12 2 3-16,-1 10 6 15,-1 0 23-15,3 0 16 16,3 0-11-16,-2 10-34 15,6-2-11-15,0 2-15 16,1-6-86-16,3-4-85 16,0 0-288-16</inkml:trace>
  <inkml:trace contextRef="#ctx0" brushRef="#br0" timeOffset="-110247.77">2196 17629 478 0,'0'0'267'16,"0"0"-257"-16,0 0 52 15,0 0 46-15,0 0-72 16,0 0-29-16,-48 5 0 16,36 7 2-16,1 2 12 0,2 5-10 15,0 6-10 1,7 1 8-16,0 2-6 0,2 2-3 15,0-10 0 1,0-1-2-16,13-12-4 0,5-3-33 16,0-4-15-16,4 0-41 15,2-8-35-15,3-14 34 16,-7-6-140-16</inkml:trace>
  <inkml:trace contextRef="#ctx0" brushRef="#br0" timeOffset="-109910.03">2437 17572 528 0,'0'0'278'16,"0"0"-273"-16,0 0 57 16,0 0 44-16,0 0-68 15,0 0-35-15,-67 34-2 16,67-34 2-16,0 0-2 15,0 0 4-15,0 0 3 16,0 6 9-16,0-2-3 16,0 9 3-16,0 4 2 15,9 5-2-15,3 2-7 16,3 2 0-16,-1 0-3 16,-10-2-6-16,0 2 3 15,-2-8-4-15,1-10 0 0,-3 1-3 16,2-9-11-1,-2 0-35-15,0 0-44 0,0-21-54 16,0-7-157-16,0-4-183 16</inkml:trace>
  <inkml:trace contextRef="#ctx0" brushRef="#br0" timeOffset="-109311.84">2522 17365 499 0,'0'0'80'0,"0"0"-66"15,0 0 57-15,0 0-5 16,0 0-33-16,6 128 1 16,1-90 26-16,0 7-4 15,2-5-19-15,-7 0-16 16,4-10 0-16,-6-6-5 0,3-3-7 15,1-12-5-15,-4-5-3 16,0-4-1-16,2 0-14 16,0 0-30-16,4-18-1 15,0-8 45-15,3-4 9 16,1-3-9-16,2 6-1 16,1 1-9-16,-1 12-16 15,1 2-12-15,1 8 9 16,1 4 1-16,1 0 11 15,-3 8 14-15,-2 10 3 16,-4 4 22-16,-3 5 22 16,-1 0 5-16,-3-2-14 15,0 2 2-15,0-4-5 16,-7-4-19-16,-7-2 0 16,1-11-4-16,-1-3-9 0,1 1-25 15,-1-4-50-15,8 0-58 16,6-12-139-16</inkml:trace>
  <inkml:trace contextRef="#ctx0" brushRef="#br0" timeOffset="-109128.67">2854 17652 754 0,'0'0'64'0,"0"0"-61"15,0 0 115-15,0 0-72 0,0 102-41 16,0-94-5 0,2 3-5-16,2-11-47 0,1 0-65 15,-3 0-114-15,0-6-292 16</inkml:trace>
  <inkml:trace contextRef="#ctx0" brushRef="#br0" timeOffset="-108594.28">3077 17536 333 0,'0'0'463'0,"0"0"-457"16,0 0 45-16,0 0 66 16,0 0-82-16,0 0-33 0,-11 57 3 15,11-34 3-15,0-2 6 16,0-2 13-16,0-1 7 15,0-2-18-15,2-10-6 16,0-2-9-16,0-4-1 16,-2 0-4-16,0 0-27 15,0 0-29-15,0-4 1 16,0-11 38-16,0-2 21 16,0-1 4-16,5 1-2 15,1 8-1-15,0 5-1 16,4 4-5-16,1 0-1 0,0 4 6 15,3 10 6-15,-6 8 12 16,1 1 5 0,-2-10-9-16,-2-1-4 0,-3-8-8 15,-2-4-2-15,2 0-20 16,2-12-37-16,1-14 11 16,1-10 45-16,4 0 0 15,0 4-6-15,-1 20 0 16,-1 6 5-16,-2 6-10 15,3 6 3-15,-1 16 9 16,2 14 12-16,-2 4 2 16,-1-11-14-16,-1 0 0 15,6-13-8-15,-1-11-43 16,0-5-86-16,5 0-41 16,-3-13 14-16,1-15-77 0</inkml:trace>
  <inkml:trace contextRef="#ctx0" brushRef="#br0" timeOffset="-108265.45">3424 17539 439 0,'0'0'146'0,"0"0"-69"0,0 0 69 16,0 0-71-16,0 0-28 16,0 0-23-16,-63 77 6 15,55-41-12-15,1 2-6 0,7-10-7 16,0-6 3-1,0-12-8-15,0-6-3 0,0-4-18 16,13 0-30-16,3-4-5 16,2-20 3-16,-4-2 34 15,-6 5-22-15,-3 2-8 16,-5 11 8-16,2 8 30 16,-2 0 11-16,0 0 8 15,0 16-8-15,0 6-20 16,0 2 16-16,-7-7 4 15,1 2 5-15,-4-11-5 16,4-4 0-16,-3-4-28 16,0 0-100-16,0 0-98 15</inkml:trace>
  <inkml:trace contextRef="#ctx0" brushRef="#br0" timeOffset="-107893.08">3482 17696 430 0,'0'0'256'16,"0"0"-255"-16,0 0 85 15,0 0 15-15,0 0-87 16,0 0-13-16,6 62-1 16,-6-62-1-16,0 0-25 0,3-4-33 15,-3-10 43-15,5-3 16 16,-3-2 5-16,4-4-5 15,3 6 0 1,0-1-7-16,2 6-17 0,-2 2 12 16,0 10 10-16,3 0 2 15,-2 0 17-15,3 22 23 16,3 11-4-16,-5-2-5 16,3 3-8-16,-5-5 8 15,-5-14-6-15,0-5-8 16,-4-10-14-16,0 0-3 15,0 0-4-15,0-8-40 16,0-15-40-16,0-18-55 16,-4-6-11-16,-5 2-131 15</inkml:trace>
  <inkml:trace contextRef="#ctx0" brushRef="#br0" timeOffset="-107487.66">3623 17088 560 0,'0'0'54'0,"0"0"-45"16,0 0 64-16,0 0 35 16,0 0-50-16,66 124 6 15,-53-69-7-15,-1 11 16 0,-1 6-17 16,-5 4-10-1,1-9-6-15,-5-3-29 0,1-8-8 16,-3-10-3-16,0-16-35 16,0-7-39-16,0-17-23 15,0-6 8-15,0 0-48 16,-7-15-20-16,-8-7 7 16,-2-4 79-16,5 2 33 15,7 2 38-15,3 4 8 16,2 6 55-16,0 2 36 15,0 2 5-15,9-2-46 16,9-3 2-16,8 4-19 16,1-5-17-16,-3-2-21 15,-1 5-3-15,-6-1-75 16,1 7-95-16,-2 1-45 16,-3-5-88-16</inkml:trace>
  <inkml:trace contextRef="#ctx0" brushRef="#br0" timeOffset="-107301.39">3892 17495 327 0,'0'0'179'15,"0"0"-134"-15,0 0 73 16,0 0-40-16,0 0-40 16,-82 115 2-16,70-79-3 15,10-8 12-15,2-2-13 16,0-8-12-16,12-6-15 16,15-12-4-16,6 0-5 15,2-16-1-15,1-24-15 16,-3-10-13-16,-10-4-39 15,-17-3-130-15,-6 7-269 0</inkml:trace>
  <inkml:trace contextRef="#ctx0" brushRef="#br0" timeOffset="-105665.39">4290 16036 488 0,'0'0'78'0,"0"0"-54"0,0 0 45 16,0 0-5-16,0 0-38 15,0 0 10-15,0 0 21 16,14 12-3-16,-9-2-10 16,1 6-3-16,1 2 19 15,0 10-11-15,4 6-10 16,-5 6-11-16,-1 6 1 16,1-6-11-16,-3-3-7 15,2-11-9-15,-3-13 5 0,2-4-5 16,-4-9 0-16,0 0-1 15,0 0 2-15,0 0-3 16,0-9-7-16,-4-26-9 16,-17-19 16-16,-3-13 10 15,6-4-9-15,2-2-2 16,12 10-2-16,4 1-4 16,0 6-4-16,0 10 1 15,18 15-11-15,-1 8-2 16,0 14-4-16,2 9-7 15,1 0 2-15,3 19 32 0,-1 7 0 16,-2 2 6 0,-6 2-4-16,-6-1 4 0,-5-4 3 15,-3 1 10-15,0-2 0 16,-5 1-1-16,-15-5-5 16,-3-1-5-16,2 0-8 15,-4-5 0-15,7-4-44 16,7 2-25-16,5-2-32 15,6-2-104-15,0-4-111 16</inkml:trace>
  <inkml:trace contextRef="#ctx0" brushRef="#br0" timeOffset="-105456.27">4560 16164 600 0,'0'0'195'0,"0"0"-186"0,0 0 79 0,0 0-16 16,0 0-56-16,7 107-10 15,-3-94 1-15,4 5 2 16,-6-9-5-16,0 1-4 16,0-10 0-16,-2 0-47 15,2 0-117-15,-2-15-143 16,2-11-155-16</inkml:trace>
  <inkml:trace contextRef="#ctx0" brushRef="#br0" timeOffset="-105122.87">4772 16066 641 0,'0'0'116'0,"0"0"-79"15,0 0 99-15,0 0-73 16,0 0-39-16,0 0-2 16,-40 44 5-16,28-25 13 15,2 2 7-15,1 3-11 16,-1 2-16-16,8 0-8 0,2-4-3 16,0 1-8-1,0-1-1-15,2-4-2 0,17-8-5 16,1-10-35-16,0 0-24 15,4-9-13-15,1-15 2 16,-3-12 36-16,-4 2-13 16,-2 2-52-16,-8 6-17 15,-5 2-84-15,-3 4-189 16</inkml:trace>
  <inkml:trace contextRef="#ctx0" brushRef="#br0" timeOffset="-104577.78">4892 15899 257 0,'0'0'363'16,"0"0"-318"-16,0 0 69 15,0 0-10-15,0 0-54 16,0 0-11-16,9 59 28 15,-2-13-8-15,0 12-11 16,-1 0-1-16,1-1-12 16,-1-4-17-16,1-7-10 15,-2-11-8-15,-3-16-1 16,1-6 0-16,-3-9-12 16,0-4-24-16,0-4-33 0,0-28-16 15,0-17 84-15,0-9-1 16,8-4 3-16,3 7-17 15,7 11 10-15,3 9-3 16,-4 8 6-16,-3 14-2 16,-6 3 2-16,-1 7 2 15,-7 3-6-15,0 0 8 16,0 0 13-16,0 17 12 16,0 4-13-16,0 8 0 15,-7 1-4-15,1 5-7 16,-4 2 2-16,6-1-3 15,2-4 5-15,2-1 2 16,0-10-4-16,0-3-1 0,0-4-2 16,2 0 0-16,12-2 0 15,1 3-3-15,3-8-2 16,2-2-16-16,0-5-28 16,-2 0-16-16,-3-8-124 15,-1-19-13-15,-7-5-338 16</inkml:trace>
  <inkml:trace contextRef="#ctx0" brushRef="#br0" timeOffset="-104379.17">5184 16129 627 0,'0'0'175'0,"0"0"-116"0,0 0 64 15,0 0-38-15,0 0-55 16,12 115 0-16,-8-101-13 15,0-1-13-15,1-4-4 16,-3-5 0-16,-2 0-44 16,0-4-58-16,0 0-39 15,4-15-134-15,0-10-122 16</inkml:trace>
  <inkml:trace contextRef="#ctx0" brushRef="#br0" timeOffset="-104124.3">5184 16129 254 0,'118'35'195'0,"-111"-26"-98"15,0 8 56-15,-3 11-4 0,1-6-60 16,-3 0-21 0,0-8-14-16,0-6-18 0,0-8-26 15,-2 0-10-15,0 0-11 16,0-13-62-16,0-14 21 16,5-9 45-16,2 2 4 15,0 12-6-15,-1 12 9 16,-2 10-1-16,5 0 1 15,1 12 8-15,3 15 7 16,-3 0-2-16,0 1-2 16,-4-6 0-16,-1-7-8 15,-3-4-3-15,-2-11-40 0,0 0-109 16,0-8-280 0</inkml:trace>
  <inkml:trace contextRef="#ctx0" brushRef="#br0" timeOffset="-103714.64">5565 16092 565 0,'0'0'182'15,"0"0"-175"-15,0 0 111 16,0 0-72-16,0 0-39 16,0 0-5-16,-84 94 4 15,79-72 14-15,3 0 11 16,2-2-8-16,0-3-1 0,0-8-17 15,13-5-5 1,5-4-1-16,4 0-22 0,3-18-12 16,-1-18 22-1,-5 0 5-15,-7 6-9 0,-5 6-7 16,-5 17 24-16,0 2 5 16,-2 5 10-16,0 7 38 15,2 26-18-15,4 7-31 16,4 6 2-16,3 2-6 15,4-3 8-15,-2-5-4 16,-1-5 0-16,-8-4 5 16,-2 5-1-16,-4-4 3 0,0 7 1 15,-19 3 6 1,-8-11-18-16,-6-1 0 0,-6-8-14 16,-3-17-67-1,-4-5-48-15,-4-17-234 0</inkml:trace>
  <inkml:trace contextRef="#ctx0" brushRef="#br0" timeOffset="-103527.93">5196 16037 648 0,'0'0'130'0,"0"0"-130"0,0 0 0 16,0 0-136 0</inkml:trace>
  <inkml:trace contextRef="#ctx0" brushRef="#br0" timeOffset="-103340.05">4404 15998 679 0,'0'0'63'0,"0"0"-63"16,0 0-6 0,0 0-73-16,0 0-184 0</inkml:trace>
  <inkml:trace contextRef="#ctx0" brushRef="#br0" timeOffset="-100594.27">6802 15959 511 0,'0'0'34'0,"0"0"-20"0,0 0 44 16,0 0-4-16,0 0-24 15,0 0 3-15,0 0 31 16,0 0-10-16,0 0-7 16,0 9-9-16,0 9 26 15,6 12 10-15,1 16-11 0,-3 4-13 16,1 15-17-1,0 2-13-15,-3 1-8 0,0-1-7 16,-2-17 2-16,0-2-5 16,0-16-1-16,0-10-1 15,0-10-10-15,0-12-39 16,0 0-57-16,0-18-77 16,0-26-68-16,-2-10 44 15,-12-5-16-15</inkml:trace>
  <inkml:trace contextRef="#ctx0" brushRef="#br0" timeOffset="-100374.6">6613 16258 148 0,'0'0'285'0,"0"0"-162"16,0 0 0-16,0 0 1 0,0 0-61 16,0 0-41-16,-5 13-8 15,41-13 33-15,12-23-2 16,8-2-12-16,9-12-7 15,-3-3-12-15,-6 6-8 16,-7 6-4-16,-13 10-2 16,-14 4-15-16,-9 14-49 15,-8 0-69-15,-5 6-112 16,0 20-84-16</inkml:trace>
  <inkml:trace contextRef="#ctx0" brushRef="#br0" timeOffset="-99980.83">7056 16290 714 0,'0'0'82'0,"0"0"-39"15,0 0 77-15,0 0-51 16,0 0-46-16,0 0-6 15,16 53 31-15,-10-28 7 16,3 4-13-16,-1 3-15 16,0-2 2-16,-4-8-13 0,1-12-13 15,-3-2-2 1,-2-8-2-16,0 0-1 16,0 0-14-16,0 0-13 0,0-8-1 15,0-6 30-15,4-4 8 16,3-4-3-16,2-6-4 15,2-2 1-15,2-2-2 16,1-4-11-16,-1 9 0 16,-2 10-33-16,-2 2-38 15,2 7-33-15,1 4-78 16,-2-5-75-16,1 8-190 16</inkml:trace>
  <inkml:trace contextRef="#ctx0" brushRef="#br0" timeOffset="-99594.73">7312 16248 355 0,'0'0'159'0,"0"0"-105"16,0 0 78-16,0 0-10 15,0 0-65-15,0 0 4 16,-5 6-4-16,-8 7-9 16,-1 0 12-16,-1 5-19 15,1 8-25-15,4-3-11 16,3 4-4-16,5-4-1 15,2-2-1-15,0 2 0 16,0-9-2-16,0-10-8 16,13-1-20-16,3-3-39 15,1-7 23-15,-1-17 25 0,2-2-1 16,-4-5 7-16,-2 4 5 16,-2 9 3-16,-6 10 6 15,3 8 2-15,-3 0 9 16,3 8 5-16,2 14 12 15,0 6-7-15,0-2-4 16,-3-2-8-16,1-6-5 16,-2-6 1-16,-3-4-3 15,0-8-4-15,-2 0-47 16,2-5-77-16,-2-10-88 16,0-5 54-16,0-2 55 15,0 10-106-15</inkml:trace>
  <inkml:trace contextRef="#ctx0" brushRef="#br0" timeOffset="-99517.48">7312 16248 230 0</inkml:trace>
  <inkml:trace contextRef="#ctx0" brushRef="#br0" timeOffset="-99254.04">7312 16248 230 0,'136'131'165'0,"-134"-123"-67"0,3 2 40 0,1 2-14 0,-2 2-41 0,4-4-10 15,-4-2-7-15,0-2-26 16,-1-4 0-16,-1 0-16 15,0-2-6-15,-2 0-18 16,2 0-5-16,0-10-30 16,0-16 32-16,4-6 3 15,0-4 8-15,3 1-5 16,-1 16-3-16,2 10-2 16,-6 9 2-16,5 0 1 0,-3 4 6 15,8 19 20 1,-5 4-16-16,0 3 3 0,-5-5-9 15,-4-3-5-15,2-8 0 16,1-2-3-16,-3-6-42 16,0-4-34-16,0-2-60 15,0 0-133-15,0-8-169 16</inkml:trace>
  <inkml:trace contextRef="#ctx0" brushRef="#br0" timeOffset="-98956.14">7771 16240 505 0,'0'0'262'15,"0"0"-245"-15,0 0 87 16,0 0 17-16,0 0-77 16,0 0-29-16,-98 40 6 15,89-32-13-15,7-3-8 16,2 0-17-16,0 3-3 15,0 3-14-15,17 1-3 16,2-3 5-16,1 4 8 16,-5 1-3-16,-1 4 17 15,-3 0 10-15,-9-1 4 0,-2 2 1 16,0-1-4-16,-23-6-2 16,-8-6-22-16,-2-2-117 15,-1-4-83 1,8-15-203-16</inkml:trace>
  <inkml:trace contextRef="#ctx0" brushRef="#br0" timeOffset="-98528.2">7849 16587 635 0,'0'0'106'0,"0"112"-101"0,0-53 150 15,2-5-59-15,0-10-61 16,1-8 11-16,-3-14 6 16,0-7-32-16,0-13 0 15,0-2-6-15,0-2-14 16,-7-27-9-16,-9-11 9 16,-1-18 1-16,-1-4-1 15,5-1 0-15,3 1-3 16,6 3-1-16,4 2-15 15,0-1-2-15,2 0-10 16,16 4-17-16,0 9 4 16,0 19 39-16,-5 8-2 15,-2 14 6-15,-2 4-10 16,3 0 6-16,3 4 3 0,-1 18 1 16,-1 9 1-16,-7 5 4 15,-4 0 2-15,-2 4 0 16,0-8 10-16,0-7-6 15,-13-2-10-15,-5-9-22 16,1-7-44-16,1-7-143 16,1 0-57-16</inkml:trace>
  <inkml:trace contextRef="#ctx0" brushRef="#br0" timeOffset="-98167.14">8074 16276 414 0,'0'0'315'0,"0"0"-290"0,0 0 80 0,0 0 9 16,0 0-75-16,0 0-16 16,-100 103-12-16,96-77 7 15,4-8-1-15,0-4 1 0,6-6-11 16,12-6-7-16,2-2 7 16,4 0-7-1,3-10-11-15,-4-18-10 0,-4-2-15 16,-5-11-23-16,-7 5-44 15,-7 1-135-15,0 12-155 16</inkml:trace>
  <inkml:trace contextRef="#ctx0" brushRef="#br0" timeOffset="-97824.74">8074 16276 648 0,'162'92'155'16,"-154"-73"-128"-16,0-5 109 15,-1-6-58-15,-1 1-58 16,2-4-4-16,-8-5 3 16,0 0-5-16,0 0 8 15,0 0-8-15,0 0-14 16,0-18-13-16,0-4 13 15,0-5 0-15,0 1 2 16,0 2-2-16,2-2 0 16,11 4 0-16,3 4 0 0,1 8-1 15,1-2 1 1,-3 6 2-16,-3 4-2 0,-5 2-4 16,-1 0-8-16,-2 0-69 15,-4 0-55-15,0 0-190 16</inkml:trace>
  <inkml:trace contextRef="#ctx0" brushRef="#br0" timeOffset="-97103.87">8426 15802 289 0,'0'0'490'16,"0"0"-461"-16,0 107 42 15,5-53 52-15,3 9-86 16,3 4-21-16,1 8 13 16,-3-3 16-16,-3 0-2 15,-2-10-17-15,2-13-18 16,-4-13-8-16,-2-18-4 15,2-10-38-15,-2-8-39 16,0-8-55-16,0-20 35 16,0-3 89-16,2 0 12 15,0 5 13-15,0-1 22 16,3 10-1-16,-1-2-8 0,0 9-11 16,2 6-10-1,0 4-1-15,1 0-2 0,3 0 3 16,4-4-2-16,-3 4-3 15,3 0-8-15,-1-4-10 16,-2-1-12-16,3 1-23 16,-6-1-12-16,-1-3-15 15,-3 4 35-15,-4 2 17 16,0-2 17-16,0 4 11 16,0 0 93-16,0 0 32 0,-9 0-58 15,-3 14-2 1,-2 8-4-16,3 9-40 0,0-4-8 15,6 0-5-15,5-1-6 16,0-2 4-16,0-8-2 16,2 0-4-16,14-8 0 15,4-8-14-15,2 0-31 16,0-10-3-16,1-17 2 16,-8-3-18-16,-3 3-16 15,-12-1-23-15,0 12 29 16,-8 10-66-16,-17 6 95 15,-2 1 45-15,-4 17 23 16,4 3 67-16,2-4-60 16,12-6-6-16,6-7 4 0,7 0-24 15,0-4-4-15,5 0-67 16,14 0 0 0,6-22 7-16,0-5-86 0</inkml:trace>
  <inkml:trace contextRef="#ctx0" brushRef="#br0" timeOffset="-96827.21">8745 16244 402 0,'0'0'186'0,"0"0"-137"0,0 0 94 0,0 0-80 0,0 0-53 16,0 0-8-16,0 10-1 16,0-6 0-16,2 5-1 15,4 0-3-15,6 3 3 0,1 2 5 16,3 1 0-16,-1 2 6 15,-2 5-2-15,-1-4 13 16,-6 5 13-16,-6-2 1 16,0 2 13-16,0-2 6 15,-4-2-10-15,-21-5-17 16,-6-3-9-16,-2 0-19 16,0-11-12-16,1 0-68 15,3 0-51-15,9-18-152 16,3 0-315-16</inkml:trace>
  <inkml:trace contextRef="#ctx0" brushRef="#br0" timeOffset="-93656.45">9594 15968 268 0,'0'0'199'0,"0"0"-173"0,0 0 85 16,0 0-20 0,0 0-49-16,0 0-17 15,-18 0 9-15,18 5 1 16,0 12 4-16,6 9 19 0,6 10-8 16,1 5 20-16,-4 12-32 15,-3 1-7-15,-3 0-5 16,-3-6-9-16,0-7-12 15,0-10 6-15,0-14-7 16,0-7-3-16,0-10 3 16,0 0-4-16,0 0-10 15,0-14-23-15,-3-22 33 16,-3-13 3-16,-1-13 6 16,3-5 0-16,2-4-9 15,2 3 2-15,0 2 0 16,0 11-4-16,13 7-3 15,5 16-7-15,-1 5-4 0,-1 14-2 16,-3 9-10-16,1 4 4 16,1 0 14-16,-3 15 10 15,-1 18 15-15,-7 9 3 16,-4 6 3-16,0 1-2 16,-4-7 3-16,-12-6-17 15,-4-6 0-15,4-16-1 16,1-2-4-16,6-6-3 15,2-2 2-15,5 0 0 16,2 1-2-16,0-3-1 0,0 9-7 16,0 7 11-1,12-1 0-15,3 0 9 0,1 3 6 16,-3-3 4-16,0 6 7 16,1-4-6-16,-6-4-14 15,4-5-3-15,-3 3-3 16,-3-12-2-16,-2 4-8 15,3-5-45-15,0 0-84 16,4-19-90-16,2-8-59 16,5-8-202-16</inkml:trace>
  <inkml:trace contextRef="#ctx0" brushRef="#br0" timeOffset="-93278.65">9952 16066 638 0,'0'0'155'0,"0"0"-121"0,0 0 85 0,0 0-49 16,0 0-47-16,0 0-4 15,-87 40 2-15,74-17 0 16,2-2-9-16,6 8-4 16,5-4 2-16,0 1-8 15,0-4-1-15,7-3-1 16,13-6-10-16,5-13-71 15,1 0-18-15,3-4 25 16,-4-14-14-16,-8-4-48 16,-10 5-30-16,-7 2 18 0,0 7 43 15,-9 2 55 1,-13 6 50-16,-2 0 91 0,1 0-8 16,5 0-14-16,7 0 32 15,5 0-7-15,6 0-39 16,0 0-55-16,0 0-14 15,6-13 9-15,7 0-6 16,6-5-73-16,-1-3-77 16</inkml:trace>
  <inkml:trace contextRef="#ctx0" brushRef="#br0" timeOffset="-93220.69">9952 16066 346 0</inkml:trace>
  <inkml:trace contextRef="#ctx0" brushRef="#br0" timeOffset="-92814.94">9952 16066 346 0,'118'8'298'0,"-118"-8"-283"0,-4 6 105 0,-2-2-24 0,-4 4-64 16,4-4-19-16,-1 2 19 16,3-2 0-16,2 2-8 15,-1 6-7-15,1-2-5 16,2 10-9-16,0 5-1 16,0 4-2-16,0-7-2 15,0-2 1-15,2-3 0 16,3-11-5-16,1-3 1 15,-4-3-9-15,3 0-17 16,-1 0 9-16,3 0 16 0,0 0 2 16,4 0 3-1,-5 0 2-15,-2 0 0 0,2 0-1 16,-4 0 9-16,2 0 16 16,1 0 9-16,-3 8 6 15,2 6-2-15,-2 5 9 16,-2-2-15-16,0 10 0 15,0 0-6-15,0 12-13 16,0 1 3-16,0-3-7 16,0 2-4-16,0-7 0 15,-2-2-5-15,-4-2 0 16,3-6 0-16,1-8-16 16,2-10-30-16,0-4-56 15,0 0-73-15,0-27-76 16,7-18 0-16,3-13-110 0</inkml:trace>
  <inkml:trace contextRef="#ctx0" brushRef="#br0" timeOffset="-92526.83">10211 16106 718 0,'0'0'78'0,"0"0"-9"15,0 0 47-15,0 0-62 0,0 102-28 16,0-70-8 0,0-5 8-16,7-10-9 0,1 1 4 15,-1-9 5-15,2-3-8 16,2-6-11-16,4 0-7 16,8-5-5-16,2-23-12 15,-3-8 17-15,-3-8 0 16,-7 4-1-16,-5 5-8 15,-7 8-27-15,0 9-22 16,0 14-32-16,-2 4-33 16,-10 0-245-16</inkml:trace>
  <inkml:trace contextRef="#ctx0" brushRef="#br0" timeOffset="-92337.29">10451 16124 846 0,'0'0'33'16,"0"0"-7"-16,0 0 61 15,0 106-73-15,0-86-14 16,0-3-12-16,2-4-43 16,6-13-76-16,-2 0-97 15,5-18-154-15</inkml:trace>
  <inkml:trace contextRef="#ctx0" brushRef="#br0" timeOffset="-92059.15">10614 16052 388 0,'0'0'392'16,"0"0"-381"-16,0 0 58 16,0 0 55-16,0 0-83 15,0 0-28-15,-78 54-4 16,78-50-9-16,0 0-6 15,0 2-5-15,9 3-2 16,0-2 13-16,0 3 0 16,-1 4 2-16,-3 7 13 15,-3 2 24-15,-2 3-10 16,0-2-11-16,-4-5-18 16,-9-8-4-16,-3-5-56 15,0-6-24-15,6 0-67 16,2 0-55-16,6-14-33 0,2-10-24 15</inkml:trace>
  <inkml:trace contextRef="#ctx0" brushRef="#br0" timeOffset="-91844.87">10625 16084 426 0,'0'0'116'15,"0"0"-8"-15,0 0 79 16,0 0-85-16,0 0-38 15,7 116 14-15,-7-90-15 16,2-4-31-16,-2-3-19 16,0-10-8-16,2-1-5 0,-2-8 0 15,0 0-17 1,0 0-55-16,0 0-55 0,0-4-58 16,0-9-76-16,0-4-160 15</inkml:trace>
  <inkml:trace contextRef="#ctx0" brushRef="#br0" timeOffset="-91518.85">10732 16102 660 0,'0'0'76'16,"0"0"-51"-16,0 0 83 15,0 0-70-15,0 0-24 16,0 0 11-16,5 98 9 16,-1-80 4-16,1 0-14 15,-3-4 9-15,2-2-28 16,-2-7-5-16,2-1-30 15,-1-4-59-15,4 0-72 16,4-13-49-16,2-5 37 16,3-4 58-16,-5 4-23 15,-4 8-23-15</inkml:trace>
  <inkml:trace contextRef="#ctx0" brushRef="#br0" timeOffset="-90706.17">10732 16102 210 0,'96'72'148'0,"-96"-72"-5"15,0 0 16-15,0 0-15 16,-2 7-40-16,-1 4-25 15,1 5 2-15,0-6-24 16,2 3-13-16,0 0-23 16,0-3-9-16,0 3-8 15,0-4 0-15,0 3-2 16,0 2 3-16,7 5-2 16,4-2 3-16,2 6-2 15,-1-1 2-15,1 0-2 16,1 4-3-16,-6 2 2 15,1 2-2-15,-5 6 4 0,-4-7-4 16,0 0 1-16,0-7 3 16,-6-8-5-16,-5-8-2 15,1-6-16-15,-3 0-9 16,2-20-11-16,2-14 28 16,5-12-17-16,4-11-16 15,0-2 1-15,20-12 9 16,9 4-6-16,0-8-2 15,2 15 12-15,-6 11 14 16,-8 18 13-16,-3 12 2 16,-7 12 5-16,-1 7 0 0,0 0 22 15,1 0 2-15,0 22 11 16,0 6 0-16,-1 12-23 16,-3 0-3-16,-3-4-11 15,0-2 0-15,0-6-3 16,0-6-8-16,0-9-25 15,0-8-7-15,-3-5 0 16,3 0-36-16,0 0-27 16,0 0 67-16,0-18 29 15,7 5 7-15,7-6 4 16,-1 2 1-16,3 9 0 16,-3-5 6-16,1 11 15 15,-4-2 1-15,-1 0-6 0,0 4 3 16,-2 0 9-1,0-4-11-15,-3 0-7 0,2 2 5 16,-6-2-13-16,0-1 0 16,3 5-5-16,-3 0 4 15,0 0 4-15,0 0-3 16,0 0 6-16,0 0-13 16,-5 9-2-16,-3 1 2 15,-3 0 7-15,1 6 13 16,4 2-10-16,-1-4-3 15,5 1-3-15,2-4 14 16,0-1-9-16,0-2-6 16,0-4-2-16,11-4-1 15,7 0-18-15,2-8-3 0,2-17-1 16,-1-14-12-16,-6-5-30 16,-7-4-80-16,-8-2-61 15,0 6-217-15</inkml:trace>
  <inkml:trace contextRef="#ctx0" brushRef="#br0" timeOffset="-90545.88">10879 15869 606 0,'0'0'178'0,"0"0"-178"15,0 0 21-15,0 0 1 0,0 0-20 16,0 0-2-16,145-40-40 15,-118 17-60-15,-10 15-88 16</inkml:trace>
  <inkml:trace contextRef="#ctx0" brushRef="#br0" timeOffset="-84643.08">12185 15927 194 0,'0'0'210'0,"0"0"-178"0,0 0-8 15,0 0 56-15,0 0-13 0,0 0-29 16,0 0 32-16,0 0 17 15,9 10-17-15,-9-7-17 16,2 3 13-16,0-3-1 16,-2 11-18-16,4 0-11 15,-1 13-9-15,4 3-10 16,-1 6-5-16,3 8-3 16,-2 6-2-16,-1 4 6 15,-1-1-3-15,0-7 1 16,-3-12-4-16,0-6-2 15,-2-10-4-15,0-10 0 16,0-4-1-16,0-4-1 16,0 0-11-16,0-12-20 0,0-20 26 15,-14-9 6 1,1-7 6-16,0-2-6 0,-1-2 0 16,1 2-5-16,-1-4 2 15,4 0-3-15,3 6-8 16,5 3-5-16,2 9-3 15,0 10-6-15,0 8-5 16,9 8-5-16,1 6 13 16,6 4 10-16,2 0 12 15,2 0 3-15,3 13 1 16,-2 10 7-16,-3 4 9 16,-5 12 8-16,-3 2 1 15,-6 5 3-15,-4 6-5 0,0 2-6 16,-14-10-8-16,-5-2-2 15,-4-8-8-15,3-7-12 16,-4-10-61-16,2-11-52 16,6-6-124-16,7-10-87 15</inkml:trace>
  <inkml:trace contextRef="#ctx0" brushRef="#br0" timeOffset="-84346.42">12358 15946 392 0,'0'0'244'0,"0"0"-215"0,0 0 102 0,0 0-30 0,0 0-58 16,0 0-1-16,-4 31 26 15,4 5-5-15,6 9 0 16,0 3-26-16,0 2-10 15,1-2-6-15,-1-4-10 16,-2-2-1-16,1-8-4 16,-5-7-6-16,3-7-2 15,-3-8-1-15,0-8-24 16,0-4-65-16,0 0-76 16,0-19-129-16,0-11-117 15</inkml:trace>
  <inkml:trace contextRef="#ctx0" brushRef="#br0" timeOffset="-83707.91">12524 16173 293 0,'0'0'234'15,"0"0"-118"-15,0 0 22 16,0 0-12-16,0 0-47 16,0 0-5-16,-10 8-20 15,-3 19-25-15,-3 1-5 16,5 3-8-16,5 0-8 15,2-5 4-15,4-3 1 16,0-9-9-16,0-4-4 16,0-7-6-16,13-3-16 0,7 0-32 15,-1-26-3-15,4-5 5 16,-1-10 19-16,-4 9 10 16,-7 6 6-16,-4 12-1 15,-3 14 18-15,-2 0 1 16,1 0 21-16,1 19 7 15,1 6-9-15,2 3-6 16,-1-2-8-16,1-7-2 16,-3-10-4-16,-2-5-3 15,-2-4-36-15,0 0-48 0,0-5-130 16,0-22-55 0,5 1 143-16,0-2 84 15,1 6 23-15,3 10 22 16,-5 6 28-16,1 6 36 0,2 0 27 15,-3 0 60-15,3 18-34 16,1-4-8-16,0 4-43 16,-4-5 0-16,0-8-24 15,-1-1-7-15,-3-4-11 16,2 0-24-16,-2 0 0 16,4-28-34-16,2-1 27 15,4-8 7-15,-1 11 19 16,-1 8-17-16,-3 12 3 15,-2 6 4-15,1 0 6 16,0 10 2-16,3 12 14 16,-1 2-18-16,-1 2-3 15,0 0-2-15,-3-3 7 0,-2-6-12 16,0-3-3-16,0-10-5 16,0-4-76-16,0 0-73 15,0-14-256-15</inkml:trace>
  <inkml:trace contextRef="#ctx0" brushRef="#br0" timeOffset="-82390.18">12909 16120 355 0,'0'0'156'0,"0"0"-90"0,0 0 63 0,0 0-26 0,0 0-50 15,0 0-8-15,-38 53-20 16,24-26-17-16,6 4 0 15,-1 0 5-15,7-9 4 16,2 0-13-16,0-7-3 16,2-6-2-16,18 4-6 15,4-13-2-15,3 0-8 16,0 0-11-16,-2-19-4 16,-10 1-7-16,-6 6-10 15,-7 2-6-15,-2 2 2 16,0 8 44-16,-16 0 9 15,-3 0 6-15,-2 0-6 16,5 4 0-16,6 4 9 16,3-6 14-16,7-2 13 0,0 0-14 15,0 0-22 1,0-10-56-16,0-12 40 0,17-10 3 16,4 6-41-16,-3 0-11 15,-1 8 27-15,-5 8 29 16,-3 6 9-16,-5-2 16 15,-2 6 20-15,0 0 41 16,0 0-23-16,5 0 14 16,-2 10-15-16,2 12 13 15,1 10-23-15,-1 8-8 16,0 8-10-16,0 2-8 16,-1-5 7-16,1-1 7 15,-1-4-6-15,2-1 8 0,-6 4-11 16,0 1-4-16,-2 0-2 15,0-4-10-15,0-8-3 16,0-5-2-16,-7-20-1 16,2-4-11-16,-6-3-5 15,1 0-21-15,-9-23 3 16,4-19 20-16,1-12-2 16,12-6-3-16,2-3-7 15,0 0 15-15,18 1 10 16,6 7 1-16,3 2-1 15,0 8-6-15,-5 5-3 16,-1 8 5-16,-8 9-1 0,-7 4 6 16,-1 13 0-1,-3 2 3-15,-2 4 6 0,0 0 29 16,0 4 16 0,-13 19-27-16,-6 4-26 0,7 9 0 15,3-2 7-15,5 2-3 16,4-8 5-16,0-1-5 15,0-6-4-15,0-8-2 16,0-3-5-16,0-10-11 16,0 0-44-16,6 0 8 15,9-14 23-15,3-4 3 16,3-5 2-16,-4 5 9 16,1 1 16-16,-5 8 0 15,-6 5 9-15,0 4-4 0,-5 0 1 16,5 0 2-16,-1 0 3 15,1 0-4-15,0 4-4 16,-5 1-3-16,1-1-1 16,-3-4-3-16,0 0-2 15,0 0 0-15,0 0 6 16,0 0 5-16,2 5-4 16,4 3 3-16,1 10 4 15,1 1 10-15,2-2-2 16,-6 1 2-16,-2-9-3 15,0-6 2-15,1-3-17 16,-1 0-7-16,2-3-25 16,0-19-1-16,6-10 9 15,-3-3 19-15,1 3 5 0,4 2 2 16,-1 8 4-16,-3 11-5 16,2 4 14-16,-4 7 1 15,3 0 5-15,-3 12 18 16,4 6-9-16,-1 4-8 15,-5 0 3-15,3-3-18 16,-3-10-1-16,1-1-5 16,-3-4-2-16,-2-4-2 15,0 0-16-15,2-4-31 16,1-13-1-16,3-2 51 16,1 7 0-16,-1 6-8 0,1 6 3 15,0 0-1-15,2 0 6 16,1 18 13-16,0 1-9 15,-1 2-4-15,-1-7-22 16,0-4-75-16,-2-5-135 16,-4-5-249-16</inkml:trace>
  <inkml:trace contextRef="#ctx0" brushRef="#br0" timeOffset="-81961.9">13671 16181 391 0,'0'0'81'0,"0"0"-25"0,0 0 61 0,0 0-55 0,0 0-7 15,0 0 8 1,0-2-10-16,0 2-4 0,-4 0-7 16,-6 0 14-16,-3 0-6 15,-2 0-5-15,1 7-12 16,-1 11-9-16,3 4-12 15,6 6-12-15,6 8 1 16,0-2-1-16,0-2 0 16,6-9 0-16,13-9-8 15,0-6-28-15,6-8-49 16,-1 0 1-16,3-18 3 16,-10-9-9-16,-7 4 0 0,-10 7 40 15,0 5 16-15,-4 7 26 16,-19 4 8-16,-2 0 15 15,3 9 9-15,0 13-7 16,6 1 11-16,6-11 1 16,3-6-9-16,7-6-20 15,0 0-38-15,0-3-65 16,0-21-19-16,11-6 4 16,2-3-55-16,1 7-30 15</inkml:trace>
  <inkml:trace contextRef="#ctx0" brushRef="#br0" timeOffset="-81945.99">13671 16181 198 0</inkml:trace>
  <inkml:trace contextRef="#ctx0" brushRef="#br0" timeOffset="-81696.75">13671 16181 198 0,'20'77'127'0,"-11"-55"-52"0,-2-8-6 0,-1 3 17 0,0-4-47 0,0-7-11 0,-2 2-9 15,-2-8 11-15,-2 0-12 16,0 0-18-16,0-9-24 16,0-9-3-16,0-9 21 15,0 5-41-15,0 10 30 16,0 6 17-16,2 6 6 15,3 0 22-15,3 0 39 16,4 0 10-16,3 14-25 16,1 4-22-16,-3 0-15 15,-4 5-13-15,-4-10 18 16,-3 4-4-16,-2-8 12 16,0 0-11-16,0-9-17 0,0 0-28 15,-14 0-115-15,4-35-91 16,-1-11-209-16</inkml:trace>
  <inkml:trace contextRef="#ctx0" brushRef="#br0" timeOffset="-81474.01">13789 15743 195 0,'0'0'408'15,"0"0"-363"-15,13 105 49 16,-4-66 20-16,0 10-76 15,2 1-30-15,3 1 3 16,-3 4 7-16,-2 3 7 0,-5-4 2 16,-4 0-6-1,0-6-12-15,0-11-9 0,0-9-12 16,0-11-56-16,0-8-110 16,0-5-131-16</inkml:trace>
  <inkml:trace contextRef="#ctx0" brushRef="#br0" timeOffset="-81189.81">13954 16230 625 0,'0'0'193'0,"0"0"-193"16,0 0 73-16,0 0-31 15,0 0-36-15,0 0-4 0,-9 108 0 16,9-94 5-16,0 2 6 15,0-1 5-15,0-10-10 16,0 4-5-16,0-1-3 16,0-4-6-16,2-4-12 15,13 6-3-15,6-6 0 16,6 0 12-16,2 0 5 16,-5 0-2-16,-4-10-9 15,-6-8 0-15,-14-8-62 16,0-1-30-16,-16-1-27 15,-22-2-189-15</inkml:trace>
  <inkml:trace contextRef="#ctx0" brushRef="#br0" timeOffset="-81031.22">13742 16164 476 0,'0'0'138'15,"0"0"-110"-15,0 0 108 16,0 0-62-16,105-121-60 15,-69 94-5-15,-3 4-9 16,-4 3-23-16,-4 5-117 16,-8 6-137-16</inkml:trace>
  <inkml:trace contextRef="#ctx0" brushRef="#br0" timeOffset="-78391.44">14834 15990 193 0,'0'0'172'0,"0"0"-89"0,0 0 30 15,0 0 10-15,0 0-15 16,0 0-34-16,0-41-5 16,0 38-19-16,0 3-2 0,0-4-11 15,0 4 4 1,-9 0-7-16,-4 0-8 0,-5 0-23 15,-4 0 4-15,2 0-7 16,-5 12 0-16,2 2-13 16,4-1-3-16,1 5 6 15,3-1-3-15,5 1 5 16,6 0-1-16,1 0 9 16,3 4-3-16,0 6-1 15,0 6 4-15,0 2 0 16,5 0 0-16,2 0 0 15,0 0-1-15,-3-5 1 16,0 1 1-16,-4-2 5 16,2-6-5-16,-2-2 2 15,0-14 0-15,3-2 0 0,-1-2-3 16,7-4-6 0,6 0-4-16,8 0 6 0,6 0 2 15,0-8 2-15,-7 2 4 16,-2-4-3-16,-4 6-1 15,-3-5-18-15,-2 6-34 16,-2-7-30-16,-2-7-89 16,-1 0-4-16,-3-2 9 15,-3 1-16-15</inkml:trace>
  <inkml:trace contextRef="#ctx0" brushRef="#br0" timeOffset="-77797.93">14645 16236 581 0,'0'0'79'0,"0"0"-45"0,0 0 26 0,0 0 4 15,0 0-20-15,0 0-26 16,100-24-6-16,-69 12-12 16,-6-2-9-16,1-4-64 15,-4 6-53-15,-3 2 23 16,-4 6 24-16,-6 4 63 15,-2 0 16-15,-1 0 58 0,3 12 43 16,3 13-6 0,3 4 7-16,-3 11-22 0,0 2-20 15,-3 2 3 1,1 1-17-16,-6-15-17 0,0-12-6 16,1-8-14-16,-5-6-9 15,0-4-2-15,0 0-30 16,0-26-35-16,0-21 38 15,0-15 26-15,4-4-8 16,5 7-37-16,7 15-2 16,-3 27 38-16,-4 9 6 15,2 8-8-15,4 0 14 16,-1 12 6-16,3 10 8 16,2 5 6-16,-9-10-1 15,2 1-4-15,-3-8-3 16,-3-2 8-16,-4-8-8 0,1 0-4 15,-3 0-8-15,0-3-17 16,0-20-11-16,3 2 28 16,-1-2 0-16,2 13-3 15,-2 6-10-15,3 4-2 16,3 0 8-16,4 14 7 16,1 11 9-16,0 6-4 15,-1-3-3-15,-2-6-2 16,-5-8-15-16,-3-10-74 15,-2-4-78-15,0 0-118 16</inkml:trace>
  <inkml:trace contextRef="#ctx0" brushRef="#br0" timeOffset="-77609.13">15325 16150 429 0,'0'0'251'0,"0"0"-220"0,0 0 92 0,17 121-11 0,-9-94-44 16,2-1-15-16,-6-7-25 16,3-6-17-16,-5-4-8 15,0-6-3-15,-2-3-49 16,0 0-68-16,0-17-177 16,0-10-257-16</inkml:trace>
  <inkml:trace contextRef="#ctx0" brushRef="#br0" timeOffset="-77284.47">15551 16156 613 0,'0'0'134'16,"0"0"-31"-16,0 0 7 16,0 0-23-16,0 0-30 15,0 0-28-15,-31 8-12 16,20 1 0-16,4-5-12 15,7 0-5-15,0 1-12 16,0 3-18-16,7 2-6 16,15 9 21-16,3-2 15 0,-3 5 1 15,-4 0-1-15,-4 5 4 16,-8 0 1-16,-4-4 0 16,-2-5-1-16,0-9 7 15,-11 4-11-15,-13-13-11 16,-3 0-63-16,0 0-41 15,10-14-48-15,9-12-16 16,8-5-55-16,3 3-99 16</inkml:trace>
  <inkml:trace contextRef="#ctx0" brushRef="#br0" timeOffset="-76994.49">15551 16156 31 0,'146'-25'406'15,"-146"25"-247"-15,0 11-10 16,0-1 5-16,0 11-78 15,-8-4-17-15,4-3-13 16,2 5-14-16,-3-8-8 16,5 3-15-16,0 0-9 15,0-5-1-15,5 4-11 16,9 1-3-16,1-1 3 16,3 5 6-16,-5-4 6 15,1-5 1-15,-3 4 3 16,-5-4 3-16,-4 4-6 15,-2-3 1-15,0-2-2 16,0-2-8-16,-4 1-23 16,-13 2-24-16,-2-7-20 15,-1-2-48-15,7 0-32 0,4-11-56 16,9-10-126 0</inkml:trace>
  <inkml:trace contextRef="#ctx0" brushRef="#br0" timeOffset="-76671.97">15888 16160 252 0,'0'0'313'0,"0"0"-191"15,0 0 10-15,0 0-27 16,0 0-47-16,0 0-6 16,-20 116-10-16,17-98-28 15,3-6-4-15,0-7-10 0,0-4 0 16,0-1-18-16,0 0-29 15,5-1 15-15,4-8 11 16,-2 1 21-16,-3 8 2 16,3 0-2-16,-3 0 2 15,6 0-1-15,-4 8 8 16,3 2 3-16,-3-1-1 16,2-1-9-16,-2-8-2 15,0 1-7-15,1-1-12 16,-5 0-25-16,2 0-79 15,2-6-57-15,-2-12-29 0,3-8-132 16</inkml:trace>
  <inkml:trace contextRef="#ctx0" brushRef="#br0" timeOffset="-76438.43">16057 16142 236 0,'0'0'292'15,"0"0"-175"-15,0 0 25 16,0 0-1-16,0 0-39 15,-20 116-38-15,20-86-13 16,0-6-27-16,0-3-15 16,5-6-6-16,10-2-3 15,3-9-5-15,2-4-4 0,4 0-16 16,5-27-1 0,-6-9-20-16,-5-8-9 0,-14-6-17 15,-4 2-106-15,-8 4-63 16,-31 8-238-16</inkml:trace>
  <inkml:trace contextRef="#ctx0" brushRef="#br0" timeOffset="-76293.81">15797 16037 420 0,'0'0'233'0,"0"0"-194"16,0 0-12-16,0 0-9 15,0 0-3-15,0 0-15 16,77-61-3-16,-57 39-21 15,-6-5-45-15,-14 13-114 16</inkml:trace>
  <inkml:trace contextRef="#ctx0" brushRef="#br0" timeOffset="-75627.68">15348 16946 70 0,'0'0'392'0,"0"0"-365"0,0 0 56 16,0 0 60 0,0 0-30-16,0 0-44 0,-75 4-23 15,69 6 6 1,-4 6 9-16,1 2-29 0,3 0-8 16,-1 4-3-16,5 0-1 15,2 1-16-15,0-5 0 16,0 0-1-16,20-9-3 15,2-9-2-15,5 0-6 16,6-4 6-16,1-24-13 16,-3-12 15-16,-4-8 0 15,-10-14 8-15,-7-10 0 16,-10 0-4-16,0 10 1 16,-3 9-5-16,-13 21 0 0,3 18-13 15,-1 6 8-15,8 8-8 16,0 0 7-16,6 8-31 15,0 14 5-15,0 2 27 16,2 11-21-16,11 1 4 16,1 3-35-16,1 5-77 15,-1 0-29-15,-4-5-72 16</inkml:trace>
  <inkml:trace contextRef="#ctx0" brushRef="#br0" timeOffset="-75330.86">15632 16924 656 0,'0'0'101'0,"0"0"-16"0,0 0 53 16,0 0-40-16,0 0-49 15,0 0-13-15,-58 49-15 16,44-24-3-16,8-3-9 15,-1 2-6-15,7-6 0 16,0-6-3-16,0-7-2 16,0-5-5-16,9 0-19 15,11 0-6-15,5-17 2 16,3-11 10-16,-1 2 0 16,-7 4 5-16,-4 4-48 0,-7 4-55 15,-7 6-96-15,0 2-50 16</inkml:trace>
  <inkml:trace contextRef="#ctx0" brushRef="#br0" timeOffset="-75049.8">15632 16924 559 0,'156'-50'122'15,"-156"50"-56"-15,0 0 65 16,-8 0-66-16,2 0-18 15,-3 0-3-15,-1 13 20 0,-2 6-6 16,-1 6-29 0,1 8-21-16,6-3-3 0,4-1 3 15,2-8-6-15,0-9-2 16,4-1 0-16,14-8-4 16,1-3-6-16,6 0 0 15,0-3-1-15,0-20-27 16,-5-4 5-16,-5-4-26 15,-6-1-72-15,-7 2-152 16,-2 8-176-16</inkml:trace>
  <inkml:trace contextRef="#ctx0" brushRef="#br0" timeOffset="-74425.65">15913 16896 419 0,'0'0'319'15,"0"0"-221"-15,0 0 28 16,0 0-40-16,0 0-48 16,0 0-19-16,0 62 10 15,0-40 5-15,0-2-11 16,4 0-4-16,2-10-10 15,-1-6-9-15,1-4-7 16,4 0-11-16,-2 0-9 16,1 0-8-16,1-22-2 15,-4-4 15-15,1-10-20 0,-1 0-21 16,4 6-33-16,-4 12 36 16,-1 8 26-16,-1 10 29 15,-2 0 5-15,4 0 63 16,6 23 10-16,-1 0-10 15,0 6-6-15,1 4-1 16,-4-7-18-16,-1-4-12 16,-3-4-4-16,1-4-1 15,-3-10-17-15,1-4-4 16,-3 0-1-16,0 0-14 0,0-14-28 16,2-8 36-1,6-14 7-15,3 2 6 0,1 6-6 16,-1 14 0-1,-5 10 0-15,2 4-2 0,0 0 2 16,3 4 1-16,3 10 13 16,-1 1-9-16,-2-8-2 15,-4-1 1-15,0-2-4 16,-3-4 0-16,-2 0-6 16,2 0-23-16,3 0-42 15,5-6 23-15,1 2 14 16,5 4-12-16,1 0-79 15,2 0-40-15,1 0-139 16</inkml:trace>
  <inkml:trace contextRef="#ctx0" brushRef="#br0" timeOffset="-72920.72">17606 15940 188 0,'0'0'70'0,"0"0"2"0,0 0 40 15,0 0 4-15,0 0-30 16,0 0-13-16,0-9 14 15,0 9-16-15,0-4-16 16,0 4-4-16,0 0 5 16,0 0 0-16,0 0 1 15,0 0-3-15,0 0-15 16,-4 0-15-16,-8 0-11 16,-1 0 2-16,-3 0-9 0,-3 10 2 15,-2 12-5-15,-1 12-1 16,2 10-2-16,6 11-1 15,8-1 1-15,6 4 2 16,0-10-2-16,0-2-2 16,17-14 2-16,3-6 0 15,5-11-2-15,0-3-4 16,2-12-9-16,-1 0-6 16,5-4-8-16,0-27-28 15,-4-5-21-15,-2-3 24 16,-9-3-12-16,-10 5-25 15,-6 7-61-15,0 0-17 16,0 8-261-16</inkml:trace>
  <inkml:trace contextRef="#ctx0" brushRef="#br0" timeOffset="-72227.07">17829 16152 85 0,'0'0'435'0,"0"0"-387"0,0 0-8 15,0 0 60-15,0 0-37 16,0 0-32-16,0 0-8 16,-32-2 15-16,26 2 8 15,-4 0-7-15,2 0 14 16,1 14-26-16,1 3-13 0,6 10-5 16,0-1-7-1,0 7-1-15,0-6 2 0,13 0 7 16,3-5 4-16,-1-4-1 15,1-11-6-15,-3 4-5 16,0-11-2-16,-1 0-6 16,-2-5-30-16,4-22-20 15,-1-18 19-15,-2-5-34 16,-1-2-40-16,-6 2-27 16,-2 20-115-16</inkml:trace>
  <inkml:trace contextRef="#ctx0" brushRef="#br0" timeOffset="-71892.86">17949 15855 590 0,'0'0'197'0,"0"0"-184"0,-20 117 87 16,20-67-6-16,0 2-40 16,0 3-35-16,4 2 11 0,6 1-1 15,-6-8 2 1,2-1-15-16,-4-13-6 0,-2-10-10 15,3-8-29-15,-3-12-63 16,4-6-39-16,6 0-143 16,5-14-45-16,5-10 18 15</inkml:trace>
  <inkml:trace contextRef="#ctx0" brushRef="#br0" timeOffset="-71562.02">18132 16173 277 0,'0'0'230'15,"0"0"-75"-15,0 0 4 16,0 0-37-16,0 0-79 16,0 0-21-16,-45 94-10 0,36-59-1 15,5-3 0-15,2-1-6 16,2-9-1-16,0-4-1 16,0-8-3-16,2-2-6 15,11-8-15-15,3 0-36 16,3 0-32-16,-1-18 2 15,3-8 10-15,-10-2 10 16,-9 1 41-16,-2 5 2 16,0 8 5-16,-11 6 19 15,-9 8 11-15,-5 0 22 16,5 0 4-16,4 10-7 0,8 2 0 16,6-3-12-1,2-3-18-15,0-2-59 0,10-4-81 16,13-4-105-16</inkml:trace>
  <inkml:trace contextRef="#ctx0" brushRef="#br0" timeOffset="-71297.37">18315 15745 719 0,'0'0'65'15,"0"0"-16"-15,-8 147 54 16,8-84-59-16,0 4-26 16,3 3-3-16,4-8 4 15,-1 2-1-15,-2-6-8 0,-4-1-4 16,0-3-6-16,0-14-19 16,0-12-30-16,0-10-2 15,0-14-56-15,0-4-36 16,0 0-62-16,0-4 38 15,0-7 97-15,0 0 32 16,0 5-74-16</inkml:trace>
  <inkml:trace contextRef="#ctx0" brushRef="#br0" timeOffset="-71094.42">18243 16352 402 0,'0'0'183'0,"0"0"-108"15,0 0 53-15,0 0-38 16,0 0-25-16,0 0-33 16,74-59-13-16,-34 37-11 15,-1-1-8-15,0 6-5 16,-8 9-42-16,-9 8-84 16,-11 0-38-16,-6 7-49 15,-5 11-170-15</inkml:trace>
  <inkml:trace contextRef="#ctx0" brushRef="#br0" timeOffset="-70822.15">18517 16276 337 0,'0'0'215'0,"0"0"-126"15,0 0 75-15,0 0-29 0,0 0-61 16,0 0-35-16,-51 45-1 16,35-18-25-16,7-1-10 15,3-7 3-15,6-11 0 16,0-4-6-16,0-4-5 15,0 0-18-15,15-4-1 16,12-18-5-16,6-6 29 16,1 1-5-16,3 9 5 15,-8 14-1-15,-2 4 1 16,-4 9 18-16,-8 13 6 0,-1 1-12 16,-6-5-9-16,-8-4-3 15,0-5-68-15,0-5-115 16,-15-4-205-16</inkml:trace>
  <inkml:trace contextRef="#ctx0" brushRef="#br0" timeOffset="-70308.62">17989 16914 337 0,'0'0'77'0,"0"0"37"0,0 0 22 0,0 0-36 15,0 0-21-15,0 0-15 16,42-35 6-16,-42 35 18 15,-5 0-3-15,-14 2-50 16,-8 17-27-16,-2 5-6 16,4 2-1-16,3 0-2 15,7 2-4-15,8-6 2 16,7-4-2-16,0-6-14 16,20-6-13-16,13-1-12 15,10-2 13-15,-1-3 3 16,-2 4 15-16,-11 2 1 0,-9 11 6 15,-9 4 6-15,-11 3 9 16,0 7 11-16,0-3 15 16,-13-2-2-16,-16 1-8 15,-6-10-25-15,-3 1-13 16,1-8 1-16,4-3 8 16,9-7-13-16,6 0-47 15,14-2-67-15,4-25-74 16,15-13-52-16,24-2-139 15</inkml:trace>
  <inkml:trace contextRef="#ctx0" brushRef="#br0" timeOffset="-69985.8">18230 17092 153 0,'0'0'569'0,"0"0"-483"15,0 0-8-15,0 0 29 16,-94 117-29-16,88-95-42 15,3-4-23-15,3 4-13 16,0-8-1-16,18-10-12 16,11-4-31-16,4 0 7 15,3-12-13-15,-3-16-3 16,-11 2 9-16,-8 4-20 0,-14 4-26 16,0 3 28-1,-9 12 0-15,-20 3 39 0,-5 0 23 16,-1 0 6-16,4 12 3 15,4 2-7-15,10-4 3 16,9-10 0-16,8 0-5 16,0 0-35-16,8 0-56 15,11-18 59-15,8-4-11 16,0-2-71-16,-5 2-175 16</inkml:trace>
  <inkml:trace contextRef="#ctx0" brushRef="#br0" timeOffset="-69929.62">18230 17092 579 0</inkml:trace>
  <inkml:trace contextRef="#ctx0" brushRef="#br0" timeOffset="-69606.42">18230 17092 579 0,'127'91'91'0,"-123"-51"-3"0,2 4 71 0,2 0-84 15,-2 0-49-15,1-7-16 16,-1-2-3-16,-2-3-2 16,0-5 2-16,-4-9 6 15,0-5-1-15,0-4 6 16,0-5-8-16,-6-4-10 15,-4 0-24-15,-3-13 4 16,-1-15 15-16,1-12 0 16,3-11-1-16,6-12 0 15,4-5 5-15,0-4 0 16,0 1-1-16,20 14 0 16,3 10-6-16,0 17 0 0,-2 13 3 15,-5 17-9-15,-1 0-11 16,3 0 6-16,0 21 19 15,-5 8 0-15,-6 4 12 16,-7 8 9-16,0 0-11 16,-11 4-5-16,-14-10-5 15,-6 1-13-15,2-19-68 16,-2-7-167-16,6-10-265 16</inkml:trace>
  <inkml:trace contextRef="#ctx0" brushRef="#br0" timeOffset="-69265.44">18599 17044 382 0,'0'0'288'0,"0"0"-232"16,0 0 70-16,0 0-20 15,0 0-67-15,0 0-19 16,-91 121-12-16,85-95 8 15,1-8-4-15,5 0-5 16,0-14-7-16,0 0 0 16,9-4-13-16,8 0-1 15,6-12-12-15,-1-6 13 16,3-8 13-16,-8 8 2 16,-3 8-2-16,-5 1 0 0,-5 9 1 15,3 0 3-15,0 0-3 16,6 19 21-16,0-3-20 15,3 2-2-15,-3-8-40 16,-3-6-95-16,-2-4-141 16,-3 0-262-16</inkml:trace>
  <inkml:trace contextRef="#ctx0" brushRef="#br0" timeOffset="-68972.71">18805 17044 150 0,'0'0'498'0,"0"0"-434"15,0 0 81-15,0 0-16 16,19 112-56-16,-9-85-28 16,-4-5-2-16,-1-4-14 15,-3-14-10-15,-2-4-18 16,2 0-1-16,-2-4-33 15,2-28 19-15,2-8 14 16,1-9 17-16,2 3-17 16,2 10-1-16,2 6-20 15,-2 16-1-15,0 11-36 16,-1 3-4-16,1 0-63 16,3 0-128-16,-1 0-155 0</inkml:trace>
  <inkml:trace contextRef="#ctx0" brushRef="#br0" timeOffset="-68639.75">19071 16950 509 0,'0'0'216'0,"0"0"-155"16,0 0 52-16,0 0-45 16,0 0-44-16,0 0-2 15,-83 98 7-15,73-76-2 16,6 0-7-16,1-3 4 15,3-1-11-15,0-5-5 16,0-4-8-16,3-9-2 16,13 0-11-16,3 0-27 0,8-22 17 15,2-1 14-15,0 1 2 16,-4 8 4-16,-8 11 3 16,-3 3 4-16,-5 0 17 15,1 7 20-15,0 16-21 16,-4 4 1-16,1-4-4 15,-3-5-10-15,-2-6-7 16,1-6-6-16,-3-6-53 16,5 0-65-16,-3 0-162 15,2-6-243-15</inkml:trace>
  <inkml:trace contextRef="#ctx0" brushRef="#br0" timeOffset="-67698.04">19310 16920 625 0,'0'0'200'0,"0"0"-188"0,0 0 88 16,0 0-62-16,-47 114-31 15,47-96-7-15,0 0-2 16,14-8-6-16,4 2-2 0,1-2 9 16,2 3 1-16,-2 1 0 15,2 4 5 1,-3 8 15-16,-5 2 12 0,-2 2 4 16,-6-2 3-16,-3-2-14 15,-2-5 2-15,0-2 5 16,0-5-10-16,0-2-7 15,-14 2-1-15,1 0-4 16,1-1-4 0,4-7-5-16,4-3 6 0,1-3-4 15,3 0-3-15,0 0-5 16,0 0-15-16,0-8 2 16,0-6 18-16,0-9 7 0,0 10-4 15,7 3 0-15,-3 2 6 16,0 8-4-16,0 0-4 15,-4 0 0-15,0 0 1 16,0 0 5-16,0 0-4 16,0 0-3-16,0 0-1 15,0 0 0-15,0-4-3 16,0 0-6-16,0-7-5 16,0 0 15-16,0-3-2 15,0 4-2-15,0 1-4 16,0 6 7-16,0-2-2 15,0-4-9-15,0-1 10 0,0-7 0 16,0 0-2 0,0-7-5-16,6-2 2 0,3 4-11 15,1 4 7-15,0 4 0 16,-6 9 6 0,1-3-1-16,-3 3 2 0,0-7-7 15,5-11 10-15,0-1 1 16,6-10 0-16,3-6 1 15,3 8 0-15,0 10-1 16,-6 9 0-16,-2 13 2 16,0 0 0-16,0 2 13 15,-1 19-5-15,-4 6-10 16,-2-2-5-16,-2 1-37 0,-2-8-42 16,0-4 13-1,0 0-20-15,0-2 17 0,-2-6 13 16,-4 2 36-16,2-4 6 15,4-4 17-15,0 0-1 16,0 0-25-16,0-8-43 16,6-6 34-16,0 0-1 15,-3 2 4-15,-1 4 30 16,-2 2 4-16,0 6 22 16,0 0 11-16,0 0-33 15,0 0-3-15,-7 0-92 16,-11 6-145-16</inkml:trace>
  <inkml:trace contextRef="#ctx0" brushRef="#br0" timeOffset="-67348.02">19464 17052 529 0,'0'0'131'0,"0"0"-26"0,0 0-14 0,0 0-21 16,0 0-10-16,0 0-8 16,106-14-24-16,-69-4-16 15,-2-4-7-15,1 0-5 16,-3-4-17-16,-6 0-43 15,-2 2-24-15,-8-2-37 16,-3 0-11-16,-3-6 55 16,-9 2 36-16,-2 6 12 15,0 11 29-15,0 13 31 16,-21 0 103-16,-4 14-17 16,-4 21-30-16,4 9-11 15,4-2-18-15,13 3-9 0,8-10-17 16,0-9-8-16,2-4-21 15,21-11-3 1,6-11-2-16,2 0-1 0,2-6-3 16,-2-17 4-16,0-11-5 15,-8-2-33-15,-10-1-35 16,-11-2-59-16,-2 3-86 16,-27-4-357-16</inkml:trace>
  <inkml:trace contextRef="#ctx0" brushRef="#br0" timeOffset="-67176.06">19308 16543 521 0,'0'0'191'0,"0"0"-162"0,0 0 47 16,0 0 0-16,133-75-32 16,-63 44-19-16,-1-5-2 15,0-4-2-15,-11 0-20 16,-16 3-1-16,-17 11-88 15,-25 12-183-15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1:19:10.950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16487 766 219 0,'0'0'123'0,"0"0"-112"0,0 0-8 0,0 0 22 15,0 0 31-15,0 0-33 16,0 0-14-16,-15 4 13 16,15-3 36-16,0-1 4 15,0 0-17-15,0 0-9 0,0 0 2 16,0 0 3 0,0 3-14-16,-2 3 19 0,2-3-9 15,0 3-6 1,-5 3-4-16,0 1 6 0,1 8-14 15,-3 8-1-15,3 4 5 16,-3 9 6-16,3 4 3 16,-1 4-9-16,-2 0 0 15,3 3 3-15,0 5-7 16,-1 1-3-16,1-2 4 16,2-2-9-16,0 0 0 15,2-3-3-15,0 1-6 16,0-5 0-16,0 0 0 15,0-5 7-15,0-4-8 16,0-2 6-16,2 0-2 16,-2-2 6-16,0 4-7 15,0 0 3-15,0 5-2 0,0-2-3 16,0-2 5-16,0-5-7 16,0-6 1-16,0-6 0 15,0-6-2-15,0-6-1 16,0-1 2-16,0-1-3 15,0-1 2-15,0 1-1 16,0 2 4-16,0-2-1 16,0 2 1-16,0-2-4 15,0 5 1-15,0 2 1 16,0 3-3-16,0 5 3 16,0-2 0-16,0 0-3 0,0-6 3 15,0-5-2-15,0-4 1 16,0-4 2-16,0 0-2 15,0 0-10-15,0 0-3 16,0-8-3-16,0-15 5 16,0-14 10-16,0-8 2 15,0-8-2-15,0-3 4 16,-5-6-2-16,2-4 2 16,-1-3-2-16,4 0-1 15,0 2-2-15,0 7 1 16,0 4-3-16,0 3 1 15,0 6 3-15,-2-1-1 16,2-2 1-16,0 1 0 16,0-1 1-16,0 2 0 0,0 3 1 15,0 1 1 1,0 5-2-16,0-4 1 0,0 3-1 16,0 4 0-16,0 2 0 15,0 1 1-15,0 4 0 16,0 0 0-16,0-8-1 15,0-1 0-15,0-3-2 16,0 5-4-16,0 7 6 16,0 0-1-16,0 6-2 15,0-2 3-15,0 3-4 16,0 4-2-16,0 3 5 16,0 8 1-16,0-3 0 15,2 0 1-15,-2-2-1 0,2 0 1 16,0 1 0-16,-2 0 0 15,0 3-2 1,0-4 4-16,0 1-3 0,0 0 0 16,0 1 0-16,0 7 0 15,0 2 1-15,0 1-1 16,0 0 2-16,3 0-2 16,-3 0-7-16,3 0 0 15,3 0-4-15,9 0 5 16,10 0 5-16,6 0 2 15,9 4-1-15,3-2 4 16,8-2-6-16,4 0 6 0,6 0-2 16,1-10 7-1,-4 1-1-15,-2 3-8 0,-4 3 1 16,-4 0-1 0,-1 3 3-16,-3-1-1 0,6 1 0 15,-4 0-1-15,-1 0 1 16,-1 0-1-16,1 0 1 15,0 0-2-15,6 0 1 16,0 0 1-16,5 0 1 16,4 0-2-16,2 0-1 15,3 0 2-15,1-6 0 16,6-4-2-16,4 2 0 16,0 0 0-16,4 3 1 15,4 2 1-15,3-3-2 0,7 6 0 16,0 0-2-16,-3 0 0 15,-4 0-4-15,-7 0-1 16,0 0 4-16,-4 0-4 16,-4 0 4-16,-1 0-4 15,-7 0 5-15,3-8 2 16,-1-1-2-16,-1-1 1 16,3 2 1-16,0-4-2 15,1 2 2-15,2 0 2 16,5-4-2-16,0 1 0 15,0-1-3-15,2-6 3 0,2 6 0 16,1-5 0 0,3 2 2-16,5 7-1 0,-2-1 2 15,-2 3-2 1,-8 0-1-16,-3 4 0 0,-5 1-1 16,-2 3 1-16,0 0 0 15,-1 0 1-15,2 0-1 16,-4 0 0-16,-1 0 1 15,-3 0 0-15,-2 0 0 16,-3 0-2-16,1-3 2 16,-5 0-1-16,3 2 1 15,-1-1 0-15,5 2 1 16,2-1-2-16,3 1 0 16,-5 0 0-16,-2 0 0 0,-1 0 0 15,3 0-1 1,5 0 2-16,3 0-3 15,3 0 0-15,-2 0 1 0,0 4-1 16,-3 2 2-16,2 3-10 16,-2-3 7-16,-1 0 1 15,-3-2-1-15,0-4-5 16,-3 5 3-16,-1 1 2 16,0 1-2-16,-5 3-7 15,0 2 3-15,1-2 1 16,1 2 5-16,1 2-1 15,-3-1 2-15,0 4-11 16,-5-1 11-16,2-2-6 16,-6 3 6-16,1-4-3 0,1 1-13 15,-1 3 6-15,-3-5-3 16,-1 2 9-16,-3-3 5 16,-1-2-1-16,0 4 2 15,-7-3-5-15,-1 1-5 16,-3 5 4-16,1-4 5 15,0 4 1-15,-6 1 0 16,-1-2 1-16,1 3-3 16,0 4 0-16,1-2 2 15,0 5 1-15,0 2 1 16,-2 8-2-16,0 2 1 0,-2 4 0 16,-8 0 6-16,3 3 15 15,-3 1-9-15,2-1-6 16,-3-2 3-1,-1-2-9-15,-4 4 6 0,-2 8 4 16,0 6 5-16,-8 3 12 16,-9 1-12-16,-4-4 0 15,5-3-7-15,8-4-6 16,-1-4-3-16,5-1 0 16,4-6-5-16,-3 2 3 15,3-6 2-15,0 0-4 16,0-3 9-16,0-6-6 15,0 3 4-15,-4 1-1 16,-3-2 6-16,2 7-7 16,-1-3 3-16,-1 1-4 0,5-3-1 15,0-4 0 1,2-5 0-16,-2-6 0 0,2-4 1 16,-3-8 3-16,1-3-3 15,2-1 2-15,-5 0-2 16,-5 0 7-16,-9 5-7 15,-8-1 1-15,-10 4-1 16,-5 2 0-16,-5 2 3 16,0 2 0-16,0-2-2 15,1 0 9-15,1-2-2 16,1-2 4-16,-4-3-9 16,-2 2 11-16,-8-5-8 0,-7 2-3 15,-9-2-3-15,-6 0 8 16,-7 2 10-16,-4 2-5 15,-7 1-1-15,0-2-3 16,5 4 3-16,1 0 0 16,3 1-8-16,-2 4 3 15,-1 0-6-15,3-2 4 16,0 2-4-16,2 1 0 16,-3 1 1-16,-3 3-2 15,-3 2 1-15,1 1-1 16,1-3 0-16,5 2-2 15,6-2 2-15,3-2 0 16,0-1 3-16,-3-2-1 16,-3-4-2-16,-3-2-9 15,2-2 9-15,-3-4 0 0,-1 0 1 16,-11 0-1 0,-6 4 0-16,0 0-4 0,0 5 8 15,10-4-7-15,9 3 5 16,2 2-2-16,8-3 0 15,0-2 0-15,8-2-2 16,2-4 2-16,-3-1-3 16,-3 3-5-16,-8-3 8 15,-8 0 0-15,-5 0-1 16,0 1-2-16,3 1-4 16,6-2 4-16,7 0-7 15,4 0 4-15,7-3-11 0,5-7-1 16,3-2 18-16,3-1-2 15,2 1 5-15,1 2 1 16,-1 4-2-16,1 0-1 16,-1 4-1-16,-2-4-1 15,-4-2-7-15,-1 2-2 16,-4 0 10-16,1-1-5 16,0-2 2-16,0-1 3 15,-1 2-2-15,2-4 2 16,3 2 0-16,2-2-3 15,4-4 0-15,8-5-8 16,2 0 6-16,7-2 0 16,1 3 3-16,5 7 1 15,4-2 1-15,2 6 1 16,4 2 1-16,1 3-2 0,2 1-4 16,-2 3 2-16,-3 0-8 15,-2 0-9-15,0 0 17 16,4 0-3-16,-4 0 5 15,4 0-9-15,3 1 1 16,2 1 4-16,2-2-11 16,6 0 2-16,-1 0-8 15,1 0-15-15,6 0-27 16,-3 0 25-16,-3 0-8 16,-2 0-39-16,-1-2-91 0,-5-16-118 15</inkml:trace>
  <inkml:trace contextRef="#ctx0" brushRef="#br0" timeOffset="825.99">23466 2408 666 0,'0'0'158'0,"0"0"-148"0,0 0 22 0,0 0 50 15,0 0 12-15,0 0-64 16,18-32-15-16,17-17 13 16,12-12 8-16,8-14 5 0,1-3-17 15,9 0-15-15,6-5-7 16,3 5-2-16,-5 6-31 15,-9 12-3-15,-14 16-27 16,-15 16-16-16,-12 16-58 16,-11 12-61-16,-8 0-63 15</inkml:trace>
  <inkml:trace contextRef="#ctx0" brushRef="#br0" timeOffset="1079.56">23809 2657 546 0,'0'0'273'0,"0"0"-198"15,73-111-6-15,-17 31 33 16,16-20-42-16,3-9-37 15,8 5-23-15,-4 8-4 16,0 18-43-16,-10 18-33 16,-11 14-63-16,-16 15-139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1:22:03.029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1346 5592 296 0,'0'0'166'0,"0"0"-83"0,0 0 4 16,0 0-23-16,0 0-13 16,0 0 10-16,0 0 6 15,-5 0-1-15,2 0 18 16,-1 0-9-16,2 0-10 16,2 0-17-16,-3 3-3 15,3-3-12-15,0 0-5 0,-2 0-4 16,2 0-5-16,0 0-5 15,0-18-4-15,0-18 1 16,0-21-4-16,0-13-5 16,0-8 1-16,0-10-3 15,0-11-1-15,0-9-1 16,0-4-12-16,0 3-15 16,0 19 4-16,0 20 8 15,5 21-4-15,-3 17 12 16,2 19 2-16,-1 8-3 15,-1 5 3-15,5 0-12 16,8 3-8-16,10 23 9 0,6 10 17 16,9 11 1-16,-2 12 2 15,0 12-1-15,-3 7 7 16,-3 8 6-16,-6 0-7 16,-5-3 7-16,-6 1-4 15,-4-11 5-15,-4-5-7 16,-2-6-7-16,-5-13 4 15,0-15-5-15,0-14-9 16,0-14-28-16,0-6-34 16,-5 0-17-16,-24-35-115 15,-6-8-168-15</inkml:trace>
  <inkml:trace contextRef="#ctx0" brushRef="#br0" timeOffset="209.09">1343 5282 480 0,'0'0'267'0,"0"0"-200"0,0 0 8 15,0 0 20-15,0 0-44 16,0 0-51-16,-2 0-3 16,28 0 3-16,11-3 5 15,-2-4-5-15,3-1-2 16,-1-3-69-16,-1 0-56 0,-3-8-72 15,-6-5-86 1</inkml:trace>
  <inkml:trace contextRef="#ctx0" brushRef="#br0" timeOffset="500">1776 4760 551 0,'0'0'58'15,"0"0"25"-15,0 0 14 16,0 0-33-16,0 0-14 16,0 0 11-16,4 78 59 15,5-25-30-15,-5 10-32 16,0 14-21-16,0 3 0 16,2 0-13-16,-2 2-8 0,3-3-7 15,-1-3-6 1,1-7-2-16,-2-12-1 0,-1-13-4 15,0-18-18-15,-1-11-30 16,-1-13-22-16,-2-2-47 16,0-13-48-16,0-20-34 15,-11-9-121-15</inkml:trace>
  <inkml:trace contextRef="#ctx0" brushRef="#br0" timeOffset="708.14">1730 5384 548 0,'0'0'116'16,"0"0"-13"-16,0 0-1 16,0 0-52-16,0 0-38 15,0 0 27-15,56-17 3 16,-22 11-17-16,-1-1-7 16,-2 1-11-16,0 0-4 15,-6 0-3-15,-2-2-34 16,-6 2-81-16,-1-6-102 15,-7 0-93-15</inkml:trace>
  <inkml:trace contextRef="#ctx0" brushRef="#br0" timeOffset="936.83">2096 5302 664 0,'0'0'153'0,"0"0"-74"15,0 0 69-15,0 0-76 16,0 0-50-16,0 0-5 16,0 109 6-16,0-70 2 15,0 3-12-15,0 0-8 16,0-2-5-16,0-1 0 16,0-7-26-16,0-10-53 15,0-7-92-15,0-8-99 16,0-7-122-16</inkml:trace>
  <inkml:trace contextRef="#ctx0" brushRef="#br0" timeOffset="1310.94">2250 5367 540 0,'0'0'215'15,"0"0"-132"-15,0 0 43 16,0 0-18-16,0 0-65 16,0 0-21-16,0 50 8 0,2-25 6 15,4 3-2 1,2 8-4-16,0 2-3 0,3 4-12 16,1-4-7-1,1-5-8-15,0-9 0 0,5-8-1 16,3-9-8-16,2-2 0 15,4-5-6-15,-4 0 0 16,1-23 8-16,-6-16 7 16,0-13 7-16,-5-5 0 15,-6 3 1-15,-2 8 1 16,-5 8-9-16,2 10-22 16,-2 8-21-16,2 4-34 15,4 2-67-15,1 2-81 16,2-2-62-16</inkml:trace>
  <inkml:trace contextRef="#ctx0" brushRef="#br0" timeOffset="1526.16">2698 5282 684 0,'0'0'130'0,"0"0"-42"16,0 0 110-16,-7 122-113 15,4-92-51-15,1 0-16 16,2-4-12-16,0 4-4 16,0 0-2-16,0-3-5 15,0-6-30-15,0-6-47 16,2-10-84-16,12-5-55 16,1-1-82-16</inkml:trace>
  <inkml:trace contextRef="#ctx0" brushRef="#br0" timeOffset="1989.31">2979 5296 569 0,'0'0'261'0,"0"0"-234"15,0 0 112-15,0 0-50 16,0 0-73-16,0 0 0 15,-58 48-10-15,49-20-1 0,-1 9 4 16,4 4 4-16,4-3-1 16,2 0-4-1,0-4 0-15,0-10-2 0,13-5-6 16,1-12-6-16,3-7-10 16,5 0-15-16,3-18 6 15,0-24 18-15,0-20 7 16,-10-15 21-16,-2-5-6 15,-6 1 3-15,-5 0-15 16,-2 6 9-16,0 6 5 16,0 3-5-16,0 10 5 15,-2 8-2-15,-5 13-7 16,2 18-2-16,3 10 2 16,2 7-7-16,-2 0-1 0,2 15-22 15,0 23-12-15,0 18 25 16,0 18-21-16,2 10-13 15,14 2-29-15,1 1-29 16,6-10-21-16,4-4-27 16,0-13-58-16,2-14-106 15</inkml:trace>
  <inkml:trace contextRef="#ctx0" brushRef="#br0" timeOffset="2358.06">3386 5403 798 0,'0'0'109'0,"0"0"59"0,0 0-7 0,0 0-118 15,0 0-34-15,-125 43-4 16,105-11-2-16,3 6-3 16,5-4 0-16,6-2-3 15,6 0 0-15,0-5-18 16,0-1 18-16,4-7-11 15,10-5-10-15,3-7-17 16,3-7 4-16,3 0 9 16,1-10 4-16,-2-16 17 15,-3 0 3-15,-4-1 4 0,-4 7 1 16,-2 8 8-16,-7 10-3 16,0 2 4-16,-2 0 4 15,3 0-14-15,3 11-2 16,1 4 2-16,4 3 10 15,2 1-10-15,1-7-55 16,1-8-132-16,1-4-109 16,-1-10-77-16</inkml:trace>
  <inkml:trace contextRef="#ctx0" brushRef="#br0" timeOffset="2809.8">3609 5472 456 0,'0'0'190'15,"0"0"-64"1,0 0 1-16,0 0-40 0,0 0-5 16,0 0-34-16,-36 14-13 15,21 9-13-15,1 4-6 16,3 10 0-16,7 4 1 16,4-1-10-16,0-3 1 15,0-7-6-15,13-10-2 16,10-13-3-16,4-7-12 15,2 0 0-15,2-35 3 16,-2-15 9-16,-6-18 3 16,-2-18 9-16,-13-13 4 15,-8-9-6-15,0-1-2 16,0 7-4-16,0 12-1 0,-4 14 3 16,-2 19-1-1,-3 21 1-15,2 15 2 0,4 16 12 16,-1 5 1-16,4 0-7 15,0 18-11-15,0 25-10 16,0 15 10-16,0 18 2 16,12 1 2-16,1 2-1 15,2-1-6-15,1-3-1 16,-1-1-8-16,-1-4-15 16,1-8-50-16,1-8-66 15,3-10-16-15,-2-17-78 16,5-18-102-16</inkml:trace>
  <inkml:trace contextRef="#ctx0" brushRef="#br0" timeOffset="3574.06">4086 5392 725 0,'0'0'76'0,"0"0"44"0,0 0 35 15,0 0-116-15,0 0-25 16,0 0-1-16,-27 2-7 16,27 0 3-16,0 0 4 15,0 0-8-15,0-2 0 0,0 0 0 16,0 0-5-16,0 0 0 16,0 0 0-16,0 0-1 15,0 0-7-15,0 0-3 16,0 0-2-16,0 0 10 15,0 0 3-15,0 0 13 16,0 0 2-16,0 0 3 16,0 0-6-16,-2 0-12 15,2 0-2-15,0 0-8 16,0 0 1-16,0 0 4 16,0 3-7-16,0-3 8 15,0 1-5-15,-2 4 9 16,-2-3-1-16,-2 9 1 15,2-1-4-15,-2-2 2 16,-1 0 2-16,3-2 0 0,-2-4 0 16,6 1-2-16,0-3-1 15,0 0-6-15,0 0 2 16,0 0 7-16,0 0 3 16,0 0-2-16,0 0 0 15,0 0-1-15,0 0-3 16,0 0 3-16,0 0-1 15,0 0-1-15,0 0-10 16,0 0 8-16,0 0 2 16,0 0 2-16,0 0 4 0,0 0-3 15,0 2-2-15,-2 1-5 16,-2 3-2 0,0 2-11-16,-3 8 10 0,3 6 2 15,-3 3 5-15,2 4 2 16,1 1 6-16,4 1-2 15,0-3-1-15,0-5 8 16,0 2-11-16,18-3 10 16,7-4-10-16,6-6-3 15,2-8 0-15,5-4-4 16,4 0-3-16,1-2 2 16,-1-14-1-16,-9-4-20 15,-8-5-45-15,-7 0-43 16,-9-2-60-16,-7 2-136 15</inkml:trace>
  <inkml:trace contextRef="#ctx0" brushRef="#br0" timeOffset="3746.84">4259 5556 299 0,'0'0'501'0,"0"0"-466"0,0 0 80 0,0 0 15 0,-60 103-113 15,58-95-17-15,2-4-11 16,0-4-86-16,0 0-30 16,0-7-150-16,6-16-236 15</inkml:trace>
  <inkml:trace contextRef="#ctx0" brushRef="#br0" timeOffset="4074.48">4576 5340 568 0,'0'0'182'16,"0"0"-70"-16,0 0 42 15,0 0-90-15,0 0-64 16,0 0 7-16,-105 52-3 16,105-33-4-16,0 4-10 15,7-1-39-15,15-2-14 16,1-2 4-16,1-2 41 15,-4 2 6-15,0-2 12 16,-5 4 1-16,-3 0 31 0,-6 0 19 16,-6 4 20-16,0 1-3 15,0 1-28-15,-4-7-9 16,-16-2-5-16,-2-5 5 16,-5-8-26-16,-2-4-5 15,-2 0-21-15,0-2-55 16,2-18-55-16,6 0-135 15,1-2-426-15</inkml:trace>
  <inkml:trace contextRef="#ctx0" brushRef="#br0" timeOffset="5265.68">5710 4806 381 0,'0'0'161'0,"0"0"-82"0,0 0 96 0,0 0-61 16,0 0-32-16,0 0-12 0,0 0-5 15,-15 25-11-15,15 4-26 16,0 15 4-16,0 11-8 16,0 11 0-16,0 6-12 15,-3 3-3-15,1 1-3 16,2-2 4-16,-2-4-9 16,2-12 0-16,0-16-1 15,0-16 2-15,0-12-2 16,0-10-1-16,0-4 1 15,0 0-9-15,0 0-4 16,-4-6-7-16,-4-14 1 16,2-14 19-16,-5-10 1 0,1-10 5 15,2-8-1 1,3-6-5-16,-1-11-2 0,4-6-1 16,0-4-15-16,2 4 3 15,0 11-15-15,0 10 2 16,2 16 10-16,11 16 8 15,5 12 2-15,1 12-12 16,2 8-12-16,6 0 1 16,2 18 28-16,0 14 3 15,0 8 3-15,-10 3 1 16,-5 2 2-16,-7 4 3 16,-7-1-4-16,0 2 32 15,0-3-5-15,-16 1-2 0,-6-9-1 16,-3-3-10-1,-2-6-8-15,5-10-5 0,-2-6 0 16,2-8-6-16,-1-1-9 16,4-5-36-16,2 0-67 15,9-8-72-15,6-12-166 16</inkml:trace>
  <inkml:trace contextRef="#ctx0" brushRef="#br0" timeOffset="5670.01">5960 5231 569 0,'0'0'223'0,"0"0"-215"0,0 0 138 0,0 129 1 0,0-107-95 15,0-1-16-15,0-7-7 16,0-1-8-16,0-5-4 15,0-6 1-15,0-2 2 16,0 0-7-16,0 0 1 16,0 0-9-16,0 0-4 15,0 0-1-15,0 0-3 16,0-10-11-16,0-14-4 16,2-10 18-16,11-9 9 15,0-2 1-15,3 3-10 16,-1 3 3-16,-1 5 1 15,-1 6-5-15,1 2 1 0,-1 6-3 16,-3 4 2-16,-2 4-11 16,-1 6-6-16,-3 2-5 15,2 4-5-15,0 0-4 16,0 0-32-16,1 2-89 16,-1 8-30-16,-6-4-295 15</inkml:trace>
  <inkml:trace contextRef="#ctx0" brushRef="#br0" timeOffset="5941.09">6243 5149 663 0,'0'0'68'16,"0"0"39"-16,0 0 48 15,0 0-19-15,0 0-63 16,11 112-9-16,-11-75-29 16,0-1-6-16,0-4-15 15,0-2-7-15,0-6-7 16,0-6-1-16,0-10-30 16,0-8-50-16,0 0-105 15,4-18-147-15,6-14-94 16</inkml:trace>
  <inkml:trace contextRef="#ctx0" brushRef="#br0" timeOffset="6403.58">6420 5203 495 0,'0'0'289'16,"0"0"-261"-16,0 0 130 15,19 135-9-15,-13-97-93 16,4-4-4-16,-4-4-11 15,-2-11-17-15,1-11-18 16,-3-3-4-16,-2-5-2 16,0 0-2-16,0 0-10 15,2-18-38-15,5-19 12 0,2-8 38 16,2-5 0-16,5 7-16 16,-1 17-11-16,1 12 11 15,1 9 14-15,2 5 0 16,0 0 2-16,1 1 4 15,-1 20 8-15,-2 2 4 16,-3 5-6-16,-3-3-2 16,-5-7-3-16,-2-7 0 15,-1-6-5-15,0-5 0 16,-1 0-17-16,2 0-23 16,5-16-27-16,4-8 58 15,1 0 5-15,1 7-3 16,-1 8-6-16,-3 9-13 0,2 0 0 15,-2 6 15-15,-2 18 11 16,3 6 5-16,-6 6 2 16,1 1 1-1,-3-4-2-15,0-3-6 0,4-5-3 16,0-13-39-16,3-12-130 16,5-3-186-16</inkml:trace>
  <inkml:trace contextRef="#ctx0" brushRef="#br0" timeOffset="6808.27">7062 5243 642 0,'0'0'42'0,"0"0"79"0,0 0 10 0,0 0-71 15,0 0-12-15,0 0 3 16,-77 24 14-16,63 1-31 15,3 6-12-15,2 7-7 16,2 4-1-16,7-5-2 16,0-5-6-16,0-7-6 15,3-13-3-15,12-12-17 16,8 0-26-16,4-11-12 16,-1-21 18-16,-2-8 39 15,-3-2 0-15,-9 6-2 0,-2 10-2 16,-3 10 3-1,-5 12 4-15,-2 4 0 0,2 0 19 16,2 5 12-16,3 17 6 16,0 9-24-16,4 3-2 15,-5-2-10-15,1-5-3 16,0-8-7-16,0-5-23 16,-1-8-56-16,1-6-75 15,2 0-119-15,-2-26 10 16</inkml:trace>
  <inkml:trace contextRef="#ctx0" brushRef="#br0" timeOffset="7118.1">7299 5336 627 0,'0'0'177'0,"0"0"-109"0,0 0 98 15,0 128-79-15,4-102-48 16,0-2 0-16,1 0-5 15,0-8-6-15,1-9-1 16,-3-2-15-16,-3-5-12 16,2 0-2-16,-2-5-13 15,4-24-29-15,0-13 44 16,6-8 1-16,1 4 3 16,2 8-4-16,1 8 0 15,-4 8 3-15,-1 6-6 16,1 6 3-16,-2 4-5 0,-1 4-9 15,1 2-29 1,2 0-12-16,1 0-35 0,3 0-40 16,-4 6-121-16,-1-4-201 15</inkml:trace>
  <inkml:trace contextRef="#ctx0" brushRef="#br0" timeOffset="7312.72">7602 5320 718 0,'0'0'79'0,"0"0"52"16,0 0 44-16,0 0-104 0,0 110-30 15,0-79-10-15,0 6-18 16,0-7-12-16,0 1-1 16,0-9-13-16,2-6-59 15,9-10-135-15,9-6-123 16,3-11-213-16</inkml:trace>
  <inkml:trace contextRef="#ctx0" brushRef="#br0" timeOffset="7692.47">7872 5334 748 0,'0'0'72'0,"0"0"59"0,0 0 19 16,0 0-102-16,0 0-27 15,-54 104-11-15,45-68-3 16,4-1-5-16,3-6 2 16,2-3-3-16,0-9-1 15,0-3-5-15,0-6-6 16,2-8-12-16,12 0-32 16,-1-6-28-16,5-25 60 15,3-11 12-15,-2-2 7 16,1 4 0-16,-5 11 4 15,-3 14 3-15,-8 11-2 16,-1 4-1-16,1 0 16 0,0 0 18 16,3 8 30-16,0 9-12 15,2 2-21 1,-1-1-24-16,-1 0-6 0,5-4-1 16,-4 0-27-16,3-5-79 15,5-9-40-15,5 0-171 16,0-9-173-16</inkml:trace>
  <inkml:trace contextRef="#ctx0" brushRef="#br0" timeOffset="8025.79">8223 5270 559 0,'0'0'230'15,"0"0"-92"-15,0 0 10 0,0 0-97 16,0 0-41-16,0 0 4 15,-20 96-1 1,20-72-5-16,0 0-8 0,0-2 1 16,0 2-2-16,18-2-6 15,5-1-3-15,4-4 3 16,-2-1-1-16,0-4 7 16,-2 0 1-16,-3 2 6 15,-3 0 7-15,-3 4 24 16,-3 0 14-16,-4 0-6 15,-7 3-18-15,0-2-8 16,0 2-13-16,-20-2-6 16,-9-2-8-16,-5-5-24 0,-4-6-11 15,0-6-20 1,1-2-98-16,6-26-37 0,4-14-157 16</inkml:trace>
  <inkml:trace contextRef="#ctx0" brushRef="#br0" timeOffset="8227.76">7840 5089 803 0,'0'0'41'0,"0"0"-25"0,0 0-16 0,0 0-27 16,0 0-186-16,0 0-384 16</inkml:trace>
  <inkml:trace contextRef="#ctx0" brushRef="#br0" timeOffset="8776.64">6993 5078 340 0,'0'0'237'0,"0"0"-165"0,0 0 82 0,0 0-59 16,0 0-53 0,0 0-22-16,0 0-16 0,0 0-2 15,0 0-2 1,0-9-47-16,0-7-87 0,-2-1-96 16</inkml:trace>
  <inkml:trace contextRef="#ctx0" brushRef="#br0" timeOffset="9120.17">6160 4804 622 0,'0'0'288'15,"0"0"-226"-15,0 0 26 16,0 0-15-16,0 0-73 16,0 0-18-16,0-12-161 15,-4 0-255-15</inkml:trace>
  <inkml:trace contextRef="#ctx0" brushRef="#br0" timeOffset="10448.35">8674 5360 226 0,'0'0'226'0,"0"0"-199"0,0 0 19 0,0 0 31 16,0 0-42-16,0 0-24 15,0 0 11-15,-12 0 17 16,10 0 28-16,0 0 0 16,-1 0-3-16,1 0 7 15,0 0 29-15,2 0-24 16,-2 0-27-16,2 0-22 15,0 0-21-15,0 0-6 16,0 0-8-16,9 0 8 16,11 0 2-16,3 0 0 15,0-1 0-15,4-2-2 0,2 3 3 16,5 0 1-16,-1 0-2 16,0 0-2-1,-2 0 2-15,1 0 0 0,-6 0-1 16,-3 0 3-16,-5 0-2 15,-7 0 5-15,-2 0 0 16,-7 0 6-16,0 0-2 16,-2 0 12-16,0 0 0 15,0 0 7-15,0 0-16 16,0 0-11-16,0 0-1 16,0 0-2-16,0 0-1 0,0 0-22 15,0 0-51 1,0 0-52-16,4-12-136 0,2-4-230 15</inkml:trace>
  <inkml:trace contextRef="#ctx0" brushRef="#br0" timeOffset="11028.15">9177 5117 566 0,'0'0'235'0,"0"0"-192"0,0 0 62 15,0 0-3-15,0 0-69 16,0 0-31-16,0 0 3 16,0 0-1-16,0 2 20 15,13 5 12-15,3-2-5 16,-1 0-10-16,1 4 1 15,1 1-12-15,4 2-4 16,-1-1-5-16,0 0 1 16,0-1-2-16,-2-2 2 15,-5 2-1-15,-4-4 0 16,-2 0 1-16,-2-4-1 0,-3 1 8 16,-2-3 4-1,0 1 5-15,0-1-2 0,0 3-2 16,0-3-1-16,0 0 3 15,0 1 0-15,0-1-5 16,0 3 1-16,0-2 0 16,0 5 7-1,0 5-11-15,-7 1-4 0,-7 1-2 16,4 2 4-16,-7 2-2 16,0 4-1-16,1 1-2 15,3 0 1-15,-1-1 0 16,3-8-2-16,5-3 0 15,0-2 0-15,6-6 0 16,-4 0 0-16,4 0-9 16,0-2-8-16,0 0-13 0,0 0-31 15,0 0-33-15,0 0-113 16,14-14-208-16,7-3-59 16</inkml:trace>
  <inkml:trace contextRef="#ctx0" brushRef="#br0" timeOffset="13266.31">10257 5742 928 0,'0'0'57'0,"0"0"-45"16,0 0 60-16,0 0-56 16,0 0 13-16,9-118-11 0,3 55 6 15,1-1-6 1,-1-5 12-16,1-3 5 0,-3-2-16 15,2-1-3 1,-3-3 0-16,-5 4-10 0,-2-2 4 16,-2 6-6-16,0 9-1 15,0 17 0-15,0 20 2 16,0 14-1-16,0 8 1 16,0 2 1-16,0 0-4 15,0 0 4-15,0 2-6 16,0 16-4-16,0 12 1 15,9 11 3-15,3 9 2 16,0 4-1-16,5 6-1 16,0 3 1-16,5 4-1 15,1-3 3-15,-1-3-3 16,0-7 0-16,1-6 0 16,-1-8 0-16,0-12-2 0,0-9-5 15,1-8 3-15,-3-7 0 16,-3-4 4-16,-3 0-1 15,-3-4-5-15,-2-15 6 16,3-12 6-16,-4-15 0 16,1-10 2-16,-3-14 4 15,2-10-9-15,-2-1-3 16,1 1-1-16,-5 6 1 16,-2 14 2-16,0 11-2 15,0 15 2-15,-2 12-2 0,-3 10 0 16,1 7 0-1,2 3-2-15,2 2-16 0,0 0-10 16,0 0-27-16,0 0-37 16,0 17-97-16,0 7-111 15,0 5-207-15</inkml:trace>
  <inkml:trace contextRef="#ctx0" brushRef="#br0" timeOffset="13595.98">10910 5257 507 0,'0'0'279'0,"0"0"-199"0,0 0 37 16,0 0 0-16,0 0-52 16,0 0-31-16,0 0 14 15,0 13-3-15,0 13-8 16,0 10-7-16,0 2-8 16,0 2-7-16,2-6-10 0,0-4-5 15,-2-4-3 1,3-8-18-16,0-10-38 0,-3-8-30 15,4 0-116-15,-2-15-64 16,2-16-36-16</inkml:trace>
  <inkml:trace contextRef="#ctx0" brushRef="#br0" timeOffset="13990.61">11086 5243 562 0,'0'0'321'0,"0"0"-296"15,0 0 60-15,0 0 57 0,-10 111-97 16,10-83-32 0,0 1 10-16,0 0 5 0,10-3 9 15,1-4-5-15,-1-6-14 16,3-4-15-16,3-8-1 15,1-4-2-15,6 0-7 16,3-2 5-16,4-19 2 16,-7-12 0-16,0-3 5 15,-5-6 3-15,-7-4-4 16,-5 4 6-16,-6 5-10 16,0 14 1-16,0 5-2 15,0 5-1-15,0 5-10 16,-2 0-30-16,0 8-40 15,2-2-59-15,0 2-53 0,0 0-94 16,4 0-244-16</inkml:trace>
  <inkml:trace contextRef="#ctx0" brushRef="#br0" timeOffset="14375.95">11583 5195 339 0,'0'0'360'0,"0"0"-274"16,0 0 25-16,0 0 27 16,0 0-43-16,0 0-57 0,-33-2-13 15,12 16 4 1,2 7 0-16,-4 8-12 16,7 6-15-16,6 1-2 15,5 2 0-15,5-1-1 0,0-4 1 16,5-5-7-16,17-8-11 15,5-12-38-15,4-8-57 16,2 0 9-16,-3-20 71 16,-11-6 14-16,-9 0 1 15,-10-2-26-15,0 2-7 16,0 4 51-16,-8 7 1 16,-7 9 47-16,2 6 13 0,-3 0-29 15,1 3 4 1,1 15 7-16,-1 2-31 0,1 4-12 15,3 2 0-15,5-6-1 16,0-1-6-16,4-11-55 16,2-8-59-16,0 0-68 15,12-17-144-15</inkml:trace>
  <inkml:trace contextRef="#ctx0" brushRef="#br0" timeOffset="14660.22">11866 4711 493 0,'0'0'313'0,"0"0"-274"0,0 0 74 0,-15 130 40 16,15-82-82-16,4 8-21 15,7 12-5-15,5 8-12 16,-5 7 12-16,3-6-11 15,-4 2-13-15,1-13-8 16,-1-14-5-16,-2-8-8 16,1-18 0-16,-5-10-19 15,4-10-23-15,-6-6-47 16,-2-16-123-16,0-26-54 16,0-8-15-16</inkml:trace>
  <inkml:trace contextRef="#ctx0" brushRef="#br0" timeOffset="15032.8">11004 5017 475 0,'0'0'198'0,"0"0"-133"0,0 0 15 0,0 0-35 0,0 0 5 16,0 0 19-16,69-52-16 16,-49 32-41-16,-8 4-7 15,-4 0-5-15,-6 4-94 16,-2 6-182-16,-2 6-312 16</inkml:trace>
  <inkml:trace contextRef="#ctx0" brushRef="#br0" timeOffset="16157.16">12791 5350 623 0,'0'0'107'0,"0"0"-60"0,0 0 37 0,0 0-28 15,0 0-25-15,0 0 5 16,0 0 14-16,-36-50 1 15,32 48 13-15,-5 0-9 16,-5 2-14-16,-3 0-16 16,-8 11-9-16,0 11-4 15,1 8-12-15,4 1 0 16,9 1 0-16,8 2-2 16,3-4 1-16,0-6-2 15,5-6 0-15,15-5 3 16,3-13-8-16,1 0-7 15,0 0 7-15,1-27 2 0,2-13 6 16,-5-8 1-16,-4-11 4 16,-5-8 4-16,-8-11 7 15,-5-9-4-15,0-6-7 16,0 8-1-16,-9 10-3 16,-5 16 1-16,-1 18-2 15,5 16 9-15,4 15-9 16,2 7 6-16,4 3-3 15,0 9 9-15,0 24-12 16,0 19-1-16,0 13-5 0,13 9-8 16,1 6-14-1,1-2-28-15,3 3-38 0,2-5-48 16,4-9-14-16,3-10-88 16,2-14-307-16</inkml:trace>
  <inkml:trace contextRef="#ctx0" brushRef="#br0" timeOffset="16510.91">13141 5317 305 0,'0'0'484'0,"0"0"-429"0,0 0 28 0,0 0 65 0,-125 3-75 15,103 15-54 1,1 10-13-16,8 4-2 0,7 6-3 15,4 2-1 1,2 2 0-16,0-4-1 0,11-3-5 16,15-12-28-1,10-13-32-15,8-10-42 0,3 0-4 16,-3-26 56-16,-10-8 25 16,-14-4 1-16,-18 0 26 15,-2 3-7-15,-13 2 7 16,-16 13 4-16,-8 12 62 15,-4 8 18-15,3 0-17 16,1 2-17-16,8 14-22 16,8-3-24-16,10 0-50 0,7-9-122 15,4-4-221-15</inkml:trace>
  <inkml:trace contextRef="#ctx0" brushRef="#br0" timeOffset="17281.72">13923 4998 722 0,'0'0'83'0,"0"0"-38"0,0 0 72 15,0 0-6-15,0 0-64 16,0 0-21-16,-44 15 1 16,21 0-8-16,-4 2 4 15,-2 1-11-15,2 3-8 16,2 2-3-16,4-2-1 0,7-4-4 15,8-3-14 1,6-1-9-16,0-4 2 0,12-1-48 16,23 1 4-16,7-1 41 15,2-3 17-15,-3 6 3 16,-6 2 8-16,-8 5 6 16,-8 5-4-16,-7 3 5 15,-12 0 5-15,0 0 7 16,0-2 15-16,-20-8-5 15,-5-1-1-15,-6-10-5 16,0-3-23-16,-3-2-3 16,1 0 3-16,2-2 0 0,4-12 0 15,4-4-64-15,11-3-72 16,9-2-80-16,3-4-73 16</inkml:trace>
  <inkml:trace contextRef="#ctx0" brushRef="#br0" timeOffset="17697.43">14181 5063 645 0,'0'0'144'0,"0"0"-82"0,0 0 90 16,0 0-20-16,0 0-72 0,-113 59-15 15,94-40-14 1,4 3 0-16,-1 1-10 0,6 7-8 16,5-1-12-16,5 4-1 15,0-1-3-15,11-4 1 16,18-5-4-16,4-8 5 16,5-7-22-16,5-8-17 15,-5 0-15-15,-3-8 3 16,-8-12-24-16,-10-2-22 15,-11-2 24-15,-6 2 18 16,-3 4 8-16,-23 5 22 16,-6 8 13-16,-6 1 12 15,0 4-15-15,5-3-5 0,6 3-23 16,10 0 21-16,5 0 20 16,7 0-8-16,5-2-30 15,0-2-78-15,0-4 4 16,7 0 6-16,9 1-72 15</inkml:trace>
  <inkml:trace contextRef="#ctx0" brushRef="#br0" timeOffset="17786.87">14181 5063 511 0</inkml:trace>
  <inkml:trace contextRef="#ctx0" brushRef="#br0" timeOffset="18245.33">14181 5063 511 0,'153'148'105'0,"-147"-125"56"0,-2-1-3 0,-2 0-15 0,-2 4-51 16,0-4-31-16,0 2-19 0,0-4-11 16,0-8-14-1,0-6-2-15,0-6-15 0,0 0 3 16,0 0-6-16,0 0 3 16,0 0-5-16,0-15-9 15,0-10 14-15,0-9 0 16,0-7 0-16,0 2 0 15,0-2-1-15,0 5 1 16,11 1 0-16,3 4-10 16,1 5 2-16,5 2-1 0,2 6 3 15,1 6-3-15,-3 6 6 16,-5 6-9-16,1 0 10 16,-5 0 2-16,-1 23 2 15,-6 2 13-15,-4 6-1 16,0 0 0-16,0-1-3 15,-2-3 3-15,-14-4-10 16,3 2-1-16,1-3 9 16,1 0-8-16,5-4 2 15,3 0 2-15,3 2-8 16,0-4 0-16,0 0-1 16,5-2-1-16,8-7-2 15,5 0-1-15,5-7-5 16,0 0-22-16,4 0 3 15,0-13 0-15,2-6-35 0,-2-1-82 16,0-1-7-16,0-1-78 16,-8 1-21-16</inkml:trace>
  <inkml:trace contextRef="#ctx0" brushRef="#br0" timeOffset="18592.16">14764 5067 495 0,'0'0'191'0,"0"0"-106"0,0 0 28 0,0 0-13 15,0 0 10-15,0 0-22 0,12 119-22 16,-3-88-13-16,5 4-3 16,1-2-11-16,5 2-9 15,-2-1-6-15,2-10-12 16,-3-4-7-16,-3-9-5 15,-1-11-3-15,1 0-1 16,3-9-6-16,6-25-1 16,-3-15 11-16,-3-8 2 15,-5-1-2-15,-5 7 1 16,-5 9-2-16,-2 14 1 16,0 12-3-16,0 6-6 15,0 10-3-15,-9 0-23 16,2 0-31-16,0 0-75 0,5 0-116 15,2 0-75-15</inkml:trace>
  <inkml:trace contextRef="#ctx0" brushRef="#br0" timeOffset="18842.72">15184 5101 596 0,'0'0'166'0,"0"0"-67"16,0 0 116-16,0 0-78 0,0 0-62 15,20 125-23-15,-18-95-13 16,0 2-17-16,1 0 0 16,-1 0-14-16,-2-4-7 15,0-5-1-15,0-10-22 16,0-9-35-16,8-4-62 15,4 0-165-15,3-24-71 16,6-8-140-16</inkml:trace>
  <inkml:trace contextRef="#ctx0" brushRef="#br0" timeOffset="19569.23">15591 5092 302 0,'0'0'284'0,"0"0"-207"16,0 0 90-16,0 0-28 16,0 0-38-16,0 0-45 15,-84 11-27-15,66 17-15 16,7 4-9-16,2-2-1 16,9 3-4-16,0-6-1 15,0 2-2-15,20-4 3 16,5 0-2-16,2-3 2 15,-1-3-1-15,3 6 1 16,0-3 2-16,-3 4-2 16,-1 4 4-16,-4 5 4 15,-13 7 7-15,-3 2 5 0,-5 0-9 16,0-4-5-16,-5-10-3 16,-11-6 4-16,-3-11 0 15,0-8-5-15,0-5-2 16,-3 0-9-16,1-18 6 15,8-14-7-15,7-8 6 16,6-9-16-16,0-6 0 16,10-1 2-16,17-1 1 15,2 3 10-15,5 2 3 16,-3 4 3-16,0 8-2 16,-8 4 3-16,-4 5-2 15,-3 7 1-15,-3 2 1 16,-4 6 0-16,0 8 1 0,-7 4-1 15,1 4 2-15,-1-2 0 16,-2 2 5-16,0 0 10 16,0 0 3-16,0 0 1 15,0 0 3-15,-13 8-14 16,-10 11-4-16,1 6 1 16,-1 5 4-16,6 1-6 15,5-1-2-15,8 0 6 16,4-2 0-16,0-4-3 15,12 1-3-15,9-8 1 16,12-5-3-16,6-12 1 16,1 0 3-16,2-8-4 15,-3-18 0-15,-8-5-1 16,-10 0 1-16,-11-4-1 0,-10 1 0 16,0-3-5-16,-16 4-14 15,-15 3-30-15,-9 6-41 16,-5 6-81-1,-4 6-154-15</inkml:trace>
  <inkml:trace contextRef="#ctx0" brushRef="#br0" timeOffset="19761.18">15242 4871 692 0,'0'0'259'0,"0"0"-240"0,0 0 21 0,0 0-32 16,0 0-8-16,0 0-87 15,-9 2-149-15,9-2-253 16</inkml:trace>
  <inkml:trace contextRef="#ctx0" brushRef="#br0" timeOffset="22310.44">16447 5272 371 0,'0'0'70'0,"0"0"-39"0,0 0 48 16,0 0 0-16,0 0-21 16,0 0 25-16,0 0-9 0,-2 0-11 15,2 0-3-15,2 0-13 16,16 0 4-16,8 0 2 16,9 0-17-16,6 0-11 15,6 0-17-15,0-5 4 16,-3-1-3-16,-7 1 1 15,-12-2-5-15,-4 6-1 16,-10-2-1-16,-6 1 1 16,-1 2-3-16,-4 0 1 15,0 0-1-15,0 0 0 16,0 0-2-16,0-1-14 16,0-2-57-16,-2-1-126 15,-12 0-105-15,-1-1-147 16</inkml:trace>
  <inkml:trace contextRef="#ctx0" brushRef="#br0" timeOffset="22592.61">16665 5109 155 0,'0'0'359'0,"0"0"-287"15,0 0 9-15,0 0 86 16,0 0-63-16,0 0-36 15,-15 2-6-15,15 15 21 16,0 4-15-16,7 8-14 16,-1-1-18-16,-2 4-10 0,-4 3-6 15,0 2-6-15,0-1-7 16,0-6-4-16,0-3-3 16,0-8-1-16,0-3-29 15,-2-8-33-15,2-8-45 16,0 0-106-16,0-23-128 15,0-8-153-15</inkml:trace>
  <inkml:trace contextRef="#ctx0" brushRef="#br0" timeOffset="23170.78">17296 5028 388 0,'0'0'158'0,"0"0"-114"0,0 0 63 0,0 0 10 16,0 0-51-1,-5-103-8-15,1 92 9 0,-3 6 16 16,1 0-5 0,-5 5-25-16,-5 0-15 0,-2 0-14 15,-4 0-10-15,0 9-8 16,-1 10-5-16,4 6-1 15,3 4 1-15,0 13 0 16,5 5 2-16,4 7-3 16,3 2 2-16,4 1 2 15,0-3 5-15,6-4 0 16,19-2-3-16,2-6-5 16,2-11 4-16,2-6-4 15,2-8-2-15,3-10 1 16,-1-7 0-16,1 0 4 0,-1-18-4 15,-3-13 0-15,-5-6-1 16,-9-3 1-16,-7 2-3 16,-9 6-5-16,-2 8-7 15,0 7-10-15,0 4-25 16,-2 4-84-16,-9 1-71 16,0 2-153-16</inkml:trace>
  <inkml:trace contextRef="#ctx0" brushRef="#br0" timeOffset="23531.12">17554 5166 622 0,'0'0'124'0,"0"0"-39"0,0 0 30 0,0 0-46 15,0 0-25-15,0 0-17 16,-8 76 30-16,8-42-13 16,0 1-6-16,2-2 3 15,13-7-10-15,3-8-15 16,0-8-13-16,4-10-1 16,3 0-3-16,-3-2 1 15,0-22 0-15,-2-4 0 16,-9-5 3-16,-3-5 2 15,-8 3-4-15,0-1 1 16,0 1-2-16,0 11-7 16,-8 7-4-16,0 4-27 0,3 7-23 15,3 4-115-15,2 2-17 16,0 0-56-16,0 0-83 16</inkml:trace>
  <inkml:trace contextRef="#ctx0" brushRef="#br0" timeOffset="23901.51">17897 5095 358 0,'0'0'166'15,"0"0"-76"-15,0 0 48 0,0 0-37 16,0 0-49-16,0 0 2 16,-6-3 15-16,-1 3 0 15,-2 0-27-15,0 0 2 16,1 15-20-16,-1 1-18 15,4 2 2-15,5 0-8 16,0 1-2-16,0-4-3 16,5 1 4-16,12 1-2 15,4-1-5-15,0-1 5 16,2 4 3-16,-1-2 6 16,-7 1-3-16,2-1 8 15,-9-1 11-15,-6-1 7 16,-2-7-6-16,0 3-9 0,-8-3-3 15,-17-4-4 1,-2-2 0-16,-4-2-7 0,2 0-1 16,3-2-5-16,6-10-21 15,4-2-41-15,7-4-73 16,9-6-68-16,0-5-162 16</inkml:trace>
  <inkml:trace contextRef="#ctx0" brushRef="#br0" timeOffset="24668.98">18169 4686 301 0,'0'0'251'0,"0"0"-169"16,0 0 57-16,0 0-3 15,0 0-65-15,0 0-42 16,-2 65 0-16,2-28 47 16,0 9-19-16,0 11-22 15,0 5-3-15,0 10-11 16,7-2-5-16,-1 2 5 16,6-10-11-16,-6-9-5 15,3-6-5-15,0-12-4 0,-2-9-18 16,-3-12-11-1,-1-8-8-15,-3-6-3 0,0 0-21 16,0-16 9-16,0-17 6 16,-7-5 36-16,-7-1-6 15,3 7 5-15,3 6 15 16,0 6 2-16,4 9 6 16,2 2-5-16,0 4 7 15,2 2 0-15,0-2 5 16,4-1 8-16,16-2-9 15,7 0 0-15,2 2 5 16,5-3-3-16,1 2-9 0,3 0 2 16,-5 0-6-1,-2 3-3-15,-4 0 3 0,-9 2-3 16,-7 0 6-16,-4 2-6 16,-5 0 0-16,-2 0 16 15,0 0 3-15,0 0 9 16,0 0-5-16,0 0-2 15,0 0-4-15,0 0 10 16,-15 0-15-16,-8 8-6 16,-2 10-2-16,-4 6 4 15,6 4-4-15,0 0-2 16,12 2 8-16,4 1-5 16,7-1-2-16,0-2-1 15,4-6 1-15,21-5-3 16,8-8 1-16,6-7-1 0,1-2 0 15,2-11-2-15,-5-14 2 16,-8-3-2-16,-8-2 3 16,-7-1-2-16,-10 9-4 15,-4 2 0-15,0 8-10 16,0 2-22-16,-7 2-60 16,-2 3-112-16,7-2-130 15,2 1-270-15</inkml:trace>
  <inkml:trace contextRef="#ctx0" brushRef="#br0" timeOffset="25064.28">18818 5085 586 0,'0'0'104'0,"0"0"30"0,0 0-27 0,0 0-49 0,0 0-7 16,0 0-2-16,-89 28-31 15,73-12-4-15,9-2 1 16,3-2-9-16,4-1-3 16,0 1-3-16,0-1 0 15,14-1-8-15,9 0 5 16,4 3-1-16,4-4 4 16,1 2 1-16,4 3 2 15,-5 0 12-15,-5 0 8 0,-3 4 1 16,-9 2 17-1,-6 4 6-15,-8 2-11 0,0 0-15 16,0-4-7-16,-18 0 5 16,-9-8 0-16,1-4-14 15,-3-6-5-15,-2-4 0 16,2 0-2-16,-2-17-8 16,4-6-8-16,4-1-37 15,10 4-75-15,6 1-153 16,7 11-198-16</inkml:trace>
  <inkml:trace contextRef="#ctx0" brushRef="#br0" timeOffset="30746.24">6769 6829 613 0,'0'0'163'0,"0"0"-127"15,0 0 49-15,0 0-41 16,0 0-23-16,0 0-8 15,0 0 6-15,0-13 38 16,0 13 27-16,-3 0-19 0,1 0-13 16,-3 0-13-1,1 0-14-15,-3 0-19 0,-1 0-2 16,1 0 0-16,0 1-4 16,2 4 3-16,-1-2-5 15,-1 4 4-15,-1 3-2 16,0 2 1-16,2 0 0 15,2 2-1-15,-1 0-1 16,3 1 0-16,2-1 1 16,0 1-1-16,0 3-3 15,11-2 3-15,5-4-4 16,1 1 5-16,-1-10-5 16,-1-3 3-16,-3 0-3 15,-1 0-2-15,-2-10 0 16,-3-6-1-16,-1-5 6 0,-5-2 2 15,0 2 11 1,0 0-1-16,0 6 0 0,-7 3 1 16,-4 3 0-16,-2 4 1 15,-1 4-9-15,3 1-2 16,5 0 1-16,1 0-2 16,0 0-1-16,1 0-5 15,-2 6 2-15,1 5-1 16,1-2-6-16,2-1-14 15,2-6-27-15,0 2-39 0,0 0-52 16,2-2-8 0,13 2-9-16,1-4-57 0</inkml:trace>
  <inkml:trace contextRef="#ctx0" brushRef="#br0" timeOffset="31223.13">7390 6503 613 0,'0'0'118'0,"0"0"-49"16,0 0 79-16,0 0-48 15,0 0-42-15,0 0-17 16,-20 8 1-16,20 17-9 15,0 17 2-15,0 8-5 16,0 8-2-16,0 8-6 0,0-1-1 16,0 4-3-1,2-7-7-15,3-7-4 0,-3-9-6 16,0-13 0-16,1-11-1 16,-1-9-6-16,-2-10-15 15,0-3-26-15,0 0-5 16,0-16-66-16,0-16-76 15,0-12-1-15,0-4 56 16,0 0-68-16</inkml:trace>
  <inkml:trace contextRef="#ctx0" brushRef="#br0" timeOffset="31579.81">7074 6517 439 0,'0'0'195'0,"0"0"-128"16,0 0 12-16,0 0 24 16,0 0-36-16,0 0 7 15,44-45-8-15,-11 32 14 16,3-2-34-16,3 0-11 15,2-5-8-15,1 2-4 16,1 1-9-16,-1 3-10 16,-2 2 3-16,1 2-4 0,-8 2-3 15,-4 5 0-15,-14 0-2 16,-5 3 2-16,-8 0-4 16,0 0-19-16,-2 0-35 15,0 0-62-15,0 4-85 16,0 16-117-16</inkml:trace>
  <inkml:trace contextRef="#ctx0" brushRef="#br0" timeOffset="32027.29">7760 6850 372 0,'0'0'297'0,"0"0"-205"16,0 0 9-16,0 0 6 15,0 0-45-15,0 0-34 16,0 2-3-16,2 19 9 15,7 12 25-15,2 9 9 16,-2 7-28-16,0-2-13 0,-3-3-8 16,2-10-15-1,-4-9-3-15,-2-13 1 0,2-8-2 16,-4-4-2-16,0 0-11 16,3-6-4-16,1-24 5 15,2-15 12-15,6-11 11 16,-1 2-9-16,1 4 2 15,-2 16-4-15,-1 9 0 16,1 12-2-16,-2 5-7 16,1 4-2-16,2 4-13 15,5 0-14-15,2 0-58 16,-1 0-30-16,8 0-87 16,-5 0-130-16</inkml:trace>
  <inkml:trace contextRef="#ctx0" brushRef="#br0" timeOffset="32430.91">8196 6861 573 0,'0'0'202'0,"0"0"-141"16,0 0 72-16,0 0-30 15,0 0-62-15,0 0-10 16,-85 23-6-16,66-4 5 15,3 1-13-15,3 11-5 16,-1 3 3-16,10 0-7 16,2 3 7-16,2-8-8 0,0-8-6 15,4-8-1-15,16-13-9 16,5 0-1-16,2-8-5 16,4-20-1-1,-5-2 3-15,-1-2 6 0,-5 7-3 16,-7 8 10-16,-3 11 1 15,-4 4 7-15,-4 2-2 16,3 0-5-16,-1 0-1 16,6 2-4-16,-2 10 4 15,1 3 6-15,2 0 1 16,-2 1-7-16,-4-1 0 16,-1-5-47-16,-2-3-69 15,0-7-67-15,2 0-101 0,1 0-248 16</inkml:trace>
  <inkml:trace contextRef="#ctx0" brushRef="#br0" timeOffset="32792.92">8429 6873 570 0,'0'0'243'0,"0"0"-204"15,0 0 83-15,4 111-18 16,2-86-68-16,1-2-8 15,-1-5 2-15,0-4-5 16,-4-1-10-16,0-10-1 16,-2-3-7-16,0 0-7 0,0 0-1 15,0-21-21-15,0-12 2 16,0-5 20-16,11 0 5 16,-1 5-4-16,4 12-1 15,-3 7-2-15,1 5 1 16,-1 8 0-16,2 1-3 15,1 0-1-15,1 12 5 16,-1 13 5-16,-1 4 2 16,-2 3 3-16,-4 1-3 15,-3-4 2-15,-2-1-8 16,-2-6-1-16,0-4-10 0,0-8-86 16,0-7-96-1,0-3-197-15</inkml:trace>
  <inkml:trace contextRef="#ctx0" brushRef="#br0" timeOffset="33134.99">8818 6846 410 0,'0'0'269'15,"0"0"-201"-15,0 0 106 16,0 0-37-16,0 0-81 15,0 0-21-15,-75 21-3 16,61 0-32-16,5 1-1 16,5-4-1-16,4-2-1 0,0-1-1 15,0-8-7-15,10 1-7 16,13 0 3-16,2-2 3 16,-1 5 9-16,-2 1-6 15,-2 7 8-15,-3 1 1 16,-2 2 9-16,-7 0-1 15,-2-3 10-15,-6-1 6 16,0-8-5-16,-6-4-18 16,-21-6-1-16,-1 0-98 15,1-5-61-15,7-10-123 16,9-2-228-16</inkml:trace>
  <inkml:trace contextRef="#ctx0" brushRef="#br0" timeOffset="33656.4">9048 7094 539 0,'0'0'150'15,"0"0"-78"-15,9 121 63 16,-5-78-60-16,0 4-34 15,-2-5-5-15,0-3 18 16,2-10-10-16,-4-5-3 16,0-11-9-16,0-10 3 15,0-3-14-15,0 0-13 0,0 0-7 16,0-26-1 0,0-14-12-16,-10-18 12 0,-1-8 0 15,5-2 1-15,1-1-2 16,2 2 1-16,3 5-1 15,0 5-4-15,0 9 5 16,0 14-2-16,12 8 2 16,-3 8-5-16,1 9-6 15,2 5 2-15,1 4-5 16,1 0 11-16,1 10 3 16,-1 13 7-16,-3 7-7 15,-2 7 8-15,-7 0 9 16,-2 5-7-16,0-4-5 0,0-4-4 15,-2-10-1 1,-5-3-16-16,-2-11-18 16,1-6-59-16,-2-4-65 0,2 0-97 15,1-19-20-15</inkml:trace>
  <inkml:trace contextRef="#ctx0" brushRef="#br0" timeOffset="33957.26">9295 6867 624 0,'0'0'70'0,"0"0"75"0,0 0-5 16,0 0-74-16,0 0-27 15,0 0 0-15,-103 75-20 16,90-39 2-16,7 0-2 15,6-1 11-15,0-4-16 16,0-2-6-16,10-11-7 16,13-7 1-16,4-11-4 15,0-3-6-15,0-26-12 16,-4-7 1-16,-4-6 16 16,-9 2 1-16,-8 0-27 0,-2 3-14 15,0 8-46 1,-8 13-11-16,-5 11-108 0,1 5-229 15</inkml:trace>
  <inkml:trace contextRef="#ctx0" brushRef="#br0" timeOffset="34478.37">9482 7064 726 0,'0'0'83'15,"0"0"-17"-15,0 0 69 16,0 0-81-16,0 0-32 16,0 0-11-16,25 74-4 15,-25-74 24-15,0-6 7 0,0-12-28 16,-4-8-5 0,1-6-5-16,3-2 2 0,0-4-4 15,0 2 1-15,16-3-2 16,2 2 0-16,1 7 2 15,2 4-2-15,-4 7-3 16,1 6 5-16,-7 7-2 16,3 6 1-16,-1 0-7 15,-1 4 8-15,-2 17 2 16,-3 8 11-16,-3 2-6 16,-4 4 1-16,0-7-3 15,0-6-3-15,0-4-1 16,0-4-4-16,-13-4-4 0,-3 0-5 15,3-1 3-15,0-7-5 16,1 7-3-16,6-3 0 16,2 2 2-16,4 2 6 15,0 0 5-15,0 2 5 16,0 0 2-16,13-2 8 16,5 6 13-16,7-2 5 15,-2-4-17-15,4 0 0 16,-2-10-9-16,2 0-4 15,-3 0-14-15,-2-14-66 16,-2-11-91-16,-4-14-168 16</inkml:trace>
  <inkml:trace contextRef="#ctx0" brushRef="#br0" timeOffset="35276.79">9910 6442 595 0,'0'0'162'0,"0"0"-92"0,2 125 63 16,9-69-50-16,1 6-39 16,-1 5-3-16,-1 3-6 0,0-2-5 15,-6-2-20-15,1-6-10 16,-1-10-5-16,0-12-29 15,3-10-71-15,-2-13-17 16,-5-12 4-16,0-3-4 16,0 0 15-16,0-22 39 15,0-7 61-15,0-4 7 16,0 1 11-16,0 2-5 16,0 6 8-16,0 4 17 15,0 2 17-15,0 6-9 16,4 4-1-16,5 2-9 15,4-1-6-15,5 1-10 16,9-1-5-16,2 3-4 0,2 0-2 16,3 0-2-1,-3-2-3-15,0 1-11 0,0-1-18 16,-6 2 17 0,-4 2 10-16,-4 1 5 0,-9 1-1 15,-4-1 1-15,-4-4 0 16,0 3 6-16,0 2 45 15,0 0 20-15,-2 0 9 16,-15 0-14-16,-8 0-4 16,1 9-22-16,-3 12 12 15,5 1-10-15,4 6-28 16,2 0 8-16,7 2 6 16,9-2-14-16,0-2-10 15,0 2 3-15,16 0-3 16,6-6-1-16,3-6-2 15,1-12-1-15,6-4-7 0,-1-7-23 16,0-22-13-16,-4 0-2 16,-12 1-19-16,-10-1-15 15,-5 9-9-15,0 4-22 16,-16 8-7-16,-11 6 53 16,0 2-4-16,4 0-14 15,0 4 82-15,7 8 44 16,5 1 30-16,5-7-16 15,4-4-31-15,0-2-12 16,2 0-14-16,0 0-1 16,0 0-29-16,6-5-15 0,13-9 30 15,10-2-2-15,3 1-65 16,4 7-9-16,0-3-57 16</inkml:trace>
  <inkml:trace contextRef="#ctx0" brushRef="#br0" timeOffset="35592.62">10605 6800 318 0,'0'0'227'0,"0"0"-145"0,0 0 58 0,0 0-4 16,0 0-85-16,0 0-10 15,-51 32-23-15,49-17-11 16,0-1-1-16,2 3-6 0,0-5-8 15,11 1-18-15,9-3 2 16,2 3 13-16,0 1 11 16,-1 0 2-16,-4 2-1 15,-1 4 0-15,-5 0 15 16,-5 4 24-16,-6 1 1 16,0-4-14-16,-11-1-14 15,-20-6-2-15,-6-6-11 16,-9-8-41-16,0 0-54 15,3 0-86-15,1 0-165 16</inkml:trace>
  <inkml:trace contextRef="#ctx0" brushRef="#br0" timeOffset="93082.65">6688 8218 68 0,'0'0'37'0,"0"0"7"16,0 0 33-16,0 0-18 16,0 0-10-16,0 0-6 0,0 0 12 15,4 1-5-15,-4 2 4 16,0-1-4-16,0-2-2 15,0 1 2-15,0 0-9 16,0 2-9-16,0-3 3 16,0 2 3-16,0-2 3 15,0 0-2-15,0 0-8 16,0 0-1-16,0 0 1 16,0 0-6-16,-4 0-8 15,-2 0-13-15,-3 0 3 16,1 0 10-16,0 0 2 15,-1 0-4-15,3 4-7 16,-6 4-8-16,3 6 1 0,1 4 0 16,0 4 5-16,2 5 1 15,4-4-7-15,2-1 0 16,0 3-3-16,0-6-1 16,6-2 2-16,10-3-3 15,-1-7-7-15,6-4-2 16,1-3 14-16,-2 0 1 15,2-3 5-15,-4-18 0 16,-3-5 1-16,-3-6-3 16,-10 0 1-16,-2 4-1 15,0 1 0-15,0 10 4 16,-18 0 2-16,-2 8-6 16,0 0 0-16,-2 9 6 0,1 0 2 15,4 0-10 1,-3 2-2-16,3 12-7 0,3 3 6 15,5-1 1-15,5-1 0 16,4-2 0-16,0-1-1 16,0-2-6-16,0-4 1 15,10-1-12-15,4-1-2 16,-1-4-9-16,2 0 9 16,-1 0-6-16,-3-14 5 15,3-12-3-15,-5 1 18 16,-7 0 0-16,-2 6-14 15,0 5-61-15,-17 1-223 0</inkml:trace>
  <inkml:trace contextRef="#ctx0" brushRef="#br0" timeOffset="94623.27">7492 8560 458 0,'0'0'162'0,"0"0"-117"15,0 0 53-15,0 0-13 16,0 0-40-16,0 0-7 16,0 0 2-16,-11 6-8 15,11-28 19-15,0-10 11 0,0-10-17 16,7-10-7-1,-1-15-7-15,0-10-16 16,2-11-8-16,1 1-3 0,5 1-2 16,1 8-2-16,-2 10 0 15,7 9 0-15,-4 17 0 16,-3 16 1-16,-4 12-3 16,-5 12 3-16,-4 2-1 15,3 0 0-15,4 32-19 16,1 15 19-16,3 14 5 15,3 6 8-15,-3-4-6 16,-1-4-4-16,3-11-2 16,-3-10-2-16,2-9 0 15,-1-16 0-15,-5-9-5 16,4-4-10-16,1 0 16 16,2-20 0-16,5-16-3 0,2-8 2 15,-2-5-2-15,2 6 3 16,-3 7 1-16,-1 7-1 15,-1 11-1-15,-5 8 0 16,-4 10-2-16,1 0-1 16,2 0 3-16,4 21 1 15,0 12 9-15,4 16 24 16,-7 7-4-16,-1 7-5 16,-2-2-7-16,-4 3-7 15,1-8-6-15,-2-3-4 16,0-8 0-16,0-10-7 15,-2-9-25-15,5-10-31 0,1-8-42 16,6-8-91 0,5 0-109-16,4-12 7 0</inkml:trace>
  <inkml:trace contextRef="#ctx0" brushRef="#br0" timeOffset="95130.24">8395 8235 200 0,'0'0'228'0,"0"0"-168"0,0 0 82 0,0 0 26 16,0 0-66-16,0 0-13 16,-5-4 9-16,-10-2-28 15,-8 5-28-15,-4 1 5 16,1 0-24-16,-2 11-23 16,3 14-10-16,2 3 10 15,5 8 3-15,7-3-1 16,7 4-2-16,4-7 0 15,0-5-2-15,0-11-5 16,13-3-17-16,7-7-15 0,5-4 4 16,4 0-3-16,-2-18 7 15,-1-8 17-15,-2-2 12 16,-5 4 2-16,-9 10-1 16,-3 8 0-16,-4 6-2 15,-1 0 3-15,0 1-1 16,7 19 8-16,0 9 5 15,-3 1 15-15,2-4-14 16,-2-6-13-16,1-7-7 16,-1-7-79-16,4-6-56 15,0 0-104-15,-1-13-47 16</inkml:trace>
  <inkml:trace contextRef="#ctx0" brushRef="#br0" timeOffset="95526.22">8566 8297 594 0,'0'0'114'0,"0"0"-9"16,0 0 21-16,0 0-44 15,0 119-16-15,0-93-16 16,0-5-12-16,2-2-5 16,1-7-13-16,-1-6-14 15,-2-6-6-15,2 0-4 16,-2 0-9-16,3 0 5 0,-1-18 8 15,5-13 8 1,3-10-4-16,4-6-1 0,4 3-3 16,-2 7-2-16,-1 6 2 15,1 11 0-15,-5 11 0 16,-5 5-6-16,2 4-3 16,0 0-13-16,3 13 14 15,1 13 8-15,-1 0 5 16,-1 1 0-16,-3-4 2 15,-2 1-2-15,-3-3-1 16,-2 2-3-16,0-2-1 16,0-1 0-16,0-6-29 15,0-8-65-15,0-6-47 16,0 0-96-16,2-22-166 0</inkml:trace>
  <inkml:trace contextRef="#ctx0" brushRef="#br0" timeOffset="95804.9">8878 8257 765 0,'0'0'80'0,"0"0"-42"0,0 0 61 16,-13 119-34-16,13-96-44 15,9-6-9-15,5-3-2 16,1-2-2-16,1-4-8 15,1-7 1-15,1-1 2 16,0 0-2-16,0-2 18 0,-1-17 7 16,-3-5-13-16,-1-4-4 15,-6-3-5-15,-2 3-4 16,-5 5 0-16,0 2-19 16,0 3-41-16,0 0-67 15,0 1-101-15,0-6-146 16</inkml:trace>
  <inkml:trace contextRef="#ctx0" brushRef="#br0" timeOffset="96837.35">9181 7618 485 0,'0'0'223'16,"0"0"-120"-16,0 0 2 16,0 0-53-16,-2 143-24 15,0-60 10-15,2 4 2 16,0 3 5-16,0-2-4 16,0-2-10-16,0-7-15 15,0-13-8-15,2-16-8 16,5-14-5-16,-3-18-34 15,1-11-6-15,-3-7-37 0,-2 0 20 16,0-2 8-16,0-21 31 16,5-3 23-16,1-2 3 15,9 2-3-15,6-1-5 16,3 1 5-16,7 5-3 16,1 0 3-16,3 3-1 15,-4 1 1-15,-2 0-3 16,-4 1-9-16,-8 2 8 15,-5 2 4-15,-5 2-3 16,-7 6 6-16,0 4 11 16,0 0 32-16,0 0 31 15,0 0-10-15,-16 0-22 16,-4 12-44-16,-2 7-1 16,-1 6-1-16,1 9 0 0,6 7-2 15,6 3 3-15,10-2 3 16,0-3-3-16,8-6-6 15,19-8 4-15,4-6-2 16,5-13-9-16,-1-6-47 16,-1 0 22-16,-8-19-13 15,-3-8 29-15,-12-2 9 16,-6 0 7-16,-5 2-4 16,0 9 9-16,-12 7 1 15,-12 11 7-15,-3 0 14 16,-4 6-3-16,2 16-16 0,7 0-2 15,4 0 0 1,11-6 4-16,3-2-4 0,4-8-2 16,0-6-22-16,0 0-76 15,22-12-54-15,4-18 65 16,3-2 36-16,-2 4-10 16,-4 7 2-16,-5 15 55 15,-5 6 1-15,0 0 5 16,3 12 4-16,-1 7 84 15,1 3 3-15,-3-2-5 16,-1-2 25-16,-6-3-44 16,1-2-10-16,-5-3-12 15,2-6-10-15,-4-2-11 16,2-2-16-16,-2 0 0 0,0 0-7 16,4-8 4-1,2-14-1-15,3-10-3 0,4-2 0 16,3 1-1-16,2 8-1 15,1 11-3-15,2 6 0 16,1 8 0-16,0 0 4 16,-4 2 4-16,-3 21-1 15,-1 5 13-15,-7 6 31 16,-3 1-1-16,-2-5-8 16,-2-4-10-16,0-4-14 15,0-6-6-15,0-8-8 16,0-6-15-16,2-2-61 0,10-8-103 15,3-21-125-15,8-13 55 16</inkml:trace>
  <inkml:trace contextRef="#ctx0" brushRef="#br0" timeOffset="97554.33">10110 8211 480 0,'0'0'145'0,"0"0"-1"0,0 0-24 15,0 0-25-15,0 0-28 16,0 0-23-16,-71 89-20 16,60-60-5-16,6-1-12 15,5 1-7-15,0-5-3 0,12 0-6 16,15-2-9-16,6-4-18 16,3-2-15-16,-1 1 19 15,-8 2 21-15,-5 6 11 16,-9 8 2-16,-4 7 1 15,-7 7 23-15,-2 0 2 16,0 0 3-16,0-9-7 16,-6-12-11-16,-3-12-8 15,-2-12-3-15,0-2-2 16,-5-10-4-16,-2-26-5 16,5-14-3-16,7-11-12 15,6-5 5-15,0 4 12 16,2 3 4-16,20 8 2 15,0 5 1-15,3 8 0 0,-6 8 1 16,-1 6 1-16,-7 8-2 16,-1 8-2-16,-4 3 0 15,-4 5-23-15,-2 0 1 16,0 0 11-16,0 0-13 16,0 13 26-16,0 1-10 15,0 4 10-15,-2-3 0 16,-2-1-6-16,4 1-11 15,-2-5-2-15,2 2 1 16,0-2 12-16,0-2 5 16,0-2 0-16,0-2 2 15,0 0 5-15,0-2 10 16,0 0-5-16,0-2 0 0,0 0-7 16,0 0 6-16,2 0 18 15,11 0 8-15,3 2 6 16,9-2 8-16,1 0-8 15,5 0-26-15,0 0 1 16,-2 0-2-16,-4-2-5 16,-5-4-6-16,-7 2-4 15,-3 0 0-15,-6 1 0 16,-4 3 0-16,0-3-18 16,0-3-40-16,0-6-53 15,0-4-32-15,0-4-159 16</inkml:trace>
  <inkml:trace contextRef="#ctx0" brushRef="#br0" timeOffset="97856.9">10556 8289 574 0,'0'0'153'0,"0"0"8"0,0 0-3 16,0 0-78-16,0 0-51 15,0 0-3-15,-33 74-3 16,31-55 6-16,2-1-6 16,0-2-10-16,0 0-3 15,0-2-1-15,4-3-5 0,11 2-4 16,6-7-2 0,1-6 1-16,2 0-18 0,3-4-4 15,-3-22 4-15,-3-4 6 16,-10-10-5-16,-9-7-19 15,-2 0-61-15,-4 0-59 16,-26 13-104-16,-9 9-125 16</inkml:trace>
  <inkml:trace contextRef="#ctx0" brushRef="#br0" timeOffset="98057.2">10112 8007 711 0,'0'0'123'16,"0"0"-31"-16,0 0 67 15,127 1-83-15,-80-1-29 16,-9-1-27-16,-9-7-20 16,-8 2-8-16,-6 1-68 15,-8 5-146-15,-7 0-173 16</inkml:trace>
  <inkml:trace contextRef="#ctx0" brushRef="#br0" timeOffset="102564.67">11315 8226 544 0,'0'0'182'0,"0"0"-125"0,0 0 53 15,0 0-49-15,0 0-21 16,0 0-10-16,0 0-12 16,-37 0 5-16,24 0 0 15,-5 0-2-15,-9 0-5 16,-2 0-2-16,-5 9-10 16,-1 12 5-16,4 6-5 0,4 9-4 15,7 2 2 1,9 1 3-16,11-7-5 0,0-3 5 15,0-4-5 1,24-6-2-16,5-6 2 0,7-11-2 16,4-2 2-1,0-9 1-15,-2-20 3 0,-7-15 8 16,-6-21 7-16,-10-19 0 16,-5-15-4-16,-10-6-7 15,0 9-8-15,0 14 4 16,-6 15-4-16,-7 15 4 15,3 21-3-15,0 12 1 16,4 15 2-16,3 4-2 16,3 4-2-16,0 26-23 0,0 17 9 15,0 16-9-15,13 7 1 16,8 5-7-16,-3-3-36 16,1-2-10-16,2 0 9 15,-1-8-25-15,2-8-121 16,3-11-53-16</inkml:trace>
  <inkml:trace contextRef="#ctx0" brushRef="#br0" timeOffset="102934.65">11656 8183 536 0,'0'0'233'0,"0"0"-196"0,0 0 94 16,0 0 3-1,0 0-74-15,0 0-17 0,-108 48-30 16,89-22-5-16,6 2-3 16,5 5 0-16,8-1-5 15,0 0 0-15,0-7-1 16,2-4-5-16,15-5 0 16,6-10-11-16,1-6-18 15,6 0-26-15,-6-10-10 16,-2-14 14-16,-8-4-2 15,-10 0 4-15,-4 6-19 16,0 6 42-16,-12 6 32 16,-9 8 14-16,-2 2 34 0,1 0 14 15,2 0 0-15,4 6-29 16,5 0-23-16,7-3-10 16,4 1-2-16,0-1-56 15,0-3-133-15,22 0-123 16</inkml:trace>
  <inkml:trace contextRef="#ctx0" brushRef="#br0" timeOffset="103751.91">12370 8155 407 0,'0'0'437'0,"0"0"-410"0,0 0 89 16,0 0 8-16,-139-2-91 16,110 12-15-16,3 6-12 15,2 10-2-15,3 4-2 16,7 4 1-16,4 4 4 15,8 1-7-15,2-3 2 16,0-2-1-16,10-6-2 16,17-6-3-16,7-8-1 0,4-8-2 15,2-6-15-15,-2 0-28 16,-5-16-27-16,-6-10-1 16,-13-2-8-16,-12-2-49 15,-2 6 23-15,-14 8 2 16,-17 10-7-16,-5 4 54 15,1 2 63-15,4 0 31 16,8 0 40-16,8 0 42 16,8 0-20-16,7 0-9 15,0 0-72-15,0 0-12 16,20 0 0-16,9-6 0 16,4-8-10-16,5-4-15 15,7-7 5-15,1-1-14 16,-1 1-15-16,0-2-22 15,-10 4-42-15,-2 0-10 0,-8 4-21 16,-9 6 127 0,-7 5 17-16,-7 2 27 0,-2 2 78 15,0 2 37-15,0 0 24 16,-9 2-2-16,-7 0-46 16,1 0-25-16,-1 4-11 15,7 2-7-15,3 2-16 16,4 1-39-16,2-2-20 15,0 5 0-15,0 0 0 16,0 1-4-16,8 0 3 16,11 3 1-16,2 0 1 15,0 2 1-15,1 0 0 16,-5 1-2-16,0-4 1 0,-9 2 2 16,-1-1-1-16,-7 1 1 15,0 4 21-15,-5 3 5 16,-17 2-13-16,-5-6-13 15,3-8-3-15,-1-12-2 16,3 0-33-16,5-16-67 16,5-28-89-16,10-16-121 15,2-13-291-15</inkml:trace>
  <inkml:trace contextRef="#ctx0" brushRef="#br0" timeOffset="104324.57">12826 7633 167 0,'0'0'544'0,"0"0"-477"0,0 103 34 15,-4-45-9-15,4 8-46 16,0 1-20-16,0 3-12 16,0 0 13-16,-2-1 10 15,-3 0-6-15,1-5-19 16,-3-5-7-16,3-13-5 15,-1-10-15-15,5-14-38 16,0-12-22-16,0-6 17 16,0-4-7-16,0 0-3 0,0-6 19 15,9-14 49-15,9-4 1 16,6-4 3-16,3 0 0 16,2 0 9-16,0 4-9 15,-2 4 1-15,0 5-4 16,-3 5 2-16,-2 0 6 15,-3 6-9-15,-4-1 1 16,-6 0 2-16,-4 5 1 16,-3 0 9-16,-2 0-1 15,0-1 4-15,0-1 31 16,0 2 20-16,-2 0 11 16,-14 0-38-16,-7 0-11 15,-1 0 3-15,-3 8-18 16,1 11-11-16,5 7 1 15,4 5-2-15,13-3 1 0,4 0 3 16,0-2-6-16,4-8-1 16,20-6-2-16,10-11 0 15,4-1-8-15,4-9-22 16,-5-21 2-16,-8-6 11 16,-8-2-11-16,-13 6-30 15,-6 6-7-15,-2 9-35 16,0 14-64-16,0 3-168 15</inkml:trace>
  <inkml:trace contextRef="#ctx0" brushRef="#br0" timeOffset="104723.97">13379 8193 362 0,'0'0'304'0,"0"0"-189"0,0 0 52 15,0 0-57-15,0 0-48 16,0 0-35-16,-78 54-24 16,60-19 1-16,3 1-2 15,1 0 0-15,7-2 6 16,5-9-7-16,2-6-1 16,0-11 0-16,14-8-11 15,14 0-22-15,7-27-2 16,0-10 7-16,3-7 1 0,-5 4 12 15,-8 14 6-15,-10 9 9 16,-8 17 0-16,-2 0 26 16,-5 26 50-16,0 18-35 15,0 9-17-15,0 1 0 16,0-2 2-16,-3-4-10 16,-2-4-2-16,3-1-10 15,2-7-2-15,0-7-4 16,0-8-10-16,0-16-48 15,0-5-103-15,7-11-94 16,9-29-76-16</inkml:trace>
  <inkml:trace contextRef="#ctx0" brushRef="#br0" timeOffset="105011.53">13665 8155 472 0,'0'0'283'16,"0"0"-204"-16,-32 108 69 16,32-71-39-16,0-4-69 15,7-3-16-15,10-5-12 16,3-7 1-16,3-8-2 16,4-8-5-16,2-2 4 15,2-6 4-15,0-23 5 16,-4-8-7-16,-5-8-12 15,-8-3-2-15,-8 4-13 0,-6 9-31 16,0 10-16-16,0 15-21 16,0 10-15-16,0 0-53 15,0 4-139-15</inkml:trace>
  <inkml:trace contextRef="#ctx0" brushRef="#br0" timeOffset="105370.6">14120 8113 567 0,'0'0'165'0,"0"0"-134"16,0 0 114-16,0 0-96 16,0 0-36-16,0 0-4 15,-68 103-4-15,57-62 15 16,2 5 1-16,4 1 7 15,5-5-1-15,0-10-20 16,0-7-7-16,18-12-5 16,9-12-55-16,4-1-3 15,3-7 19-15,-8-19 2 16,-3-3-10-16,-8 0 49 16,-13-3 3-16,-2-1 3 15,-2 9 6-15,-23 13-2 16,-8 8 50-16,0 3-6 0,-1 13-7 15,5 12-13-15,9 6-13 16,5-6-18-16,8-2-1 16,3-9-97-16,2-8-179 15</inkml:trace>
  <inkml:trace contextRef="#ctx0" brushRef="#br0" timeOffset="125703.76">6717 9611 153 0,'0'0'203'0,"0"0"-89"0,0 0-24 0,0 0-33 15,0 0-24-15,0 0-11 16,0 0 2-16,0 0 10 16,-17 0 1-1,9 0-3-15,4 0-4 0,-2 0 2 16,-1 2 3-16,1 3-12 16,-2-2-4-16,-1 2 3 15,3 1-6-15,0 1-3 16,-2-1-8-16,2 2-2 15,-1 1 1-15,1 3-2 16,1 1 0-16,2 5 0 16,1 2 0-16,0 2 2 15,2 5 0-15,0-1 2 16,0-2 3-16,0-1-2 0,10-5 2 16,0-5-6-16,3-4 2 15,5-6-2-15,3-3-1 16,0 0 3-16,2-18-3 15,-3-12 4-15,-5-9-4 16,-5-4 1-16,-8-2 1 16,-2 6 18-16,0 8-4 15,0 11-2-15,-12 4 5 16,0 8-1-16,-7 4-11 16,2 4-5-16,-3 0-2 15,-5 12-37-15,0 16-33 16,2 4-96-16,2-4-388 0</inkml:trace>
  <inkml:trace contextRef="#ctx0" brushRef="#br0" timeOffset="126702.62">7571 9532 226 0,'0'0'436'0,"0"0"-349"0,0 0 6 16,0 0 34-16,0 0-59 0,0 0-40 15,-32 75-4-15,32-27 23 16,0 10-11-16,0 7 7 16,0 4-8-16,0 2-1 15,0-3-6-15,0-8-8 16,0-10-8-16,0-8-2 15,0-16-5-15,0-9-3 16,0-11-2-16,0-6 1 16,0 0-1-16,0 0-1 15,0-19-14-15,-4-17 15 16,-5-12 4-16,0-6 2 16,2-4-3-16,-1-5-3 15,0-3 0-15,4-3-1 16,0-2 0-16,4 3-5 0,0 4-5 15,0 4-2-15,4 6-1 16,12 10-6-16,1 12 1 16,4 11 1-16,3 10 0 15,3 8-4-15,2 3 13 16,5 0 4-16,-5 10 5 16,-3 8 0-16,-2 4 0 15,-3 4 2-15,-4 5 1 16,-3 3-1-16,-8 5 11 15,-6 6 9-15,0 2 0 16,-8 3 2-16,-21-3-11 0,-2-2-2 16,-7-8-4-16,-3-6 1 15,3-8-7 1,1-5-1-16,3-5-14 0,8-9-23 16,5-4-28-16,8 0-36 15,13-18-103-15,0-10-102 16,9-2-150-16</inkml:trace>
  <inkml:trace contextRef="#ctx0" brushRef="#br0" timeOffset="127031.34">7887 9963 824 0,'0'0'27'0,"0"0"50"0,0 0 95 16,0 0-109-16,0 107-40 0,0-89 21 16,2-5-6-16,0 4-5 15,0-3 0-15,-2-3-9 16,2-5-18-16,-2-6 2 16,3 0-8-16,0 0-7 15,3-12-14-15,3-24 18 16,4-9 3-16,5-4 6 15,-2 4-6-15,-3 9-1 16,0 10-3-16,-1 8-5 16,-2 8-5-16,-1 1-5 15,-1 8-9-15,-2 1-36 16,3 0-61-16,2 0-55 16,0 3-131-16</inkml:trace>
  <inkml:trace contextRef="#ctx0" brushRef="#br0" timeOffset="127341.37">8267 9868 690 0,'0'0'152'16,"0"0"-135"-16,0 0 128 16,0 0-49-16,-117 8-58 15,92 2-5-15,3 5 9 0,1 10-9 16,4 3-14-16,6 8-3 15,4 0-7-15,5-5 6 16,2 2 0-16,0-11-7 16,9-8-5-16,13-6-3 15,7-8-4-15,0 0-5 16,0-14 0-16,-4-10 3 16,-5-6 0-16,-9-4-1 15,-5 2-19-15,-6 4-12 16,0 7-27-16,0 8-50 15,-2 9-54-15,-4 2-142 16</inkml:trace>
  <inkml:trace contextRef="#ctx0" brushRef="#br0" timeOffset="127657.07">8542 9882 428 0,'0'0'289'16,"0"0"-197"-16,0 0 29 16,0 0-35-16,0 0-65 15,0 0-11-15,-40-26 30 16,27 26 22-16,-1 0-8 16,-1 7-10-16,-1 20-17 15,3 2-14-15,1 6-8 16,8 1 0-16,4-2-2 15,0-2-3-15,0-8-1 16,14-4-2-16,9-14-15 0,8-6-52 16,4 0 10-16,-2-18-10 15,-2-8-39-15,-4-4-106 16,-10 2-125-16</inkml:trace>
  <inkml:trace contextRef="#ctx0" brushRef="#br0" timeOffset="128012.58">8785 9847 568 0,'0'0'256'0,"0"0"-234"16,0 0 135-16,0 0-48 16,0 0-84-16,0 0 8 15,-113 53-1-15,99-27-22 16,3 4 10-16,4 4-6 15,7 2-6-15,0-5-8 16,0-1 0-16,13-13-6 16,10-7-35-16,8-10-38 15,0 0-7-15,-2-6 25 16,-5-14 6-16,-8 2-14 16,-12 4-1-16,-4 2 14 15,0 5 2-15,-22 2 33 16,0 3 21-16,-2 2 8 15,3 0 53-15,10 0 12 0,5 0-41 16,4 0-23-16,2 0-9 16,0-6-64-16,11-4-107 15,18-8-20-15,4-4-163 16</inkml:trace>
  <inkml:trace contextRef="#ctx0" brushRef="#br0" timeOffset="128325.22">9015 9793 518 0,'0'0'193'0,"0"0"-108"16,0 0 62-16,0 0-62 15,0 0-52-15,-101 107-27 0,101-91-6 16,0-4 0-16,9-4-9 16,16-2-23-16,-1-4 10 15,2 0 8-15,-1 1 10 16,-4-2 4-16,-4 3 1 15,-5 4 2-15,-8 6 28 16,-4 3 38-16,0 4 3 16,-8 2-32-16,-9-4-27 15,-5-1-8-15,4-5-4 16,2-7-2-16,6-6-44 16,3 0-25-16,4 0-40 15,3-15-49-15,0-13-19 16,16-2 25-16,17-6 20 0,3-2-53 15</inkml:trace>
  <inkml:trace contextRef="#ctx0" brushRef="#br0" timeOffset="128627.74">9223 9818 201 0,'0'0'333'0,"0"0"-198"16,0 0 24-16,0 0-62 15,0 0-28-15,0 0-6 16,-66 62-39-16,66-48-18 15,0-4-6-15,0 2-7 16,4-2-4-16,12-2 9 16,2 2 2-16,2-3 1 0,-4 1 4 15,-1 5-4-15,-3-1 5 16,-2 4 4-16,-5 2 14 16,-5 7 15-16,0-2-7 15,-3 4-12-15,-19-3-15 16,-3-7-3-16,-1-7-2 15,4-8-24-15,1-2-14 16,6 0-41-16,6-15-14 16,9-6-14-16,0-1-70 15,7-2-45-15,20-3-140 16</inkml:trace>
  <inkml:trace contextRef="#ctx0" brushRef="#br0" timeOffset="128977.96">9424 9878 207 0,'0'0'444'0,"0"0"-388"16,0 0 80-16,0 0-20 15,0 0-83-15,-100 110-9 16,94-88 2-16,3-2-7 16,3 0 4-16,0-6-1 15,0-2-7-15,0-6-9 16,5-4-1-16,8-2-5 15,5 0-14-15,4-8 1 16,2-12 3-16,5-4-2 0,-2 2 2 16,-4 6 6-16,-8 8 4 15,-3 6 1-15,-8 2 1 16,2 0 7 0,-1 6 23-16,3 11 0 0,2 4-14 15,-6-3-17-15,3-4-2 16,-5-8-9-16,0-4-63 15,2-2-53-15,1-2-76 16,2-20-23-16,0-6-186 16</inkml:trace>
  <inkml:trace contextRef="#ctx0" brushRef="#br0" timeOffset="129450.18">9669 9990 699 0,'0'0'90'0,"0"0"46"15,0 0 24-15,0 0-113 16,0 0-18-16,0 0-5 16,2 64-15-16,1-64-9 15,-3 0 0-15,2-8-7 16,2-12 7-16,4-2 2 16,2 4-2-16,1 4-1 15,1 4-1-15,1 7 2 16,3 3-1-16,1 0 0 15,4 0 1-15,-6 0 0 16,-1 9-1-16,-1 1 1 16,-5 2 5-16,0-3 3 15,-2-4 2-15,-4-3-7 0,0-2-3 16,1 0-4-16,-1-5-33 16,4-16 7-16,10-8 10 15,3 4-4-15,0 3-17 16,3 10 28-16,-1 10 7 15,-4 2 3-15,4 4 3 16,-6 21 14-16,-1 5 21 16,-6 1 4-16,-1-1-10 15,-3-2-17-15,3-6-7 16,-2-6-5-16,1-8-1 16,1-5-36-16,7-3-82 15,1 0-39-15,7-13-32 0,3-10-8 16,1 4-104-16</inkml:trace>
  <inkml:trace contextRef="#ctx0" brushRef="#br0" timeOffset="129857.95">10326 9865 461 0,'0'0'140'0,"0"0"-34"0,0 0 46 16,0 0-63-16,0 0-48 15,-118 54 32-15,105-23-7 16,2 7-30-16,4 0 3 0,7 2-14 16,0 0-14-1,0-3-10-15,9-8-2 16,11-8-5-16,5-11-10 16,1-10-32-16,3 0-14 0,1-9 13 15,-4-18-23-15,-3-6-37 16,-10 3 3-16,-11 0 30 15,-2 6 11-15,0 8 10 16,-20 6 46-16,-4 10 9 16,-1 0 45-16,0 0 10 15,7 14 10-15,7-1-51 16,5 4 8-16,4-1-5 16,2-4-12-16,0-4-5 15,0-8-14-15,4 0-28 16,9 0-5-16,5-16 6 0,3-6-15 15,0-6-50 1,4 0-22-16,0 4-123 0</inkml:trace>
  <inkml:trace contextRef="#ctx0" brushRef="#br0" timeOffset="129869.13">10326 9865 126 0</inkml:trace>
  <inkml:trace contextRef="#ctx0" brushRef="#br0" timeOffset="130136.58">10326 9865 126 0,'152'85'156'0,"-140"-85"-19"0,-4 9 7 0,-1 10-51 0,-1-3-17 15,-4 0 1-15,1-2-31 16,0-6-12-16,-1-2-18 15,-2-6-14-15,2 0-2 16,0 0-17-16,5-8-29 16,1-15 21-16,6-6-38 0,1-3-11 15,3-1 30-15,2 7-4 16,-4 13 7-16,-1 13 41 16,-3 0 20-16,-1 12 28 15,-3 15-7-15,4 6-13 16,-8 1 17-16,3 2 7 15,-3-3-10-15,-2-8-27 16,6-5-3-16,-4-8-12 16,-2-8-6-16,3-4-73 15,-3 0-79-15,-2-26-94 16</inkml:trace>
  <inkml:trace contextRef="#ctx0" brushRef="#br0" timeOffset="130761.84">10790 9595 516 0,'0'0'47'0,"0"126"11"0,0-60 77 0,0-2-60 16,0-3-28-16,0-10 4 0,0-8-11 16,0-12-2-1,0-12-23-15,0-11-8 16,0-8-7-16,0 0-16 16,0 0-10-16,0-18 11 0,0-6 2 15,0-4 12-15,9-3-4 16,6 4-6-16,1-2 11 15,4 4 27-15,0 2-3 16,1 7-8-16,-2 6 0 16,-1 6-2-16,0 3-5 15,-2 1 3-15,-3 0-4 16,-2 0-2-16,-4 0-6 16,-1 0 0-16,-1 0 1 15,-3 0 0-15,-2-3 3 16,0 2-4-16,0 1 6 0,0 0 2 15,-5 0 1-15,-7 0 3 16,-7 0 5-16,2 9-6 16,-6 15 0-16,3 6-4 15,5 7 7-15,5-2 10 16,6-1-8-16,4-11-10 16,0-5 2-16,4-6-1 15,15-4-2-15,5-8-2 16,-1 0-3-16,3-3-2 15,-4-14 2-15,-3-7-1 16,-4-2-9-16,-9-2 0 16,-6 0-39-16,0 0-58 15,-9 10-127-15,-26 12-219 16</inkml:trace>
  <inkml:trace contextRef="#ctx0" brushRef="#br0" timeOffset="131828.07">11693 9890 336 0,'0'0'131'0,"0"0"-86"16,0 0 57-16,0 0 0 15,0 0-16-15,0 0-27 16,0 0-12-16,-10-54-8 16,6 46-2-16,-5 1 8 0,1 4-1 15,-2 0-12 1,-1 3-19-16,3 0-5 0,-2 0-4 15,3 10-4-15,1 7-5 16,2 4-2-16,4 6 7 16,0-1-1-16,0-2 1 15,0-7 0-15,17-4 0 16,3-7 3-16,3-6-6 16,2 0 2-16,0-27-8 15,0-15 4-15,-2-11 5 16,-8-14 5-16,-6-13 7 15,-9-6-6-15,0 0 1 16,0 14-6-16,0 12 1 16,-11 21 2-16,4 15 1 0,1 12-1 15,4 10-4-15,-1 2-5 16,3 8-3-16,0 26-14 16,0 19-2-16,3 7-23 15,9 2-13-15,5-4-23 16,2-6-41-16,6-4-44 15,-1-4-97-15</inkml:trace>
  <inkml:trace contextRef="#ctx0" brushRef="#br0" timeOffset="132203.82">12144 9693 741 0,'0'0'68'0,"0"0"-58"0,0 0 112 0,0 0-50 0,-129 69-50 16,105-38-14-16,2 5 9 15,6 4-2-15,7-2-2 16,7 1-6-16,2-1-5 16,0-4 3-16,13-6-1 15,12-8-4-15,8-8-1 16,5-12-6-16,3 0-25 15,-2-24-8-15,-7-8 6 16,-14-2 14-16,-12-4-2 0,-6 4-13 16,0 8 22-1,-18 10 13-15,-11 11 11 0,-2 5-4 16,-5 0 0 0,7 18-3-16,5 4 0 0,6-3-4 15,11-3-3-15,7-3 1 16,0-4-42-16,14-9-134 15,13 0-107-15</inkml:trace>
  <inkml:trace contextRef="#ctx0" brushRef="#br0" timeOffset="132827.54">12761 9986 552 0,'0'0'205'0,"0"0"-198"0,0 0 86 16,0 0-9 0,-35 126-50-16,35-82-11 0,0 4 20 15,0 2-3-15,0-5-6 16,2-6-2-16,0-8-3 16,-2-11-13-16,0-8-2 15,0-6-3-15,0-6 3 16,0 0-7-16,0-2 0 15,-2-24-7-15,-11-10 2 16,-1-10-1-16,4-8 9 16,3-5-8-16,3-1 1 15,4-8-3-15,0-4 0 16,0 1-3-16,8 9-6 16,11 11 0-16,-4 13 8 15,3 11-3-15,-5 16 0 0,-2 8 4 16,3 3-23-1,-1 21 8-15,3 16 15 16,-3 5 8-16,-4 2-6 0,-5 0 9 16,-4-3 2-16,0-5-9 15,0-2 2-15,-7-5-3 16,-12-8-3-16,-6-1 0 16,-2-11-18-16,-2-9-39 15,4 0-66-15,10-6-20 16,13-17-69-16,2-4-54 15</inkml:trace>
  <inkml:trace contextRef="#ctx0" brushRef="#br0" timeOffset="133181.73">13114 9763 688 0,'0'0'77'0,"0"0"-3"0,0 0 65 15,0 0-67-15,-116 29-41 16,87-8 11-16,4 8-11 16,6 1-9-16,3 5-14 15,11 0-4-15,5-3-1 16,0-2-2-16,7-6-1 16,20-6-1-16,6-7 1 15,7-11-7-15,5 0-20 16,-3-6-27-16,-1-17-14 0,-12-5 10 15,-14 2 12 1,-9-2-7-16,-6 6-17 0,0 7 3 16,-21 7 67-16,-10 8 0 15,-6 0 13-15,4 0-3 16,2 8 9-16,6 5-19 16,3-5-5-16,8 0-62 15,10-4-26-15,4-4-133 16</inkml:trace>
  <inkml:trace contextRef="#ctx0" brushRef="#br0" timeOffset="133681.39">13350 9781 527 0,'0'0'130'0,"0"0"-113"15,0 0 169-15,0 0-98 16,0 0-52-16,0 0 1 16,-118 44-8-16,107-12-12 15,4 3-1-15,5-1 12 16,2-6-11-16,0-2 3 16,2-10-5-16,18-8-11 15,2-8-4-15,3 0 1 16,-1-20 0-16,-3-15 15 0,-6-13 2 15,-3-7-11-15,-8-10 3 16,-4-7 0-16,0-6-6 16,0 2-4-16,0 8 2 15,-12 12-1-15,2 15 0 16,-1 14 3-16,1 10 2 16,1 11 3-16,5 6 9 15,4 0 5-15,0 24-8 16,0 15-14-16,0 8 2 15,0 8-1-15,9 1 1 16,3 7-2-16,-4-2-1 16,1 1 2-16,2-2-1 0,0-5-1 15,0-8-7-15,1-10-5 16,1-11-33-16,0-10-40 16,5-14-41-16,0-2-68 15,0-16-57-15,-2-14 5 16</inkml:trace>
  <inkml:trace contextRef="#ctx0" brushRef="#br0" timeOffset="133868.98">13559 9785 313 0,'0'0'122'0,"0"0"32"16,0 0 44-16,0 0-75 16,0 0-30-16,0 0-6 15,0 128-16-15,0-97-29 16,0-5-11-16,5-8-18 0,4-2-12 15,-2-8-1 1,-1-6-20-16,3-2-75 0,5 0-125 16,3-26-65-16,5-6-64 15</inkml:trace>
  <inkml:trace contextRef="#ctx0" brushRef="#br0" timeOffset="134297.88">13865 9718 636 0,'0'0'50'16,"0"0"40"-16,0 0 63 0,0 0-84 15,0 0-19 1,0 0-8-16,-111 107-6 0,101-70-1 16,8 1 1-16,2-4-12 15,0-5-4-15,12-6-8 16,7-8-2-16,6-9-5 15,0-6-5-15,1 0-1 16,1-27 1-16,-5-17 6 16,-4-10-2-16,-7-16 0 15,-7-16-4-15,-4-5 5 16,0-6-5-16,-2 9 0 16,-15 16-1-16,-4 18 1 15,3 20 3-15,5 16-2 0,2 16 2 16,0 2 5-1,9 20 5-15,-1 24-7 0,3 12-6 16,0 7 0-16,0-1 2 16,5-1-4-16,11 2-6 15,-1-3-20-15,3-6-22 16,5-4-56-16,0-6-61 16,2-8-79-16,4-10-33 15,0-13-70-15</inkml:trace>
  <inkml:trace contextRef="#ctx0" brushRef="#br0" timeOffset="134570.98">14192 9783 423 0,'0'0'251'0,"0"0"-148"0,0 0 70 16,0 0-36-16,0 0-66 15,0 0-25-15,-84 35-10 16,75-2-20-16,2 2-3 15,7-3-1-15,0-1-5 16,0-12 0-16,13-3-6 16,10-7-1-16,2-9-3 15,1 0-1-15,3-9-25 16,0-24-24-16,-5-5-54 16,-5-1-29-16,-9 1-27 15,-10 8-42-15,0 7-85 16</inkml:trace>
  <inkml:trace contextRef="#ctx0" brushRef="#br0" timeOffset="134859.07">14435 9681 376 0,'0'0'126'0,"0"0"-12"16,0 0 71-16,0 0-73 15,0 0-32-15,0 0 17 16,-35 18-15-16,30 2-42 15,5 3-14-15,0-3-13 16,5-4-13-16,19-2 0 16,5-6-9-16,0-1 8 0,-2 1-3 15,-5 5 3-15,-5 2 0 16,-5 5 2-16,-5 4 8 16,-7 5 9-16,0-1 6 15,-5 0-11-15,-19-6-11 16,-8-10-2-16,-5-6-11 15,-6-6-35-15,3-2-90 16,0-22-116-16,0-11-205 16</inkml:trace>
  <inkml:trace contextRef="#ctx0" brushRef="#br0" timeOffset="135074.81">13660 9517 634 0,'0'0'370'0,"0"0"-354"15,0 0 5-15,0 0-21 16,0 0-43-16,0 0-194 15,-9-14-449-15</inkml:trace>
  <inkml:trace contextRef="#ctx0" brushRef="#br0" timeOffset="182323.21">6499 6294 317 0,'0'0'157'0,"0"0"-152"0,0 0 25 16,0 0 40-16,0 0-41 16,0 0-8-16,0 0 6 15,0 0 17-15,-5 17-4 16,5-14 0-16,0-1-7 16,0 0 6-16,0 0 1 15,0 0-12-15,0 0 0 0,0 1-13 16,0-3-5-16,0 1-5 15,0-1 2-15,0 2 9 16,0-2 8-16,0 0 2 16,0 2 7-16,0 2 4 15,-4 1-11-15,-10 2-6 16,-1 1-19-16,-3 4 2 16,1 1-3-16,-2 0 1 15,1 3 1-15,1 3 2 16,-1 0 7-16,-2 5-10 15,2 2 0-15,3 4 4 16,3-5 3-16,6 1-4 16,1-2 5-16,5-2-9 15,0 2 2-15,0 2 1 0,0 4 1 16,0 0-2-16,0 4 2 16,0 4 0-16,0 1-4 15,0-1 2-15,2-2 0 16,1-2-4-16,-1 0 5 15,0 2 0-15,2 4-1 16,4 0-2-16,-2 0 0 16,3 1 4-16,-3-4-1 15,4 4-2-15,-4-3 3 16,1-1-1-16,-1 4-1 16,1 4 0-16,2 0-4 15,-2 2 1-15,1 0 1 0,-1-3 0 16,3 1 1-16,-4-3 1 15,1 0-1-15,-1 2 0 16,-4-2-1-16,3-1 0 16,-2-1 0-16,1-2 3 15,5-3-6-15,-3 2 6 16,-2-1-6-16,4 1 7 16,-4 2-5-16,0 1 3 15,-4-2 0-15,0 1 1 16,0-3-1-16,0-1-1 15,0 2 0-15,0 1 2 16,0 0-3-16,0 2-1 0,0 0 1 16,0-2 1-1,0 5 0-15,-4-4 0 0,-2 3-1 16,-4 3 2 0,4-1-2-16,-1 0 1 0,-2 0-2 15,0 0 2-15,-2-1-2 16,2 4 2-16,-2-1 2 15,2 0-3-15,0-1 1 16,-2 1-2-16,2-1 2 16,3-1-2-16,-1 1 5 15,0-3-4-15,0 2 0 16,3 0 0-16,0 5 0 16,1-3 0-16,3 4 1 15,0-2 0-15,0 2-1 0,0-1 1 16,0-4-2-16,0 4 3 15,0-5-6-15,0 0 4 16,5-2 0-16,1-4 0 16,1-4 0-16,4 1-1 15,0-2 1-15,7-5 0 16,4 0 0-16,5-4 4 16,6-5-2-16,4-6 1 15,5-3 0-15,2-3 0 16,1-1-3-16,-5-5 4 15,-3 2-2-15,-6 2-1 16,-2 1-1-16,-2 5 4 16,-4 0 2-16,-1 6-5 15,-2-6 1-15,2-2-2 16,1-3 0-16,1-6-2 0,0 0-3 16,1 0 4-16,-7-23-17 15,-7-19-73-15,-11-6-171 16,0-4-229-16</inkml:trace>
  <inkml:trace contextRef="#ctx0" brushRef="#br0" timeOffset="183279.1">6416 8340 469 0,'0'0'203'0,"0"0"-190"0,0 0 80 0,0 0-3 15,0 0-58-15,0 0-7 16,-44 34 20-16,28-28 5 15,-6 0 10-15,-5 2-7 16,-4-2-20-16,-4 4-9 16,-10 0 0-16,-6-2-17 15,-9 2 2-15,-8-2-6 16,-1 0 7-16,0 0 5 16,3-4-10-16,3-4 3 0,1 0 5 15,4 0-8-15,-2-4 1 16,0-12-3-16,-5-2-3 15,1 2 0-15,-1-2 1 16,-3 2-1-16,0 0 0 16,-1 4-1-16,-2 2 1 15,-1-2 5-15,1 0-3 16,0-1-2-16,6-2 0 16,7-5-4-16,7-1-2 15,7-1 6-15,1-2-1 16,5-5 1-16,0-4 0 15,5-3-2-15,2 0 2 16,2-2-2-16,2 2 0 0,4 0 2 16,3-3-4-16,5-2 0 15,-3-8 3-15,2-5-1 16,0-7-6-16,1-6 2 16,5 3-9-16,0-2 7 15,8 2 5-15,2-2-5 16,0-1 5-16,0-3 3 15,0-4-4-15,0 2 3 16,8 1 1-16,8 2-1 16,0 12-2-16,-3 7 3 15,0 11-2-15,-3 11 1 16,-8 11 2-16,0 6-1 16,-2 3 0-16,0 8 0 15,0-1 0-15,0 1 0 16,0 0 0-16,0 0-3 0,0 0-2 15,0 0-3-15,0 0-6 16,0 0-7-16,0 0-6 16,0-3-4-16,0 3-5 15,0 0 0-15,0 0-1 16,0 0-9-16,-6 0-74 16,-15 0-143-16</inkml:trace>
  <inkml:trace contextRef="#ctx0" brushRef="#br0" timeOffset="184172.55">4051 6719 448 0,'0'0'184'0,"0"0"-172"0,0 0 2 0,0 0 58 0,0 0-23 16,0 0-18-16,-12-3-2 16,12 3 14-16,0 0 15 15,0 0-18-15,0 0-10 16,2 3-13-16,21 7-1 16,14 3 8-16,13 1 6 15,10-1-18-15,2 0-4 16,3-2-7-16,-5-1 0 15,-6-3 1-15,-10-1 3 16,-9-3-5-16,-10 0 1 16,-10-2 0-16,-7-1-1 0,-8 0 2 15,0 0 6-15,0 0 4 16,0 0 28-16,-21 0-2 16,-10 0-37-16,-9-1-1 15,-1-5-4-15,2-3-6 16,-3 4-3-16,1 0-8 15,1-3-3-15,0 4 9 16,3-3-13-16,0 1 10 16,4 3-4-16,4 0 13 15,3-2 6-15,3 1-1 0,1-1-12 16,-1-5 9 0,6-3 6-16,1-3-5 15,3-4 6-15,-1-1 0 16,7-4 0-16,3 0-2 0,4 0 1 15,0 1 2-15,0-2-1 16,11-6 4-16,16-2 0 16,6-3 6-16,6 0 1 15,5 2-9-15,5 7-1 16,-2 6-1-16,0 4-5 16,-3 2 2-16,-9 6 1 15,-6 4 1-15,-4 6 1 16,-7 0-1-16,-2 6 2 15,2 25 7-15,-5 10 11 16,1 16-4-16,-4 7 3 16,-3 1-4-16,2-2 1 0,-2-5-9 15,-3-8-5-15,1-10-1 16,-1-14-6-16,2-10-64 16,6-9-65-16,-1-7-165 15</inkml:trace>
  <inkml:trace contextRef="#ctx0" brushRef="#br0" timeOffset="188979.09">19192 4201 376 0,'0'0'67'0,"0"0"-40"0,0 0 39 15,0 0-7-15,0 0-31 16,0 0-8-16,0 0 9 15,33 33 31-15,-28-26 0 16,0 5-9-16,-3 4 4 16,0 6-2-16,-2 0-1 15,0 4-10-15,0 2-7 16,0 4-4-16,2 3-5 16,-2 1-3-16,0 4 2 15,0 0-4-15,0 6 1 0,0 2-7 16,2 2-3-16,1 3-1 15,-1-2-4-15,-2 2-1 16,2 3-1-16,0 0-1 16,0 4 3-16,0 2 0 15,1-2 0-15,-1-2-5 16,0-1 0-16,1-3-1 16,1-2 0-16,-1 2 1 15,1 2 2-15,-4 4 1 16,0 1-2-16,0-1 0 15,0-4-1-15,0-6-2 16,0 2 2-16,0-2-2 16,0 2 3-16,0 1-1 0,0-3 0 15,0-3-2 1,-2-3 3-16,-3 4-2 0,1-3 0 16,-1 4-1-16,3-4 1 15,-3-2 4-15,5 1-3 16,0-2 1-16,-2 3-2 15,2 6 1-15,0 1 1 16,0 2-1-16,0 2 0 16,0 1-2-16,0-2 0 15,0 4 0-15,-2-2 1 16,2 6-1-16,-2-1 3 16,2 0-3-16,0 2 0 0,0-3-1 15,0 2 0 1,0 0 2-16,0 1-2 0,0 4 1 15,0 1 0 1,0 3-8-16,0 3-4 0,6-6 1 16,3-1-3-16,1-4-6 15,-2-3 8-15,1-1 7 16,-7 0 1-16,1 2 2 16,-3 0 1-16,0 2 0 15,0 0 1-15,0-3 3 16,-3-5 0-16,-4-2-2 15,1 0 0-15,2 5 0 16,2-4-1-16,-1 2 0 16,3-1 0-16,0-6 0 0,0 0 0 15,0 0 0-15,0-2 0 16,0 1 0-16,0 1 2 16,0-2-2-16,0 2 1 15,0 0-1-15,0 0 4 16,0 0-3-16,0 1 0 15,0-4-1-15,0-3 3 16,0-1-3-16,0-1 0 16,0-2 0-16,0 0 0 15,0 4 1-15,0 0 0 16,0 2 0-16,0 2-1 16,0 1 0-16,0-4 2 15,0-1 1-15,0-7-1 0,0-1 2 16,0-2-4-16,3 2 3 15,1 7-3-15,0-2 1 16,0 6-1-16,-1-2 0 16,1 0 0-16,1-1 0 15,-3 0 0-15,1-2 1 16,-1 2 0-16,0-2-1 16,0-4 0-16,0-1 1 15,2-9 1-15,-1-2-2 16,1-4 0-16,-2-4 0 15,1-4-8-15,-1-4-16 16,-2-10-59-16,0 0-142 16,0-12-130-16</inkml:trace>
  <inkml:trace contextRef="#ctx0" brushRef="#br0" timeOffset="190426.2">20529 5300 507 0,'0'0'211'0,"0"0"-183"0,0 0 29 15,0 0 40-15,0 0-58 16,0 0-24-16,0 0-7 16,0 11 8-16,0-11 22 15,0-4 4-15,0-14 29 16,0-5-2-16,0-12-11 16,0-7-27-16,0-12-8 15,0-16-8-15,7-14-10 16,1-16-4-16,6-7 0 15,-1 3-1-15,8 6 0 0,-4 22 0 16,1 25 0-16,-5 22 0 16,-4 14-3-16,-2 13-3 15,2 2-7-15,7 12-12 16,5 29 12-16,6 14 8 16,0 17 5-16,-2 8 5 15,-8 3-5-15,-5 7 3 16,-3 3 2-16,-5 1 2 15,-2-10 2-15,-2-11 1 16,0-15-10-16,0-19 0 16,0-10-2-16,0-15-2 15,0-8-17-15,0-6-32 16,0 0-67-16,-4-16-37 0,-17-14-38 16,-8-4-68-16,-6 3 20 15</inkml:trace>
  <inkml:trace contextRef="#ctx0" brushRef="#br0" timeOffset="190609.35">20509 5084 220 0,'0'0'254'0,"0"0"-132"15,0 0-15-15,0 0 24 16,0 0-75-16,0 0-30 16,33 0 9-16,3 0 16 0,1-9-34 15,2-9-14 1,-3-4-3-16,-1-6-15 0,-4-2-68 15,-4-5-92-15,-4 0-36 16,-6 2-78 0</inkml:trace>
  <inkml:trace contextRef="#ctx0" brushRef="#br0" timeOffset="191150.47">20952 4510 376 0,'0'0'263'0,"0"0"-173"16,0 0 18-16,0 0-9 16,0 0-9-16,47 118-18 15,-34-58-19-15,-3 13-27 16,-2 11 12-16,-3 2-5 16,-3 4-4-16,0-8-3 0,-2-9-9 15,0-14-11 1,0-12-6-16,0-15-7 0,0-12-19 15,0-12-28-15,0-8-25 16,0 0-62-16,0-14 33 16,-9-10 26-16,-5-4 38 15,4 5 44-15,3 1 12 16,3 2 2-16,4 2 9 16,0 3 5-16,0 3 3 15,13-1 14-15,14 1-10 16,2 2 1-16,2 1-10 15,2-4-3-15,-4 1-12 0,-2-1-2 16,0-4-1-16,-8 3-3 16,0 2 0-16,-6 5-4 15,-6 2 2-15,0 5-1 16,-7 0 25-16,2 0 5 16,0 0-1-16,0 18-2 15,2 6 0-15,-2 6-5 16,-2 5-5-16,0 2-6 15,0 1 2-15,0 3-4 16,0-5-1-16,0-7-10 16,0-8 4-16,0-9-4 15,0-8-11-15,0-4-37 16,0-4-64-16,0-29-133 0,0-12-112 16</inkml:trace>
  <inkml:trace contextRef="#ctx0" brushRef="#br0" timeOffset="191491.77">21407 5005 391 0,'0'0'413'0,"0"0"-366"16,2 112 58-16,2-72 42 0,0-2-75 15,6-2-35 1,-1-1-2-16,1-1-1 0,2-8-11 15,-3-8 1 1,0-8-15-16,0-8-6 0,4-2-3 16,3-4-2-16,6-25 2 15,2-10 4-15,-5-11 3 16,-4 0-3-16,-9 2 0 16,-4 11-2-16,-2 11-2 15,0 8-2-15,0 5-6 16,0 6-19-16,0 1-17 15,0 0-28-15,0-4-60 16,0 0-51-16,0-2-115 16,0 0-295-16</inkml:trace>
  <inkml:trace contextRef="#ctx0" brushRef="#br0" timeOffset="191670.6">21714 4991 579 0,'0'0'165'15,"0"0"-69"-15,21 101 86 16,-17-64-56-16,0 1-54 16,-2 1-21-16,-2-3-18 15,0-5-17-15,0-6-16 16,0-12-6-16,0-8-65 16,0-5-134-16,0-5-243 15</inkml:trace>
  <inkml:trace contextRef="#ctx0" brushRef="#br0" timeOffset="192110.41">22026 5097 643 0,'0'0'130'0,"0"0"-74"15,0 0 61-15,0 0-82 16,0 0-12-16,0 0 32 15,-82 2 13-15,62 18-26 16,-1 10-15-16,6 7-6 16,4 6-12-16,8 1 2 15,3-1-5-15,0-7 1 16,12-10-7-16,17-14-3 16,7-12-1-16,3 0 3 15,3-36-2-15,-7-16 2 0,-9-16 0 16,-10-13 1-16,-10-11 0 15,-6-10 0-15,0-4 3 16,0 7-3-16,-8 12 0 16,-4 18 2-16,1 17 3 15,2 16-4-15,3 15 2 16,4 17-1-16,2 4-1 16,0 14 14-16,0 29-9 15,0 19-6-15,0 14-1 16,6 5-12-16,5 9-21 15,0-5-18-15,3 0-49 0,-1-11-42 16,5-12-146 0,4-13-275-16</inkml:trace>
  <inkml:trace contextRef="#ctx0" brushRef="#br0" timeOffset="192432.61">22404 5113 635 0,'0'0'153'0,"0"0"-49"0,0 0 76 0,0 0-86 16,0 0-56-16,0 0-4 15,-117-4-16-15,90 31-1 0,5 6-2 16,1 4-8 0,8-1-3-16,11 0 0 0,2-4-4 15,0-10-3 1,19-8-3-16,6-14 0 0,7 0-23 15,1-18 10-15,3-12 6 16,-2-4 8-16,-5 8 5 16,-8 8 0-16,-2 11 0 15,-6 7-1-15,0 0 1 16,-2 21 3-16,1 5-3 16,-6-1 0-16,1-3-16 15,-1-7-83-15,3-9-116 0,5-6-168 16</inkml:trace>
  <inkml:trace contextRef="#ctx0" brushRef="#br0" timeOffset="193280.2">22735 5147 256 0,'0'0'529'16,"0"0"-442"-16,0 0 54 15,0 0 18-15,0 0-98 16,0 0-29-16,-113-6-11 15,92 28-8-15,3 8-2 16,5 6-6-16,7 5 0 16,6-5 1-16,0-2-5 15,0-8-1-15,21-12-2 16,4-12-3-16,4-2 3 0,2-16 0 16,0-22 2-16,-2-11 4 15,-4-10 6-15,-8-12 4 16,-3-11 6-16,-5-12-6 15,-7-11-9-15,-2 3-4 16,0 9 2-16,0 18-3 16,-9 16 2-16,-2 23 1 15,2 18-3-15,2 12 0 16,5 6 2-16,2 20 0 16,0 19-2-16,0 13-3 15,11 8-4-15,3 6 4 16,-1 6-4-16,-1 3-2 0,1 1-9 15,0-4-11-15,7-8-14 16,5-13-46-16,8-18-93 16,2-13 5-1,3-14-43-15,-1-5 65 0,-12-1 142 16,-2 0 13-16,-9 0 41 16,-3-13 15-16,-5-7-21 15,1 2-8-15,-2-2 8 16,-3 2 46-16,-2 5 38 15,0 0-36-15,0 3-8 16,0 4 32-16,-2 2-31 16,-12 4-20-16,-4 0-16 15,-2 0-3-15,-2 6-12 16,1 16-17-16,2 8-1 16,1 4-1-16,9 2-3 0,3 5-3 15,6-1 0-15,0 0 0 16,0-2-2-16,24-9-19 15,4-8-23-15,9-13-36 16,3-8-59-16,4-4 3 16,-1-21 20-16,-8 0-31 15,-10-3 76-15,-12 7 50 16,-13 4 17-16,0 1 4 16,-4 5 17-16,-23 1 31 15,-2 0 7-15,-2 4-6 0,2 3 8 16,9 0-9-1,8 3 12-15,8 0-12 0,4 0-25 16,0 0-23-16,0 0-9 16,23-1-8-16,6-13-37 15,8-9-50-15,5-7-63 16,8-4-16-16,1 0-53 16</inkml:trace>
  <inkml:trace contextRef="#ctx0" brushRef="#br0" timeOffset="193542.06">23459 5003 1 0,'0'0'254'0,"0"0"-101"0,0 0 12 15,0 0-23-15,0 0-17 16,0 0-63-16,-10 8-37 16,-9 10 20-16,3 1 22 15,10 2-34-15,1-1-17 16,5 0-11-16,0-3-5 0,11-4-8 16,14-1-6-16,-1-2-5 15,5 5 18-15,0-2 1 16,-2 5 1-16,-3 4 0 15,-4 6 26-15,-9-3 30 16,-9 3-4-16,-2-6-28 16,-8-6-8-16,-23-5-8 15,-7-11-9-15,-6 0-2 16,-3-19-27-16,2-7-34 16,-2-3-93-16,5 5-123 15</inkml:trace>
  <inkml:trace contextRef="#ctx0" brushRef="#br0" timeOffset="193916.25">21710 4845 880 0,'0'0'207'0,"0"0"-191"0,0 0 9 16,0 0-25-16,0 0-34 16,0 0-238-16,-25-14-427 15</inkml:trace>
  <inkml:trace contextRef="#ctx0" brushRef="#br0" timeOffset="195060.09">24484 5081 358 0,'0'0'221'0,"0"0"-172"0,0 0 46 0,0 0 4 0,0 0-46 16,0 0-17-1,0 0-6-15,2-58 0 0,-2 54 28 16,-7 2 2-16,-15 2-3 16,-5 0-25-16,-4 8-5 15,-5 18-25-15,1 7-2 16,4 5-11-16,6 6 2 16,12-3 9-16,11 1 1 15,2-6 0-15,4-7-1 16,27-7-4-16,9-12 0 15,12-10-1-15,0-2 5 16,7-32 1-16,-8-15 0 0,-4-13 1 16,-11-14-1-1,-15-18 1-15,-11-12-4 0,-10-6 2 16,0 12-15 0,-16 17-7-16,-11 25-3 0,0 20-14 15,6 17-4-15,5 16 33 16,7 5 10-16,5 0 10 15,4 8-10-15,0 21-4 16,0 12 1-16,13 9 3 16,9 8 4-16,-1 9 0 15,-2 6-4-15,1 8 0 16,-1 3-5-16,-4-2-7 16,1-10-29-16,1-20-67 15,8-17-85-15,2-20-122 16</inkml:trace>
  <inkml:trace contextRef="#ctx0" brushRef="#br0" timeOffset="195394.23">24999 5025 309 0,'0'0'507'0,"0"0"-487"0,-116 34-12 16,87-14 94-16,6 2-20 15,8 5-51-15,5 2-26 16,10 0-5-16,0 5 0 16,0-6-2-16,10-4-2 0,9-8 3 15,2-4-36-15,1-10-12 16,1-2-10-16,-4 0-26 16,-5-9 42-16,-5-6 42 15,-9-6 1-15,0 3 5 16,-2 1 0-16,-17 4 0 15,4 6 1-15,-1 4-6 16,3 2-3-16,2-2-4 16,6 3-10-16,1 0-15 15,2 0-54-15,0 0-60 16,2 11-160-16</inkml:trace>
  <inkml:trace contextRef="#ctx0" brushRef="#br0" timeOffset="195896.34">25776 5242 449 0,'0'0'396'0,"0"0"-393"0,0 0 3 16,0 0 70-16,-6-107-48 15,6 45-20-15,6-8-7 16,1-6 4-16,1-10 0 15,0-1-4-15,0 9 10 16,1 8 6-16,-3 18-3 16,6 18-4-16,-1 16 3 15,3 18-4-15,1 0 3 16,7 20 2-16,3 22 2 16,2 11 3-16,-1 12-3 15,1 6 4-15,-2 7-6 16,-5 4-10-16,-5 2-1 0,-1-6-2 15,-3-8-1-15,-1-16-13 16,2-11-33-16,-3-15-26 16,-3-13-42-16,-3-7-37 15,-3-8-34-15,0 0 14 16,-13-9 39-16,-14-11-88 16</inkml:trace>
  <inkml:trace contextRef="#ctx0" brushRef="#br0" timeOffset="196094">25972 5209 262 0,'0'0'98'0,"0"0"-26"15,0 0 89-15,0 0-13 16,0 0-15-16,0 0 0 16,-78-23-25-16,78 23-28 0,0 0-36 15,0 0-15-15,0-1-23 16,0-5-6-16,13-1 1 16,8-4-1-16,3-1-5 15,3-2-11-15,7 1-50 16,1 0-37-16,3 1-41 15,2 4-58-15,0 0-77 16,-4 0-132-16</inkml:trace>
  <inkml:trace contextRef="#ctx0" brushRef="#br0" timeOffset="196529.16">26331 5109 374 0,'0'0'267'0,"0"0"-179"15,0 0 69-15,4 143-10 0,0-97-64 16,1 6-27-1,0 2 2-15,2 3 0 0,-1-2-3 16,-2-5-5-16,5-7-23 16,-4-13-9-16,0-6-11 15,-3-14-5-15,-2-6 0 16,0-4-2-16,0-6-3 16,0-30-3-16,-7-18 3 15,-7-16 0-15,1-5-10 16,2-1-2-16,4 1 4 15,5 3 1-15,2 0-8 16,0 4 1-16,0 6 3 16,9 14 8-16,9 12 1 15,2 13 3-15,2 14-3 0,3 9 0 16,4 0-7-16,0 18 12 16,0 16 1-16,-7 3 2 15,-7 2 3-15,-8-1 8 16,-7 0 1-16,0-2-6 15,-22-4-6-15,-11-1-3 16,-8-6-2-16,1-9-25 16,3-10-23-16,3-6-43 15,7 0-79-15,11-17-60 16,12-8-23-16,4 0-16 16</inkml:trace>
  <inkml:trace contextRef="#ctx0" brushRef="#br0" timeOffset="196835.61">26716 4918 511 0,'0'0'260'0,"0"0"-209"0,0 0 74 16,0 0-18-16,0 0-58 15,0 0-26-15,-115 93 1 16,96-63 4-16,9 4 3 15,5 0-2-15,5-2 0 0,0-1-14 16,3-8-5 0,18-5-4-16,8-9-6 0,4-9 0 15,6 0-7-15,-1-15 1 16,-5-13-4-16,-8-4 1 16,-8-6-3-16,-7-6-3 15,-8 2-18-15,-2 4-43 16,0 7-46-16,0 8-8 15,-16 6-116-15,-2 7-229 16</inkml:trace>
  <inkml:trace contextRef="#ctx0" brushRef="#br0" timeOffset="197095.36">26954 4931 628 0,'0'0'245'16,"0"0"-192"-16,0 0 123 15,10 117-51-15,-10-74-90 16,0-3 0-16,0-4-2 16,0-12-13-16,0-6-20 15,0-10-4-15,4-3-32 16,3-5-50-16,1-2-142 15,4-20-111-15,3-4-76 16</inkml:trace>
  <inkml:trace contextRef="#ctx0" brushRef="#br0" timeOffset="197558.31">27260 4856 376 0,'0'0'255'15,"0"0"-163"-15,0 0 68 16,0 0-57-16,0 0-46 16,0 0 0-16,-13 73-11 15,9-55-10-15,-2 2-6 16,4 2-5-16,0 2-7 0,0 2-1 15,2 0-2-15,0-2 1 16,0-6-10-16,0-2-2 16,0-3-3-16,0 0 1 15,0 1 1-15,2-1-2 16,10-4 8-16,1-1-8 16,5-8 3-16,3 0-4 15,6-2-3-15,2-22 3 16,-2-8-1-16,-6-4 2 15,-6-8-2-15,-9 0 2 16,-4 6-3-16,-2 4 0 16,0 9 1-16,-10 9-8 0,-11 4-2 15,2 4-7 1,-2 4-8-16,-3 4-19 0,0 0 0 16,-5 0-31-16,-2 0-73 15,4 11-192-15</inkml:trace>
  <inkml:trace contextRef="#ctx0" brushRef="#br0" timeOffset="198127.11">26460 4261 898 0,'0'0'0'0,"0"0"-5"0,0 0-32 0,0 0 14 15,0 0-217-15</inkml:trace>
  <inkml:trace contextRef="#ctx0" brushRef="#br0" timeOffset="202811.51">20509 6247 104 0,'0'0'220'0,"0"0"-189"15,0 0-4-15,0 0 65 16,0 0-7-16,0 0-15 16,0 0 5-16,0 0 9 0,25-27-13 15,-25 27-13-15,0 0 3 16,0-3-1-16,0 3-4 15,-7-3-14-15,-11 0-27 16,-7 3-15-16,-4 0 0 16,-4 0 2-16,2 9-2 15,0 7 7-15,1 1-5 16,8 0-2-16,3-3-6 16,7 0-2-16,3-1-3 15,5 3-1-15,4-5-6 16,0 4-11-16,2-4 5 15,21 3-2-15,1 2 15 16,4 0-15-16,-1 5 8 16,4 2 5-16,3 4-12 0,-3 3 21 15,3 1 4-15,-8 5 0 16,-6-1 0-16,-3 3 6 16,-9-3-3-16,-4-2 5 15,-4-3 7-15,0-6 13 16,-18-1-1-16,-13-6 5 15,-2-2 7-15,-5-5-9 16,-2-2-13-16,-3-7-3 16,-1-1-3-16,2 0-11 15,-1 0-11-15,6-11 11 16,8-2-8-16,4 0-27 0,8 3-41 16,5-2-20-1,12-4-101-15,0 0-135 0</inkml:trace>
  <inkml:trace contextRef="#ctx0" brushRef="#br0" timeOffset="203157.63">20798 6494 432 0,'0'0'267'0,"0"0"-242"16,0 0 35-16,0 0 44 0,0 0-50 15,0 0-21 1,-24 121-1-16,15-83 16 0,5 0-5 16,4-1 4-16,0-8-15 15,0-4-6-15,0-10-3 16,10-6-15-16,11-9-8 15,3 0-7-15,5-4-5 16,0-23 8-16,-4-5 3 16,-8-4 1-16,-8 1 0 15,-6-2-26-15,-3 7-87 16,0 4-69-16,0 8-63 16,-5 10-185-16</inkml:trace>
  <inkml:trace contextRef="#ctx0" brushRef="#br0" timeOffset="203637.45">21039 6711 731 0,'0'0'26'16,"6"102"-6"-16,0-54 97 16,0 1-53-16,1-3-32 15,-1-3-1-15,-4-6 19 16,-2-1 5-16,0-8-11 15,0-6-11-15,0-3-7 16,0-7-8-16,-8-6-4 16,-1-2-8-16,-1-4-5 15,2 0-2-15,-3-6-13 0,-3-23-1 16,-1-8 15 0,3-12 5-16,1-7-2 0,7-7-3 15,4-4-3-15,0-5-15 16,11-5 10-16,14 5 0 15,6 4 6-15,0 10-1 16,-2 14 2-16,-4 14-4 16,-3 13 3-16,-4 13 0 15,-2 4-3-15,-1 4 3 16,-1 26 2-16,-4 6 5 0,-1 3-1 16,-9 1 8-1,0-2 8-15,0-3-4 0,-17-2-5 16,-6-9-3-16,-4-4-4 15,-2-8-4-15,0-2 0 16,5-6-5-16,4-1-12 16,6-3-23-16,8 0-39 15,6 0-86-15,0-19-139 16,0-11-153-16</inkml:trace>
  <inkml:trace contextRef="#ctx0" brushRef="#br0" timeOffset="204137.81">21369 6563 582 0,'0'0'100'0,"0"0"-83"0,11 103 135 16,-7-70-45-16,-4 2-36 15,0-6-6-15,0-4-10 16,0-10-13-16,0-7-3 15,0-3-12-15,0-5 7 16,-2 0-11-16,-7-14-23 16,3-19-11-16,-1-17-6 15,7-6 9-15,0-2-16 16,0 4 17-16,20 10-1 16,5 9 7-16,-1 10 2 0,1 5 0 15,-1 6-1 1,-4 8 0-16,0 6-2 0,-4 0 5 15,-2 0-3-15,-6 11 5 16,-1 10 7-16,-5 1 2 16,-2 3 6-16,0 2-5 15,-2-1-1-15,-13 0-6 16,-2 0-2-16,4 0 3 16,0-2-4-16,2 1-1 15,4-2-4-15,5-1-1 16,2-2 0-16,0-2-6 15,0-4-2-15,17-5-28 16,6-8-16-16,8-1-29 16,2-4-66-16,1-22-5 15,-1-8-44-15,-6-6-55 0</inkml:trace>
  <inkml:trace contextRef="#ctx0" brushRef="#br0" timeOffset="204374.73">21728 6484 608 0,'0'0'51'0,"0"0"-16"0,0 0 95 0,0 0-56 16,0 0-23-16,15 129 43 0,-6-87 1 16,-2 5-14-1,0-4-15-15,-5-3-19 0,0-9-27 16,2-7-16-16,-1-12-4 15,-1-8 0-15,0-4-37 16,0 0-56-16,2-28-150 16,6-16 1-16,-1-12-62 15</inkml:trace>
  <inkml:trace contextRef="#ctx0" brushRef="#br0" timeOffset="204836.87">22007 6591 511 0,'0'0'253'16,"0"0"-187"-16,15 116 66 16,-9-80 18-16,-2-7-80 0,2-9-37 15,-2-9-8-15,0-7-14 16,-1-4-8-16,-3 0-3 16,0 0-2-16,0-15-11 15,2-16 4-15,2-8 6 16,5 2-9-16,5 5-5 15,-4 8 8-15,6 10 9 16,-3 8 0-16,6 6 0 16,-2 0 0-16,3 0 6 15,1 19 1-15,-4 4 3 16,1 1 5-16,-7-2-3 16,-2-6 6-16,-4-7-8 0,-1-9-10 15,-2 0 0-15,5-3-14 16,4-21 4-1,5-8-12-15,4-3 5 0,2 4 1 16,2 9 12-16,-3 10 3 16,0 12-1-16,4 0 4 15,0 10 0-15,-1 16 7 16,-1 4-3-16,-6 4 2 16,-3-4-6-16,-3-1 1 15,-5-8-3-15,3-8-8 16,1-8-57-16,5-5-134 15,3-9-133-15,5-24-124 16</inkml:trace>
  <inkml:trace contextRef="#ctx0" brushRef="#br0" timeOffset="205530.87">22855 6503 717 0,'0'0'55'0,"0"0"-5"0,0 0 95 15,0 0-66-15,-127 32-44 16,100-10 12-16,2 6 0 16,6 2-6-16,3 2-6 15,7 2-9-15,9 1-11 16,0-6-7-16,7-1-8 16,20-8-1-16,8-6 0 15,7-14-18-15,5 0-12 0,1-4-8 16,-9-17 0-1,-12 0 2-15,-14-1-11 0,-13-1 7 16,0-2 30-16,-4 3-9 16,-23 10 10-16,0 8 10 15,-4 4 1-15,2 0 4 16,7 16 17-16,2 6-3 16,11 0-4-16,4-1-9 15,5-8-6-15,0-4-2 16,0-9-36-16,21 0-48 15,3-14-45-15,5-19 16 16,0-3 36-16,0 4-36 16,-2 8 43-16,-5 8 10 0,-4 12 62 15,-3 4 3 1,1 0 53-16,-3 10 49 0,1 8-16 16,-3 0-6-16,-5-2-1 15,2-3-12-15,-6-6-22 16,2-5-15-16,-4-2-14 15,2 0-19-15,3-6-3 16,3-18 1-16,4-5 0 16,3-1 2-16,3 5-1 15,2 6 1-15,-2 13 2 16,2 6 2-16,2 0 21 16,1 21 2-16,1 5-10 0,-3 7 5 15,-4 0 15 1,-5 1 3-16,-4-6-4 0,-1-7-4 15,-3-10-12-15,-2-4-16 16,-2-7-4-16,5 0-45 16,-3-17-77-16,5-17 13 15,2-12 5-15,-1-8 12 16,2-4-58-16,-6-8-23 16,-1-6 8-16</inkml:trace>
  <inkml:trace contextRef="#ctx0" brushRef="#br0" timeOffset="206134.4">23414 5841 359 0,'0'0'207'0,"0"0"-135"0,0 0 53 0,33 148-9 0,-25-87-62 16,-2 5-15-16,-1 6 24 15,-5 4 20-15,0 8-18 16,0 4-11-16,-17-3-16 15,2-9-15-15,5-14-18 16,0-18-5-16,8-19-1 16,2-14-6-16,0-11-26 15,0 0-31-15,0-17-11 16,0-12 49-16,0-3 26 16,0 2 2-16,4 2-2 15,12-2 0-15,1 4 0 0,4 4 0 16,4 4 1-16,-3 8 3 15,4 4 4-15,1 0-2 16,4 5 4-16,0 1-4 16,0-5-6-16,-2 1 1 15,-6 0 0-15,-10 1 2 16,-6 2-2-16,-2-1-1 16,-5 0 0-16,0 0 2 15,0 0 22-15,-9 0 3 16,-9 2-4-16,-5 0 14 15,-4 0-2-15,2 15-24 16,2 10-7-16,7 3 3 16,7 2 1-16,9 1-5 0,0 0 9 15,0-5-6-15,0-6-5 16,19-5-1-16,10-12-6 16,4-3 6-16,5 0-2 15,4-20-9-15,-3-10-15 16,-2 0-5-16,-13 0-16 15,-4 1-30-15,-6 4 2 16,-6 5-11-16,1 7-30 16,0-3-18-16,0 7 7 15,4-2-68-15,-2 5-52 16</inkml:trace>
  <inkml:trace contextRef="#ctx0" brushRef="#br0" timeOffset="206433.48">24004 6400 238 0,'0'0'86'0,"0"0"0"0,0 0 30 0,0 0-60 0,0 0-8 0,0 0 43 16,14-14 24-16,-14 17-9 16,-2 12-32-16,-4 3-7 15,6 2-12-15,0 1-37 16,0-5-8-16,0-1-9 16,13-2-1-16,9-1-10 15,5 0 10-15,4-1 4 16,2 2-1-16,-1-1 2 15,-3 0-3-15,-6 1 2 16,-4 2 8-16,-9 1 8 16,-2 4 15-16,-8 4 7 15,0 0-9-15,-16-2-15 0,-13-6-12 16,-9-7-6-16,-4-8-13 16,-9-1-28-16,-3-8-58 15,-11-20-103 1,-6-6-209-16</inkml:trace>
  <inkml:trace contextRef="#ctx0" brushRef="#br0" timeOffset="206687.64">22003 6122 817 0,'0'0'35'0,"0"0"-30"0,0 0-10 0,0 0-7 0,0 0-189 16,0 0-438-16</inkml:trace>
  <inkml:trace contextRef="#ctx0" brushRef="#br0" timeOffset="208947.25">20787 7452 153 0,'0'0'115'15,"0"0"-104"-15,0 0 3 0,0 0 24 16,0 0 46-16,0 0-4 16,0 0 1-16,0 0 21 15,3-3 32-15,-3 3-11 16,-7 0-5-16,-5 0-26 15,-5 3-51-15,-8-2-16 16,-2 1-22-16,-6-2-1 16,-2 0-2-16,1 2 0 15,1 0 3-15,6 2-3 16,5 2-5-16,4 0 0 16,7 4-7-16,0 2-3 15,6 8 4-15,1 2 11 0,4 5 6 16,0 3-3-16,0 4-2 15,0 4 2-15,0 4-1 16,0 5-3-16,0 2 6 16,0 3-2-16,-9 0-3 15,-9-4 9-15,0-3-9 16,-1-5 0-16,0-9 0 16,9-8 1-16,2-11-1 15,8-6-5-15,0-3 4 16,0 1-14-16,8-2 0 15,11 3 6-15,4-2 9 16,-3 4 5-16,4-1-5 0,0-2 1 16,3 0 0-16,4-2-2 15,3 0-2-15,1-2-1 16,4 0-4 0,-6-4 4-16,-4-14-34 0,-7-8-24 15,-8-7-13-15,-12-8-33 16,-2-6-87-16,0 6-93 15</inkml:trace>
  <inkml:trace contextRef="#ctx0" brushRef="#br0" timeOffset="209592.38">20473 7847 279 0,'0'0'423'0,"0"0"-406"0,0 0-10 0,0 0-7 15,0 0 7-15,0 0-7 16,80-71-31-16,-51 45-39 16,-2 4 19-16,-2 10 2 15,-3 12-3-15,-5 0 19 16,4 8 13-16,-3 22 20 16,-1 4 36-16,-3 8 46 15,-7 0 4-15,-3 0-2 16,-2-3 23-16,-2-6 13 15,0-2-14-15,0-3-27 16,0-4-29-16,0-7-17 16,0-6-11-16,0-7-13 15,0-4-9-15,0 0 0 0,0 0-16 16,2-20 4-16,7-12 12 16,3-10 15-16,1 0-11 15,7 5-3-15,0 8-1 16,-2 12 1-16,-2 12-2 15,-1 5-3-15,-2 0-1 16,5 16 5-16,-2 12 5 16,-3 5 0-16,0 1 9 15,-3-5-5-15,-4-8-3 16,1-6-2-16,-3-9-3 16,-2-6-1-16,6 0-7 0,-2-6-12 15,3-18 4 1,1-8 14-16,0 2-1 0,-3 4-3 15,1 10-1 1,-1 9 6-16,0 7-1 0,0 0-3 16,3 0-2-16,4 20 6 15,-1 7 23-15,1 2-4 16,-5 1-4-16,-3-7-10 16,-1-9-2-16,-1-6-3 15,-2-8-4-15,0 0-42 16,3-18-110-16,2-25-158 15,4-11 81-15,0-9 5 0</inkml:trace>
  <inkml:trace contextRef="#ctx0" brushRef="#br0" timeOffset="210033.25">21193 7381 435 0,'0'0'237'0,"0"0"-175"0,0 0 33 0,0 0 0 15,24 141-35-15,-11-96-11 16,-1 6 13-16,-5 5 11 16,-3 2-11-16,0 0-15 15,-4-1-24-15,0-4-6 16,0-4-9-16,0-10-4 16,0-8-3-16,0-14 3 15,0-10-4-15,0-7-1 16,0 0-19-16,0-5-12 15,7-20 18-15,2-9 14 0,4-9 1 16,8 1-1-16,3 11-5 16,0 4-1-16,5 9 2 15,0 10-5-15,0 6 7 16,2 2 0-16,-2 2 0 16,-6 20 0-16,-8 2 0 15,-5 5 4-15,-6 0 14 16,-4 4 2-16,0-4-3 15,-12 0-2-15,-12-9-9 16,-5-4-4-16,-2-8-2 0,-2-8-26 16,2 0-28-16,4 0-55 15,13-24-73-15,12-7-37 16,2-5-73-16</inkml:trace>
  <inkml:trace contextRef="#ctx0" brushRef="#br0" timeOffset="210360.64">21701 7747 229 0,'0'0'216'0,"0"0"-84"15,0 0 46-15,0 0-47 16,0 0-60-16,0 0-14 16,-53 100 16-16,39-70-17 0,-2 1-25 15,8-3-9 1,0-1 4-16,6-9-18 0,2-6-8 15,0-8 0-15,0-4-17 16,14 0-9-16,13-18 24 16,4-8 2-16,0 0 0 15,-4 7 0-15,-3 14 4 16,-6 5-4-16,3 0-5 16,-2 18 5-16,1 10 21 15,-2 2-9-15,-2-2 7 16,-8-9-16-16,0-10-3 15,0-9-1-15,3 0-55 16,1-27-159-16,3-27 43 0,-4-14-22 16,-4-12-160-1</inkml:trace>
  <inkml:trace contextRef="#ctx0" brushRef="#br0" timeOffset="210594.94">22020 7355 452 0,'0'0'260'0,"0"0"-216"16,8 119 88-16,0-61-3 16,-2 6-52-16,3 3-15 15,-3 2 4-15,4-2-9 16,-6-8-17-16,-4-4-6 0,2-10-17 16,-2-4-10-1,0-8-7-15,0-10-19 0,0-13-46 16,9-10-50-16,11-2-145 15,7-30-58-15,9-8 14 16</inkml:trace>
  <inkml:trace contextRef="#ctx0" brushRef="#br0" timeOffset="210934.99">22418 7756 301 0,'0'0'294'15,"0"0"-177"-15,0 0 1 16,0 0-20-16,0 0-43 15,0 0-13-15,-24 0 2 16,-1 1 14-16,-2 18-15 16,-1 5-3-16,1 6-10 15,0 3-18-15,9-2-3 16,9-3-6-16,9-6 3 0,0-8-6 16,3-5-6-16,21-9-2 15,5 0 4-15,7-13-5 16,1-13 5-16,-1 1-1 15,-5 0-4-15,-6 11 3 16,-7 10 0-16,-5 4 3 16,1 3-17-16,-1 16 20 15,2 7 6-15,-1-3 2 16,-1-5-8-16,1-6 0 16,-1-6-28-16,7-6-80 0,3 0-77 15,3-23-90 1,3-11-77-16</inkml:trace>
  <inkml:trace contextRef="#ctx0" brushRef="#br0" timeOffset="212044.51">22888 7707 560 0,'0'0'163'16,"0"0"-117"-16,0 0 84 15,0 0-52-15,-116 47-27 16,97-23-18-16,5 4-5 15,5 0-12-15,9 2 10 16,0-3-3-16,0-8-14 16,9-7-9-16,11-9-2 15,7-3 1-15,2-3-1 16,2-20-1-16,-2-8-5 16,-9 1 5-16,-6 0-14 0,-12 4-13 15,-2 5 4-15,0 10 5 16,0 5 18-16,0 6 3 15,0 3 12-15,0 18-12 16,0 14 0-16,0 0 0 16,20 5 2-16,6 4 7 15,3-1 2-15,0 3 6 16,-2 0 0-16,-7 6 7 16,-5 4 3-16,-7 3 1 15,-6 2-15-15,-2-3-3 0,0-7-7 16,0-11 4-16,-14-12-7 15,1-14 0-15,1-10-10 16,0-4-18-16,-1-6 9 16,-6-26-24-16,6-11-5 15,-1-9-4-15,6-2-21 16,1 0 20-16,5 1 48 16,2 2 1-16,0-2 1 15,9 6 3-15,13-2 5 16,4 6 14-16,1-1 7 15,2 1 2-15,-4 1-9 16,0 4 2-16,-8 5 4 16,-8 3-18-16,-4 9-1 0,-5 9-1 15,0 4-1 1,0 8 3-16,0 0 32 0,0 0 11 16,0 12-6-16,-2 14-22 15,-1 4-12-15,3 4-4 16,0 2 5-16,0-2 2 15,11-4-6-15,2-4 1 16,3-5 2-16,-3-10 2 16,3-7-12-16,-3-4-1 15,5 0-8-15,1-8-4 16,0-16 4-16,2-8 1 16,-2-2 0-16,-1 2-6 15,-2 8-2-15,-1 10 11 16,1 7 3-16,-3 7 0 0,0 0 2 15,3 15 16-15,-1 8 0 16,-3 5-3-16,-3-5-4 16,-5-1-2-16,1-8 3 15,-3-6-3-15,-2-5-7 16,0-3-3-16,3 0-8 16,1-19-27-16,7-12 30 15,2-6 1-15,5 1-17 16,2 9 13-16,2 6 6 15,-2 15 1-15,1 6-1 16,-2 0 5-16,2 16 9 16,-3 5-3-16,-1-2-3 0,-5-5 1 15,-3-5-4-15,-3-5 0 16,0-4-6-16,1 0-15 16,0-6-31-16,6-17 17 15,1 2 13-15,4 2 7 16,-2 7 2-16,-1 10 11 15,3 2 2-15,-1 2 4 16,4 20 30-16,-3 4 4 16,-1-2-22-16,1-2-4 15,-3-4-5-15,-1-8-7 16,-3-5 0-16,-2-5-26 16,-5 0-77-16,-4-11-178 15</inkml:trace>
  <inkml:trace contextRef="#ctx0" brushRef="#br0" timeOffset="-214515.54">20544 9494 624 0,'0'0'272'0,"0"0"-263"0,0 0-7 16,0 0 53-16,0 0-32 15,0 0-18-15,-29-160-1 16,34 92-2-16,9-4 10 16,-4-6 25-16,1 0-10 0,-1 6 6 15,-2 5-18-15,1 13-6 16,1 16-3-16,0 12-1 15,-5 16-3-15,1 10-2 16,6 0-6-16,3 28 6 16,8 14 25-16,4 10 2 15,-3 6-5-15,-2-2-17 16,-4 0 6-16,-5-3-5 16,-1-7 4-16,-8-12 1 15,0-17-4-15,1-14-7 16,3-3-7-16,4-17-26 15,5-31 30-15,10-15 3 16,2-15 0-16,5-6-4 16,-1 19-14-16,-6 19 11 0,-7 30 5 15,-3 16-6-15,0 20-3 16,-2 29 11-16,-1 8 22 16,-6 3-3-16,-6 5-1 15,-2-2 0-15,0-2-8 16,0-5 3-16,0-8-7 15,-2-12-6-15,-2-13-9 16,4-16-63-16,0-7-146 16,0-12-77-16</inkml:trace>
  <inkml:trace contextRef="#ctx0" brushRef="#br0" timeOffset="-214204.37">21320 9110 76 0,'0'0'728'0,"0"0"-695"15,0 0 9-15,0 0 112 16,0 0-75-16,0 0-44 16,-94 3-15-16,75 14-10 15,0 7-1-15,3 10 4 16,8 2 2-16,6 0-1 15,2-2 1-15,0-6-10 16,0-7 0-16,16-10-5 16,7-11-3-16,6 0-8 15,5-16 4-15,2-21-3 0,-7-8-17 16,-5-11-74-16,-8 6-76 16,-7 6-106-16,-5 13-308 15</inkml:trace>
  <inkml:trace contextRef="#ctx0" brushRef="#br0" timeOffset="-213899.87">21505 9092 600 0,'0'0'248'0,"0"0"-237"0,0 107 76 15,0-74 29-15,2-3-63 16,9-2-26-16,0-6-1 15,0-4-5-15,1-4 3 16,-1-7-8-16,0-4-10 16,4-3-6-16,8 0-9 15,6-30 9-15,0-16 2 16,-3-10 20-16,-6-6-18 16,-6-1-3-16,-9 16 5 15,-5 10 3-15,0 13-9 16,0 14-14-16,-14 7-29 15,-1 3-103-15,5 0-132 16,10 3-111-16</inkml:trace>
  <inkml:trace contextRef="#ctx0" brushRef="#br0" timeOffset="-213702.52">21866 9092 793 0,'0'0'63'0,"0"0"35"16,0 0 73-16,6 107-96 16,-1-76-41-16,-3 1-15 15,-2-1-9-15,0-6-6 16,0-5-4-16,0-9-20 0,0-11-67 16,0 0-119-1,5-23-223-15</inkml:trace>
  <inkml:trace contextRef="#ctx0" brushRef="#br0" timeOffset="-213235.38">22146 9113 551 0,'0'0'365'0,"0"0"-351"15,3 131 84-15,5-97 46 16,2-8-92-16,-2-6-41 15,-1-7-3-15,-3-7-1 16,-4-6-7-16,2 0-12 0,2-3-2 16,0-21 14-16,2-10 4 15,3-5-4-15,1-3-7 16,0 10-4-16,5 9 5 16,1 10-3-16,0 10 4 15,4 3 3-15,3 0-2 16,-2 20 4-16,4 10 12 15,-5 0 4-15,1 0-1 16,-6-6-3-16,1-10 2 16,-5-4-11-16,-3-8-3 15,2-2-10-15,-2 0-23 16,3-22 0-16,3-8 23 16,1-1-14-16,1 6-5 15,4 11 13-15,0 9 5 0,5 5 5 16,0 5-8-16,-2 21 13 15,0 8 1-15,-7 2 1 16,-5-1-1-16,-3-8-13 16,1-10-67-16,3-11-70 15,-1-6-145-15</inkml:trace>
  <inkml:trace contextRef="#ctx0" brushRef="#br0" timeOffset="-212838.39">22931 9062 700 0,'0'0'152'0,"0"0"-141"0,0 0 129 0,0 0-40 16,-116 54-70 0,104-32 10-16,4 8-1 0,1 6-12 15,5 3-20-15,2-2 5 16,0-3-4-16,0-5-8 15,13-9 0-15,10-7-5 16,1-7-5-16,7-6-28 16,1 0-15-16,-1-1-8 15,-4-20-1-15,-12 1 2 16,-3-4 7-16,-10 2-19 16,-2 4-1-16,0 6 50 15,0 4 23-15,0 8 13 0,-10 0 27 16,1 0 3-16,1 18-30 15,-1 1-9-15,2-2-3 16,2-3-1-16,3-8-26 16,2-6 25-16,0 0-47 15,0 0-65-15,0-24 8 16,0-4-17-16,5-4-41 16</inkml:trace>
  <inkml:trace contextRef="#ctx0" brushRef="#br0" timeOffset="-211937.56">23111 9172 173 0,'0'0'174'0,"0"0"-92"0,0 0 64 16,0 0-40-16,0 0-26 15,0 0 10-15,60 104-20 16,-58-100-45-16,1-4-25 16,4 0-19-16,-1-18-36 15,5-12 33-15,3-1 18 16,-1 4-14-16,-1 10 18 15,-2 14 0-15,-1 3 27 16,1 3 36-16,1 20-10 16,1 3-14-16,5 2-5 15,-7-2-2-15,-1-2-4 16,-2-7-2-16,-2-6-2 16,-5-7-7-16,2-4-17 0,-2 0-16 15,2-26-51 1,0-15 41-16,-2-18-27 15,4-9-36-15,-4-11 22 0,0-11 23 16,0-14 23-16,0-7-27 16,0 11 47-16,0 22 1 15,0 32 25-15,3 22-3 16,6 18 17-16,2 6 1 16,2 2 26-16,3 24 24 15,-3 9-18-15,-3 6-13 16,-4 12-19-16,-4 9-7 15,0 6-15-15,1 4 3 0,-1 0 1 16,0-8-4-16,0-4-7 16,-2-3 4-16,2-11-15 15,0-4 1 1,-2-6-2-16,6-6-2 0,-4-6-14 16,2-5-5-16,0-11 0 15,1-2-10-15,-1-6-5 16,0 0 1-16,4 0-24 15,3-6 29-15,4-17 31 16,12-6 8-16,2-7-7 16,2 3 1-16,4 3-3 15,-4 6 1-15,-4 8-12 16,-2 3 6-16,-7 8-4 16,-7 1 0-16,0 2 6 15,-4-1 4-15,-5 2 0 0,1 1 0 16,-3-3 3-16,0 3 10 15,0 0 21 1,-5 0 1-16,-13 0-19 0,-2 4-5 16,5 10 5-16,-6 11-2 15,8 3 1-15,1 2 3 16,6 3-6-16,6-6-1 16,0-7-4-16,0-8-5 15,0-8-2-15,18-4-13 16,2 0 3-16,6-20-5 15,4-8 8-15,3-6 2 16,-4 6-10-16,-4 11-5 0,-9 8-3 16,-8 9 4-16,1 0-1 15,0 22 20-15,0 0 6 16,0 0-6-16,-3-8-5 16,6-10-60-16,1-4-117 15,0-4-184-15</inkml:trace>
  <inkml:trace contextRef="#ctx0" brushRef="#br0" timeOffset="-211264.07">24089 8979 623 0,'0'0'80'0,"0"0"23"15,0 0 20-15,0 0-62 16,0 0-37-16,-33 113-14 15,37-92-9-15,12 4 0 0,4-3-1 16,0 4 0-16,3-2 0 16,-1 4 5-16,-5-2-2 15,2 3 8-15,-4 0 17 16,-3 5 13-16,-6 0-18 16,-4 1-6-16,-2-3 2 15,0-7-6-15,0-8-3 16,-8-8 3-16,-4-6-5 15,-1-3-8-15,1 0-10 16,1-18-4-16,3-10 8 0,1-2 2 16,4-5 2-16,3 3-2 15,0-4 0-15,0-2 4 16,14 0 0-16,6-6 0 16,2 4 2-16,3 0-1 15,-3 4 11-15,0 2-7 16,2 5 1-16,-3 2-1 15,1 2-5-15,-7 7 3 16,-1 4-3-16,-7 6 0 16,-5 8 2-16,0 0 2 15,-2 0 7-15,0 0-4 16,0 0-7-16,-11 10-7 0,-5 10 2 16,1 2 1-1,3 4 4-15,4 1 11 16,4 1 0-16,1 2 11 0,3-2-12 15,0 3 5-15,0 0 3 16,7-5-4-16,11-6-10 16,4-10-4-16,5-9-11 15,4-1 1-15,4-11 2 16,-1-19 8-16,-3-8 0 16,-7-1 0-16,-7 2-1 15,-11 1 1-15,-6 1-18 16,0 7-7-16,-11 7-18 15,-14 11-16-15,1 7-25 0,1 3-51 16,6 0-80-16,7 12-117 16</inkml:trace>
  <inkml:trace contextRef="#ctx0" brushRef="#br0" timeOffset="-210834.48">24809 8891 397 0,'0'0'260'0,"0"0"-206"0,0 0 68 0,0 0-40 0,0 0-62 0,0 0 2 0,-55 24 12 15,39-7-13 1,3 6-7-16,6 1 40 0,2 0-23 15,5 2-22-15,0-2-1 16,0 1-1-16,3-6-7 16,12 0-9-16,3-7-26 15,0-2-19-15,2-4-10 16,-3-6 0-16,-3 0-12 16,-1 0 10-16,-5-8 13 15,-8-9-17-15,0 2-16 16,0-1-46-16,0-1 27 15,-12 3 60-15,-6 3 45 0,0-2 5 16,5 5 31 0,4 4 30-16,7 1-21 0,2-3-36 15,0-3-9-15,2-2-73 16,18-7 33-16,9-5-27 16,0-4-90-16</inkml:trace>
  <inkml:trace contextRef="#ctx0" brushRef="#br0" timeOffset="-210549.41">25080 8672 448 0,'0'0'187'0,"0"0"-165"0,0 0 74 16,0 0-46-1,-31 127-49-15,39-105 0 0,11-2-1 16,6 0-4-16,4-2 4 15,2-2 11-15,0 4 6 16,-4-3 14-16,-4 4 0 16,-8-3-2-16,-7 0 22 15,-5-1 5-15,-3-5-2 16,-3-1-33-16,-20-5-21 16,-8-2-9-16,-6-4-38 15,-1 0-45-15,3 0-33 16,4-15-55-16,-3-3-132 15</inkml:trace>
  <inkml:trace contextRef="#ctx0" brushRef="#br0" timeOffset="-210273.13">24531 8333 599 0,'0'0'300'0,"0"0"-283"0,0 0 35 15,127-11 68-15,-103 1-120 16,-6-1-16-16,-12 6-82 15,-6 1-145-15,0 4-359 16</inkml:trace>
  <inkml:trace contextRef="#ctx0" brushRef="#br0" timeOffset="-206420">20767 10106 338 0,'0'0'171'0,"0"0"-171"15,0 0 7-15,0 0 37 16,0 0-7-16,0 0-27 15,0 0 14 1,0 0 39-16,2-13 14 0,-2 13-12 16,0 0-5-16,0 0 1 15,0 13-1-15,0 13-25 16,0 13-27-16,0 11-2 16,0 10 2-16,0 4 1 15,0 4 4-15,2 0 8 0,-2-6 5 16,3-8-8-1,-3-9 1-15,3-15-10 0,-3-10-1 16,2-12-6-16,-2-7-2 16,2-1-1-16,-2-1-22 15,0-25-3-15,0-15 23 16,0-6-17-16,-12-10-46 16,-1-3-8-16,0 3-9 15,-1-2-8-15,1 5-35 16,2 4-69-16,0 4-9 15</inkml:trace>
  <inkml:trace contextRef="#ctx0" brushRef="#br0" timeOffset="-206367.43">20767 10106 355 0</inkml:trace>
  <inkml:trace contextRef="#ctx0" brushRef="#br0" timeOffset="-206188.32">20767 10106 355 0,'-158'-66'161'0,"154"66"-87"0,-1 0 51 15,5 0 5-15,0-3-56 0,5-4-25 16,28 1 23-16,10-4-5 15,10 2-21-15,3-4-19 16,-1 0-14-16,-3 2-11 16,-14 0 6-16,-9 4-7 15,-14 4-1-15,-7 2-4 16,-8 0-13-16,0 0-31 16,0 18-6-16,-6 9-34 15,-13 6-86-15,-10 5-177 16</inkml:trace>
  <inkml:trace contextRef="#ctx0" brushRef="#br0" timeOffset="-205971.7">20524 10801 723 0,'0'0'176'0,"0"0"-165"16,0 0-9-16,0 0 18 15,0 0 10-15,0 0-19 16,120 39 3-16,-74-65 2 16,-7-6-2-16,-5-1-14 15,-5-4-12-15,-2-3-43 16,-7 1-69-16,-3 12-129 16</inkml:trace>
  <inkml:trace contextRef="#ctx0" brushRef="#br0" timeOffset="-205623.63">20983 10642 587 0,'0'0'221'15,"0"0"-212"-15,0 0 87 16,14 104 1-16,-3-76-29 16,-5-1-33-16,2-4-5 15,-6-8 0-15,0-8-10 0,0-7-1 16,-2 0-6-1,0 0-13-15,0-22-6 0,0-15-6 16,5-16 0 0,5-3 2-16,9 4-8 0,-2 9 2 15,1 16 10-15,-5 13 6 16,-1 11 1-16,-1 3 0 16,2 7 5-16,0 18 9 15,3 4 0-15,-5 3-12 16,-4-2 2-16,-5 0 6 15,-2-6-9-15,0-4-2 16,0-10-40-16,2-10-110 16,0-2-119-16,4-30-301 15</inkml:trace>
  <inkml:trace contextRef="#ctx0" brushRef="#br0" timeOffset="-204889.23">21469 10182 501 0,'0'0'120'0,"0"0"-110"16,-35-106 61-16,16 79 19 15,2 6-31-15,-3 11-30 16,-3 10 23-16,2 0 6 16,-4 26-24-16,2 17 10 15,6 13-21-15,3 8 4 16,12 5-5-16,2 4-2 0,0-3-7 15,0-2 0-15,2-5-3 16,2-6 5-16,1-1-6 16,-5-10-4-16,0-6-5 15,0-15-9-15,0-15-4 16,0-10-17-16,0 0-12 16,3-14-60-16,1-12 83 15,3-5 11-15,3 2 4 16,7-2 1-16,2 7 1 15,1 2 1-15,3 2 0 16,-2 2-4-16,0 0 5 16,1 0 0-16,-4 4 0 15,-2 1 1-15,-1 2-1 0,-3 5 0 16,-4 2-2 0,-1 4 0-16,-5 0 2 0,-2 0 10 15,0 0-5-15,0 0 3 16,0 0 5-16,0 0-5 15,0 0-3-15,0 0 2 16,0 0 9-16,0 0 29 16,0 0-7-16,-2 12-33 15,-9 0-1-15,0 3 1 16,2-2-3-16,0 3 7 16,2 0-7-16,5 2 7 15,0 1 3-15,2 1-3 16,0 3-1-16,0 0-6 15,0-1 6-15,0 2-2 0,11-4 4 16,5-5-8-16,3-4-2 16,2-9 0-16,1-2-2 15,2 0 0-15,-1-16-4 16,-3-8 4-16,-5-8 2 16,-5-9 1-16,-8-3 6 15,-2 3-7-15,0 8-17 16,0 11 0-16,-14 10-11 15,-1 8-42-15,-1 4-43 16,5 0-43-16,-1 4-249 16</inkml:trace>
  <inkml:trace contextRef="#ctx0" brushRef="#br0" timeOffset="-204421.67">21781 10583 531 0,'0'0'232'0,"0"0"-215"0,0 0 78 16,41 103 23-16,-31-71-55 15,-3-1-29-15,-1-4 19 16,-3-9-6-16,-1-11-17 16,1-4 1-16,-3-3-12 15,0 0-19-15,0-22 0 16,0-16-4-16,6-10 4 0,7-6-9 15,8 5 3 1,1 7-11-16,2 10 14 0,-6 10-1 16,-5 12-2-16,-5 6-5 15,-6 4-2-15,2 0-4 16,0 14-16 0,1 7 0-16,-1 0-48 0,0-1 2 15,-4-4-22-15,2-1-19 16,2-4 66-16,0 1 49 15,0-3 4-15,3-5 1 16,-1-1 0-16,2 0-3 16,0-2 3-16,-1 2 24 15,-3-2 3-15,-2 4 15 0,0 2 17 16,-2-3-6 0,0 2-16-16,2-3-19 0,-2-3-13 15,0 0-5-15,0 0-51 16,0-13-97-16,0-4-187 15</inkml:trace>
  <inkml:trace contextRef="#ctx0" brushRef="#br0" timeOffset="-203773.13">22244 10587 835 0,'0'0'108'0,"0"0"-99"0,0 0 125 15,0 107-50-15,0-67-57 16,8-2 14-16,-4-3-5 15,0-10-16-15,1-8 0 16,-3-10-15-16,-2-7-1 16,2 0-4-16,2 0-10 15,3-16-26-15,5-20 15 16,0-12 19-16,5-8 2 0,2 2-3 16,6 5-4-1,2 14-2-15,2 10 4 0,0 12 4 16,-5 10 1-16,3 3 1 15,-5 8 1-15,0 19 7 16,-1 4 0-16,-6 4-1 16,-3-4 5-16,-4 0-3 15,-1-8 0-15,-1-8-8 16,-2-11-2-16,2-4-1 16,-2 0-8-16,7-20-33 15,3-12 26-15,3-9 15 16,6 5-3-16,-1 7-6 0,-2 11 7 15,-4 14 2-15,-1 4 2 16,-1 1 3-16,1 21 2 16,1 5 1-16,-3-4-5 15,-2-2 1-15,2-5 5 16,-2-3-6 0,1-4 0-16,1-3-1 0,-4-4-2 15,4-2-8-15,-2 0-42 16,8 0-132-16,-4-12-28 15,5-5-97-15</inkml:trace>
  <inkml:trace contextRef="#ctx0" brushRef="#br0" timeOffset="-203452.45">23189 10546 733 0,'0'0'123'0,"0"0"-73"0,0 0 68 0,0 0-46 0,0 0-47 15,0 0 18-15,-118 11 6 16,93 14-16-16,4 6-12 16,0 2 7-16,11-1-11 15,0-1-8-15,10-4-5 16,0-7-3-16,0-8-1 16,12-2-6-16,11-10-3 15,4 0 1-15,4 0-7 16,3-18 1-16,-3 2 3 15,-6 6 10-15,-3 4-3 0,-3 6-1 16,-7 0 3-16,4 0 2 16,-5 4 0-16,0 4-1 15,-1 2 1-15,1 0-5 16,-5-2-2-16,3-2-49 16,2-4-107-16,-2-2-73 15,2-4-155-15</inkml:trace>
  <inkml:trace contextRef="#ctx0" brushRef="#br0" timeOffset="-202776.09">23461 10501 778 0,'0'0'143'0,"0"0"-100"0,0 0 133 16,0 0-114-1,0 0-45-15,0 0-10 0,-78 86-6 16,74-55 5-16,4-3-6 15,0 0 0-15,10-6-2 16,15 4-3-16,2 1 1 16,2 2-1-16,-2 7 5 15,-5 4 0-15,-4 2 0 16,-7 5 5-16,-6-6-5 16,-5 1 0-16,0-3 14 15,0-7-4-15,-12-8-9 16,-3-6-1-16,-3-10 9 0,0-8-9 15,0 0-13 1,3-4 1-16,3-20-9 0,6-6 11 16,6-4 3-1,0-4 4-15,0-4 1 0,16-8 1 16,17-13 2-16,9 0 0 16,10-2 1-16,0 11 0 15,-4 7-1-15,-11 14-1 16,-8 7 5-16,-15 9-5 15,-7 6 0-15,-3 4-1 16,-4 3 1-16,0 0 2 16,-18 2 4-16,-9 2-6 15,-4 0-3-15,0 0-9 16,3 0 7-16,5 6-4 16,5 12 7-16,7 3 0 0,5 1 2 15,3 1 8-15,3 4-3 16,0 1 20-16,0-1 3 15,7-4-3-15,10-3-8 16,10-4-10-16,6-10-4 16,8-6 7-16,1 0-4 15,-4-15-2-15,-3-8 0 16,-10-4-3-16,-5-2-1 16,-9-1-7-16,-4 0-5 15,-5 8-5-15,-2 6-18 0,0 5-32 16,0 7-47-1,0 2-84-15,0 1-218 0</inkml:trace>
  <inkml:trace contextRef="#ctx0" brushRef="#br0" timeOffset="-202544.05">24060 10489 723 0,'0'0'102'0,"0"0"-5"0,0 0 39 15,0 0-55-15,0 0-51 16,0 0-16-16,-62 62-11 16,49-30-2-16,3 0-1 15,8 2 2-15,2-7-5 16,0 3-2-16,20-8-21 0,14-6-50 16,9-9-14-1,-1-7-11-15,2 0-18 0,-5-1-11 16,-18-11-61-16,-13 2-40 15</inkml:trace>
  <inkml:trace contextRef="#ctx0" brushRef="#br0" timeOffset="-202152.53">24078 10613 363 0,'0'0'39'0,"0"0"-18"15,0 0 10-15,0 0-31 16,0 0-30-16,0 0-5 0,129-101 3 15,-84 80 7-15,0 4-22 16,-6 0 12-16,-7 1 17 16,-8 0 18-16,-1-2 5 15,-6-4 21-15,-1 0-8 16,-7 4 10-16,-5 5 18 16,-4 7 51-16,0 6 19 15,0 0 25-15,-8 12-26 16,-5 13-37-16,3 3-29 15,8-1-25-15,2 0-20 16,0-3 15-16,6-4-19 16,17-2-2-16,6-6-1 15,-2 4 2-15,2-1 2 0,-2 3 0 16,-6 4 8 0,0 0 14-16,-7-2 18 0,-8-2 10 15,-6-5-27-15,0 0-23 16,-20-5-1-16,-20-6-89 15,-14-2-16-15,-13 0-114 16,-4 0-137-16</inkml:trace>
  <inkml:trace contextRef="#ctx0" brushRef="#br0" timeOffset="-201953.29">23651 10131 707 0,'0'0'170'0,"0"0"-169"0,0 0-1 0,0 0 22 16,149-38-22-16,-95 7-121 16,-10 1-292-16</inkml:trace>
  <inkml:trace contextRef="#ctx0" brushRef="#br0" timeOffset="-199595.33">19803 6498 428 0,'0'0'142'0,"0"0"-104"0,0 0 31 0,0 0 23 15,0 0-37-15,0 0-20 16,0 0-25-16,-40-13 18 16,30 12 15-16,2 1-3 15,-1 0-4-15,-5 0-26 0,1 0-10 16,0 13 1-1,-1 7 1-15,3 2-1 0,5-2 3 16,6-4 0-16,0-5-3 16,0-2-1-16,0-7-2 15,9-2-2-15,3 0 0 16,5 0 2-16,-2-13 4 16,-6-8 0-16,-2 0 7 15,-5 2-8-15,-2 5 8 16,0 3-8-16,0 4 0 15,0 1-1-15,-7 5-5 16,0-2-1-16,5 3-7 16,2 0-7-16,0 0-8 15,0 0-22-15,0 3-74 16,0 14-5-16,0 7 12 16,0-4-83-16</inkml:trace>
  <inkml:trace contextRef="#ctx0" brushRef="#br0" timeOffset="-198828.64">19667 7997 70 0,'0'0'290'0,"0"0"-252"0,0 0-3 15,0 0 50-15,0 0-16 0,0 0-22 16,-2-34-18-1,-6 28 14-15,2 2 7 0,-3 0 5 16,-2-1-9-16,0 4-6 16,0 1-12-16,-1 0-18 15,6 0 4-15,1 15-14 16,3 6 0-16,2 1 3 16,0-4 9-16,0-2-10 15,0-10 2-15,7-4-4 16,-1-2 0-16,0 0-3 15,2-7 3-15,-4-10 12 16,1-3 2-16,-5 2-2 16,0 4-12-16,0 5 5 15,0 5-1-15,-2 4-4 16,-7 0-6-16,5 0-20 0,-2 21-53 16,6 5-57-1,0 4-86-15</inkml:trace>
  <inkml:trace contextRef="#ctx0" brushRef="#br0" timeOffset="-198183.74">19825 9156 480 0,'0'0'69'0,"0"0"-7"0,0 0 24 15,0 0-15-15,0 0-27 16,0 0-25-16,-51 0-19 16,40 13 6-16,1 4 4 15,6 1 0-15,2 0-4 16,2-2 0-16,0-4-4 16,0-5-2-16,0-2-1 15,2-5 1-15,10 0 0 0,1-13 0 16,-1-6 7-1,-2-1-5-15,-3 4 8 0,-7 2-1 16,0 2 5-16,0 6-2 16,0 1-1-16,-7 4 4 15,-3 1-9-15,4 0-4 16,2 0-4-16,2 0 2 16,-3 0-4-16,3 6-24 15,2 1-87-15,0 4-92 16,0 1-126-16</inkml:trace>
  <inkml:trace contextRef="#ctx0" brushRef="#br0" timeOffset="-197622.96">19987 10441 577 0,'0'0'45'0,"0"0"-26"0,0 0 57 0,0 0-9 16,0 0-43-16,0 0 2 15,-41-16-15-15,31 16-10 16,3 0 10-16,1 7 13 15,4 8-3-15,2 0-16 16,0-1 5-16,0 3-5 16,4-7 1-16,9-1-4 15,3-8 0-15,1-1-2 16,-1 0 4-16,-5-4 1 16,-1-10 3-16,-8 0 14 0,-2 2-13 15,0 5-4-15,0 2-1 16,0 5 2-16,-2 0-6 15,-12 0-2-15,5 0-16 16,3 11-19-16,6 4-80 16,0-3-112-16,0-6-220 15</inkml:trace>
  <inkml:trace contextRef="#ctx0" brushRef="#br0" timeOffset="-102376.55">10139 6010 188 0,'0'0'176'0,"0"0"-130"0,0 0-34 0,0 0 2 0,0 0 15 16,0 0-20 0,0 0-4-16,0 0-4 0,23 0 0 15,-19 4 9-15,0-2 7 16,3 2 15-16,0-1-2 16,0 2 6-16,-1-1-17 15,1-2-8-15,0-1 4 16,0 2-1-16,1-2-12 15,3-1-2-15,7 0-1 16,3 0-8-16,6 0-23 16,4-5-45-16,2-15-56 15,-7-2-121-15</inkml:trace>
  <inkml:trace contextRef="#ctx0" brushRef="#br0" timeOffset="-102170.52">10864 6010 562 0,'0'0'0'0,"0"0"-4"16,0 0-76-16,0 0 80 0,0 0 2 15,0 0-2 1,66 19-105-16,-43-16-172 0</inkml:trace>
  <inkml:trace contextRef="#ctx0" brushRef="#br0" timeOffset="-102016.02">11519 6164 456 0,'0'0'0'0,"0"0"-11"16,0 0-44-16,0 0-36 16,0 0-74-16</inkml:trace>
  <inkml:trace contextRef="#ctx0" brushRef="#br0" timeOffset="-101836.14">12221 6234 353 0,'0'0'71'16,"0"0"-66"-16,0 0-1 15,0 0 0-15,0 0-4 16,0 0-1-16,118 54-19 16,-87-54-50-16,5 0-53 15</inkml:trace>
  <inkml:trace contextRef="#ctx0" brushRef="#br0" timeOffset="-101653.55">13081 6226 355 0,'0'0'43'0,"0"0"-21"16,0 0 0-16,0 0 6 15,0 0-24-15,0 0-4 16,135 46-20-16,-95-46-64 15,12 0-66-15,8-11-9 16</inkml:trace>
  <inkml:trace contextRef="#ctx0" brushRef="#br0" timeOffset="-101499.77">14074 6274 318 0,'0'0'51'16,"0"0"-42"-16,0 0-6 15,0 0 8-15,0 0-11 16,0 0-14-16,145 68-46 16,-98-78-92-16</inkml:trace>
  <inkml:trace contextRef="#ctx0" brushRef="#br0" timeOffset="-101353.56">14878 6314 191 0,'0'0'23'0,"0"0"-23"16,0 0 5-16,0 0-5 15,114 22-1-15,-80-22-14 16,1 0-66-16</inkml:trace>
  <inkml:trace contextRef="#ctx0" brushRef="#br0" timeOffset="-101039.34">16111 6182 267 0,'0'0'0'15,"0"0"-132"-15</inkml:trace>
  <inkml:trace contextRef="#ctx0" brushRef="#br0" timeOffset="-100769.04">16316 5492 294 0,'0'0'0'16,"0"0"-47"-16,0 0 19 0,-29-104 25 16,29 83-28-16,0 8-31 15,0 3 21-15,0 4 41 16,0 2 47-16,0 4 11 15,0 0-27-15,0 0-20 16,0 0-11-16,0 0-66 16</inkml:trace>
  <inkml:trace contextRef="#ctx0" brushRef="#br0" timeOffset="-100581.58">16237 4885 32 0,'0'0'0'0,"0"0"-21"16,0 0 20-16</inkml:trace>
  <inkml:trace contextRef="#ctx0" brushRef="#br0" timeOffset="-100432.95">16082 4567 424 0,'0'0'39'0,"0"0"-36"0,0 0 19 16,0 0-8-16,0 0-14 15,-127-97-117-15,100 66-174 16</inkml:trace>
  <inkml:trace contextRef="#ctx0" brushRef="#br0" timeOffset="-100269.11">14881 4257 554 0,'0'0'16'0,"-210"-12"-14"16,121 2-2-16,13-4 2 15,5 0-2-15,7-2-40 16,2 0-85-16,1 0-46 16</inkml:trace>
  <inkml:trace contextRef="#ctx0" brushRef="#br0" timeOffset="-100093.97">12944 4077 279 0,'0'0'38'0,"0"0"-38"15,-120-31 4-15,98 17-4 16,2 0-73-16,2 5-16 16,5 1-33-16</inkml:trace>
  <inkml:trace contextRef="#ctx0" brushRef="#br0" timeOffset="-99921.65">12271 4001 179 0,'0'0'83'16,"0"0"-49"-16,-142 0-7 15,89 0 13-15,-6 0-40 16,-1 2-5-16,-4 8-147 0</inkml:trace>
  <inkml:trace contextRef="#ctx0" brushRef="#br0" timeOffset="-99598.23">10590 4203 63 0,'0'0'236'16,"0"0"-169"-16,0 0-45 16,0 0-22-16,-135-2 0 15,112 22-23-15,0 5-101 16</inkml:trace>
  <inkml:trace contextRef="#ctx0" brushRef="#br0" timeOffset="-99479.23">10222 4831 125 0,'0'0'0'16,"0"0"-16"-16</inkml:trace>
  <inkml:trace contextRef="#ctx0" brushRef="#br0" timeOffset="-69628.15">11693 7154 458 0,'0'0'63'0,"0"0"-62"0,0 0 8 16,0 0 41-16,0 0 11 0,0 0-30 16,0 0-30-16,6 9 6 15,-1-9-4-15,-3 0 17 16,2 0 1-16,2 1 8 16,13-1 0-16,10 0-9 15,17-5 11-15,24-30-19 16,17-15-2-16,15-13-6 15,5-2-1-15,-2 5-3 16,-7 8-1-16,-11 14-88 16,-16 14-83-16,-20 12-197 15</inkml:trace>
  <inkml:trace contextRef="#ctx0" brushRef="#br0" timeOffset="-68689.08">14660 8506 260 0,'0'0'84'0,"0"0"-81"0,0 0-3 15,0 0 19-15,0 0 43 16,0 0-25-16,2 0-10 16,-2-2 28-16,0 2 28 15,0 0 14-15,0 0-22 16,0 0-24-16,0 0-1 16,0 0-5-16,0 0 9 15,0 0-14-15,0 0-7 16,0 0-12-16,0 0 0 0,0 0-1 15,0 0-9-15,0 0 2 16,0 0-8-16,0 0 4 16,7-4-9-16,22-6 6 15,16-10-4-15,22-8 5 16,12-8-3-16,13-4-4 16,6 2-2-16,5 2-2 15,-1 13-38-15,-1 16-114 16,-15 7-150-16</inkml:trace>
  <inkml:trace contextRef="#ctx0" brushRef="#br0" timeOffset="-67731.83">15136 10062 334 0,'0'0'138'0,"0"0"-118"0,0 0-17 15,0 0 24-15,0 0 53 16,126-106-20-16,-40 44-13 15,26-17-15-15,19-11-11 16,12-3-8-16,9 2-13 16,-3 7-52-16,-11 17-112 15,-9 31-308-15</inkml:trace>
  <inkml:trace contextRef="#ctx0" brushRef="#br0" timeOffset="-66080.54">25556 5759 268 0,'0'0'25'0,"0"0"-13"16,0 0 26-16,0 0-3 16,0 0 23-16,0 0-11 15,0 0 9-15,-69 4-14 16,61-4 1-16,2 0 3 16,-3 0-5-16,-3 0-11 15,6 2-2-15,2 0-4 16,4-2-7-16,-2 2 0 15,2-2-5-15,0 2 0 16,0 0 3-16,0 0 9 0,-3-2-4 16,3 4 3-16,0-2-6 15,0 1-1-15,0-2-10 16,0 0-1-16,7 4 0 16,20-1 5-16,20-4 19 15,26 0 9-15,25 0-12 16,29-11 0-16,29-14-21 15,31 1 13-15,31-2-17 16,35-1 7-16,23-1-6 16,32-3 1-16,12-4 0 15,-10 3-3-15,-38 4-25 16,-61 10-33-16,-71 5-68 0,-70 4-124 16,-70 9-323-16</inkml:trace>
  <inkml:trace contextRef="#ctx0" brushRef="#br0" timeOffset="-58952.6">1708 6548 502 0,'0'0'111'0,"0"0"-108"0,0 0-3 16,0 0-12-16,0 0-4 16,0 0 0-16,0 0 16 15,159-45 46-15,-34 13 0 16,24 0-14-16,24 2-16 15,33-1-3-15,25 6 11 16,32-1 4-16,31 3-7 0,25 5-7 16,41 2-6-16,30 2-3 15,34 6-2-15,29 2-3 16,17 0-10-16,4 0-141 16,-7-4 137-16,-14-1-93 15,-25 0-279-15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1:28:36.436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3243 4098 119 0,'0'0'84'0,"0"0"-54"0,0 0 3 0,0 0 27 15,0 0-8-15,0 0-3 16,0 0-3-16,0 0-4 16,0 0 6-16,0 0-4 0,0 0-1 15,0 0 8-15,0 0 13 16,0 0-10-16,0 0-10 16,0 0-6-16,0 0-2 15,0 0-10-15,0 0-3 16,2 0-14-16,10 0-1 15,10-7-5-15,7-18-1 16,9-4 6-16,4-5-6 16,-2-2-1-16,-1 5-1 15,-13 11-27-15,-10 13-52 16,-12 7-93-16,-4 19-145 16</inkml:trace>
  <inkml:trace contextRef="#ctx0" brushRef="#br0" timeOffset="21017.86">13488 6314 0 0,'0'0'191'0,"0"0"-175"0,0 0 3 0,0 0 17 0,0 0-17 15,0 0-14-15,0 0-3 16,0 0 16-16,11 0 25 16,-11 0 9-16,0 0 9 15,0 0-12-15,0 2 3 16,0 0-8-16,0-2-9 16,0 0-12-16,0 0-2 15,0 0 7-15,0 0 13 16,0 2 8-16,0-2-11 15,0 2 2-15,0-2-5 16,0 0-10-16,0 2-5 16,0-2-4-16,0 0-8 0,2 0-3 15,-2 0 0-15,5 0 4 16,-2 0 2 0,3 3 3-16,3-2 1 0,-3 1-1 15,6 0 2-15,-1 2-1 16,3-2-5-16,-1 2 9 15,2 1-3-15,1 1 0 16,2 0-6-16,-1-1-3 16,4 3-2-16,0-2 4 15,2-2-6-15,-5 3 1 16,-1-4-1-16,-1 2 0 16,-3-2 0-16,1 1 1 15,-1-1-1-15,1-1-2 16,1-1 0-16,-1 2-1 15,1-2 2-15,1 2-1 0,-1 1 0 16,4 0-1-16,0 0 2 16,1-1-2-16,1 1 3 15,0-1 2-15,4-1-1 16,0-1 4-16,2-1 2 16,-3 2 1-16,0-2-4 15,1 3 0-15,-5-3-5 16,0 1-1-16,-2-1-1 15,2 2 1-15,0-2-1 16,0 0 1-16,1 0 0 0,-2 3 0 16,1-3 1-1,1 4-2-15,0 0 0 16,2 0 1-16,-1-1 0 0,0 0-1 16,-2-2 3-16,3-1-3 15,-3 3 0 1,4-3 1-16,-1 2 0 0,1-2 0 15,-1 0-1-15,-2 0 0 16,4 0 1-16,-2 0-1 16,-1 2 0-16,2-2-3 15,1 0 3-15,-3 0 0 16,3 0 0-16,-1 0 3 16,0 0-6-16,3 0 2 15,0 0 1-15,0 0 2 16,-2 0-1-16,4 0-2 0,-6 0-1 15,4 0 2-15,-4 0 1 16,-1 0-1-16,-2 0 0 16,-2 0-1-1,2-2 1-15,0-3 0 0,0 4-1 16,3-2 1-16,-2 3 2 16,4 0-2-16,0 0 1 15,2 0-1-15,2 0 0 16,-2-1 0-16,2 1 0 15,-4-2 0-15,-2 0 0 16,0 2 0-16,-1 0 0 16,-2 0 0-16,0 0 1 15,5-2-1-15,-4 0 1 16,4-3-2-16,2 1 2 0,-7 1-2 16,2-3 2-16,-2 1-2 15,-2-2 1-15,2 0 0 16,-2-2 1-16,-1-1-1 15,2-1 0-15,-3 4 0 16,-1 0 0-16,-2 3 0 16,3 0 0-16,0 2-1 15,-3 1 1-15,2-2 1 16,-1 3-1-16,-3-1 0 16,0 1-1-16,-4 0 1 15,-1 0 0-15,1 0 0 0,-1 0 0 16,4 0-1-1,-2-3 1-15,1 3 0 0,3 0 2 16,-6 0-2-16,1-1 0 16,-1 1 1-16,2 0-1 15,-2 0-1-15,5 0 1 16,5 0-1-16,1 0 3 16,4 0-3-16,-1 0 2 15,0 0-1-15,-2 0 0 16,-5 0 0-16,1 0 0 15,-6 0 0-15,-1 0 1 16,-3 0 0-16,-2 0-1 16,0 0 0-16,0 0-1 15,-2 0 1-15,0 0 0 16,0 0 0-16,0 0-14 16,0 0-29-16,-2 0-90 0,-15 0-180 15,-8 9-462-15</inkml:trace>
  <inkml:trace contextRef="#ctx0" brushRef="#br0" timeOffset="35996.46">17425 7375 220 0,'0'0'119'0,"0"0"-57"0,0 0 5 15,0 0-8-15,0 0-6 16,0 0-8-16,0 0 2 15,0 0 7-15,0 0 5 16,0 0-10-16,0 0-14 0,0 0 1 16,0 0 1-1,0 0 0-15,0 0-8 0,0 0 1 16,0 0-3-16,0 0-12 16,0 0-5-16,0 0-2 15,0 0-2-15,0 0-1 16,0 0 0-16,-2 0 1 15,2 0 3-15,0 0-1 16,0 0 1-16,0 0-3 16,0 0-2-16,0 0 1 15,0 0-3-15,0 0 3 16,5 3 4-16,12-3 11 0,3 1 0 16,5 2-7-1,0-3-7-15,2 4 2 0,2 3 3 16,-1-3-5-1,1 2 1-15,-3-2-3 0,1 0-3 16,0-2-1-16,2 2 2 16,0-2 0-16,7 3-2 15,1 0 2-15,6 1-2 16,6 0 3-16,0 0 3 16,5-1-2-16,1-2 6 15,1 3-9-15,2 0 1 16,-2 1 2-16,0-3 1 15,-8 1-2-15,-1 0-3 16,-9-4 0-16,-5 3 0 16,1-2 0-16,-1 0 0 0,2 0 0 15,4-2-2-15,3 0 2 16,0 0 0-16,3 0 0 16,3 0 0-16,2 0 1 15,2-6-1-15,-4 2 2 16,-1-2-2-16,-3 2 0 15,1-1 1-15,-5 0 0 16,2 2-1-16,-3 3 2 16,-2-3-1-16,1 1 1 15,0 0-1-15,0-2 2 16,0 2-2-16,2-4 1 0,2 0 0 16,-4 1-2-16,2 2 2 15,-2-1-1-15,-3 3 0 16,-1-2-1-16,-3 3 3 15,-4 0-2-15,-2 0 4 16,-3 0-1-16,3 0-4 16,-1 0 2-16,0 0 1 15,5 0-1-15,5-1 2 16,1-1 1-16,2-3-5 16,0 3 4-16,3-2-3 15,-4 2-1-15,1-2 1 16,0 0-2-16,-6 0-1 15,2 0 0-15,0-3 3 16,1 3-1-16,-1 1 0 16,-2-2 0-16,1 0-1 0,-3 1 0 15,-3 2 2 1,1 0 0-16,0-2-1 0,-3 0 1 16,5 0-2-16,0 0 2 15,2 1 0-15,-2-1 0 16,2 1-1-16,0 0-1 15,1 2 1-15,-3-1 0 16,2 1 0-16,0-2 1 16,-2-1 0-16,0 2-1 15,0 0 0-15,2 0 0 16,0 2 2-16,1-2-3 16,-1 2 2-16,-2 0-1 0,0-2 0 15,-2 2 0-15,0 0 0 16,-1 0 0-16,-2 0 0 15,3 0 0-15,-2 0 0 16,0 0 0-16,-3 0 0 16,4 0 0-16,-1 2 0 15,2 0 0-15,-1 2 0 16,3-2 0-16,0 1 1 16,0 2-2-16,0-2 1 15,-5 3 0-15,-1-2 1 16,-3 3-1-16,3-3 0 15,-6 0 1-15,3 2-1 0,0-2 0 16,0-2-2 0,3 1 2-16,1-1 0 0,3-2 0 15,1 1-2-15,1 3 2 16,-2-1 0-16,0 1 4 16,2 3-4-16,-4-1 0 15,2-2 0-15,0 2-3 16,-4-2 2-16,2 2 2 15,-2-1-3-15,-1-1 0 16,5-1 2-16,-3 1 0 16,3 2 1-16,-1-2-1 15,1 0 0-15,-2 0 0 16,4 0-1-16,-2 0 1 16,4 1 0-16,2-2-1 0,3 0 1 15,2-3 0-15,-1 2-1 16,1-1 1-16,-2 2-1 15,0 0 1-15,-1 1 1 16,-1 0-1-16,-1 0 1 16,-2 2-1-16,0-2 0 15,3 0 0-15,-1 0 1 16,3 1-1-16,-2 1 0 16,-6-4 0-16,1-1 0 15,-2 2 0-15,-3-2 0 16,1 2 0-16,0-3 0 15,-1 0-2-15,0 0 2 16,5 0 0-16,3 0 1 0,-3 0-1 16,2 0 3-1,0 0-2-15,2 0 0 0,-2 0 0 16,1 0 0-16,-1 0-1 16,-2 0 1-16,-4 0-2 15,-1 0 2-15,1 0-2 16,-3 0 2-16,2 0 0 15,1 0 4-15,0 0 2 16,-4 0-3-16,0-3 3 16,-1 2-4-16,-3-3-2 15,4 2-1-15,1-3 2 16,0 1 1-16,2 1 0 0,-1 0-2 16,4-1 1-1,-2 3-2-15,-2-4-2 0,-2 1 2 16,-1 0 0-16,0 0 0 15,-2 0 0-15,-3 1 1 16,-3-1 1-16,-4 4 2 16,-1 0 2-16,5 0 2 15,-4 0-4-15,1 0-1 16,3 0 3-16,-4 0-4 16,-1 0-2-16,-1 0 1 15,2 0-2-15,-4 0 1 16,0 0 0-16,-4 0-2 15,2 0-2-15,-2 0 2 16,0 0 1-16,3 0-2 0,-3 0-1 16,0 0-7-1,0 0-1-15,0 0-13 0,0 0-46 16,-13 5-125-16,-22 9-308 16</inkml:trace>
  <inkml:trace contextRef="#ctx0" brushRef="#br0" timeOffset="40752.57">9075 7572 60 0,'0'0'91'0,"0"0"-29"15,0 0-11-15,0 0 10 16,0 0 6-16,0 0-13 15,0 0-7-15,2-3-9 16,-2 3 1-16,0 0 1 0,0 0-12 16,0 0-6-16,0 0 2 15,0 0 8-15,0 0-4 16,0 0 12-16,0 0-2 16,0 0-10-16,-2 0-4 15,2 0 0-15,-2 0 5 16,2 0 2-16,-4 0-6 15,2 0 4-15,2 0 3 16,0 0 2-16,0 0-7 16,0 0 0-16,0 0-3 15,0 0 2-15,-2 0-3 16,2 0 0-16,0 0-5 0,0 0-7 16,0 0-2-1,0 0 4-15,2 6 5 0,12 5-2 16,1 0-2-16,4 3-2 15,1 1 3-15,-1 3-3 16,4-2-1-16,-1 0 4 16,0-2-4-16,1 0-5 15,-3-2-3-15,-1 0 4 16,0-2 1-16,-3 1 0 16,-3-4-6-16,-3 1 2 15,2-4-3-15,-3 2 3 16,-7-4-4-16,0 0 0 15,0-2-1-15,-2 0-3 0,0 0-12 16,0 0 2 0,0 0-5-16,0 0-8 0,0 0-20 15,0-4-37-15,0-4-55 16,-2-2-95-16,-6 7-26 16,-1 0-131-16</inkml:trace>
  <inkml:trace contextRef="#ctx0" brushRef="#br0" timeOffset="41059.96">9112 7847 357 0,'0'0'231'0,"0"0"-182"0,0 0 26 0,0 0 13 16,0 0-7-16,0 0 5 16,42-59 3-16,-10 27-24 15,-1-4-10-15,4-2-2 16,-4 5-9-16,-6 6-22 16,-4 5-10-16,-11 10-2 15,-3 6-6-15,-7 3-3 16,3 3-1-16,-3 0-11 15,0 0-42-15,0 0-87 16,-12 25-131-16</inkml:trace>
  <inkml:trace contextRef="#ctx0" brushRef="#br0" timeOffset="58519.95">14836 8843 401 0,'0'0'81'0,"0"0"-18"0,0 0 10 15,0 0-11-15,0 0-18 16,0 0-13-16,0 0 3 0,-4 2 12 16,2 0 0-16,-1 2-3 15,1-2 17-15,2 4 1 16,0-2-8-16,0 2-11 15,0 1-7-15,0 2-6 16,0 3-8-16,9-2-4 16,2 4-2-16,2 2-3 15,3 2 6-15,2 3-5 16,2 4 8-16,-2 2-3 16,-1 2-4-16,1 0-1 15,1-3-6-15,-4-2 1 16,-4-4-4-16,-2-7-2 15,-2-2 2-15,-3-7-4 0,-2-2-4 16,0-2 2 0,-2 0-9-16,0 0-16 0,0 0-20 15,0-8-20-15,0-7-31 16,0 3-64 0,0 5-63-16,0 3-82 0</inkml:trace>
  <inkml:trace contextRef="#ctx0" brushRef="#br0" timeOffset="58853.46">14787 9126 138 0,'0'0'329'0,"0"0"-268"16,0 0-6-16,0 0 26 0,0 0-5 15,0 0-32-15,4 0 26 16,21-2 0-16,4-15 30 16,7-2-8-16,3-3-13 15,2-5-15-15,-5 4-27 16,-3 0-11-16,-6-1-12 15,0 4-9-15,-3-3-5 16,-4 4 2-16,-2 3-2 0,-9 4-3 16,-5 7-24-1,-4 0-33-15,0 5-75 0,-17 0-158 16</inkml:trace>
  <inkml:trace contextRef="#ctx0" brushRef="#br0" timeOffset="90250.74">18668 9980 463 0,'0'0'153'0,"0"0"-121"0,0 0 74 16,0 0-6-16,0 0-66 16,0 0-23-16,0 0 12 15,0 13 16-15,0-12-3 16,0 1 19-16,0 1 6 16,0-3-10-16,0 1-11 15,0 0-3-15,0 4-11 16,7 1-8-16,0 0 6 15,4 4 7-15,0 0 0 0,3 1-4 16,-1-3-1-16,-2 3 2 16,2 3-2-16,0 0 7 15,-1-2-4-15,-1 4-10 16,3-2-5-16,1-2-1 16,-1 0-5-16,-1-2-2 15,-2-1-5-15,-2-6 1 16,-5 1-1-16,1 1-1 15,-5-5 0-15,0 0-8 16,0 0-11-16,0 0-14 16,0 0-15-16,2 0-7 15,-2 0-23-15,0 0-48 16,0 6-120-16,0-1-74 16,-13-5-141-16</inkml:trace>
  <inkml:trace contextRef="#ctx0" brushRef="#br0" timeOffset="90541.39">18658 10175 491 0,'0'0'173'0,"0"0"-152"0,0 0 107 0,0 0-20 15,0 0-69-15,0 0-8 16,39-53 71-16,1 24-27 16,5-7-27-16,2 3-8 15,2 2 0-15,-5 0-11 16,-5 11-5-16,-12 8-16 16,-12 6-8-16,-9 6-1 15,-6 0-25-15,0 0-53 16,-19 6-178-16,-29 6-466 15</inkml:trace>
  <inkml:trace contextRef="#ctx0" brushRef="#br0" timeOffset="132705.62">12759 11257 360 0,'0'0'133'0,"0"0"-108"0,0 0 31 0,0 0-30 16,0 0-8-16,0 0 1 15,0 0 13-15,5 0 20 16,0 0 11-16,-3 0-11 15,2 0-18-15,-4 0 2 16,3 0-15-16,1 7 10 16,0 7-8-16,3 4-10 15,0 0 7-15,0 1-7 16,-3 1-3-16,2 0 3 16,1-1 1-16,-5-3-12 15,3-2 6-15,-3-4-8 16,1-6 0-16,-3-4-1 15,0 0 1-15,0 0-1 16,0 0-5-16,0-8 6 16,0-11 4-16,0-4-2 0,0 1 0 15,-3-3-1-15,-6 4-1 16,0 3-7-16,3 3-4 16,-1 8 11-16,3 0 1 15,-1 5 0-15,3 2 5 16,-1 0-6-16,3 0 1 15,0 0 1-15,0 12-1 16,0 4 3-16,0 5-1 16,0 0-1-16,10 4-1 15,1 1 6-15,0 0-2 0,2-2 4 16,-4-2-3 0,0-2 3-16,-3-6-1 15,2-4-1-15,-4-4-2 0,-2-2-2 16,-2-2 1-16,0-2-4 15,0 0-4-15,0 0 4 16,0 0-3-16,0 0 3 16,0-4-1-16,0-14 1 15,0-4-3-15,-9-2 3 16,0-4-10-16,-2 3 2 16,0 1 2-16,0 2-2 15,0 4 8-15,4 3-4 16,0 3 3-16,3 6-4 15,1 2 5-15,3 4 0 16,0 0-1-16,0 0 1 0,0 0-3 16,0 0-8-16,0 10 9 15,0 7 2-15,7 7 6 16,7 1-4-16,-3-1 1 16,2-1-2-16,-2-2 2 15,-2-2 3-15,0 0-4 16,0-1 1-16,0-2-3 15,-3 0-1-15,0-4 1 16,-4-5 5-16,-2-3-4 16,0-4 0-16,2 0-1 15,-2 0-1-15,0 0-2 16,0 0-1-16,0 0 2 0,0 0-3 16,0 0 6-1,0 0-1-15,0 0 1 0,4-1 1 16,3-12 3-16,1-4-5 15,4-9 1-15,5-2 2 16,6-6-3-16,6-6 1 16,2 1-1-16,0 0-1 15,-4-2 1-15,-2-1 3 16,-6 2-3-16,-3 2 0 16,-3 4 0-16,-3 8 0 15,-4 8-5-15,-4 8 4 16,-2 6-3-16,0 4 4 15,0 0 0-15,0 0 0 16,0 0-1-16,0 0-10 16,0 0 11-16,0 4-4 0,0 7 4 15,0 4 0-15,0 1 0 16,-11 5 1-16,0 4 0 16,-2 1-1-16,-3 2 1 15,-4 4-2-15,-4 0-2 16,-1 3-2-16,-2 1-1 15,0-2 5-15,8-2-5 16,1-4 6-16,5-6 4 16,5-8-4-16,4-8 0 15,2-6-2-15,2 0-8 16,0 0-24-16,0-10-1 16,8-18 31-16,13-6 2 0,4-7 4 15,1-3-3-15,-2 2 1 16,1 0 0-16,-3-2-1 15,-1 6-2-15,-8 2 3 16,3 10 0-16,-10 8 1 16,-4 10 2-16,-2 8-3 15,0 0 2-15,0 0 21 16,0 20-9-16,-14 8-14 16,-1 0 0-16,2 0 1 15,0 0 2-15,-3-5 0 16,3 4-2-16,-3 2 0 15,0-1-1-15,-1 2 0 16,-3 2 0-16,1 0 0 16,2-4 0-16,1-3 2 15,3-2 1-15,1-6 0 0,4-7 1 16,1-1-2-16,5-7 3 16,2-2-5-16,0 0 3 15,0 0-6-15,0 0-2 16,0 0-1-16,0 0-3 15,-2 0-1-15,2 0 8 16,0 0 1-16,0 0-7 16,0-4-3-16,0-9 10 15,0 2-6-15,0-3 7 16,0-2-3-16,4-3 3 16,7 0-14-16,-1-5 6 0,0 2 4 15,1 1-4-15,-1 6 6 16,-4 2-1-16,1 4-2 15,-3 1 5-15,-2-1 2 16,3 1-1-16,0 2-2 16,-1 2 0-16,1-4 0 15,-1 2-4-15,2-2-2 16,-1-2 3-16,2 0 3 16,-3-1-2-16,-1 0-9 15,3 1-4-15,-2-2 0 16,-2 1 3-16,3 1-2 15,-3 3 9-15,-2 1-6 16,2 4 8-16,-2 2 4 16,0 0 1-16,0 0 4 0,0 0-5 15,0 15-6 1,-2 4-16-16,-7 2 8 0,-1 0 1 16,-4 3 3-16,-1 4 10 15,-2 1 0-15,2 0 2 16,-3 1 0-16,3 0 0 15,-1 3-2-15,1-3 0 16,-3-2 0-16,2-4 0 16,-2-5-6-16,5-2 5 15,2-5-3-15,2-4-3 16,0-2 1-16,5-3 6 16,1-2-2-16,1-1-2 0,0 0-10 15,2 0-9-15,0 0-11 16,-3 0 31-16,3-6 3 15,0 2 2-15,0 2 0 16,-2 0 1-16,2 0 0 16,-2 0-2-16,0 2-1 15,0-4 0-15,2 2 1 16,-2-2 0-16,-1-2-1 16,-1-1 0-16,0-2-3 15,-2-3 0-15,2-2 1 16,2-1 2-16,0-4-1 15,2-4 1-15,0 4 0 16,-2-4-1-16,2 4 1 0,-2 1 0 16,-1 5 1-16,1 4-1 15,0 2 0-15,0 3 0 16,2 2-4-16,0 2-15 16,0 0-8-16,0 0-1 15,0 0 8-15,0 2 10 16,0 10-1-16,0 2-6 15,0 0 3-15,6 1-16 16,3-3-35-16,0-2-40 16,-4-4-160-16</inkml:trace>
  <inkml:trace contextRef="#ctx0" brushRef="#br0" timeOffset="146587.13">18626 12431 337 0,'0'0'118'0,"0"0"-105"0,0 0 72 0,0 0-14 16,0 0-31-1,0 0-15-15,0 0-4 0,-24-4 6 16,21 1 3-1,1 1 17-15,2 1 7 0,-4 1 7 16,2-3-3-16,0 3 10 16,2 0-10-16,0 0-18 15,0 0-17-15,0 0-7 16,0 0-5-16,0 0-3 16,0 0 2-16,0 4-5 15,0 10 6-15,0 7 6 16,0 0-1-16,8 4 0 0,3 0-5 15,1 4 5 1,1-2-2-16,3 4-4 0,-1-1 0 16,3 0-2-16,-3 0-1 15,1-4-1-15,-3-5 0 16,0-4-4-16,1-3-1 16,-5-4-1-16,-3-4 1 15,0-2-1-15,-4-4 0 16,-2 0-2-16,0 0-9 15,0 0-20-15,0 0-20 16,0 0-39-16,-12 0-133 16,-5 0-112-16,3 0-145 15</inkml:trace>
  <inkml:trace contextRef="#ctx0" brushRef="#br0" timeOffset="146923.69">18552 12900 453 0,'0'0'172'0,"0"0"-142"0,0 0 93 15,0 0-10-15,0 0-64 16,0 0-31-16,-13-22 20 15,36-6 28-15,8-7 7 0,9-1-9 16,2-2-19-16,5-2-7 16,-1 3-14-16,-1-5-4 15,-5 7-11-15,-6 5-4 16,-10 6-2-16,-8 7-3 16,-9 12-1-16,-7 2-19 15,0 3-22-15,-31 13-85 16,-14 25-179-16,-14 14-535 15</inkml:trace>
  <inkml:trace contextRef="#ctx0" brushRef="#br0" timeOffset="150452.28">1519 10601 439 0,'0'0'135'16,"0"0"-115"-16,0 0 41 0,0 0 8 15,0 0-16-15,0 0-6 16,0 0-6-16,-7-38-1 16,-1 31 1-16,-1-2-3 15,2 1 10-15,-2 0-5 16,0 1-1-16,-3-2-14 15,2-3-12-15,-5 2-2 16,-1-2-6-16,-5 0 0 0,2 2 0 16,-6 0 7-1,-2 0-10-15,0 2 5 0,-6 1-5 16,-3-2 4 0,-1 1-5-16,-2 4 3 0,2-2-4 15,3 2-2-15,3-2 6 16,2-2-4-16,-2 3 0 15,2 0-2-15,0 4 2 16,-2 1-3-16,2 0-5 16,0 0 4-16,-1 0 0 15,5 3-3-15,-2 7 0 16,0 8-1-16,0 2 1 16,2 4-1-16,1 1-2 15,2-2 7-15,-5-2 3 16,2-2-1-16,5 0-2 0,3-6-1 15,7 3 1 1,2-2-3-16,1 0 2 0,3 3 2 16,-5-5-3-16,0 2 3 15,2 5-1-15,1 4 0 16,-3 3-1-16,4 2 0 16,0-2 1-16,3 1 4 15,-2-4-3-15,2-1-1 16,2 0 1-16,-2-1 1 15,2-2-1-15,0 1 0 16,0 0 0-16,0 1 1 16,0-1-1-16,4-3 0 0,5 0-1 15,4 1 0-15,-4-2-1 16,2 0 1-16,1 0 0 16,3 2 1-16,5-1 0 15,9 0-1-15,0-3 2 16,0-2-2-16,-2-2 0 15,-10-3 0-15,2 2-1 16,-4-3 1-16,1-2-1 16,3-2 1-16,2 0 0 15,-1 0 1-15,-3-2-2 16,1 0 2-16,0 0-1 16,4 0 1-16,1 0-1 15,4 0 2-15,2-10 2 0,2 0-4 16,2-2 4-1,5-1 3-15,-3-4-6 0,-1 3 9 16,-1 1-7 0,-6-4 1-16,0 3-3 0,-5-2 2 15,1 0-1-15,-4 0-2 16,-3 1 4-16,-1-2 0 16,4-3 2-16,-4 0 0 15,1-4 4-15,-1-1-1 16,-3 0-2-16,-4-6-3 15,-5-3-3-15,-3 2 6 16,0 0-2-16,0 4-1 16,0 5-1-16,-3 4 6 15,-7-1-4-15,-4-1 0 0,-1 1-1 16,-2-1-1-16,0-1 1 16,-3 1-3-16,-3 2-1 15,-4 0 6-15,-4 1-5 16,-6 0 1-16,1 2 0 15,-2 5-2-15,5 0 0 16,2 5-1-16,4 2 2 16,4 0-2-16,-1 2-1 15,-1-2-6-15,1 2 1 16,-3 2-2-16,-2-4-1 16,3 4-6-16,-1 0-9 15,2 0 2-15,-2 0-3 16,6 0-10-16,-2 0-12 0,3 1-59 15,2 14-21 1,0 6-53-16,-1 2-141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1:31:31.635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3190 4107 32 0,'0'0'61'0,"0"0"-37"16,0 0-9-16,0 0 10 15,0 0 19-15,0 0 4 16,0 0-4-16,9-9-33 16,-9 9-11-16,0 0-31 15,0 0 1-15,0 0 29 0,0 0 1 16,0 0 5-16,0 0 34 15,0 0 30-15,0 0 19 16,0 0-15-16,0 0-12 16,0 0-27-16,0 0 1 15,0 0-12-15,0 0 9 16,0 0 5-16,2 0-6 16,7 0 3-16,7 0-13 15,9-7 1-15,10-11-11 16,7-11 6-16,10-11-14 15,6-5-3-15,6-10-57 16,3 5-85-16,-11 6-36 16,-21 13-247-16</inkml:trace>
  <inkml:trace contextRef="#ctx0" brushRef="#br0" timeOffset="25186.49">28216 6356 266 0,'0'0'119'0,"0"0"-116"0,0 0-3 0,0 0 59 15,0 0-8-15,0 0-27 16,0 0-18-16,0 0-5 15,-9 7 9-15,9-7 14 16,0 0 7-16,0 0-3 16,0 0 3-16,0 0 0 15,0 0 11-15,0 0-5 16,0 0-7-16,0 0-4 16,0 0-6-16,0 0-4 15,0 0-1-15,0 0-4 16,0 4 2-16,6-1 1 15,8 4-3-15,1-3-1 16,6 0 0-16,0-3-1 0,2 4-1 16,-3-2-1-16,0 0 0 15,-2 0-3-15,0 1 1 16,2 1 0-16,2-1 2 16,1-3-1-16,0 3-1 15,7-1-1-15,1-2 8 16,7-1-2-16,0 0-3 15,2 0 2-15,-3 0 1 16,2 0-7-16,-3 0 1 16,-5 0-1-16,0 0 0 15,-2 0-1-15,-2 0 3 16,2 0-3-16,-5 0 4 16,2 3-5-16,1-1-1 15,2 2 1-15,3-3 0 0,3 3-1 16,0-1 0-16,2 0 3 15,-4-1-2-15,1 1 0 16,-3 0-1-16,-4 0-1 16,-1 1 0-16,-2-2 1 15,3 2 0-15,0-2 1 16,-2 1-1-16,-1 0 2 16,2-2-2-16,-1 2 3 15,2-1 0-15,0 0 3 16,2 0-4-16,0 1 2 15,2-1-4-15,0 1 4 0,0-1-1 16,3-1-2-16,-3-1 0 16,2 0 4-16,-2 0-1 15,-2 2-2-15,0 2 0 16,-2-1 2-16,0 1 1 16,2-2-3-16,0 0 4 15,2 0-4-15,-2 0 2 16,0 0-3-16,-1-2-1 15,2 2 5-15,-1 2-3 16,-3-2 0-16,1 0-1 16,0 2 1-16,4-4-1 15,3 0 2-15,1 0-1 16,1 0 2-16,0 0 0 0,-3 0-3 16,1 0 3-16,-3 0-4 15,0 0 2-15,-2 0-1 16,2 0-1-16,-2-4 0 15,3-2 1-15,-1 2-1 16,2 0 0-16,0-2 0 16,5 2-1-16,4-3-1 15,3 2 2-15,1 1 1 16,0-2-1-16,-7 2-2 16,-1 0 0-16,-5 1 2 15,-2 2 0-15,-1 1-1 16,-1-2-2-16,0 2 3 15,-3 0-2-15,3-2 4 0,0 0-2 16,5 0 0-16,1-3-4 16,3 1-3-16,5 1-1 15,-1-2 4 1,3 4 2-16,1-4 2 0,4 4-1 16,3-2 2-16,0 0-1 15,-1-1 2-15,-1-3-2 16,-2 3 1-16,-2 0-2 15,-3 1 1-15,-1-1-1 16,-5-2 1-16,-1 0 0 16,-1 0 5-16,-5 2-6 15,-6 0 1-15,-10-1-22 0,-3 1-16 16,-10 3-25 0,-2-6-27-16,0 0-97 0,-2-4-123 15</inkml:trace>
  <inkml:trace contextRef="#ctx0" brushRef="#br0" timeOffset="27605.55">20313 6494 317 0,'0'0'48'0,"0"0"-39"15,0 0 38-15,0 0 46 16,0 0-27-16,0 0-38 16,0 0-21-16,-16-9 5 15,16 3 4-15,0 4 11 16,0 0-4-16,0 2 11 0,0-3 6 15,0 3-6 1,0-1-6-16,0 1-5 0,2-3-9 16,7 2 3-16,7 1-2 15,1 0 2-15,8 0-2 16,4 0-3-16,4 0 2 16,6 0 2-16,3 0 1 15,2-2 3-15,3 0-7 16,0-2-6-16,2 2 1 15,3-1-1-15,0 2 0 16,6-2 3-16,3 0 1 16,-1-2-1-16,0 2-1 15,-2 0-6-15,0 2 0 0,-4 1 3 16,-6-3-5-16,2 3 1 16,-2 0-2-16,2 0 1 15,-1 0 1-15,-1 0-2 16,0 0 4-16,-4 0-3 15,1 0 0-15,-1 0-1 16,3 0-1-16,6 0 1 16,5 0 5-16,7-5-4 15,7-4-1-15,-4 4 1 16,1 1-1-16,-6 2-1 16,-8-1-1-16,-8 3 1 15,-11 0 1-15,-7 0-10 16,-9 0-35-16,-4 0-16 0,-8 13-63 15,-1 2-115-15,-3 3-99 16</inkml:trace>
  <inkml:trace contextRef="#ctx0" brushRef="#br0" timeOffset="32450.52">9241 6316 342 0,'0'0'64'0,"0"0"-60"0,0 0 1 0,0 0 30 15,0 0 27-15,139-50 3 16,-86 38-33-16,3 5 3 16,4 0-9-16,-4 5-6 15,4 2-2-15,7 0 1 16,8 0 3-16,12 0-3 0,2 0-11 16,5 0-3-1,-3 0-2-15,-4 0-3 0,-4 0 3 16,-1 9-3-1,-2-3 8-15,1 0-7 0,-1-1 0 16,-2 1 0-16,-5 0 1 16,0 2-2-16,-1 2 3 15,1 2-2-15,6 0 12 16,1 2-6-16,0 1-6 16,1-2-1-16,-6 1 1 15,-4-3-1-15,-1-4 0 16,-1-1 5-16,4-1-5 15,1-4 0-15,1 2 0 16,1-1 0-16,-2-1 3 0,-1 3-2 16,3-1 0-16,-3 1-1 15,-2-3 0-15,1 4 1 16,-5-1-1-16,0 0 0 16,-5 2-1-16,0 0 1 15,-4 1 0-15,3 0 4 16,-1-3-2-16,6-2 1 15,8-2 5-15,8 0 0 16,5 0-1-16,0 0 0 16,3-10-7-16,-6 0 0 15,7-2 2-15,0-1 1 16,5 4 0-16,-1-4 3 0,-7 4-1 16,-3-1-3-16,-7 3 2 15,-2 1-4-15,-10 5 0 16,1-2 7-16,-5 3-5 15,2-1 0-15,-2 1 4 16,-2-3 4-16,-3 3-9 16,-3 0 3-16,-2 0-3 15,1 0-1-15,0 0 2 16,3 0 0-16,-2 0-2 16,-4 0 2-16,0 0-6 15,-3 0 6-15,-3 0-2 16,3 0 1-16,2 0 0 15,2 0-1-15,-2 0 1 0,0 0-1 16,1 0 1-16,-4 0-2 16,-4 3 2-16,3 1-4 15,-5-3 4-15,1 3-1 16,-4 1 2-16,-1-1-2 16,-1 0-1-16,-2 2 1 15,1-3 0-15,-3 1 0 16,-2 1 2-16,-2-1-2 15,2-2 1-15,4-1-2 16,1-1 2-16,3 0-2 16,4 0 1-16,-1 0-1 15,4 0 2-15,1 0-2 16,3 0 3-16,4 0-4 16,0 0-2-16,1 0-5 15,0 0 1-15,1 0-1 0,-3 0 5 16,-2 0 2-1,5 0 0-15,-3 0 1 0,0 0 0 16,-4 0 1-16,-3 0-2 16,-10 0 3-16,-3 0-2 15,-7-1-10-15,-3-1-32 16,1-2-11-16,0-2-23 16,5 1-2-16,0 2-28 15,-3-4 14-15,1 3-19 16,-6 4-131-16</inkml:trace>
  <inkml:trace contextRef="#ctx0" brushRef="#br0" timeOffset="45319.79">2912 6800 340 0,'0'0'123'0,"0"0"-72"0,0 0 22 15,0 0-31-15,0 0-15 16,0 0-11-16,0 0 2 15,0 0 3-15,0 0 12 16,0 0 12-16,0 0-8 16,0 0-4-16,0 0-10 15,0 0 4-15,0 0 5 16,0 2 0-16,0-2-9 16,0 0-4-16,0 0-7 15,0 1-7-15,4 2 0 0,1-2-2 16,3 3 4-16,-1-2 10 15,2 2-7-15,0-2 3 16,2 2 7-16,3 1 11 16,-4-1-15-16,7-2 4 15,-2 2-10-15,1-2-4 16,1 0 4-16,3-1-1 16,0 3 2-16,2-1-2 15,-1-1 2-15,1 0-6 16,0 0 3-16,0 1-5 15,3-3-3-15,-2 1 2 16,-4 0-2-16,2 1 1 0,-2 2 0 16,1-4-1-16,3 2 2 15,2-2-2-15,1 0 0 16,0 3 2-16,3-3-1 16,0 0 1-16,-4 0-1 15,2 0 0-15,-4 1-1 16,-2 2 0-16,2-1-1 15,-1-2 3-15,1 2-3 16,-2-2 2-16,0 0 0 16,1 0-1-16,2 0 2 15,-1 0-2-15,3 0 0 16,-1 2 0-16,0-2 1 16,-1 0-1-16,0 2 0 0,-3-2 0 15,-1 0 1-15,-1 0 3 16,0 0-4-16,0 0 0 15,-1 2 1-15,3-2-1 16,0 2-1-16,4 0 1 16,0-2 3-16,4 0-3 15,2 2 7-15,0-2-6 16,5 0 2-16,-3 0-2 16,0 0-1-16,-4 0 0 15,0 0 0-15,-2 0 3 16,0-2-3-16,0 2 0 15,0 0 0-15,2 0 0 16,-3 0 1-16,1 0 1 0,-3 0-2 16,1 0-1-1,2 0 0-15,-2 0 2 0,-2 0 1 16,2 0-2-16,2 0 1 16,2 0-1-16,-2 0 0 15,2 0 1-15,2 0-1 16,-2 0 2-16,2 0-2 15,0 0 0-15,1 0 1 16,-3-2-2-16,2 2 3 16,-2 0-4-16,2 0 4 15,0 0-2-15,-2 0 2 16,0 0-2-16,-3 0 0 16,1 0 0-16,-2 0 1 15,-1 0 0-15,-1 0-1 0,-2 0 0 16,2 0 1-16,0 0 0 15,-4 0-1-15,-1-2 0 16,3-2 0-16,-4 2 0 16,1 0 0-16,-3 0 0 15,1 2 1-15,2-3-2 16,-2 2 3-16,1-2-3 16,1 1 1-16,0 1 0 15,-3 1 0-15,2 0 1 16,-2-3-1-16,-1 1 0 15,-2 0 0-15,-1-1 0 16,1-1-1-16,-1-1-1 16,0 1 0-16,0-1 1 0,-2-1-1 15,2-3 0-15,1 2 4 16,0-3-4-16,7-4 1 16,1-3 0-16,-3-2-5 15,4-2 5-15,-4-3-1 16,-1-2 2-16,-1 0-2 15,-5-4 0-15,-4 4 2 16,-4-2 4-16,1 1 0 16,-3 8-1-16,0-1-1 15,0 2 6-15,0-1-8 16,0 6 1-16,0-2-4 16,0 3 4-16,0 5-1 0,0 0 3 15,0 2-2-15,0 2 3 16,-3 2-2-16,1-1-1 15,-2-1-1 1,0-1 0-16,-6 1 8 0,-3-3-8 16,-1 0 1-16,-5-2 2 15,1-1-1-15,-2 4-2 16,-2-4 0-16,-1 2 3 16,-2 2-2-16,-2-1 0 15,4 2-1-15,-6 2 7 16,-2 0 0-16,-1 2-6 15,-1 0 5-15,-1 0-1 16,0 0-5-16,1 0 8 0,-2 0-6 16,1 0 0-1,1 0 2-15,-1 4-2 0,-1 0 1 16,2 1-1-16,1-4-1 16,-1 1 2-16,2-2 3 15,0 3-2-15,0-3-3 16,-6 0 2-16,4 1 0 15,-3 1 3-15,-1 2-6 16,-1-2 4-16,-1 2-4 16,4-1 2-16,-3 1 3 15,5-1-8-15,0 1 6 16,1-1 0-16,5 1 0 0,3 0-2 16,-1 0-1-1,4-1 0-15,-4 2 1 0,4-2 1 16,-1 1-3-1,2 1 1-15,-4-1 0 0,-1 0 1 16,-2 0-1-16,-2 0-1 16,-4 0 1-16,-7-1 0 15,-2 4 2-15,-3-4-4 16,5 2 2-16,2-2 0 16,5 1 0-16,2-1 0 15,2-3-1-15,0 0 2 16,2 0-4-16,0 0 3 15,0 0-2-15,-2 0 2 16,2 0 0-16,4 0 2 0,0 0-2 16,3 0 1-1,2 0-1-15,0 0 1 16,0 0 0-16,-1 0 2 16,-2 0-3-16,-1 0 0 0,-2 0 0 15,-5 0-2-15,4 0 3 16,0 0-1-16,1 0 0 15,2 0-1-15,-3 0 0 16,1 0-1-16,-1 0-1 16,0 0-2-16,6 0 3 15,1 0 2-15,5 0-2 0,-1 0 0 16,1-3 2 0,-1-1-1-16,-1 2 1 0,-3-2-2 15,3 1 0-15,-6 1 1 16,4-1-4-16,-4-1 2 15,-1 3 3-15,3-1-3 16,-2-2-1-16,1 4-2 16,-3-3 3-16,2 3 2 15,-2-1-5-15,0 1 3 16,4-3 0-16,1 2 1 16,1 1-4-16,-4 0 0 15,3 0-4-15,1 0 6 0,-2 0-1 16,7 0 1-1,-2 0-2-15,1 0 0 16,-1 0-3-16,3 0 6 16,-2 0 1-16,-3 1-5 15,-1 3 7-15,1 3-7 0,-5-1 3 16,8 0-3-16,-3 0 6 16,5 0 0-16,3 0 0 15,-2 2-4-15,4 0-1 16,1 2 0-16,3 2-12 15,2 8 2-15,0 10-2 16,0 8 0-16,23 8 8 16,6 2 8-16,4-2-2 15,0-8 4-15,-1-4-2 16,-3-9-4-16,-5-7-42 16,-4-8-39-16,-4-4-3 15,-1-6-85-15,-3 0-120 0</inkml:trace>
  <inkml:trace contextRef="#ctx0" brushRef="#br0" timeOffset="67487.47">23389 7600 323 0,'0'0'109'0,"0"0"-86"0,0 0 28 16,0 0 26-16,0 0-23 16,0 0-21-16,0 0-16 15,-2 0-5-15,2 0 6 16,0 0 23-16,8 0 15 16,2 0-7-16,-1 0-12 15,5 0-1-15,3 0-6 16,8 0-5-16,4 0 0 15,6-3 3-15,5-1 2 0,7 1-6 16,3-1-3 0,0 0-5-16,6 1-8 0,-4 3 1 15,1 0 2-15,-2 0-3 16,1 0 5-16,-4 0-7 16,6 0-4-16,0 0 0 15,0 0 3-15,0 4-1 16,2 5-2-16,-2-1-1 15,2-2 1-15,-2 1-2 16,-4-1 2-16,4 1-2 16,0 0 0-16,1-2 2 15,1 3 0-15,-1-4-2 16,-1 2 1-16,-3-2-1 0,0-1 0 16,3 2 0-1,0-3 2-15,-1 0 0 0,0-2-2 16,3 2 1-1,0-2 0-15,-1 0-1 0,-1 2 0 16,2-2 1-16,2 0 1 16,2 0-2-16,4 0 0 15,1 0 1-15,-3 0-5 16,-2 0 5-16,-2 0-1 16,-4 0 0-16,1 0-1 15,-1 0 0-15,0 0 0 16,6 0 2-16,9 0-1 15,9-4 0-15,11 0 0 16,-1-1 0-16,2 5 0 16,-8 0 1-16,-6 0-1 0,-9 0 0 15,-6 0 0-15,-3 9 0 16,-3-3 0-16,-2-4 0 16,1-2 0-16,0 0-1 15,-4 0 0-15,-4 2-2 16,-2-2-2-16,1 0 3 15,1 2 1-15,8-2 1 16,2 0-3-16,1 0 1 16,1 0-1-16,-5 0 0 15,-1 0 2-15,-6 0-3 16,2-6 2-16,-4-2 2 16,1-1-2-16,1 2-3 15,6-1 5-15,-1 2-1 0,4 2 3 16,1 0-6-16,0 2 4 15,2-2-10-15,-4 2-3 16,1 0 5-16,-2-1 5 16,1 2 3-16,-2-1 0 15,-2 2-2-15,-2 0 1 16,-7 0 1-16,-5 0-1 16,-9 0-1-16,-11 0 0 15,-5 0-4-15,-7 0-36 16,-2 0-9-16,0 0 2 15,-2 0-21-15,0 0-126 0,0 0-168 16</inkml:trace>
  <inkml:trace contextRef="#ctx0" brushRef="#br0" timeOffset="68408">29493 7516 467 0,'0'0'106'0,"0"0"-98"0,0 0 4 0,0 0 11 15,0 0-5-15,0 0 15 16,0 0 12-16,-27 1-11 16,27 1-2-16,17 4 19 15,14 1 12-15,14-4-17 16,11 4-28-16,9 1-2 16,12-1 2-16,10 2-7 15,9 0 4-15,6 2-5 16,1 0 4-16,-3 3-9 15,-4 7-4-15,-4-1 0 0,-8 0 4 16,-1 0-3 0,-7-5 2-16,0 2 0 0,3-3 2 15,8 1-1-15,13-4-5 16,6 3 1 0,-2 2 0-16,-4-4-2 0,-6 4 1 15,-5-2 0-15,-4-3 0 16,-5-2 0-16,-6-5 0 15,-12 0-1-15,-8-4-4 16,-12 0-7-16,-9 0-19 16,-8 0-20-16,-7 0-17 15,-9 0-54-15,-9 3-48 16,0 2-121-16</inkml:trace>
  <inkml:trace contextRef="#ctx0" brushRef="#br0" timeOffset="71268.63">4853 8049 36 0,'0'0'145'0,"0"0"-106"0,0 0-33 16,0 0 11-16,0 0 59 15,0 0-26-15,23 4-15 16,-11-4-4-16,-1 0 3 0,3 0-7 16,-1 0 24-1,0 0-5-15,-1-2-4 0,0-2-2 16,5 0-7-16,0 2-14 16,5-1 3-16,3 0 1 15,2-1-4 1,2 2 2-16,0-2-7 0,2 0 3 15,0 2-10-15,1-2-2 16,-1 2 0-16,0 0 5 16,-2 2-2-16,-3 0-3 15,1 0 0-15,-3 0-2 16,1-3-1-16,-6 0 4 16,2-1-2-16,1 0 1 15,-1 0 0-15,-2 2-5 16,2 2 3-16,-4 0-1 0,-1 0-2 15,-1 0 0 1,1 0 1-16,-1 0-1 0,6 0 1 16,-1 0 0-16,5 0 0 15,1 0-1-15,5 0 2 16,0 0-1-16,0 0-1 16,3 0 0-16,-2-3 0 15,-1 3-3-15,-2 0 3 16,-3 0 2-16,-2 0-2 15,-1 0-2-15,0 0 1 16,-4 0 2-16,-1 0-1 16,5-2 0-16,-4 2 3 0,4 0-6 15,4 0 5-15,-3 0-4 16,2 0 4-16,1 0-2 16,-2 0 0-16,4 0 0 15,0 0 1-15,-2 2-1 16,-3 3 0-16,0-4 0 15,-3 4 0-15,1-1 0 16,1 0 1-16,-4-3 0 16,1 4-2-16,3-1 2 15,-1 0-1-15,-2 0 0 16,5-3 0-16,-4 4 1 16,2-5-1-16,-1 1 0 15,1-1 1-15,-4 3-1 0,4-3 0 16,-1 0 1-1,3 0-1-15,-1 0 0 0,1 0 0 16,-1 0 1-16,3 0-2 16,-2 0 1-16,-1 0 0 15,0 1 0-15,-1 1 1 16,-1 1-1-16,0-1 0 16,-2 0-1-16,3-2 2 15,-6 0-1-15,6 0 0 16,-3 0 0-16,2 0 1 15,2 0-1-15,1 0 0 16,2 0 0-16,0 2 0 0,2 0 0 16,-2 0 0-1,-1 0 0-15,-2 0 0 0,3 0 0 16,0 0 4-16,2-2-4 16,0 0 0-16,0 0 1 15,2 0 0-15,-4 0 0 16,2 0-1-16,-3 2 3 15,1 0-3-15,-2 0 7 16,-3 0-4-16,1 0-1 16,-4 0 2-16,2-2-3 15,1 0 7-15,4 0-5 16,1 0 1-16,0 0 3 16,0 0-3-16,-5 0 1 15,3-4 1-15,-1 0-5 16,2 0 5-16,1-2-6 0,0 2 1 15,0 0 0-15,0 0-1 16,0-1 1-16,-4 4 0 16,0-2-1-16,-3 2 1 15,-4 1-1-15,-3 0 1 16,0-2-1-16,-4 2 0 16,1 0 0-16,-4 0 0 15,1 0 1-15,-1 0-1 16,4 0 0-16,-2-3 2 15,-1 3-2-15,-1 0 0 16,-4 0-5-16,-2 0-22 16,0-1-37-16,0-7-83 0,-23-4-259 15</inkml:trace>
  <inkml:trace contextRef="#ctx0" brushRef="#br0" timeOffset="78779.66">15950 7684 184 0,'0'0'77'0,"0"0"-38"16,0 0-3-16,0 0 6 15,0 0 7-15,0 0 3 16,0 0 9-16,0 0-11 15,-2 0-10-15,0 0 5 16,2 0-1-16,0 0-11 16,0 0-2-16,0 0-13 15,0 0 2-15,0 0 1 16,0 2-3-16,0-2-3 16,0 4 2-16,0 2 1 15,0 2 12-15,0 1 11 16,11 6 13-16,1 4-20 0,1 2 2 15,-1 10-2-15,2 0-10 16,-1 2-12-16,-1-3-6 16,-1-5 1-16,-3 0-7 15,-1-5 5-15,0-7-3 16,-2-3-1-16,-1-5-1 16,-2-3 0-16,-2-1 0 15,0-1-4-15,0 0 3 16,0 0 0-16,0 0 0 15,0 0-10-15,0 0-13 16,0 0-15-16,0 0-15 0,0-12-58 16,0 2-46-1,0-4-27-15,0 3-129 0</inkml:trace>
  <inkml:trace contextRef="#ctx0" brushRef="#br0" timeOffset="79126.52">15903 7943 392 0,'0'0'152'0,"0"0"-144"0,0 0 0 16,0 0 64-16,0 0 5 16,0 0-41-16,-26-39 0 15,48 7 29-15,9-6 17 16,4-3-31-16,11-5-18 16,0 3-7-16,-1 2-12 15,-5 8 0-15,-5 9-12 16,-10 6-1-16,-9 8-1 15,-10 7 0-15,-6 3-25 16,0 0-32-16,-11 18-75 16,-27 15-123-16</inkml:trace>
  <inkml:trace contextRef="#ctx0" brushRef="#br0" timeOffset="111136.55">21886 8660 207 0,'0'0'97'0,"0"0"-33"0,0 0 31 0,0 0-20 0,0 0-23 15,0 0 0-15,0 0 10 16,40 0 9-16,-29 0-19 15,3 3-4-15,-4 2-6 16,1-1-9-16,1 0 2 16,-1 1-1-16,3 1-2 15,3-2-5-15,3 4 0 16,5-3-4-16,2-1-6 16,6-1-7-16,3-1 1 15,4 0-3-15,5 0-2 16,-1-2-4-16,5 0-1 15,-2 0-1-15,4 0 4 16,5 0-4-16,-1 0-2 0,7 0 2 16,-4 0 0-16,-2 0 0 15,-2 0 1-15,-3 0-1 16,0 0-1-16,1 0 1 16,-4 0 0-16,-1 0 1 15,0 0 1-15,-2 0-3 16,-1 0 2-16,1 0-2 15,-1 0-1-15,1 0 2 16,-3 0 0-16,-4 0-2 16,-3 0-1-16,-6 0 0 15,0 1 1-15,-4 3-1 16,-2 0-1-16,-1 2-4 16,-2-1 3-16,2-4 2 0,-1-1 2 15,-2 0 1-15,1 0 0 16,-5 0 0-16,2 0 0 15,-2 0 0 1,-6 0-1-16,0 0 1 0,-5 0 0 16,0 0 0-16,-1 0 2 15,-1 0-2-15,0 0-3 16,1 0 2-16,-1 0 1 16,-2 0 0-16,0 0 3 15,0 0-6-15,0 0 3 16,0 0 0-16,0 0-6 15,0 0-5-15,0 0-21 16,0 0-20-16,0 0-20 16,0-3-22-16,0-3-146 15,-2-1-133-15</inkml:trace>
  <inkml:trace contextRef="#ctx0" brushRef="#br0" timeOffset="122831.55">9159 8628 101 0,'0'0'155'0,"0"0"-103"16,0 0 14-16,0 0 9 15,0 0-19-15,0 0-15 16,0 0-4-16,0 13-6 0,0-11 8 15,0-1 9 1,0-1-2-16,0 2-7 0,0-2-7 16,0 3 0-16,0-3-5 15,0 1 1-15,0 3-13 16,0-4 3-16,0 4 3 16,0-4-6-16,2 2 6 15,5 1-3-15,0-2-2 16,-1 2-2-16,3-2-3 15,3 2-7-15,1 1 4 16,3-3-1-16,5-1 2 16,2 2-1-16,4 1 6 15,0-2-3-15,2 2 5 0,-3-1-10 16,6-1-6 0,1 2 5-16,0-3-4 0,1 0 3 15,-3 0-4-15,-2 0 0 16,-2 0 2-16,0 2-2 15,-4-2 6-15,0 0-4 16,-1 0-2-16,5 0 4 16,0 0-2-16,2 0-1 15,2 0-1-15,-2 0 4 16,3 0-2-16,-1 0-1 16,0-2 1-16,0-1 3 15,0 3-1-15,-2 0-2 16,-1 0 0-16,1 0-1 15,-2 0 0-15,0 0-1 0,-2 0 1 16,-3 0 0 0,2 0 0-16,-1-1-1 0,-1 1 2 15,1-5-2-15,-2 4 0 16,4 1 1-16,-5-3-1 16,3 3 0-16,-6 0 0 15,1 0 0-15,0 0 0 16,0 0 0-16,-1 0 0 15,1 0 1-15,3 0-1 16,-4 0 0-16,3 0 0 16,1 0 1-16,-2 0-1 15,-1 0 1-15,0 0-1 16,0 0 0-16,0 0 0 16,-1 0-1-16,2 0 0 15,-4 0 0-15,3 0 1 0,-1 0-1 16,2 0 1-16,-4 0 1 15,1 0 0-15,-3 0-1 16,1 0 0-16,-4 0 1 16,4 0-1-16,-1 0 0 15,3 0 0-15,2 0 1 16,0 0-1-16,-3 0 0 16,3 0 0-16,-3 0 0 15,4 0 0-15,-2 0 0 16,1 0 0-16,-2 0-2 0,1 0 2 15,-1 0 0 1,-3 0-1-16,3 0-1 0,-3 0 2 16,0 0-2-16,1 0 2 15,-1 0-1-15,-1 0 1 16,1 0-1-16,-2 0 1 16,0 0 0-16,0 0 0 15,1 0-1-15,-3 0 0 16,-3 0-4-16,1 0 5 15,-3 0-3-15,1 0 3 16,2 0-3-16,-3 0 0 16,-2 0 3-16,-2 0-1 15,2 0 1-15,0 0-2 16,1 0 2-16,1 0 0 16,-2 0 0-16,3 0 0 0,2 0 0 15,-5 0-1-15,2 0 3 16,-4 0-4-16,2 0 2 15,-2 0 0-15,0 0 0 16,0 0 0-16,0 0-1 16,0 0-4-16,0 0-13 15,0 0-20-15,0 0-9 16,3 0-9-16,-3 0 10 16,2 0 5-16,-2 0-22 15,0 0-32-15,0 0-18 16,-9 0-125-16</inkml:trace>
  <inkml:trace contextRef="#ctx0" brushRef="#br0" timeOffset="126668.47">9596 8943 262 0,'0'0'126'0,"0"0"-122"16,0 0 14-16,0 0 50 15,0 0-33-15,0 0-10 16,0 0-11-16,-14-6 15 0,12 6 20 16,0 0 11-1,0 0 4-15,0 0-15 16,-1 0-21-16,3 0-7 16,0 0-5-16,-2 0-1 0,2 0 8 15,0 0-1-15,0 0 0 16,0 0 2-16,0 0-5 15,0 0 0-15,7 12 8 16,11 2 5-16,-1 4-12 16,6 2 6-16,-4 3-5 15,2 3-4-15,1-1 0 16,-2 1-8-16,-2 1 2 0,-2-5-7 16,-5-6 6-1,-5-2-8-15,1-6 1 0,-2-2-1 16,-3-1 0-16,-2-5-1 15,0 0-1-15,0 0-2 16,0 0 1-16,0 0-13 16,0 0-37-16,0 0-32 15,0 0-12-15,0 0-38 16,-7 0-100-16,-4 0-110 16</inkml:trace>
  <inkml:trace contextRef="#ctx0" brushRef="#br0" timeOffset="126987.37">9553 9201 396 0,'0'0'211'0,"0"0"-191"0,0 0-15 15,0 0 87-15,0 0 0 16,0 0-55-16,-27-1-26 16,54-21 9-16,14-7 33 15,5-10 26-15,6-2-27 16,-4 1-7-16,-3 0-13 16,-9 6-13-16,-7 5-8 0,-12 12-10 15,-5 5 5 1,-8 8-6-16,-4 4-14 0,0 0-16 15,-14 32-50-15,-23 14-149 16,-14 11-372-16</inkml:trace>
  <inkml:trace contextRef="#ctx0" brushRef="#br0" timeOffset="149845.71">29568 10068 364 0,'0'0'191'0,"0"0"-139"0,0 0 56 15,0 0-39-15,0 0-58 0,0 0-2 16,0 0 14-16,-17 0 3 16,14 0 0-16,-2 0 8 15,3 0 9-15,0 0 6 16,0 0 5-16,0 2 0 16,2 0-9-16,0 0-5 15,0-2-9-15,0 4-15 16,0 0-9-16,0 2 6 15,0 6 11-15,6 6 1 16,8 4-4-16,-1 6-7 16,3 0 3-16,-3 2-7 15,-2-3-6-15,1-1-2 16,-4-6-1-16,-1-8-1 0,-3-4 1 16,-2-6-1-1,-2-2 0-15,0 0 0 0,0 0 2 16,0 0-1-16,0 0 2 15,0 0-3-15,0 0 0 16,0-8 1-16,-2-11-6 16,-9-4 4-16,1-4-3 15,-2 1-5-15,3-2-5 16,1 2 7-16,1 0-3 16,2 6 0-16,3 3 5 15,-1 6-4-15,1 8 9 16,2-4-5-16,0 7-1 0,-2-2 4 15,2 2-3-15,0 0 1 16,0 0 1-16,0 0-3 16,0 0-1-16,0 0 1 15,0 0 1-15,0 0 3 16,0 0-3-16,0 12-1 16,0 2 6-16,4 4 4 15,6 0 0-15,1 4-1 16,-3 0-3-16,-1 1 3 15,-2 1 1-15,2-2-3 16,-5-1 2-16,2-4-2 16,3-3 1-16,-5-4-1 15,2-4-1-15,4-3 0 16,-4-3-2-16,2 2 1 16,5-2 1-16,1 0-3 0,1 0 2 15,5-13-1 1,1-12 2-16,4-9 5 0,4-3-4 15,2-8 0-15,0 1-1 16,0-2 0-16,0 2-9 16,2-1 6-16,-4 2-8 15,2-1 2-15,-5 7-3 16,-2 4-8-16,-1 4-3 16,-8 9 6-16,-5 4-5 15,-2 8 7-15,-4 7-6 0,-2 1-2 16,0 0 5-1,0 0 0-15,0 0-5 0,-8 9-20 16,-9 5 4-16,1 1 27 16,1 3 12-16,1-3 4 15,1 3 1-15,-3 3-3 16,1-1 5-16,-3 1 0 16,-4 6-4-16,2-1 10 15,-3 2-9-15,-2 4-4 16,2 2 9-16,-2 5 1 15,-2 0-5-15,2 1 3 16,4-3-2-16,0-5-5 16,3-4 0-16,7-9-1 15,3-4 0-15,0-5 0 16,6-5-9-16,0-5 0 16,2 0-9-16,0 0-8 15,0 0-17-15,0-15-33 0,0-3-55 16,0 1-78-1,0 0-227-15</inkml:trace>
  <inkml:trace contextRef="#ctx0" brushRef="#br0" timeOffset="162374.03">26092 9779 192 0,'0'0'64'0,"0"0"-50"15,0 0 35-15,0 0-16 16,0 0-20-16,0 0-7 16,0 0 18-16,-19 8 31 0,19-8-19 15,0 0 5-15,0 0 14 16,-2 0 5-16,2 2 6 15,-4-2-13-15,4 3-16 16,0-3-15-16,0 0-3 16,0 1-10-16,0 2 5 15,6-2 13-15,9-1 0 16,3 0-1-16,4 0-1 16,0 0 6-16,5 0-8 15,0 0 3-15,2 0-9 16,-2 0-6-16,-3 0 3 15,0 0 0-15,-1 0-6 0,-5 0 0 16,1 0-2-16,0 0 0 16,2 0-1-16,2 0 5 15,4 0 2-15,0 0-2 16,-1 0-3-16,3 0-4 16,1 0 2-16,1 0 0 15,0 0 0-15,2 0-2 16,1 0-2-16,-1 0-1 15,-2-4 1-15,0 0-1 16,-4 0 1-16,-2 2 3 16,-6-2-3-16,2 4 1 15,-1-1-2-15,-3 1 0 16,2-3 1-16,0 2-1 0,1-2 0 16,5 0 0-1,4 0-1-15,2 0 1 0,0-2-1 16,1 5-1-1,-3-1 2-15,0-2 3 0,2 3-3 16,-2-2 0-16,-2 2-1 16,-6 0 0-16,0 0 0 15,-6 0 1-15,-3 0-5 16,3 0 5-16,-1 0 0 16,1 0 2-16,3 0-3 15,7 0 2-15,-2 2-2 16,4 1 4-16,0-2-5 0,-2 2 2 15,-1 0 0 1,1-1 0-16,-3 1 0 0,-2-3 3 16,-3 1-3-1,2 1 0-15,-3-2 0 0,-1 0 0 16,1 0-3-16,1 0 3 16,1 0 0-16,4 0 0 15,-2 0 0-15,1 0 0 16,1 0 0-16,-4 0 0 15,0 0 0-15,-5 0 0 16,-7 0 0-16,2 0-3 16,-6 0 3-16,-2 0-1 15,0 0 1-15,0 0 0 0,0 0 0 16,0 0 1 0,0 0-1-16,0 0-1 0,0 0 0 15,0 0-7-15,0 0-9 16,2 0-5-16,2-9 14 15,3-4 8-15,1-1 2 16,2 0-1-16,-1 2-1 16,-1-4 0-16,4-1 2 15,-3-2-1-15,-1-3-1 16,1 2 0-16,-2 0-1 16,-2 0-2-16,-3 4-1 15,0 0 3-15,-2-1 2 16,0 3-2-16,0-1 2 15,0-1-2-15,0-2 1 0,0-5-5 16,0 1-8-16,0 3-4 16,0 2 0-1,0 5 5-15,0 0 1 0,0 3 3 16,0 0-1-16,0 3 3 16,2 4 6-16,-2 2 0 15,0 0 0-15,0 0 4 16,0 0 8-16,0 0 3 15,0 0-3-15,0 0-6 16,0 0-4-16,-2 0 2 16,-4 0-4-16,-4-2 2 15,-3 0-1-15,-3 0-1 0,-4 0 2 16,-2 0-1-16,-3-2-1 16,-4 2 0-1,0-2 0-15,-4-1 0 16,-3 2 3-16,1 0-3 15,-1 1 1-15,3-1-2 0,-2 1 2 16,-2 1-1-16,-3 1 0 16,-2 0 0-16,-5 0 0 15,-1 0 0-15,-2 0 0 16,-4 0 2-16,4 0-1 16,-2 0 7-16,1 0-5 15,4 0-3-15,0 0 1 16,5 0 6-16,5 0-4 15,-1 0-3-15,1-5 1 0,4-3 2 16,0 0-3-16,-3 0 2 16,3 1 1-1,0 4-2-15,-1 0 0 0,-1 3 5 16,1 0-6-16,-2 0 0 16,3 0 2-16,1 0 1 15,6 0-3-15,0 0 1 16,1 0 3-16,2 0-4 15,-1 0 1-15,-1 0 3 16,1 0-3-16,-3 0-1 16,3 0 0-16,-1 0-5 15,2 0 4-15,4-2-1 16,-1-3 2-16,2 4 2 16,-2-2-1-16,0 1-1 0,0 2 0 15,2 0-2-15,3 0 2 16,1 0 0-16,1 0-2 15,1 0 0-15,4 0 0 16,1 0-3-16,-3 0 1 16,2 0-1-16,-3 0 2 15,-1 0 3-15,1 6 0 16,1 0 1-16,-2-2 1 16,3-1-1-16,3 2 2 15,2-1-2-15,1-2-1 16,1 0-2-16,0 0 0 15,-1-2 2-15,1 2 2 0,0 0-1 16,-3 0 0 0,5-2 1-16,-2 2-2 0,0-2 0 15,-2 4 0-15,-1-1 1 16,1-2-1-16,2 1 0 16,-3 1 2-16,2-3-1 15,1 1-2-15,0-1 2 16,2 2-2-16,0 1 1 15,-2-1-2-15,2 4-7 16,-2 7 4-16,2 4 5 16,0 2-1-16,0 1 1 15,0 3 0-15,6 0 2 16,-1 1-2-16,2 1 3 0,-5-2 0 16,-2 2-1-16,0-1 3 15,0 0-3-15,0 2 1 16,0 0-1-16,0-2 2 15,-4-4 0-15,-4-2 3 16,4-4 0-16,2-6-4 16,0-4-2-16,2-4-1 15,0 0-1-15,0 0-6 16,0 0 1-16,0 0 2 16,0 0 4-16,0 0 6 15,0 0-5-15,0 0 3 16,0 0 0-16,0 0-4 0,0 0 0 15,0 0-2 1,8 0 2-16,2 0-1 0,3 0-9 16,3 0 10-1,-1 0 4-15,-2 0-1 0,-1 0-3 16,-1 0 2-16,3 0-2 16,1 2 1-16,7 4 0 15,3 0 0-15,2-1-1 16,1 2 1-16,-1-5-1 15,-3-2 0-15,-3 0-24 16,-6 0-50-16,-5 0-74 16,-10 0-185-16</inkml:trace>
  <inkml:trace contextRef="#ctx0" brushRef="#br0" timeOffset="166467.04">23996 10453 110 0,'0'0'163'0,"0"0"-94"0,0 0 23 0,0 0-7 16,0 0-22-16,0 0-27 15,0 0-8-15,0 0 11 16,0 0-1-16,0 0 0 16,0 0-5-16,0 0-1 15,0 0 8-15,6 0-9 16,6 0-7-16,3 2 1 15,8 2-1-15,3 2-1 16,8-2 17-16,3 2-4 0,3 0-9 16,1-2-6-1,1 0 7-15,-2 0-11 0,1 2-11 16,-4 1 0-16,1-1-4 16,-3 0-1-16,-3-3 4 15,-1 4-2-15,0-6-2 16,-2 3-1-16,0-2 1 15,0-2-1-15,0 2 0 16,2-2 1-16,3 0 1 16,-1 0-2-16,5 0 1 15,-2 0 0-15,-1 0 1 16,-1 0 0-16,-1 0 0 0,-2 0-1 16,-4 0 0-1,-2 0-1-15,-4 0 2 16,2 0-2-16,0 0 0 15,-3 0 1-15,4 0-1 16,0 0 0-16,3 0 1 0,2 0-1 16,2 0 1-16,3 0-4 15,-1 0 3-15,3 0 0 16,-3 0 3-16,-2 0-3 16,0-4-5-16,-2 0 3 15,-2 3 2-15,-2-3 0 16,0-1 0-16,-3 4 1 15,-2-4-1-15,0 4 0 16,3-4-1-16,-4 1 1 16,4 2 0-16,-3 0 0 0,-1 0 0 15,4 0 0-15,-3 0 1 16,0 2-1-16,0-2 0 16,-3 0 0-16,4-2 0 15,1-2 0-15,1 2 0 16,1-2-2-16,2-1 1 15,1-4 2-15,0 1-2 16,2-2 3-16,2 2-2 16,-2 0 1-16,-2-2 0 15,0 4-1-15,-7-2 0 16,0 2 0-16,0 2 2 16,-7 2-1-16,6 0-1 15,-4 0 0-15,3 0-1 0,1 2 1 16,2-2 0-16,-1 2 0 15,2 2 0-15,0-3 0 16,1 3 1-16,1-1-1 16,-2-2 0-16,3 1 0 15,-1-1 0-15,-1-1 1 16,-1 3 0-16,-4-2-1 16,-1 1 0-16,-1 2 0 15,0-4 0-15,-3 2 1 16,0-2-1-16,1 0 0 15,-1 0 0-15,5-3 0 16,2 4-2-16,-2-4 3 16,2 2-1-16,-3 0 0 15,2 0 0-15,-4 3 0 0,-1 0 0 16,-1 2 0-16,-4 0 1 16,0 0-2-16,0 0 1 15,-3 0 0-15,2 0-1 16,-2 0 0-16,3 0 1 15,-3 0 0-15,6 0-1 16,-4 0 1-16,1 0 0 16,1 0-2-16,-2 0 2 15,1 0 0-15,0 0 0 16,-2 0 0-16,-3 0-1 16,3 0-1-16,-3 0 2 15,3 0-1-15,2 0 1 16,2 0 0-16,-2 0 0 15,2 0 0-15,2 0 0 16,0 2 1-16,3-2-1 0,-3 0 0 16,1 2 0-16,-1-2 0 15,-3 2 1-15,-6-2-1 16,0 3 0-16,-4-3 0 16,0 0-10-16,0 1-14 15,0 3-31-15,0 8-91 16,-22 12-122-16,-16 10-201 15</inkml:trace>
  <inkml:trace contextRef="#ctx0" brushRef="#br0" timeOffset="184050.67">22196 11001 363 0,'0'0'124'0,"0"0"-109"0,0 0-8 15,0 0 18-15,0 0 40 16,0 0-26-16,0 0-10 15,0 0-1-15,15 0 17 16,-15 0-8-16,0 0-3 16,0 0-8-16,0 0-1 15,2 0 4-15,10 0-9 16,3 0 5-16,10 0 1 16,8 0-9-16,7 0-4 0,5-8 14 15,-1-3-13 1,-1 4-2-16,-3-1 4 0,-5 3-8 15,-6 5-3-15,0 0 5 16,-4 0 6-16,-3 0-7 16,0 0 7-16,1 0-9 15,1 6 3-15,3-2-9 16,4 2 3-16,3 0 0 16,1-1 5-16,3-1-6 15,2 0-1-15,-2-2 1 16,2 2-1-16,-4 0 9 15,-1-3-6-15,1 3 0 16,-3 1 1-16,1 2 0 16,0 0 2-16,-1-1 3 15,-2 1-4-15,3 0 1 0,1-1 2 16,1-2-3 0,1-1-1-16,4-3-4 0,-1 0 8 15,2 0-4-15,1 0-5 16,-6 0 7-16,1 0-8 15,-5 0 0-15,1 0 0 16,-1 0 0-16,-2 0 0 16,-2 0 3-16,5 0-3 15,-3 0-1-15,5 0 1 16,0 0 1-16,-3 0-1 16,-2-3 2-16,5 1 1 15,-5-2-3-15,2 2 0 16,1 2 0-16,-1 0 0 0,0 0 0 15,1 0 2-15,-5 0-2 16,2 0 1-16,0 0-1 16,3 0 0-16,0-2 0 15,3-2 0-15,1 1 0 16,-3 0 2-16,1 1-2 16,-5 2 6-16,0-2-6 15,0 2 1-15,-2-3 2 16,-2 0-3-16,0 0 0 15,-2 1 2-15,2 0-2 16,-3-3 0-16,0 1 3 16,-1 1-2-16,-3 2-1 0,-3 1 2 15,-5 0 0 1,-3 0-2-16,-5 0 2 0,-2 0-1 16,0 0 1-16,-2-3-2 15,0 3 0-15,0-1-2 16,7 1-1-16,0-3-2 15,4 0 4-15,0 1-1 16,-1 0 4-16,-4-1-3 16,-4 3 1-16,-2 0-17 15,0 0-27-15,0 0-46 16,-2 0-104-16,-29 14-212 16</inkml:trace>
  <inkml:trace contextRef="#ctx0" brushRef="#br0" timeOffset="185092.79">19304 11307 270 0,'0'0'51'0,"0"0"-22"15,0 0 13-15,0 0 14 16,0 0 4-16,0 0-7 16,-9 0-17-16,6 0-2 0,3 0 21 15,0 0-16 1,0 0-8-16,0 0-3 0,0 0 1 15,0 0-2 1,0 0-1-16,0 0-1 0,0 0-10 16,0 0 1-16,-2 2-7 15,2-2 7-15,0 5-1 16,0 0-6-16,0 8-8 16,2 1 6-16,14 8 0 15,7 2-3-15,3 0 0 16,2 4 5-16,7 2-2 15,-2-1 1-15,-4 1-4 16,0-7 2-16,-7-1-6 16,-4-6 3-16,-5-4 0 15,-3-4-3-15,-6-2 4 0,-2-4-3 16,-2-2-1 0,0 0 1-16,0 0-1 0,0 0-30 15,0 0-43-15,0 0-62 16,-12 0-58-16,-5 0-1 15,-6 0-20-15</inkml:trace>
  <inkml:trace contextRef="#ctx0" brushRef="#br0" timeOffset="185405.13">19261 11718 105 0,'0'0'195'0,"0"0"-135"0,0 0-22 0,0 0 0 16,0 0 27-16,0 0 17 16,18-108 9-16,9 62-27 15,2-6-9-15,4-1-9 16,1 0-17-16,1 3-18 15,-2 6 10-15,-4 10-19 16,-6 9 2-16,-10 15-4 16,-9 6-4-16,-4 4-37 0,0 0-35 15,0 10-50 1,0 9-96-16</inkml:trace>
  <inkml:trace contextRef="#ctx0" brushRef="#br0" timeOffset="206669.76">11556 12387 56 0,'0'0'12'0,"0"0"-8"16,0 0 0-16,0 0 48 15,0 0-26-15,0 0 9 16,0 0 1-16,0 0-22 16,2-9 20-16,-2 9-7 15,0-1-8-15,0 1-1 16,0 0-3-16,0 0 2 15,0 0 4-15,0 0 4 0,0 0-1 16,0-3-11 0,0 3-6-16,0 0-1 0,0-2-6 15,0 2-2-15,0 0-9 16,3 0 9-16,6 0-2 16,0 0 3-16,2-2 1 15,5 2 0-15,-1 0 1 16,5 0 1-16,1 0-4 15,2 0 4-15,0 0-2 16,2 0 0-16,-1 0-1 16,1 0 1-16,-3 0 0 15,-2 0 3-15,2 0 1 16,0 0-4-16,1 2 2 0,-1 0 1 16,1-2-1-16,0 3 0 15,2-3 0-15,0 4 2 16,-3-1 2-1,-2 2-5-15,0-3 6 0,-2 5-2 16,0-2 8-16,2 0-11 16,-5-3 4-16,3 2-4 15,-2 0-1-15,0-1-1 16,1 0 0-16,-1-3 3 16,-1 3-2-16,1-2 4 15,-1-1-1-15,1 3-4 16,-3-1 2-16,3-1 3 0,-1 1-5 15,4 1 0 1,1-2 8-16,-1 2-7 0,6-2 3 16,0-1-3-16,2 2 5 15,0-2-5-15,0 2 4 16,-4-2-2-16,2 0-2 16,-3 2-1-16,3-2 3 15,1 0-6-15,1 3 6 16,0-3-5-16,-5 0 7 15,3 0-5-15,0 0 2 16,-6 0-3-16,2 0 2 16,-2 0 1-16,-1 0-1 15,3 0 2-15,-4 1-5 16,3 2 5-16,1-3 0 16,2 1-2-16,2-1-1 0,0 0 0 15,4 0 0-15,-4 0 1 16,1 0-1-16,0 0 7 15,-1 0-3-15,0 0-1 16,-3 0-2-16,-2 0-1 16,-4 0 6-16,-3 0-6 15,-4 0 0-15,-2 0 0 16,-3 0 3-16,-2 0-3 16,0 0 7-16,-2 0-4 15,0 0 4-15,0 0-3 16,0 0 0-16,0 0 1 15,0 0-3-15,0 0 5 0,0 0-6 16,0 0 6-16,0 0-4 16,0 0-6-16,0 0-11 15,-6 0-69-15,-5-14-15 16,-9-18-122-16</inkml:trace>
  <inkml:trace contextRef="#ctx0" brushRef="#br0" timeOffset="-212041.01">8903 12478 489 0,'0'0'90'0,"0"0"-53"0,0 0 54 16,0 0-14-16,0 0-34 16,0 0-10-16,0 0 7 15,0 0 2-15,2 5-2 0,4-2-1 16,4 4 8 0,-1 1 7-16,1 2-19 0,7 4-1 15,-2 4-10 1,5 4 0-16,3 2-7 0,-2 1-4 15,2 2-1-15,-3 1-4 16,-3-2 3-16,-3-6-9 16,-3-2-1-16,-2-6-1 15,-2-4 1-15,-5-3-1 16,-2-4-3-16,0 1-14 16,0-2-21-16,0 0-40 15,-16 0-122-15,-3 0-59 0,-6 0-74 16</inkml:trace>
  <inkml:trace contextRef="#ctx0" brushRef="#br0" timeOffset="-211760.57">8809 12858 526 0,'0'0'214'0,"0"0"-189"16,0 0 52-16,0 0 21 16,0 0-32-16,0 0-4 0,105-131 6 15,-58 97-15 1,-5 2-28-16,-1 4-12 0,-8 0-5 16,-4 6-2-16,-8 4-6 15,-2 6-1-15,-11 6-1 16,-5 2-31-16,-3 2-41 15,0 2-82-15,-18 0-176 16</inkml:trace>
  <inkml:trace contextRef="#ctx0" brushRef="#br0" timeOffset="-200231.64">1205 9238 84 0,'0'0'455'0,"0"0"-409"0,0 0-38 0,0 0 52 16,0 0 4-16,0 0-35 15,0 0-6-15,-38-42-4 16,27 34 23-16,2 0 0 16,0 4 4-16,-2-3-5 15,-3 1-9-15,-1 3-3 16,-1-1-15-16,-1-1-8 15,-1 4 0-15,-3 1 8 16,0 0-7-16,-6 0-6 16,-2 0 6-16,-2 18 6 15,-5 8-3-15,-5 4-2 16,2 3 0-16,3 0-1 0,1-1 2 16,6 2-4-16,-5-2 3 15,3 1-3-15,6 0-4 16,5 3 4-16,13 3 4 15,7 6-7-15,0-1 3 16,0-3 1-16,19 1-1 16,10 0 2-16,6 0-7 15,1 1 0-15,4-3 1 16,-5-7 0-16,0-2-2 16,4-9-3-16,-3-6 3 15,3-4 1-15,-1-12-4 16,5 0-4-16,3-12 6 15,6-32 2-15,-1-20 5 0,-4-15 4 16,-7-7-1-16,-14 2 0 16,-9 8 0-16,-15 10-4 15,-2 8 1-15,-5 5 2 16,-19 11-3-16,-5 8 6 16,-5 4 5-16,-1 10-4 15,-3 6-2-15,-3 4-9 16,-5 10-1-16,-3 0-3 15,-9 8-11-15,-7 25-29 16,-2 17-32-16,-1 17-64 16,-2 8-72-16,5 7-42 15,15-4-187-15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0:55:13.6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920 5500 287 0,'0'0'126'0,"0"0"-109"0,0 0-8 16,0 0-7-16,0 0 12 16,0 0 1-16,4 0-5 15,-2 0-8-15,-2 0 7 16,0 0 12-16,0 0 11 15,2 0 5-15,-2 0-7 0,0 0 0 16,0 0-5-16,0 0-1 16,0 0-6-16,0 0-1 15,3 0 4-15,-1 0-6 16,2 0 0-16,4 0 2 16,2 0 7-16,3 0-5 15,3 0-3-15,5 0 2 16,-2 0-9-16,8 0 4 15,0 0-13-15,6 0 4 0,-2 0-2 16,-2 0-2 0,0 0 1-16,-2 0 3 0,2 0-4 15,-2 0 9 1,-3 0-3-16,3 0 3 0,2 0-6 16,2 3-2-1,0 0 13-15,2 0-6 0,-3-1 0 16,-1 1-7-16,0-3 0 15,4 0 2-15,2 0-1 16,8 0-2-16,-1 0 4 16,1-3-1-16,-5-2 0 15,-3 2 0-15,-3 0-2 16,-1 1 2-16,-2 1-2 16,0-2 0-16,-2 1 1 15,-3 0 0-15,2 0-2 16,1-2 1-16,2 0 3 15,0-2-3-15,5 2 7 0,-3 0-5 16,2 2-1-16,3-1 1 16,-2 2-2-16,1 0 0 15,1-4-1-15,-1 5 0 16,3 0 0-16,3 0 1 16,-1 0-1-16,2 0 0 15,-5 0 0-15,2-4 1 16,-4 0-1-16,1 2 0 15,-1 0 2-15,-1 0-4 16,-1 0 4-16,-2 0-3 16,0 2 1-16,3 0 0 15,-3 0 2-15,0 0-1 0,-2 0 3 16,2 0-3-16,-2 0 0 16,-2 0 1-16,2-4-2 15,0 2 3-15,2-2-2 16,3 1 1-16,-1 0 1 15,0 0 4-15,4 0 8 16,-2 3-9-16,-1 0-3 16,1 0 1-16,1 0-2 15,-3 0-2-15,0 0 3 16,1 0-3-16,-1 0 3 16,-2 0-3-16,4 0 1 15,-4 0 0-15,4 0-1 16,-1 0 2-16,-1 0-2 0,-2 0 1 15,-4 0-1 1,2 0 3-16,-2 0-2 0,-1 0-2 16,3 0 1-1,0 0 0-15,2 0 1 0,2 0 3 16,-2 0-4-16,4 0 0 16,0 0-3-16,-1 0 6 15,3 0-3-15,3 0 2 16,1 0-3-16,3 0 1 15,-2 0 0-15,1-3 0 16,-5 2 4-16,-1 0-4 16,-1 1 3-16,-3 0-4 15,1 0 3-15,2 0-4 16,1-3 3-16,-1 3-1 0,-1-2 0 16,-3 1 1-16,-1 1-1 15,0 0 1-15,0 0-1 16,3 0 1-16,0-3-1 15,-1 3 2-15,1 0-2 16,-1 0 2-16,-2 0-2 16,-2 0 0-16,0 0 2 15,0 0-2-15,2 0 1 16,0 0-2-16,-1 0 3 16,-1 0-3-16,-1 0 3 15,1 0-3-15,-3 0 1 16,3 0 0-16,1 0 0 15,1 0 1-15,-2 0-1 0,0 0 0 16,0 0 2 0,-2 0-1-16,2 0-2 0,-5 0 1 15,2 0 0-15,1 0 0 16,0-2-1-16,2 0 1 16,0 2 0-16,2 0 2 15,0-2-1-15,1 2-1 16,1 0 0-16,5-4-1 15,0 2 1-15,2-2 0 16,-5 2 0-16,1 0-1 16,3 0-2-16,-6 0 3 15,5-1-1-15,-5 2 3 0,-2-1-2 16,-2-1 0 0,0 3-3-16,0-1 3 0,2-1 0 15,-2 2-2 1,3-3 5-16,1 2-3 0,2 0 0 15,-1 1 1-15,3-3-1 16,-1 1-1-16,-3 2 1 16,2-4 1-16,-4 2-1 15,0 0 0-15,2 0-1 16,-2 2 2-16,3-2-1 16,-3 0 1-16,-2 0-2 15,-2-2 2-15,-1 4-1 16,3-2 0-16,-2-1 0 0,-1 3 0 15,1 0 1 1,-4-1-1-16,-2 1 0 0,0 0-1 16,-1-2 3-16,2 2-3 15,0 0 1-15,3 0 0 16,0 0 0-16,2 0 0 16,2 0 0-16,-3 0 1 15,6 0-2-15,-1 0 1 16,4 0 0-16,-1 0-1 15,-1 0 1-15,0 0 2 16,-4 0-1-16,0 0-1 16,-2 0-2-16,-3 0 2 15,1 0 0-15,-1 0 0 16,1 0 1-16,2 0-1 0,2 0 0 16,0 0 0-1,2 0 0-15,5 0-1 0,-1 0 0 16,5 0 0-16,3 0-3 15,-3 0 8-15,2 0-6 16,-4 0 3-16,-2 0-2 16,-1 0-5-16,-3 0 5 15,-1 0 1-15,-4 0-3 16,-3 0 3-16,-2 0-2 16,0 0 2-16,3 0 0 15,0 0 0-15,-1 0-2 16,5 0 2-16,0 0-1 0,2 0 0 15,0 0 0-15,0 0-2 16,0 0 1-16,-2 6-3 16,-2 0 5-16,0-2-4 15,-2 2-1-15,-6-2 2 16,2-2 0-16,-1 3-4 16,-3-3-4-16,2 1 5 15,-2 3 4-15,3-3-4 16,1 4 2-16,0 1 3 15,2 0-2-15,-3 2 2 16,-3 1-2-16,2 4 0 0,-1-1 2 16,-3 0 1-1,1 0-1-15,-1 0-3 0,-1-4-9 16,-1-4-1-16,0 1-3 16,1 2 9-16,-1-1-6 15,1 2 13-15,-1 0-1 16,1-2 2-16,-1 2 0 15,-3 2-2-15,2-4 4 16,-3 3-3-16,-3-5 1 16,-2-3-4-16,-1 1-11 15,-3-4 4-15,0 3-6 16,0-3 6-16,0 0 7 16,0 0-2-16,0 0 5 15,0 1-3-15,0-1 4 0,0 0 2 16,0 0 2-1,0 0-4-15,0 0 0 0,0 0 0 16,-7 0 1-16,-8 0 0 16,-5 0 0-16,-7 0 5 15,-2 0-6-15,-5 0 0 16,3 0-4-16,2 0 3 16,2 0 0-16,2 0 1 15,-2 3 1-15,-2-2-1 16,2-1 0-16,-2 2-3 15,4 1 3-15,0 1 2 16,8-3-2-16,1 3 10 16,1-1-3-16,1 1 0 0,-3-1-7 15,-4 3 1-15,-1 0-1 16,-5 3 0-16,-1 1-5 16,-9-1 5-16,2 1-1 15,-5-4 2-15,0-4-2 16,2 1 2-16,2-3-3 15,7 0-2-15,4 0 2 16,6 0 2-16,1 0 4 16,5 0-4-16,-1 0 2 15,3 0-3-15,0 0 3 16,-3 0-4-16,1 0 0 16,-3 0 2-16,-3 4-3 15,-1 2 3-15,-1-4 0 0,-3 0 3 16,-2-1 1-1,-1-1-3-15,-4 0 7 0,1 0-3 16,-1 0-2 0,-6 0-2-16,2-5 0 0,0 1 0 15,2-1 2 1,6 4-2-16,1-4 1 0,1 5 6 16,3 0-4-16,-3 0-3 15,2 0 4-15,0 0-4 16,-4 0 0-16,-2 0-1 15,0 0 0-15,0 0 1 16,0 0 0-16,-5 0 0 0,1 0 1 16,-3 0-1-1,1 0 5-15,1 0-5 0,2 0 1 16,4 0 4 0,1 0-6-16,-2 0 4 0,0 5-2 15,0-4-2-15,0 2 3 16,0-1-3-16,0-2 0 15,0 0 6-15,0 2 2 16,0-2 18-16,-4 0-13 16,-3 0 4-16,-1 2-8 15,-6-2-6-15,5 0-3 16,5 0 0-16,4 0 15 16,2 0-5-16,0 0-1 15,3 0-6-15,-5 0 0 16,0-4 0-16,0-1-3 0,-2 4 1 15,2-4 5 1,-2 4 1-16,0-4-5 0,-3 2 2 16,1-1 0-16,0-4-4 15,-4 4 3-15,2-1 5 16,-3 1-7-16,0 3 0 16,7-2 12-16,-2 0-9 15,4-1 5-15,0-1-7 16,-7 2 1-16,0 0-1 15,-6 2-2-15,0-4-5 16,1 4 5-16,-1-2 0 16,5 3-1-16,1 0 0 0,3 0 2 15,-2 0-2-15,4 0 2 16,-2 0-1-16,2 0 1 16,-3 0 0-16,5 0-1 15,-2 0 1-15,4 0-2 16,-2-1 3-16,3 1-1 15,-3 0-1-15,-2 0 0 16,0 0 0-16,2-3 0 16,-2 2 1-16,0-2-1 15,2 3 0-15,0-1 0 16,2-2-1-16,0 1 2 16,0 1 1-16,0-2-2 15,3 3 0-15,-2-1 2 0,-1-2-2 16,2 2 0-16,-2-4 4 15,2 4-4-15,2-2 2 16,-2 0-1-16,-2 1 1 16,2-1-2-16,-4 2 2 15,0-2-1-15,2 3-1 16,-2-2 0-16,6 2 2 16,-4-2-1-16,2 0-1 15,0 1 0-15,-1-3 1 16,-1 4-1-16,-2 0 0 15,3 0-4-15,-3 0 2 16,4 0 2-16,-2 0-1 0,5 0 1 16,-3 0 2-1,-1 0-2-15,-1 0 1 0,-6 0-2 16,-6 0 3 0,-5 0-2-16,-3 0 0 0,-2 0-2 15,0 0 1-15,5 0-1 16,-1 0 1-16,1 0 0 15,0 0 1-15,1 0 0 16,1 1 1-16,-1-1-1 16,5 0 0-16,0 0-2 15,3 0 2-15,-1 0 0 16,0 0 2-16,0 0-2 16,-1 0 2-16,-1 0-2 15,-2 0 0-15,2 0-1 16,0 0 0-16,0 0-1 0,3 0 1 15,-2 0 1-15,4 0-2 16,0 0 5-16,1 0-1 16,1 0-1-16,2 0-1 15,-2 0 2-15,-2 0-2 16,-1 0 0-16,3 0-2 16,0 0-1-16,2 0-5 15,2 4 8-15,0-2 1 16,-4 0-1-16,5 3 3 15,-3-4-6-15,2 4 3 16,0-4 0-16,1 4 0 16,-3-4 2-16,0 1-4 0,0 1 5 15,-3-2-3-15,-3-1 4 16,-3 0-4-16,-2 0 0 16,2 0-3-16,4 0 3 15,3 3 0-15,2-3 0 16,2 0-3-16,4 0 3 15,0 0-5-15,1 0 5 16,-1 0-3-16,4 0 2 16,-2 0 1-16,4 0-1 15,-3 0 1-15,-1 0-2 16,2 0 0-16,0 0-9 16,1 1 8-16,3-1-1 15,-3 0 4-15,-4 0-7 0,0 0 7 16,-7 3-3-1,0-3 0-15,-2 3-1 0,-5 1-1 16,3 3-3-16,-3 1-3 16,3-2 2-16,-1 2-10 15,6-4 19-15,-1 3-7 16,2-3 7-16,-2 1 1 16,2-1 1-16,0-2-2 15,4 1 0-15,4 0 0 16,1-3 4-16,5 0-4 15,-5 0-1-15,2 0 1 16,0 0 0-16,-2 0 3 16,1 0-4-16,-4 0 1 15,2 0 0-15,3 0-1 0,1 0 0 16,1 0 1-16,3 0-1 16,-1 0 2-16,2 0-2 15,-1-8 1-15,-5-1-5 16,1 0 0-16,-4 0-1 15,2 1 3-15,1-2-2 16,1 5 5-16,-1-4-2 16,5 0 1-16,-3-2-11 15,6-1 1-15,1 0 8 16,-3-2 0-16,6-4 1 16,0-6-6-16,2 3 6 0,2-2 1 15,0 2-1 1,0-2-1-16,0 2 1 0,0 2-8 15,0 2 2 1,0 10 7-16,0 5 1 0,0-1-2 16,0 3 2-16,0 0-2 15,0 0-7-15,0 0 5 16,0 0-4-16,0 0 1 16,2 0 5-16,4 0-1 15,2-2 3-15,0-3 0 16,1 1 1-16,2-2-1 15,3 2 4-15,-1-4-4 16,7-1 1-16,5 2-1 16,4-3-1-16,4 2 1 0,3-1 0 15,-1 4 1 1,1 3 0-16,-1-2 0 0,2-1 1 16,0 2 2-16,3-1-2 15,-2-1-1-15,0 4 0 16,-2-2 2-16,-5-1-3 15,0 3 2-15,-4 1-3 16,-3-3 2-16,0 3 0 16,3 0 1-16,0 0 2 15,2 0 1-15,0 0 3 16,0 0-8-16,-2 0 3 16,0 0-3-16,1 0 1 15,-1 0 2-15,2 0-1 0,-2 0-2 16,0 0 1-1,-3 0 0-15,1 0-1 0,-3 0 0 16,0 0 1-16,-1 0-1 16,-2 0 0-16,4 0 1 15,1 0-1-15,3 0 0 16,6 0-1-16,1 0 1 16,3 0 0-16,1 0 1 15,5 3 0-15,-3 1-2 16,-2-3 0-16,-3-1 1 15,-6 0 0-15,2 0 2 16,-2 3-2-16,2-3 4 16,1 0-4-16,-3 1-4 15,2 2 3-15,-4-1 2 0,0-2-2 16,2 1 3-16,0-1-3 16,2 0 2-16,0 0-2 15,2 0 2-15,3 0-1 16,1 0 0-16,0 0 0 15,-2 3 0-15,-1 0 3 16,-3 0-6-16,0-3 6 16,5 2-3-16,-1-2 1 15,3 0-1-15,0 0 0 16,4 0 1-16,-2 0-1 16,1 0 0-16,-6 0 0 15,-1 1 0-15,-7 2-2 16,0 3-2-16,-4-2 3 15,0 4-3-15,-1-1 4 0,-1 3 0 16,-2 1-2-16,2 1-1 16,-2-2 1-16,4 4 1 15,1 0 1-15,1 2 3 16,-2 0-3-16,-2-4 0 16,2 2 0-16,-1-2-1 15,0-1-2-15,5-4 2 16,-1 3 0-16,8-2 1 15,1 5-1-15,8-1 1 16,1-3 0-16,4-1 0 16,-2-2 2-16,1 0-4 0,-5 0 3 15,-2 0-4-15,-1-2-1 16,-6 2 3-16,-4-2 1 16,0 2-1-16,-5 1 0 15,0 0-1-15,1 1 1 16,2 3 0-16,0 0 1 15,2-2 1-15,0-1-1 16,-5-3 0-16,2 1-2 16,-3-1 3-16,2-2-2 15,4 1 1-15,4-1-2 16,5 0 1-16,2 1 2 16,3 0-4-16,-4-1 6 15,-1 3-5-15,-3-2 2 16,-3 1 0-16,-3 1-10 0,0-3 1 15,0-1 4-15,0-1-2 16,0-1-7 0,-5 0-3-16,-3 0 5 0,-2 0-4 15,0 0-2-15,-4-6-18 16,3-5-35-16,-1-2 8 16,4-1-26-16,-3 2-83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0:55:20.60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18153 6581 235 0,'0'0'108'0,"0"0"-87"16,0 0-20-1,0 0 43-15,0 0 26 0,0 0-24 16,0 0-9-16,3-2-17 16,-3 2 1-16,0 0 11 15,3 0 8-15,-1 0 9 16,0 0-9-16,-2 0-4 15,0 0-17-15,0 0 0 16,0 0-4-16,2 0 6 16,0 0-1-16,3 0-1 15,8 0-2-15,9 0 22 16,7 0 8-16,7 0-10 0,2 0-18 16,2 0-11-16,2 0 0 15,-4-1 1-15,0-4-7 16,-4 1-1-1,-5 2 1-15,-2 0 5 0,-2 2-4 16,0 0 0-16,2-2 3 16,-2 2 4-16,-1-2-2 15,3 2-2-15,1-2-1 16,3 0 2-16,6 2-1 16,1-2-1-16,4 2-1 15,1 0-3-15,-2-2 4 16,1 2-3-16,-1-2 0 15,1-2 1-15,0 2-3 0,1-4 1 16,-5 3 0-16,2 2-1 16,0 0 0-16,0-2 1 15,0 3 1-15,-2 0 2 16,0 0-2-16,-4 0 0 16,1 0-2-16,-2 0 0 15,3 0 1-15,-1 0-1 16,2 0 4-16,-2 0-3 15,1-2 4-15,-3 2-3 16,-2 0 1-16,3 0-2 16,-3 0-1-16,2 0 4 15,3 0-6-15,-3 2 2 0,4 2 0 16,-2-3-1 0,5 2 5-16,0-1-3 0,0-2 0 15,-2 1-1-15,-2-1 4 16,-5 3-8-16,2-1 2 15,-2-2 1-15,3 0 2 16,1 0-2-16,1 0 1 16,2 0 0-16,2 0-2 15,-2 0 7-15,-3 0-7 16,2 0 4-16,-2 0-2 16,3 0 0-16,2 0 2 15,-3 0 2-15,2 0-3 16,-6 0 3-16,3 0-1 0,-5 0-5 15,2 0 6 1,-2 0-7-16,1 0 3 0,-3 0 0 16,2 0 0-16,2 0 1 15,1 0-2 1,-1 0 2-16,0 1-1 0,4 4 4 16,-2-3-8-16,3 0 5 15,2 0-2-15,-3-2 1 16,2 0 0-16,-4 0 0 15,3 0 2-15,-2 0-3 16,-3 0 5-16,-2 0-8 16,-2 0 8-16,-4 0-7 15,-3 0 3-15,-2 0 0 0,0 2 0 16,1 0 0-16,3 0-1 16,-2-2 2-1,5 2-2-15,2-2 5 0,2 2-9 16,4 0 6-16,3 0-1 15,-1 0 2-15,0 1-2 16,-1 3 0-16,-1-4-3 16,1 3 1-16,2-1 4 15,0 0-4-15,2-2 6 16,0 0-9-16,-2 0 6 16,-2 0-2-16,1 0 1 15,1 0 0-15,0 0-2 16,5 2 5-16,-1-4-4 15,3 0 2-15,1 0-2 16,3 0 5-16,-4 0-6 0,-3 0 2 16,-6 0 0-16,-1 0 0 15,-1 0 1-15,1 0-3 16,1 0 4-16,2 0-1 16,0 0 0-16,0 0-2 15,-3 0 0-15,3 0 1 16,-2 0 0-16,2-2 1 15,-5 0-2-15,3-2 3 16,-3 4-4-16,0 0 4 16,3 0-3-16,-5 0 2 15,-2 0-2-15,-6 0 1 16,-1 0 0-16,-7 0-2 0,4 0 4 16,-2 0-5-16,1 0 7 15,-3 0-7-15,3 0 4 16,3 0-2-16,-2 0 2 15,6 0-2-15,-2 0-1 16,-1 0 2-16,2 0-2 16,3 0 5-16,4 0-3 15,4 0 1-15,2 0-2 16,3 0 0-16,-3 0 1 16,-1 0-1-16,-5 0 2 15,-4 0-2-15,-2 0-1 16,-3 2 2-16,0 0 0 15,2-2 0-15,5 0-1 16,5 0 1-16,-1 0 0 0,6 0 0 16,-6-8 0-16,3 2 0 15,-5-1-1-15,-7 4 2 16,0 0-2 0,-3 2 4-16,-1 1-6 0,2 0 6 15,0 0-5-15,1 0 2 16,-3 0 0-16,-1 0 0 15,4 0 0-15,0 0-1 16,0 0 2-16,2-1-4 16,-5-4-3-16,3 5 3 15,-4 0-4-15,0-1 6 16,-2 1 0-16,-1-3-2 0,1 1 2 16,4-2-6-1,-1 0 6-15,-1 2-7 0,2 0 5 16,-3-2-4-16,-1 2 3 15,1 2-3-15,2-2 7 16,-2 2-1-16,0 0 0 16,-3 0-2-16,-1 0 6 15,-5 0-5-15,-5 0 3 16,1-2-2-16,-5-1-9 16,4-3 2-16,2-1-7 15,4-5 2-15,5 0 12 0,-1-1-2 16,1-1 3-1,1-2-9-15,-5 2 1 16,-2 2-6-16,-4 2 10 16,-3-1-4-16,-2-1 6 0,0 0 2 15,0 1-7-15,0 3 6 16,0 2-3-16,-12 1 3 16,-3 1 0-16,-3 0 0 15,-5-1-2-15,0 1-4 16,-2 1-8-16,-4-2 7 15,6-1-6-15,1 4-2 16,7 2 15-16,-3 0 1 16,-2 0 7-16,-5 0 2 15,-6 2-2-15,-4 10-6 0,-1 0-1 16,-5-2 1 0,6-3 5-16,4-2 15 0,-5-2-16 15,3-3 7-15,-5 0 5 16,-2 0-7-16,0 0-8 15,-2 0 4-15,3 0-6 16,4-3 1-16,-3 2-2 16,2-2 2-16,1-1 0 15,2 2 0-15,-3 0-1 16,0 0 3-16,-2 2 2 16,-2-1-2-16,-3-2-1 15,3 3 2-15,-1 0-3 16,-7 0 8-16,-2 0-6 15,-4 0-2-15,0 0 3 16,0 0-5-16,4 0 3 0,0 0-1 16,2 0-1-16,3 0 3 15,1-4 6-15,-1 0 1 16,-2 2 1-16,2-4-6 16,1 2 6-16,-3 1-8 15,3-4 0-15,-3 1 0 16,5 0-1-16,2 0-2 15,-1 0 1-15,3 2 1 16,1 1-1-16,-3 0 5 16,-1 1-4-16,6-2-3 0,1 2 2 15,5-4 3 1,0 2-2-16,0 0 0 0,0 0 0 16,-4 0-2-16,-3 2 7 15,-1 0-4-15,1 2-1 16,0 0-1-16,0 0 1 15,1 0-1-15,-1-2-2 16,3 2 1-16,0-4 0 16,-3 4 0-16,5-1 0 15,-6 1-3-15,0 0 7 16,1 0-5-16,-1 0 1 16,5 0 0-16,3 2-1 15,5-2 2-15,1 3-3 16,-1-3 3-16,0 0-3 15,1 0 4-15,-2 0-4 16,1 0 5-16,0 0-6 16,-7 0 3-16,-3 0-1 0,-2 0 0 15,-4 0 2-15,0 0-2 16,3 0 0-16,-2 0-1 16,1 0 4-16,3 0 0 15,-1 0-2-15,3 0-1 16,-2 0 0-16,0 0 1 15,0 0 1-15,1 0-1 16,1 0-1-16,-2 0-1 16,-3 0 0-16,-5 0-3 15,1 0 3-15,0 0-2 16,-1 0 2-16,1 0 1 0,-5 0 0 16,3 4 1-16,-3 2 2 15,-2 4-2-15,2 0-2 16,3-1 2-16,4-3 0 15,6-4-1-15,8 1 0 16,-1-3 0-16,4 0 1 16,3 0-2-16,-2 0 4 15,2 0-2-15,-7 0 0 16,-2 0 0-16,0 0 0 16,-6 0-3-16,-3 0 3 15,2 6-1-15,-2-2 1 0,2 0 4 16,5 0-4-1,2 0-2-15,0-2 2 0,3 1 0 16,-3-2 0-16,0 1 0 16,0 1 0-1,-2 0-1-15,0 1 1 0,6-4-1 16,-2 2 0-16,5-2 1 16,-2 0 0-16,-1 0 0 15,0 0 0-15,-1 0 0 16,1 0 0-16,-2 0 0 15,3 0 0-15,0 0 0 16,-1 3 1-16,2 1 0 16,2 0-1-16,-4-3 0 15,0 3 0-15,1 1 0 16,-1-4 0-16,5 2 4 16,2-3-4-16,3 0 0 0,1 0 0 15,-1 0-3-15,-1 0 3 16,-1 0 0-16,-4 0-1 15,3 0 2-15,-1-4-2 16,0-1 1-16,0 1 0 16,3 0-1-16,-4 0 0 15,4 0 0-15,-2 1 1 16,1-2 0-16,-3-1 0 16,1 2-1-16,2-2 0 15,-1 2-3-15,1-2 3 16,-4 2 0-16,1 0-1 15,0 1 1-15,-2 3 0 16,-3-1-5-16,0 1 6 0,2 0 0 16,0 0 2-16,-2 0-4 15,3 0 1-15,2 0 1 16,2 0-1-16,1 0 1 16,-1 0 1-16,-3 0-1 15,2 0 1-15,-4 0-1 16,-1 0 0-16,-1 0-1 15,-1 0 1-15,1 0-1 16,3 0 2-16,-5 0-1 16,2 0 0-16,4 0 0 15,-2 0-1-15,3 0 1 16,-2 0-1-16,4 0 1 16,-2 0-2-16,2 1 2 0,2 2-4 15,1 1 2-15,3-2-2 16,2 0 1-16,1 0-7 15,-1-2 10-15,2 3-3 16,-3-2 2-16,-3 3-2 16,1 0-1-16,-3 2 3 15,-1 2 1-15,-2-2 0 16,2 2 0-16,-1 0 0 16,0 1 0-16,0 1-3 15,0-1 1-15,7 0 2 16,1-1-1-16,0 0-2 15,4-1 2-15,-3 2 1 16,0-2 0-16,2 2-2 0,-2 1 2 16,5-2-8-16,-5 2 7 15,4-1-1-15,-1 0 2 16,-1-1 0-16,3 0 0 16,-1-2 0-16,3 3 1 15,-3-2-1-15,-2 0 2 16,3 4-2-16,0-7 1 15,0 2-1-15,1-4 0 16,3 0-3-16,0 3 2 16,0-2 1-16,0 5-4 0,0 0-4 15,18 0 7 1,4 2 1-16,3-2 1 0,6 0 1 16,5-3-2-16,1 2 1 15,8-1-1-15,-1-2 3 16,6-2-3-16,0 0 0 15,9-2 2-15,-1 0-2 16,-3 0-4-16,-3 0 3 16,-4 0 2-16,0 0 1 15,-2-2-2-15,1-4 3 16,4 2-2-16,3-5 0 16,1 1 2-16,1-3-2 15,-2 3 2-15,-5 2-1 16,-4 0-2-16,-6 4 6 0,-1 2-3 15,0 0-2 1,-5 0 0-16,6 0 0 0,-2 0 1 16,5 0-4-16,-1 0 5 15,1 0-4-15,0 0 1 16,1 0 0-16,1-3 1 16,6 0 0-16,-2-2-1 15,1 2 1-15,-4 0-1 16,-7 3 3-16,0-3-4 15,-5 3 2-15,3-2-2 16,-3 0-1-16,5 0 2 0,2 0 3 16,5 0-2-1,6 2-1-15,-2-2 1 16,-4 2-4-16,-3 0 3 0,-7 0 0 16,2 0 1-16,0 0-1 15,1 0-3-15,0 0 3 16,5 0-1-16,-2 0 2 15,6 0-2-15,4 0 4 16,3 2-5-16,-2 2 5 16,-2-2-3-16,0 2 0 15,0 0 1-15,-2-2-1 16,-1 2 0-16,-3-3 0 16,0 2 1-16,3-1 0 15,5-1-1-15,3-1 0 16,3 3-1-16,2-1 1 15,0-2 0-15,0 2 0 16,-4 0 0-16,-4 0 0 0,-2 0 3 16,-2 0-2-16,0-2-2 15,8 0 1-15,6 0 0 16,7 0-1-16,3 0 2 16,-3 0-3-16,-2-2 2 15,-9 0-1-15,-4 0 2 16,-6 2-4-16,1 0 2 15,5 0-1-15,2 0 0 16,-1 0 2-16,3 0 0 16,-4 0 1-16,-5 0-1 15,-7 0 3-15,-4 0-6 16,-7 0 4-16,-2 0-1 16,0 0 0-16,-2 0 0 0,4 0-1 15,0 0 1-15,0 0 0 16,-2 0 1-16,0 0-1 15,-2 0 3-15,0 0-3 16,-3 2 0-16,-2-2 0 16,3 0-1-16,-2 0 2 15,3 0-2-15,0 0 2 16,3 0 0-16,3 0-1 16,-1 0 0-16,0 0 2 15,0 0-3-15,6 0 1 16,0 0 0-16,1 0-1 15,0 0 1-15,-5 0 0 0,-4 2 1 16,0-2-1-16,-2 0 2 16,-2 0-4-16,1 0 3 15,1 0-2-15,-3 0 0 16,3 0 1-16,2 0 0 16,0 0-2-16,6 0-1 15,3 2 3-15,5 0 0 16,-5 0-1-16,-3 0 0 15,-6-2-2-15,-2 2 3 16,-4-2-1-16,-1 0-4 16,2 0 4-16,3 0 1 15,2-6-5-15,0 0-2 0,2 0 6 16,0 1-6 0,-2 2 4-16,5 0-1 0,-3 3-8 15,4-1-5-15,1 1-4 16,-2 0-15-16,-1 0 6 15,1 0-7-15,-3-1-8 16,-4-2 45-16,-1 1-2 16,0 1-5-16,6-2-5 15,1 3 10-15,0-2-3 16,2 2 0-16,-6 0-1 16,-8 0-6-16,-3 0-4 15,-7 0-11-15,-2-2-31 16,-6-2-106-16,-3 2-75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0:59:59.2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22735 9653 327 0,'0'0'158'0,"0"0"-142"0,0 0 24 16,0 0 27-16,0 0-6 15,0 0-30-15,0 0-10 16,0 0 7-16,0 0 19 16,0 0 2-16,0 2-3 15,0-2-11-15,6 2 10 16,4-2-6-16,0 0-2 16,1 0-9-16,3 0-2 15,3 0 2-15,4 0-1 16,3 0 3-16,1 0-10 15,2 0-2-15,-1 0-10 16,1 0 4-16,0 0-1 16,2 0 1-16,2 0-1 0,-2 0-1 15,2 0 2 1,-2 0-3-16,-2 0 3 16,-2 0-3-16,-2 0 2 0,-2 0-8 15,1 0 3-15,3 0-2 16,4-2-3-16,4-4 2 15,5-6-2-15,2 0 5 16,1 2-3-16,-4 2 1 16,-1 4-3-16,-3 2 4 15,3 2-5-15,-1 0 4 16,6-2-2-16,-1-2 3 16,0 0-5-16,-1-5 3 15,-4 3-1-15,-2 1-1 0,-2 1 2 16,-4-2-1-16,-1 2-2 15,3-2 0-15,0-1 0 16,2 0 0-16,5-1 0 16,7 0 0-16,3-1 1 15,5-2 7-15,3 0-8 16,2 2 5-16,-1-1-4 16,-3 2-1-16,-3 3 2 15,-5 0-2-15,1 1 1 16,-3 1-1-16,0 0 2 15,3-2-1-15,-3 2-1 16,-2-4 2-16,-1 4-3 0,-2-1 1 16,-1 0 0-1,1-5 1-15,1 4-1 0,1-4 0 16,1 3 0-16,4-1 2 16,1 0-2-16,-1 1 7 15,5 1-5-15,-5 2-4 16,4 1 1-16,-4 2 1 15,5 0 0-15,1 0 1 16,-2 0 2-16,4 0-3 16,-6 0-2-16,-1 0 2 15,-1 0-3-15,3 6 3 16,0 0 0-16,4 0-1 16,1 0 2-16,5 0-1 15,1-1 1-15,2-2-1 0,0 1 1 16,-2-1-1-16,-4 0 3 15,-5 1-4-15,0-1 1 16,-5 1 0-16,-1-3 1 16,-5 2 0-16,2-2-2 15,-2-1 4-15,0 0-3 16,4 0 1-16,-1 0-2 16,1 0 2-16,2 0-2 15,-1 0 1-15,-4-4 0 16,-1 0-1-16,-2 0 3 15,0 0-2-15,-5 1 1 16,0-1 1-16,1-1-3 16,-1 4 1-16,0-2 0 0,-2 3 0 15,-3 0 0 1,3 0 0-16,0 0 0 0,4 0 0 16,2 0 0-1,0 4 1-15,5-2-1 0,0-2 0 16,3 0 0-16,-1 0 0 15,-5 0 0-15,-1 0-1 16,-3 3-1-16,1-2 0 16,0 5 3-16,3-2-1 15,5 0 0-15,6 0 0 16,2 0 1-16,4-1 0 16,6-2-2-16,2 1 3 0,1 1-4 15,4-2 4-15,-3 4-3 16,2-4 3-16,-4 4-3 15,-2-2 1-15,-3 4 0 16,-3-3 0-16,-3-3 0 16,-6 2-1-1,-2-1 1-15,-4 0 1 0,-1-2-1 16,0 0 0-16,-2 0 3 16,4 0-6-16,0 0 3 15,7 0 0-15,1 0 0 16,4-7 1-16,4 2-1 15,-8 1 2-15,0-1-4 16,-6 4 2-16,-7 1-2 16,4 0 4-16,-8 0-6 15,2 0 2-15,3 0 2 0,1 0 0 16,8 0 2-16,6 0-3 16,3 0 2-16,2 0-1 15,0 0 1-15,-2 1-1 16,0 5 0-16,-2 2 0 15,-2 2 0-15,2 1 0 16,0 0 0-16,-2 0 0 16,2-4 1-16,-5 2-1 15,-1-5 0-15,-1 1 0 16,-7 1 0-16,0 0-2 0,-7 3 2 16,-4-3-1-1,-3 0 3-15,1-4-3 16,-1 0 3-16,3-2-2 15,2 0 0-15,0 2 1 0,6 0-1 16,3 0-1-16,3 0 0 16,3-2 1-16,1 3-1 15,1-2 3-15,6-1 0 16,-4 1-2-16,-3-1-2 16,2 0 2-16,-4 0-1 15,-4 0 1-15,3 0-3 16,-1 0 2-16,-3 0-1 15,2 0 0-15,-5 0 3 16,2 0-1-16,-4 0 0 16,0 6 0-16,3-1-3 0,1 1 3 15,1-4-2-15,-2 0 4 16,-2-2-4-16,-3 0 1 16,2 0 0-16,1 0 1 15,-1 0 0-15,-2 0 1 16,0 0-2-16,-4 0 0 15,0 0 1-15,0 0 0 16,-3 0-1-16,3 0 1 16,-3 0-1-16,1 0 1 15,-2 0 0-15,-2 0-4 16,2 0 4-16,1 2 1 16,1 0-1-16,1 0-4 15,1-2 3-15,0 0-3 16,0 0-1-16,-1 0 1 15,1 0 4-15,-2 0-2 0,-3 0 1 16,-2 0 1-16,0 0-1 16,0 0 1-16,2 0 0 15,3-2 0-15,2 0 1 16,-1-4-1-16,1 0-7 16,2 0-3-16,-2 1 6 15,4 3 2-15,4-3 1 16,6 5-1-16,3-4 2 15,-4 2-4-15,-7 2 1 16,-4-2-13-16,-6 2 3 16,-5 0 4-16,-7 0 7 15,0 0-1-15,-11 0 2 0,5 0 1 16,-1 0-1-16,3 0 1 16,1 0 0-16,6 0-1 15,-1 0 0-15,-2 0 1 16,-4 0-4-16,0 0-6 15,-5 0 6-15,0 0 1 16,0 0 2-16,-2 0 2 16,0 0-2-16,0 0 1 15,0 0-1-15,0 0-1 16,0 0 0-16,0 0-14 16,0 0 2-16,3 0 6 15,-3 0 3-15,0 0 5 0,0 2-2 16,0 0-2-1,0-2 1-15,-16 4 3 0,-20-2 3 16,-8 1-3-16,-12-1 5 16,-6 1-4-16,-1-1 1 15,-3-2 1-15,1 0-1 16,-2 0 0-16,3 0-3 16,-4 0 3-16,2 0 4 15,1 0-3-15,1 0 2 16,3-5 11-16,3 4-9 15,2 0-4-15,1-2-1 0,-3 3 0 16,0 0-2 0,-4 0 4-16,0 0-4 15,-5 0 0-15,0 0-1 0,0 0 1 16,0 0 6-16,5 0-3 16,1 0-3-1,1 0 1-15,0-2 0 0,-2-6 0 16,-5 0 8-16,-6 4-7 15,-6 4 1-15,2 0-3 16,-2 0 0-16,11 0 3 16,3 4 2-16,7 0-1 15,4-2 1-15,3 0-5 16,4-2 2-16,3 0-2 16,1 0 0-16,1 0 0 0,2 0 3 15,2 0-3 1,-6 0 0-16,-1 0 1 0,-6 0-2 15,0 0-1-15,-1 0 2 16,1 0-2-16,-2 0 2 16,1 0 1-16,2 0 1 15,0 0-2-15,4 0 1 16,-4-4-2-16,3 4 3 16,-3 0-5-16,-6 0 1 15,-2 0 2-15,-5 0 2 16,-3 0-2-16,-9 0 0 15,0 0-3-15,-3 0 2 16,7 0-2-16,4 0 3 16,3 0-2-16,-1 0 1 15,-2 0-3-15,0 2 4 0,0 2 0 16,-2-2 0-16,3 4 0 16,-5-2 0-16,-1-3 1 15,-4 5-1-15,0-3 0 16,1 0-2-16,-4 2 2 15,2-3 3-15,0-2-3 16,4 0 0-16,5 0-1 16,-2 0 1-16,1-2 0 15,0-6 1-15,2 2 0 16,3-2-2-16,1 4-2 0,3-2 2 16,4 0 1-1,0 2-1-15,1-3-1 0,-3 4 1 16,3-1 1-1,-3-4 0-15,2 3 0 0,0-2 0 16,4 1 1-16,2 0-1 16,-2-2 0-16,4-1 0 15,-2 0 3-15,3-2-3 16,-1 4 0-16,-2-1 0 16,4 1 1-16,-6 4-1 15,3 3 0-15,-4 0-1 16,-3 0 2-16,2 0-2 15,4-3 0-15,3 0 1 16,2-2-1-16,3-1 1 16,0 1-1-16,-4-2 1 15,-2 3 0-15,-1 4 0 0,-2-2-2 16,2 2 2-16,-3 0-4 16,4 0 0-16,-4 0 3 15,0 0 0-15,0 0-4 16,-2 0 5-16,2 0-4 15,-1 0 2-15,0 5-2 16,-1-1 3-16,3 0 0 16,0-3-3-16,4 2 4 15,0-3 3-15,0 0-2 16,1 0 0-16,-1 1-2 16,-3 4-1-16,0 2 0 15,-2 4 1-15,-4 1-3 16,1-2 4-16,-3 1 2 0,0 1-1 15,0-3-1-15,4-4 1 16,1-1-1-16,0-1 0 16,1-1 1-16,-4 0 0 15,1 0-1-15,-8 2 1 16,-1-3-2-16,-3 2 0 16,-4-3-1-16,6 2 2 15,1-2-3-15,2 0 3 16,4 0-1-16,0 0-2 15,2 0 3-15,0 4 0 16,2-4 0-16,6 0 0 16,-2 0 0-16,6 0 0 0,4 0-1 15,2 0 1-15,2 0 0 16,3 0-1 0,2-4 1-16,4-1-2 0,4 4 2 15,6 0 1-15,3-2 0 16,8 3-1-16,3 0-1 15,3 0 1-15,0 0-2 16,0 0-9-16,0 0 3 16,3 3 6-16,23 11 0 15,12 7 1-15,11-1 1 16,14 0-2-16,1 0 0 16,7-2 2-16,3-2 0 15,2 0 1-15,4-6 0 0,0-4-1 16,3-4-3-16,4-2 3 15,-2 0 0-15,-4 0-1 16,2-2 1-16,-4-12 1 16,0-4 0-16,4-4-1 15,-1 0 1-15,3-2 4 16,-5 2-5-16,-4 2-1 16,-2 2 1-16,-3 0 4 15,0 5-4-15,-7 4 3 16,-6 3-2-16,-8 3-1 15,-8 3 1-15,-5 0 0 16,-2 0 0-16,-4 0-1 16,0 0 1-16,5 0 0 0,-1 0-1 15,5 0 4 1,3 3-4-16,1 0 2 0,3 0-4 16,4 0 2-1,2-1 0-15,8 2 1 0,1-1 3 16,0 1-5-16,5 0 4 15,-2 2-1-15,-1 2 2 16,1-1-4-16,-3 2 3 16,0 3-3-16,2-2 0 15,0-2 0-15,5 2 0 16,2-3 0-16,5 2 2 16,2-1 0-16,2-2 4 15,0-2-1-15,-2-2-4 16,-4 2 1-16,-8 0-2 0,2 1 0 15,-8-4 0-15,0 0-1 16,-3-1 4-16,-1 0-4 16,2 0 1-16,3-1 0 15,3-9 1-15,5-2 0 16,3 2-1-16,-1 2 0 16,-2 2-1-16,-7 1 3 15,-6 0-5-15,-5 3 4 16,0-4-2-16,-4 2 1 15,5 0 0-15,-1 0-5 16,4-1 7-16,3 2-4 0,0 0 4 16,1 3-3-1,-1 0 4-15,-4 0-6 0,2 0 4 16,0 0-1-16,-2 0 0 16,6 5 2-16,5-4-2 15,4-1-1-15,4 0 1 16,3 0 3-16,-1 0-3 15,-1 0-3-15,0 0 3 16,0 0 3-16,-3 0-3 16,-5 0-2-16,-1 0-2 15,-9 0-1-15,-5 0-1 16,-9-3-3-16,-11-3-5 16,-10 0-4-16,-12 2-15 15,-5 3-25-15,-4 1-1 0,0 0 18 16,-4 0-30-16,-28 0-191 15,-17 14-292-15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1:00:09.1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913 10587 401 0,'0'0'182'0,"0"0"-165"0,0 0-9 0,0 0-5 16,0 0 22-16,0 0-11 16,0 0-2-16,40 6 30 15,-13 2 7-15,0 0-13 16,6 1 2-16,1-1 19 16,1-2-33-16,5-1 6 15,5 0-18-15,1-1 7 16,8-4-15-16,4 0 17 15,4 0 12-15,5 0 12 16,2 0-14-16,1 0-12 0,1 0 1 16,0 0-14-16,3 0-2 15,3 0-3-15,2 0 4 16,0 0-2-16,4-6-2 16,4-10 0-16,5-1 3 15,5 0-2-15,-3 1-1 16,-5 4 5-16,-11 1-6 15,-9 6 0-15,0-2-1 16,-2 1 1-16,2 1 5 16,-3-4-5-16,2 3 0 15,-3 2-2-15,-3-2 2 16,-4 2 0-16,-3 2 3 16,-3 0-3-16,-1 0-1 0,-5-4 1 15,-1 0 2 1,-3 0-2-16,-6 2 0 0,-7 2 0 15,-4 2 1 1,-5 0-2-16,-5 0 2 0,-1 0-2 16,-3 0 3-16,-5 0-4 15,-1 0 2-15,-3 0 0 16,-2 0 0-16,0 0 1 16,0 0 3-16,0 0 5 15,0 0-3-15,-11 0-3 16,-16 0 16-16,-13 7-19 15,-16 4-3-15,-8 1 3 16,-19 2-2-16,-8 1 0 16,-16-1-2-16,-15-3 0 0,-13 1-2 15,-7 5-1-15,-5 2 0 16,-7 4 1-16,5 4-1 16,7 0 7-16,10-4 0 15,21-2 0-15,6-5 0 16,7-1 0-16,9 0 4 15,13-3-1-15,8-2-4 16,7 0 3-16,10 2-2 16,9-2 6-16,5 2-5 15,8 0-1-15,6-2-4 16,0 0 1-16,10-4 6 16,1-2-4-16,10 1 2 15,-2-4-2-15,2 1-1 0,0 1 0 16,-1-1 1-1,3-2-8-15,0 0 4 0,0 1-6 16,0-1-1-16,0 0-18 16,9 3 10-16,22-2 12 15,13 4 8-15,22-4 1 16,9-1-1-16,14 0 0 16,11 0 2-16,8-4 0 15,3-14 0-15,3-2-4 16,-3-1 7-16,2-2-7 15,1 3 3-15,0 4-1 16,-7 2 0-16,-7 0 1 16,-7 2-3-16,-1 2 2 15,-1 2 0-15,-2 0 1 0,-4 3-1 16,-2-2 3-16,-8-1-3 16,-1-2 1-16,-1 2 2 15,-2 0-1-15,-4-1 3 16,-1 8 3-16,-7-2-7 15,-1 3 4-15,-4 0-1 16,-3 0 5-16,0 0-5 16,0 0 3-16,7 0-5 15,3 0 2-15,3 0 9 16,3 0-11-16,7 0 7 16,1 3-8-16,0 3 1 0,0 0-1 15,-7-5-1-15,-1 4 0 16,-2-5 4-16,2 0-8 15,2 0 9-15,-2 0 0 16,-3 0-3-16,1 0 8 16,-7 0-6-16,0 4 3 15,-2 0-6-15,0 2 4 16,3 2-5-16,1-4 0 16,0 2-1-16,1-3 3 15,-3 1-2-15,2 1 1 16,0 1-1-16,0-2 0 15,0 0 5-15,-2-2-2 0,1 2-2 16,3 1 3 0,2-2-3-16,3 0-2 0,-2-2 2 15,-3-1 0-15,-8 0-1 16,-3 0-2-16,-4 0 1 16,0 1 1-16,-5 5 0 15,0-3-1-15,1 1 1 16,-8 0 0-16,3 0 2 15,-5 2-1-15,3-2-1 16,4 1 1-16,0-2 10 16,4-3 2-16,1 0-5 15,2 0 3-15,2 0-10 16,7 0 1-16,0 0 0 16,4 0-1-16,0-3 1 15,0-8-3-15,-2-1 2 0,0 1-1 16,-5-2 1-16,-1 1 1 15,-8 4-2-15,-13 1 0 16,-12 3-3-16,-11 2 3 16,-4 2-1-16,-4-4 1 15,0 0 2-15,-4-5-2 16,-21-1 0-16,-10-2-3 16,-7-3-4-16,-3-1 6 15,-9-2-9-15,-1-1-5 16,-7-6-7-16,-3-3 3 15,-7 0 9-15,-3 2 8 16,-3 4-2-16,-4 4 2 0,1 8 2 16,1-1 2-16,0 11-2 15,-1 0 1-15,2 0 1 16,-2 0-1-16,3 0-2 16,2 0-2-16,8 0-3 15,1 3 6-15,1 3 1 16,4 4-1-16,2 2-3 15,0 1 1-15,11 0 1 16,7-5-4-16,6-4 7 16,9 1-4-16,1-2 2 15,1 1-2-15,1-2 1 16,1-2 2-16,4 0-4 16,-2 0 6-16,3 0-3 0,7 0 0 15,3 0 0-15,5 0 0 16,3 0-2-16,0 0 1 15,0 0-7-15,0 0 2 16,20 0-4-16,15-6 10 16,15-2 0-16,10 0 2 15,16 0 2-15,8-1-4 16,5 4 4-16,5-1-3 16,-3-2 5-16,5 4-4 15,2 0-2-15,1 2 5 16,1 2-4-16,-2 0-1 15,-7 0 7-15,0 0-7 0,-1 0 1 16,-1 0-1 0,-4 0 0-16,-1 0 0 0,-6 0 0 15,0 0 1-15,-4 2 1 16,1 4-2-16,1-2 2 16,0 2-2-16,2 3 0 15,-7-2 1-15,0 1 4 16,-1 0-3-16,-1 1 14 15,2-6-8-15,-2 0-8 16,5-3 7-16,3 0-10 16,6 0 6-16,2 0-3 15,-3 0 1-15,0 0 1 16,-1 0 11-16,1 0-5 0,-4 0-1 16,0 0-3-1,-2 0-2-15,1 0-2 16,2 0-1-16,4 3 1 15,3 3 3-15,5 1-3 0,8-4 0 16,-3 1 1-16,-3-4-1 16,-6 0-1-16,-3 0 1 15,-1 0 0-15,-8 0-3 16,-1-6 3-16,-9-2 0 16,-7 2 1-16,-10 3-1 15,-3 0 1-15,-9 3 0 16,-3 0-1-16,-6 0 0 0,-2 0 1 15,-8 0-1 1,-5 0-1-16,-8 0 1 0,-4 0 1 16,0 0-1-16,0 0 2 15,-2 6-2-15,-23 3 8 16,-12 2-8-16,-15 4-6 16,-15 0 3-16,-13 2 2 15,-16-3-4-15,-8-1 5 16,-8 2-3-16,-8-3 3 15,-7-2-1-15,-7-3-7 16,-4-1 7-16,6-2-11 16,6 1 9-16,9 1 2 15,7 4 1-15,4 0 0 0,6 2 0 16,7 0 2 0,6-2 0-16,4-2-4 15,10 0 3-15,4-3-1 0,5-3 3 16,8 4-2-16,8-1-1 15,17-1-2-15,14 0 0 16,13-4 1-16,4 2 1 16,0 2-9-16,19 7-7 15,33-4 9-15,23 0 7 16,23-7 0-16,16 0-1 16,10-5 0-16,13-15 1 15,3-6 0-15,3 0 2 16,-1 3 0-16,5 4-2 15,-2 0 3-15,0 2-3 16,-5 0 0-16,-9 1 0 16,-5 0-2-16,-1 5 0 0,-3-1 2 15,-2 6-3 1,-2 1 6-16,-2 4-3 0,-6 1 0 16,-8 0 0-16,-7 0 0 15,-1 0 1-15,-5 0 0 16,3-3-1-16,-1-6 0 15,0-4 1-15,1 1 1 16,-3 0-2-16,-5 5 0 16,1-2 5-16,-5 5 0 15,-4 2-5-15,-4 2-1 16,-8 0 1-16,-1 0 2 16,-5 0-1-16,-3 0-1 15,-8-4 0-15,-5 0 0 16,-7 0 0-16,-8 0 0 15,-7 3 0-15,-7-2-1 0,-5 1-4 16,-6 1 3-16,-2-2 2 16,-12 0 10-16,-25-2-9 15,-19-3-1-15,-13 4-17 16,-16 2 6-16,-6 2 2 16,-7 0-9-16,-4 0 14 15,-2 0-2-15,4 10 4 16,3 2 2-16,-3 4-1 15,0 2 1-15,8 2-3 16,7-2 3-16,14 2 0 0,11-3 2 16,8-4-1-16,17-4 4 15,8-4-1-15,11-3 3 16,10 1-6-16,6-3-1 16,0 1-3-16,6 5-3 15,31 5 2-15,15 5 4 16,22 0 10-16,12 2-5 15,11-2 6-15,3-3-7 16,2 0 2-16,-2-3-6 16,1-6 0-16,2 0 1 15,-1 0 1-15,1 1 1 16,-5 1-2-16,-7 2 3 16,0 3-2-16,-1 3 4 0,1 0 0 15,3-3 4-15,-3 0-9 16,0-7 0-16,3-4 1 15,-1 0-2-15,1 0 3 16,0-12 0-16,-1-2 0 16,-6 5 5-16,2-4-2 15,-3 3-4-15,2 2 6 16,5-4-7-16,-2 4-1 16,1-2 0-16,1 2 0 15,-1 2 2-15,-1 0-1 16,-2-1-1-16,-2-2 2 15,-2 1 1-15,-7 0-3 0,-5 0-1 16,-3-1-1-16,-8-2 4 16,-2 1-4-16,-2-4 6 15,-7-1-3-15,-6 4 1 16,-9 2-4-16,-14 4 2 16,-9 1-2-16,-6 1-2 15,-7-1 4-15,0 1 0 16,0-3 0-16,-22-5-3 15,-14 2 0-15,-6-2 3 16,-12 5-6-16,-9 2 5 16,-10 4-7-16,-12 0 5 15,-8 0-6-15,-7 10 1 16,-5 2 5-16,0 1-8 0,3-6 6 16,1-5 5-1,3 1-1-15,0-3 3 0,7 0-4 16,6 0 4-1,12 0-2-15,8 0 9 0,14 1-7 16,11 4 2-16,9 0 0 16,13-2-2-16,9-2-2 15,5-1-3-15,4 0-1 16,0 0 1-16,6 0-2 16,30 3 1-16,19 1 2 15,19-1 4-15,19-3-6 16,17 0 8-16,6 0 0 15,2 0-1-15,-3 0 2 16,3 0-4-16,-1 0-1 0,3 0 0 16,-2 0 0-16,-5 0 1 15,1 0-1-15,-2 0 3 16,-1 10 1-16,-2 2-5 16,-6 1 3-16,0-5 1 15,-3 2 0-15,4-6 3 16,8-4-4-16,-1 0-1 15,-2 0 2-15,-2 0-2 16,0 0 4-16,-5-4 2 16,-2-2-2-16,1-2-5 15,-1 0 6-15,0-1-6 16,8 1 1-16,3 1 0 16,3-1 2-16,-1-2-3 0,-2-3-1 15,1 6-2 1,-2-4 0-16,-4 3 3 0,-6 2 1 15,-4 2 1-15,-5 2-2 16,-6 2-1-16,-4 0 0 16,-10 0 1-16,-7 0 0 15,-10 0 5-15,-12 0-10 16,-15 0 5-16,-16 4-1 16,-4-4-7-16,-7 2 4 15,0 0 3-15,-7-2 1 16,-27 3 1-16,-21-3-1 15,-17 0-5-15,-15 0-3 16,-8 0 1-16,-12 0-2 16,-9-11 0-16,-7-1 4 0,-1 2-2 15,3 7 2-15,7 3 5 16,8 0 3-16,6 1-2 16,4 10-1-16,7-1 0 15,11-5 1-15,11-1 3 16,11 2 0-16,8 1-4 15,13-1 2-15,7-5 0 16,12 4-1-16,8-4-1 16,5-1-1-16,3 0 1 15,0 0-3-15,0 0-2 16,0 0-2-16,15 0-1 16,21 0 7-16,16 0 2 15,21 0 1-15,20 0 4 16,19 0 1-16,13 0-6 0,4-1 1 15,7-4-2-15,2-1-3 16,7 2 3-16,0-1 3 16,-3 2-3-16,-8-1 0 15,-9 2 0-15,-12 2 0 16,-15 0 0-16,-11 0 1 16,-13 14-1-16,-7 4 0 15,-7 0 1-15,-4 2-1 16,-5-5 0-16,-2-4 0 0,-1-3-2 15,2 1 2 1,-1-4-2-16,-5 0 1 0,-6 1 1 16,-9-2-1-1,-6-1 1-15,-5 2 0 0,-10-1-1 16,-1-2 1-16,-7 0-3 16,0 0 0-16,0 0 0 15,-29 2 2-15,-17 0-1 16,-15 1-1-16,-13-3-1 15,-5 4-5-15,-6-1 8 16,0-1-1-16,7-2 1 16,9 2-1-16,18-2 2 15,15 0-1-15,16 0 1 16,11 0 0-16,7-2 3 16,2 0-3-16,0 0 0 0,13 0-3 15,27 0 3 1,18 0 2-16,21-4 10 0,12-9-5 15,9 0 1 1,2-3-1-16,-4-2 0 0,3 1-7 16,3-4 2-16,8 0-1 15,6 0 1-15,5-2 2 16,2 3-3-16,-3 1 15 16,1-2-12-16,-1 1 2 15,3 2-1-15,6-2-4 16,3 0 2-16,0 0-2 15,-5 2 1-15,-7 0-2 16,-1 0 0-16,-8-1-5 16,1 0 5-16,-5 3 2 0,-6-5-2 15,-10 7 0-15,-6 3 0 16,-9 3-3-16,-10 8 3 16,-10 0 0-16,-6 0-1 15,-12 0 2-15,-11 0-1 16,-7 0 0-16,-9 6-4 15,-3-1 4-15,-8-1-4 16,-2 0-1-16,0-4 3 16,0 3 2-16,-2 1 3 15,-31 3-3-15,-21 1 0 16,-17 2-9-16,-16-1 8 0,-11 1-6 16,-14 3 2-1,-10 6-3-15,-10-1-4 0,-2 6 6 16,5 4 6-16,11 2 2 15,7 1 1-15,8 5 3 16,7-6 6-16,9-3-5 16,14 1-7-16,11-1 0 15,12-5 0-15,10 0-2 16,11-6 2-16,10-6 0 16,7-3-1-16,6-2-1 15,6-2 0-15,0 6-9 16,13-1 10-16,25 0 1 15,13-2 0-15,25-6 1 16,22 0 3-16,20-6 2 0,16-12 2 16,6-2-6-1,0 2 1-15,-1 3-2 0,-4 3 4 16,-6 5-5-16,-2 0 0 16,-4 3-2-16,-3 3 5 15,-6-3-3-15,-4 0 0 16,-1-2 0-16,4 0 1 15,1 1 2-15,-5 4-3 16,-9 1 0-16,-15 0-1 16,-7 0 1-16,-4 0-4 15,-1 7 2-15,3-1 2 16,-1-1 4-16,8-3-3 16,0-2 0-16,-4 0 2 0,0 2 0 15,-6-1 2-15,-4 3-2 16,-4 0-2-16,-5 1-1 15,-7-1 0-15,-5 1 1 16,-11 0-2-16,-6 1 1 16,-8 0-2-16,-6-2 1 15,-3 0 1-15,-7-2-1 16,-3 0 0-16,-2 0 1 16,-2-2 1-16,0 2-1 15,0-2-4-15,0 0 4 16,0 0 2-16,0 0 1 15,-31 0-3-15,-21 0-8 16,-19 0-6-16,-11 0 5 0,-14 2 3 16,-4 8 4-16,-4 0 0 15,-8 2-10-15,-4-6 2 16,3-4 10-16,-1-2 1 16,9 0-1-16,9 0 0 15,10 0 0-15,9 0 0 16,9 0 3-16,7 0-3 15,17 0 0-15,15 0 0 16,15 0 1-16,10 0 5 16,4 0-6-16,0 0-1 15,40-6-5-15,24-7 6 16,28-4 1-16,24-10 6 16,15-10-6-16,8-3-1 15,4-9 1-15,-8 3 1 0,-8 0-1 16,-11 0-1-1,-9 2 0-15,-10-2 0 0,-10-1 0 16,-8 2 0-16,-17 6-3 16,-10 11 1-16,-17 10 2 15,-13 6-1-15,-8 9 1 16,-12 3-2-16,-2 0 0 16,0 0 1-16,0 1 1 15,0 18 0-15,-11 6 0 16,-16 6 1-16,-6-2-1 15,-4 3 2-15,0 1-1 16,-1-1 3-16,1-2-4 0,5-4-2 16,3 0 1-16,5-3 1 15,5-6-5-15,11-1 3 16,6 1 1-16,2-2-6 16,0 5 4-16,16 0 1 15,5 2 3-15,8 1-2 16,0-5 2-16,5 2-1 15,6-4 0-15,0-2 1 16,7 0-1-16,0-2 0 16,1-2 1-16,6-4 4 15,2-2-4-15,0-2 1 16,-3-2 3-16,0 0 4 16,-3 0-3-16,-2 0-5 0,1 0 6 15,-3 2-5 1,-2 0 7-16,5 0-6 0,4-2 1 15,9 0-2-15,6 0 1 16,5-2-2-16,0-8 1 16,1 0-2-16,-3 2 2 15,-4 4 0-15,0-1-1 16,-3 4-1-16,4-2-1 16,1 3 1-16,2-3 1 15,-3 2 0-15,2-2 1 16,-5-1-2-16,-5 4 2 15,-2 0-2-15,-1 0 1 16,1 0 0-16,0 0 0 16,0 0-2-16,-4 0 2 0,-8 0-3 15,-5 0 0-15,-14 0 1 16,-12 0 0-16,-8 0 0 16,-5 0-3-16,-2 0 2 15,0 0 0-15,-5 0-2 16,-28 0 1-16,-15-2-3 15,-22-5-9-15,-12 2 6 16,-12-4 3-16,-9-3 1 16,-3 2 3-16,-4 5-5 15,4 3 7-15,5 2-1 16,9 0 2-16,8 0 5 16,2 0 2-16,9 3-8 15,6 1 2-15,9-4 1 0,11 0-3 16,9 0 1-16,13 0-1 15,14 0 6-15,7 0-5 16,4 0-1-16,0 0-6 16,9 0 6-16,28 0-8 15,21 3 8-15,21-3 6 16,17 0 5-16,12 0-9 16,10-8 2-16,11-5-3 15,0 2 2-15,6 0 0 16,2 7-2-16,2 1 1 15,-3 3 0-15,-7 0-2 16,-11 0 5-16,-6 0-11 0,-8 0 7 16,1 0-1-16,-2 0 3 15,1 0-2-15,3-3 2 16,6-7-3-16,5 1 9 16,1-4 6-16,-1 4-4 15,0-4-5-15,-2 3 3 16,-5 1-9-16,-9-2 0 15,-17-1 0-15,-16 2-3 16,-15 0-1-16,-17 0 1 16,-14 4-6-16,-11 3-4 15,-6-4 3-15,-6 7 10 16,0-6 2-16,0-2 22 16,-12-1-13-16,-9 1-11 0,-8-1 0 15,-7 5-3-15,-4 4-2 16,-9 0-2-16,-11 0-11 15,-14 0-1-15,-8 8 12 16,-7 4-2-16,-3 4 1 16,-3 2-2-16,-3 4 5 15,1 0-13-15,6-5 5 16,16 4 10-16,14-5 1 16,19-1 1-16,13-6 1 15,13-3 1-15,10-2-1 16,6-4-1-16,0 3-1 15,0 3-7-15,20 3 1 16,29 8 5-16,23-3 3 0,19-1 4 16,11-4 6-16,7-5 8 15,5-2-9-15,2 0-1 16,2-2-5-16,-3 0 0 16,-3 0-2-16,-6 0 0 15,-5 0-2-15,-3 0 2 16,-2 0-2-16,-5 0-2 15,-6 0 3-15,-3 0 2 16,-6 0-1-16,-5 0-1 16,-4 0 1-16,-9-2-1 15,-4-4 1-15,-10 1-1 16,-5 4 0-16,-8 1 0 16,-2 0-1-16,-2 0-2 15,6 0 3-15,0 3 1 0,7 6-1 16,0-4 1-1,5-2-3-15,-5-3 2 0,2 0-1 16,-6 0-4-16,-7 0-11 16,-5-6 7-16,-6-5 0 15,3 3 1-15,-2-2 1 16,1 0 7-16,3 5-1 16,-8-2 0-16,1 3 1 15,-9 2-3-15,-1 1-18 16,-2 1-12-16,-4 0-13 0,0 0 15 15,0 0 16 1,-4 0-5-16,-36 0-12 0,-26 3-54 16,-21 16-13-16,-14-3 49 15,-6 2 12-15,3-6 25 16,-4-12 10-16,2 0-5 16,-4-3-11-16,8-12 12 15,6 0-7-15,18 9 14 16,22 6 1-16,23 0 27 15,22 0 38-15,11 0-15 16,11 0-43-16,38 12-6 16,22-2 14-16,14-5 16 15,6-5-12-15,7 0-13 16,2 0 4-16,6-12 1 16,0 1 14-16,6 3 12 0,1 2 13 15,3 5-10-15,-7-2-3 16,-11 3-19-16,-15 0-13 15,-16 0-3-15,-9 0-3 16,-5-4 0-16,2-1 3 16,-1-4-3-16,0 0 0 15,-6-1 0-15,-5 6-1 16,-9 1 2-16,-10 3-2 16,-11 0 1-16,-4 0-2 15,-5 0-15-15,-4 11 17 16,0 4 11-16,-8 7-9 15,-24 4 12-15,-14 3-14 16,-10 1-9-16,-6-2-30 16,-3-4 0-16,1-8 22 0,4-5 5 15,2-5 12-15,0-6 0 16,-1 0 0-16,8 0-6 16,9 0-7-16,15-4 13 15,12 2 1-15,15 2 4 16,0 0-5-16,24 23-4 15,29 7 2-15,21 6 1 16,15-10 1-16,12-10 3 16,7-9-3-16,2-7 4 15,-10 0-3-15,-9 0 1 16,-22-5 0-16,-15-3-1 16,-18-2 11-16,-14 2 0 15,-13-1-2-15,-7-3-4 0,-2-9 3 16,-11-6 13-1,-34-9 7-15,-26 1-16 0,-25-1-13 16,-20 7-1 0,-2 5-4-16,5 7-3 0,14 5-1 15,15 5-2-15,10 6 11 16,5 1-4-16,7 0 12 16,8 0-4-16,10 0-4 15,15 0 1-15,9 0-3 16,7-2 1-16,8-1 0 15,3 2-1-15,2 1-8 16,0-3-4-16,0 3-9 0,0 0 2 16,0 0 3-16,0 0 9 15,17 0 7-15,12 0 2 16,14 0 0 0,8 0 2-16,7 0 0 0,2 0-4 15,-2 0-10-15,-4 0-19 16,-12-4 8-16,-13-7 14 15,-14 0 9-15,-15 5 5 16,0 2 30-16,-28 0 42 16,-28 3-56-16,-20 1-15 15,-8 0-6-15,-11 0 1 16,7 0 2-16,1 0-3 16,13-7-10-16,14 1-9 0,11-2-6 15,16 5 15-15,15-3-7 16,7 3-12-16,11 3-3 15,9 0-91-15,26 0-105 16,12 0-76-16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0:56:09.419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1606 13461 123 0,'0'0'76'0,"0"0"17"0,0 0-20 16,0 0-21-16,0 0-22 15,0 0-11-15,0 0 4 16,0 0 22-16,0-10-10 16,0 10-10-16,0 0-8 15,0 0 3-15,2 0-7 16,-2 0 1-16,0 0-2 16,0 0 12-16,0 0-2 15,0 0 0-15,0-2-11 16,0 2 9-16,0 0 3 0,0 0 1 15,2 0-2 1,-2 0-6-16,0 10-1 0,0 10-6 16,0 4-1-16,2 4-3 15,-2 5 2-15,0 3 8 16,2 1-1 0,-2 6 6-16,0-3-8 0,4-2 6 15,-2-2-4-15,-2-6-7 16,4-4 7-16,-2-6-6 15,-2-6-3-15,2-7 0 16,0 0-2-16,-2-7 1 16,0 0-1-16,0 0-3 15,0 0 0-15,3-7-6 16,-1-18 6-16,0-11 40 16,2-8-12-16,-2-6-24 0,-2-2 5 15,0-3-9-15,0-1 1 16,0-1-3-16,0 7 4 15,0 5-4-15,-8 7 3 16,-1 12-2-16,3 6 1 16,-2 8-1-16,4 6 2 15,2 2-1-15,2 1 0 16,0 3-2-16,0 0-3 16,0 0-6-16,0 0 1 15,0 0-3-15,0 0 4 16,0 0 1-16,0 0 8 15,6 0 3-15,6 0-2 16,1 0 4-16,5 0-4 16,-1-3 0-16,2-5 2 0,-2 1-2 15,1-3 0-15,-2 4 0 16,2 0-1-16,-2 3 0 16,-1-1 3-16,1 1-3 15,-1 2-1-15,-1-2 1 16,-8 2-1-16,3 1 3 15,-5 0-4-15,-2 0-11 16,1 0-22-16,-3 0-13 16,0 0-8-16,0 0-23 15,0 0-56-15,0 5-14 16,0 11-95-16</inkml:trace>
  <inkml:trace contextRef="#ctx0" brushRef="#br0" timeOffset="362.7">1657 13697 269 0,'0'0'144'0,"0"0"-85"0,0 0 105 0,0 0-37 16,0 0-73-16,0 0-19 15,73-39-1-15,-59 33-10 16,-1-5-3-16,-2 2-4 16,3-1-5-16,-3-4-4 15,1 2-7-15,-4 2-1 16,-3 6 0-16,-3 4-16 15,0 0-18-15,-2 0-28 16,0 0-86-16,0 0-54 16,0 5-171-16</inkml:trace>
  <inkml:trace contextRef="#ctx0" brushRef="#br0" timeOffset="822.49">2019 13555 80 0,'0'0'270'16,"0"0"-194"-16,0 0 51 15,0 0-3-15,0 0-38 16,0 0-48-16,0-20-14 15,0 18 1-15,0 0 0 0,-8 0 0 16,-1 0-7 0,-1 2 4-16,-4 0-8 0,1 0-4 15,-3 8-5-15,3 4-5 16,1 0 12-16,6 4-7 16,3 2-5-16,3 4 0 15,0 3 0-15,0 3 1 16,0 1 2-16,9-4 2 15,7-3-2-15,-1-6-3 16,1-6 0-16,-3-6-1 16,1-2-1-16,-1-2 0 15,-1 0-2-15,-3 0 2 16,1-10 0-16,0-7 1 0,-4-5 1 16,1-3-1-1,-5-4-3-15,0 2-1 0,-2 4-7 16,0 5-44-16,0 9-81 15,0 4-67-15,0 5-114 16</inkml:trace>
  <inkml:trace contextRef="#ctx0" brushRef="#br0" timeOffset="1233.83">2158 13605 554 0,'0'0'75'0,"0"17"-1"0,0 7 34 15,0 6-55-15,5 6-23 16,4-1-8-16,0-4 8 15,0-3-6-15,-5-10 0 16,2-9-1-16,-2-3-3 16,-4-6 0-16,0 0-6 15,0 0-14-15,0-19-11 16,0-15 11-16,4-11 14 16,2-2 11-16,3 5-8 0,0 8-10 15,-2 12-7 1,2 5 0-16,-1 7-2 0,4 2-4 15,-3 2-7-15,4 3-13 16,-2 0-24-16,0 3-43 16,-4 0-42-16,0 9-57 15,-7 8-151-15</inkml:trace>
  <inkml:trace contextRef="#ctx0" brushRef="#br0" timeOffset="1704.93">2383 13608 86 0,'0'0'541'16,"0"0"-460"-16,0 0 3 16,0 0 22-16,0 0-44 15,33 136-30-15,-21-102-5 16,-5-6 6-16,-1-8-7 15,-2-6-14-15,-4-7 4 16,4-4-3-16,-4-3-11 16,0 0-2-16,0-3-19 15,0-14 1-15,0-7 18 16,0-10 6-16,0 2 10 16,6 0-11-16,3 1-5 0,-1 6 0 15,6 2-5-15,-1 8-4 16,5 3-3-16,2 10-4 15,7 2-2-15,-3 3 12 16,1 21 6-16,-2 4 5 16,-10 3 1-16,-3-3 2 15,0-1-2-15,-6 0 5 16,-4-4-5-16,0-2 5 16,0-5-8-16,0-4 2 15,-8-2-5-15,-2-4-2 16,4-4-34-16,1-2-61 15,5 0-30-15,0 0-158 16,0-17-262-16</inkml:trace>
  <inkml:trace contextRef="#ctx0" brushRef="#br0" timeOffset="2108.94">2852 13587 413 0,'0'0'260'0,"0"0"-217"0,0 0 89 16,0 0-54-16,0 0-61 16,0 0-9-16,-41-4-1 15,26 4 13-15,-1 17 6 0,-1 5-4 16,3 2-5 0,3 3 0-16,7 5-15 0,4-3 2 15,0 3-1-15,2-8-3 16,25 0-8-16,6-4-20 15,7-8-13-15,-3-11-4 16,2-1-4-16,-8 0-10 16,-5-14 3-16,-12-7-10 15,-8 0 4-15,-6 6 10 16,0 1 37-16,-10 4 15 16,-17 4 15-16,-4 6 23 15,2 0 23-15,0 0-23 16,6 1-2-16,8 12 5 15,3-5-23-15,6 0-13 16,1-1-5-16,5-4-10 0,0 1-49 16,0-3-39-16,0-1-6 15,0 0-96-15</inkml:trace>
  <inkml:trace contextRef="#ctx0" brushRef="#br0" timeOffset="2474.39">3128 13637 374 0,'0'0'140'0,"0"0"-64"0,0 0 65 0,0 0-50 0,0 0-39 16,0 0-7-16,-7-19 4 15,-4 19 0-15,-2 0-9 16,-7 1-24-16,1 17-8 16,2 4 8-16,-1 3-16 15,7-1 5-15,7-2-2 16,2-5-3-16,2 2-4 16,0-9 2-16,4 3 1 15,13-5-1-15,4 3-22 16,3-7-10-16,7 2-9 0,3 0-11 15,-1-4-22 1,-2 2-63-16,-4-4-46 0,-7 0-105 16</inkml:trace>
  <inkml:trace contextRef="#ctx0" brushRef="#br0" timeOffset="2801.8">3375 13686 273 0,'0'0'167'16,"0"0"-139"-16,0 0 50 15,0 0-34-15,0 0-19 16,0 0 16-16,0-33 40 16,0 30 22-16,0 3-8 0,-2-3-4 15,-10 3-31-15,-5 0-40 16,-3 0-20-16,2 6 3 15,0 9-6-15,4 3-2 16,1 4 1-16,5 0 4 16,3 4 4-16,2 1-4 15,3-2 0-15,0-3-3 16,0 0 3-16,21-6-17 16,6-6-50-16,2-4-22 15,6-6-30-15,-1 0-25 16,-1-18-12-16,-6-8-54 15</inkml:trace>
  <inkml:trace contextRef="#ctx0" brushRef="#br0" timeOffset="2949.29">3375 13686 353 0,'-9'84'139'0,"-13"-70"-107"16,6-1 85-16,5-2-29 15,2-5-77-15,7 0-11 16,-1 0-11-16,3 1-61 15,0-7-46-15,0 0-100 16</inkml:trace>
  <inkml:trace contextRef="#ctx0" brushRef="#br0" timeOffset="3448.96">3642 13614 545 0,'0'0'15'15,"0"0"29"-15,0 0 82 16,0 0-95-16,0 0-15 16,0 0 29-16,-82-31-20 15,64 37 9-15,5 20-21 16,-1 5-9-16,8 3-4 15,1 2 11-15,5-5-5 16,0-4 3-16,0-5-6 16,18-10-2-16,0-8-1 0,7-4 2 15,-4 0-2-15,4-15 0 16,-3-12 0-16,-1-9 10 16,-4-4 16-16,-5-7-8 15,-8-7 6-15,-2-4 5 16,-2-8-10-16,0-4 1 15,0 2-1-15,-11 6-3 16,-4 9-14-16,2 14 2 16,-1 15-3-16,5 11 7 15,3 13 1-15,0 0-1 16,4 1-8-16,0 29-9 16,2 10-6-16,0 10-25 0,0 10-6 15,0 6-17 1,6 0 6-16,8 0-17 0,1-6-33 15,4-13-55-15,-1-11-137 16</inkml:trace>
  <inkml:trace contextRef="#ctx0" brushRef="#br0" timeOffset="3767.89">3847 13655 355 0,'0'0'235'0,"0"0"-217"0,0 0 145 0,0 0-54 16,0 0-70-16,0 0-5 15,-126-14-16-15,109 41-3 16,9 2-12-16,1 4 9 16,7 3 5-16,0-8-5 15,0-2-1-15,15-6-6 16,10-6-5-16,4-8-3 15,5-6-5-15,-1-6 2 16,-2-20 2-16,-6-8-1 16,-5 0-3-16,-9 0-3 15,-7 5-36-15,-4 5-1 16,0 9-54-16,-4 7-39 0,-14 8-54 16</inkml:trace>
  <inkml:trace contextRef="#ctx0" brushRef="#br0" timeOffset="4203.1">4059 13623 455 0,'0'0'155'0,"0"0"-83"16,0 0 70-1,0 0-85-15,0 0-25 0,0 109 3 16,7-73 6-16,-3-4-10 16,-2-4-17-16,2-4 3 15,-1-10-4-15,-3-8-13 16,0-1 1-16,0-5-1 15,0 0-23-15,0-7-23 16,3-19 1-16,-1-12 45 16,7-8 17-16,-1 2-6 15,1 10-8-15,0 11 0 16,0 8-3-16,0 8 1 16,-2 3-2-16,6 0 1 0,-2 4-7 15,3 0-11-15,1 0-12 16,-1 0-49-16,-1 12-99 15,-1 0-97-15</inkml:trace>
  <inkml:trace contextRef="#ctx0" brushRef="#br0" timeOffset="4505.91">4402 13641 397 0,'0'0'142'0,"0"0"-109"16,0 0 82-16,0 0-62 15,0 0-35-15,0 0 38 16,-93-9-24-16,82 10-4 16,1 18-5-16,4 5-7 15,1 8-12-15,5 6 0 16,0-1-1-16,7-6-3 15,16-4-6-15,8-4-6 16,0-10-17-16,0-12-9 16,-2-1-29-16,-4 0-35 15,-8-14-17-15,-5-9-57 16,-8 6-68-16</inkml:trace>
  <inkml:trace contextRef="#ctx0" brushRef="#br0" timeOffset="4624.96">4365 13790 388 0,'0'0'157'15,"0"0"-98"-15,0 0 63 16,0 0-86-16,0 0-36 16,0 0-78-16,-8-6-19 15,42-8-15-15,2-4-35 16,-1-2-90-16</inkml:trace>
  <inkml:trace contextRef="#ctx0" brushRef="#br0" timeOffset="4933.08">4649 13575 233 0,'0'0'352'15,"0"0"-326"-15,0 0 65 16,0 0-6-16,0 0-81 16,0 0-4-16,-84 89-5 15,84-76-1-15,0-3-7 16,18 0-10-16,4-4-3 15,4-6-27-15,3 0 17 16,-4 0 11-16,-5 5 15 16,-5 3 10-16,-3 3 1 15,-7 8 27-15,-5 1 28 16,0 4 26-16,0 0-32 16,-9-4-15-16,-14-2-16 0,-3-4-19 15,-8-3-2-15,-3-4-89 16,-2-1-79-16,3-2-114 15</inkml:trace>
  <inkml:trace contextRef="#ctx0" brushRef="#br0" timeOffset="8276.94">1365 12978 212 0,'0'0'112'0,"0"0"-8"0,0 0-7 0,0 0-20 16,0 0-42-16,0 0-14 15,-2 0-5-15,0 0 9 16,-1 0-5-16,1 8-6 16,0 2 8-16,0 2 12 15,-2 2 6-15,2 5-13 16,-1 6-10-16,1 5-2 16,2 2-4-16,0 2 0 15,0 4-5-15,0 1 4 16,0 0 3-16,0 4 0 15,0 5-7-15,5-1 5 0,-1 8-1 16,-2-1-7-16,2 3 5 16,-2 2-7-16,3 2 0 15,-3-1 1 1,0-2 2-16,-2-4 0 0,0-6 18 16,0-2 0-16,0-6-8 15,0-1 1-15,0-8-7 16,0 2 0-16,0-3-3 15,0-6 5-15,0-2-3 16,0-4-5-16,0-7-1 16,0-5 1-16,0-6 2 15,0 0-8-15,0 0 6 16,0 0-2-16,0 0 1 16,0 0 1-16,0 0-2 15,0 0-6-15,0 0-14 16,0 0-4-16,0-8 8 0,0-11 16 15,0-5 0-15,0-6 10 16,0 0-9-16,2-7 5 16,1 0-6-16,0-11-5 15,-1-7 5-15,0-2 2 16,2-10-2-16,-2-2 3 16,-2 1-3-16,0 6-2 15,0 6 2-15,0 9 0 16,0 0-3-16,0 2 3 0,-4-5-10 15,-2-1-4 1,-6-2 2-16,5 2 7 0,1 0-2 16,2 3-1-16,-4 4-16 15,4 6 19-15,-1 4-11 16,-1 6 16-16,6 0-2 16,0 6 0-16,0 0 4 15,0 2-2-15,0-3 0 16,0 3 1-16,0-2 6 15,6 2-6-15,1 0 1 16,0 7-1-16,-2 4-1 16,-1 3 1-16,-2 6 0 15,0 0 0-15,5 0 2 16,2 0-1-16,4 0 1 16,2 0 0-16,6 0-3 0,4 0 3 15,4 0 0 1,6 0-4-16,7 0 7 0,7 0-6 15,7 0 7-15,5 0 2 16,1 0-1-16,2 0-5 16,1-2 1-16,-1-4-3 15,3 0-1-15,-2-1 2 16,2 1 2-16,0 4-3 16,0-1-1-16,2 1 1 15,5 1-1-15,-1 1 0 16,0 0 3-16,-3-5-2 15,-8 1-1-15,-3-4-1 16,2 2 1-16,-1 0 1 16,0 2-1-16,4 1-3 0,2 3 3 15,-2 0 1-15,-3 0-1 16,-1 0 2-16,-3 9 2 16,-3-3-4-16,-3-2 0 15,3 0 2-15,-6 0-2 16,4 0 0-16,2-2 0 15,-2-2 0-15,2 3 0 16,2-2 1-16,-4-1-1 16,-2 2 1-16,-2-2-2 15,-4 3 2-15,3-2 0 16,-1-1-1-16,6 4 1 0,2-2 0 16,-4 4-2-16,2 2 1 15,-6 0 0-15,1 1 1 16,-3-3 1-1,1 0-2-15,-3-1 0 0,1-1 1 16,-3 2-1-16,-4-2 1 16,-5 0-1-16,2 0-2 15,-2-2 2-15,-2 2 0 16,3-2 1-16,-3 2-1 16,2 1 3-16,-2-4-3 15,2 4 0-15,-4-4 0 16,-2 2 0-16,-4-3 1 0,-3 3 0 15,1-1 0-15,-4 3-2 16,5-1 2-16,-3 1 0 16,2-1-1-1,-2 1 0-15,-1-1 0 0,-1-2 0 16,-1 2 2-16,-3-1 0 16,0 2 4-16,-4 0 4 15,-1 4 1-15,3 4-7 16,1 8 0-16,0 1 11 15,-1 0-9-15,1-2-5 16,-2 0 0-16,-1-4 0 16,-1 0 1-16,2 2-1 15,-2 0-1-15,-4 4 0 16,0 4 2-16,1 8 1 16,-3 4-2-16,0 3-1 0,0 5 7 15,0 5-5-15,0 4 0 16,0-1 1-16,0 2-3 15,-3-2 3-15,1-6 0 16,-2 0 1-16,0-3-3 16,-2 0 4-16,0 0 3 15,-3-5-1-15,3 0-6 16,2-2 1-16,-4 0-1 16,4 2-1-16,-1 0 0 15,1-4 1-15,2-6-2 16,0-3 2-16,0-7 2 15,0 2-3-15,-2 0 0 0,0 4 0 16,2-1 0-16,2 0 0 16,-2-2 0-16,0-6 0 15,-1-1 2-15,1-5-2 16,2-4 2-16,-2-6 0 16,2 2-1-16,-2-3 10 15,2 0-8-15,-4 2 5 16,-1 2-4-16,-4 0-2 15,0 0-2-15,-7 0 0 16,1-2 2-16,-5-2 0 16,-4 0-2-16,-5 0 2 15,-6-2-4-15,2-3 4 0,-5-2-1 16,1 5 0 0,-1 0 2-16,-3 2-3 15,6 0 0-15,-1-2 0 0,1-1 1 16,-1 2 0-16,-4 1 3 15,-2-4 1-15,-2 2-4 16,3 1-1-16,1-2 1 16,0 1 0-16,2 1 2 15,-2-2-3-15,-4 3 4 16,-4 0-1-16,-4 0-2 16,-2 0 0-16,2 0 3 15,4 0-1-15,3 0 2 16,7 0 5-16,0 0-2 15,2 0-1-15,0 0-6 0,3 0-2 16,-2 0 2-16,1 0-1 16,1-2 0-16,-5-4 0 15,-3 6 0-15,2 0 1 16,-5 0 0-16,1 0 0 16,-2 0 3-16,0 0-3 15,-1 8-2-15,-1 1 0 16,3-1 1-16,-4 1 0 15,2-2 0-15,-1-2 0 16,1-5 0-16,-2 0 1 16,0 0-1-16,-2 0 1 15,4 0-1-15,-1 0-2 0,5 0 2 16,1 0 2 0,6 0-2-16,-1 0 0 0,5 0 0 15,-7 0 1-15,3 0-1 16,-8 0 3-16,-6 0-8 15,2 0 5-15,-1 0 0 16,5 0 0-16,5 0 0 16,3 0 0-16,-1 0-4 15,0 0 1-15,-2 0 2 16,0 0 0-16,-1 0 1 16,0 0 0-16,1 0 0 15,5 0 0-15,4 0 0 16,0 0-1-16,0 0 1 15,2 0 0-15,-1 0 0 0,3 2-3 16,-2 2 2-16,5 0 1 16,1-4 0-16,0 0-1 15,-4 0-5 1,0 0 1-16,-4 0-2 0,3-8 1 16,2-2 4-16,1 2 1 15,5 2-1-15,3-1 1 16,-3-2 1-16,1 3 0 15,-4 0 1-15,1 2-2 16,0 2 0-16,0 0-1 16,2-2-1-16,5 4-1 15,2 0-5-15,-3 0-5 16,5 0-20-16,-1 0-38 16,0 0-75-16,8 8-79 15,0-4-172-15</inkml:trace>
  <inkml:trace contextRef="#ctx0" brushRef="#br0" timeOffset="10302.12">8729 13106 378 0,'0'0'154'0,"0"0"-78"0,0 0 33 15,0 0-24-15,0 0-44 16,0 0 0-16,0 0-5 15,3-12 4-15,-3 9 10 16,0 2-7-16,0 1-1 0,0 0 3 16,-8 0-20-16,-7 0-19 15,-5 0-2-15,-3 4-4 16,-3 6 0 0,-3 0 0-16,-2 3-1 0,2-4 1 15,4 1-1-15,5-2 2 16,7-2-1-16,7-4 2 15,0 0-2 1,6 0-3-16,0 3-9 0,0 4-4 16,0 5 16-16,0 6 0 15,0 5 2-15,0-2 1 16,0 6-2-16,0 1 0 16,2 6 0-16,2 4 1 15,-4 4-2-15,0 4 0 16,0 0 2-16,0-3 2 15,0-12-3-15,0-8 2 0,-4-12-3 16,4-4 3-16,0-7-3 16,0-2 0-16,0 0-2 15,0 0-7-15,0 0 3 16,0 0-2-16,6 4 4 16,7-4 4-16,1 1 3 15,3 2-3-15,3-3 0 16,2 1-3-16,7-1 2 15,0 0 1-15,4 0 0 16,-2 0 2-16,-2 0-2 16,-2 0 5-16,-6-5-5 0,-6-1-1 15,-3-3-4 1,-6 3 2-16,-2-4-11 0,-4 0-13 16,0-3-48-16,0-4-28 15,-6 6-57-15,-14 2-124 16</inkml:trace>
  <inkml:trace contextRef="#ctx0" brushRef="#br0" timeOffset="10525.28">8502 13461 358 0,'0'0'242'0,"0"0"-211"0,0 0-6 0,0 0 48 0,0 0-46 16,0 0-22-16,14-45-2 15,-1 38 4-15,2-1-7 16,1 4-16-16,-3 2-62 16,-1 2-55-16,-2 0-134 15</inkml:trace>
  <inkml:trace contextRef="#ctx0" brushRef="#br0" timeOffset="11122.71">8851 13437 384 0,'0'0'241'0,"0"0"-224"15,0 0 26-15,0 0 60 16,0 0-65-16,0 0-25 16,47 132 7-16,-42-98 19 15,-5 0 5-15,0-2-7 16,0-4-2-16,0-9-14 16,0-9-2-16,0-9-16 15,0-1-3-15,0 0-12 16,0-9-18-16,0-23 24 15,0-10 6-15,0-5 0 0,6 3-6 16,8 6-7-16,1 4 5 16,1 8-4-16,-3 6 1 15,-1 6 8-15,-3 9-6 16,-1 5 2-16,-1 0 5 16,2 9 2-16,0 13 11 15,-3 3 7-15,3 8-1 16,-1-7-3-16,-4-4-6 15,0-10-6-15,-2-4 0 16,1-6 0-16,-3-2-2 0,0 0-15 16,2-4-13-16,-2-18-9 15,2-4 17 1,2 0 20-16,0 4-4 0,4 11 4 16,-2 5-11-16,3 6-3 15,1 0 8-15,0 0 1 16,-1 14 5-16,0 11 1 15,-2 3 10-15,-3 0 1 16,-1-2 3-16,-1-3-7 16,-2-7-5-16,0-8-3 15,0-8-50-15,0 0-148 16,0-18-207-16</inkml:trace>
  <inkml:trace contextRef="#ctx0" brushRef="#br0" timeOffset="11641.66">9315 13565 351 0,'0'0'169'0,"0"0"-168"0,24 132 65 0,-14-90 63 0,-1-5-47 15,-5-3-50-15,2 2 0 16,-1-5-1-16,-5-4-7 15,0-4-2-15,0-6-7 16,0-7-2-16,0-2-6 0,0-8-2 16,0 0 0-1,0 0-5-15,0-5-14 0,-9-16 0 16,-6-9 14-16,1-6 7 16,3-10-6-16,-1-6-1 15,6-4 3-15,2-5-3 16,1 2-13-16,1-2 0 15,2 5 2-15,0 10-9 16,0 4-1-16,0 10 13 16,13 10-3-16,3 6 1 15,-1 4 3-15,6 8 6 16,-1 4-14-16,6 0-9 16,1 2 17-16,2 19 7 0,-4 10 4 15,-9 7-1 1,-5 6 13-16,-9 2 6 0,-2-2-3 15,0-4 4-15,0-8 6 16,-7-8-2-16,-11-10-9 16,-4-8-4-16,-4-6-14 15,-1 0-35-15,2 0-37 16,7-14-19-16,7-8-109 16,9-3-114-16</inkml:trace>
  <inkml:trace contextRef="#ctx0" brushRef="#br0" timeOffset="11972.29">9669 13464 556 0,'0'0'58'0,"0"0"-45"0,0 0 121 16,2 105-68-16,3-83-58 15,-5 2 8-15,0-6 10 16,2-7 13-16,-2-8-12 16,0-3-1-16,0 0-3 15,0 0-23-15,0-20-7 16,0-10 7-16,0-9 1 16,10-5-1-16,0-1 0 15,1 7-3-15,-1 8-1 0,1 7-4 16,-3 9-17-16,2 5-8 15,-2 6-8 1,1 3-34-16,2 0-94 0,-2 5-23 16,-2 7-244-16</inkml:trace>
  <inkml:trace contextRef="#ctx0" brushRef="#br0" timeOffset="12370.17">10002 13366 407 0,'0'0'200'0,"0"0"-189"16,0 0 149-1,0 0-58-15,0 0-66 16,0 0-17-16,-117-2 4 0,107 21-4 16,-2 7-10-16,5 6 2 15,5 4-5-15,2 2 1 16,0-1 3-16,0-3-8 15,23-11-2-15,6-6-4 16,4-7-12-16,3-10-12 16,-3 0-5-16,-6-3-17 15,-5-15-32-15,-11-1-37 16,-9 0 37-16,-2 3 23 16,-2 2 59-16,-25 4 2 15,-4 4 12-15,-2 6 18 0,8 0-11 16,6 0 2-1,9 0-13-15,6 0 1 16,4-8-11-16,0-1-47 0,0-10-7 16,4-1-6-16,16 3-62 15,3 2-65-15</inkml:trace>
  <inkml:trace contextRef="#ctx0" brushRef="#br0" timeOffset="12719.62">10222 13393 347 0,'0'0'249'16,"0"0"-133"-16,0 0 36 15,0 0-64-15,0 0-37 0,0 0-22 16,-65-4-21-16,59 4-8 16,6 0-2-16,0 0-10 15,0 6-16-15,0 4 12 16,17 1 5-16,4 4-3 15,1-3 0-15,0 3 2 16,0-1 11-16,-3 5 0 16,-2 4 1-16,-5 6 1 15,-6 7 2-15,-4 3 20 0,-2-2-1 16,0-6 7 0,0-12-5-16,-12-4-5 15,-3-9-4-15,-5-6-15 16,1 0-7-16,-4-12-26 15,3-11-11-15,7 0-34 0,8-5-77 16,5-1-51-16,0 1-32 16</inkml:trace>
  <inkml:trace contextRef="#ctx0" brushRef="#br0" timeOffset="13122.32">10519 13383 358 0,'0'0'183'0,"0"0"-117"16,0 0 58-16,0 0-47 15,0 0-33-15,0 0-5 16,-68 8-8-16,49 16-13 16,3 4 1-16,5 4-10 15,4 1-4-15,5-4 5 16,2 3-3-16,0-10-6 15,2-5-1-15,13-10-6 16,6-7-17-16,-2 0 3 16,2-7 5-16,1-19 6 15,-2-4-3-15,-2-3-3 16,-5 3 5-16,1 6-3 16,-8 6 13-16,-2 12 0 15,1 6 4-15,-5 0 8 16,5 17 15-16,-1 14 1 0,3 9-5 15,-1 0 5-15,3-4-13 16,1-9-15-16,-4-9-9 16,-2-4-44-16,-2-10-119 15,-2-4-165-15</inkml:trace>
  <inkml:trace contextRef="#ctx0" brushRef="#br0" timeOffset="16283.08">8011 12970 269 0,'0'0'91'0,"0"0"11"0,0 0 15 16,0 0-54-1,0 0-18-15,0 0 5 16,0 14-3-16,0 4-1 15,0 4-3-15,0 4-7 0,0 8-12 16,0 6 4-16,0 7-9 16,0 0 4-16,5 1-13 15,4 5 3-15,0 0 0 16,2 6 3-16,1 1-5 16,-2 4 3-16,-3-1-5 15,-3-5-3-15,0-2 0 16,0-4-3-16,-4-2 2 15,2-1-3-15,-2-5 2 16,0-7-2-16,0-7-2 16,0-3 3-16,0-5-1 15,0-4-4-15,0-5 4 0,0-3-4 16,0-5 4-16,0-3-2 16,0-2 1-16,0 0-1 15,0 0 0-15,0 0 0 16,0 0-4-16,0 0 2 15,0-7-9-15,0-11 3 16,0-5 8-16,-8-9 24 16,2-5-24-16,-1-1 7 15,1 0-3-15,4-8-4 16,2-4 0-16,-2-11 4 16,2-7-2-16,-3-3 1 0,0-6-3 15,1-1 0-15,-2 2-2 16,-3-1 0-1,1 1 2-15,-1 4-5 0,2 9 2 16,-1 8 2-16,-1 16 2 16,3 9 1-16,0 12 2 15,1 7-4-15,1-1 0 16,2 0-2-16,0 0-2 16,0-3 1-16,0 0-1 15,0 1 0-15,0 3 2 16,7 8 0-16,1-1 1 15,1 4-9-15,5 0 7 16,11 0 3-16,4 0 8 16,8 0-8-16,1 0 2 0,4 0 0 15,3 0 1-15,-1 0-2 16,1 0 1-16,-1 0-1 16,4 0-1-16,0 0 0 15,4 0 0-15,-3 0 0 16,2 0 0-16,0-3 1 15,3-3 1-15,-1 1 0 16,0-2-1-16,-1 2-1 16,-1 1 1-16,-6 1-1 15,-1 0 0-15,-1-2-2 16,-6-1 2-16,5 2 3 16,-1 1-3-16,1-4 2 15,8 0-3-15,-2-1 1 16,6-3-1-16,-1 3 1 0,-4 4-1 15,-2 4 0-15,-3 0 1 16,-4 0-1-16,-3 0 1 16,2 0 0-16,-1 0-2 15,0 0 0-15,2 4 3 16,0 0-1-16,0 0 1 16,-1 0-1-16,-4-1 2 15,3-2-1-15,-5 2-2 16,1-3 3-16,-1 0-3 15,-2 0 3-15,0 0-3 16,3 0 2-16,-1 0-2 16,0 2 2-16,-2-2-1 0,1 0 0 15,-1 0 1 1,-2 0-2-16,2 0 2 0,-4 0-2 16,0 0 0-16,-3-2 1 15,1-1 1-15,0 2 0 16,-1-2-1-16,2 1 0 15,3 0 0-15,-2-2 0 16,0 2 1-16,-4-2 0 16,-2 4-2-16,-2 0 1 15,-4 0 0-15,3 0 0 0,-2 0-3 16,-1 0-1 0,3 0 4-16,-5 0 2 15,-2 0-2-15,1 0 1 0,-6 0 0 16,-1 0-1-16,-1 0 0 15,0 8-11 1,2 1 11-16,-2 3 4 0,2 3 3 16,-1 3-6-16,1 3 4 15,-2 0-4-15,4-1 1 16,-6 3-2-16,2 1 2 16,1 4-1-16,-1 2 0 15,2 3 4-15,0 0-2 16,-4 3 4-16,0 2 0 15,2 4 6-15,1 1-1 16,-3-2-7-16,2 1-3 0,-2 2 3 16,0-1-5-1,1 1 0-15,-1-2 0 0,1-4 0 16,-1 4 0-16,0-2 1 16,3 0-2-16,-3-1 2 15,0-3-1-15,0-2 2 16,-2-4-2-16,0 0 0 15,0-4 0-15,0-2-2 16,0-1 1-16,0 2 1 16,0 3 1-16,0 0-1 15,0 1 0-15,0-3-1 16,0-1 1-16,0-3-1 16,0-4 2-16,0-1-1 15,0-2 0-15,0 2 0 16,0 1-1-16,-2 2-3 15,0 4 4-15,0-6 0 0,-1 4 2 16,-1-5-1-16,4 0-1 16,-2-7-2-16,-1 0 0 15,3-4 1-15,0-4 2 16,-2 2-2-16,-1 2 4 16,-1 2-3-16,0-2 1 15,0-2-1-15,-3 0 0 16,3-4-4-16,-6 0 0 15,1 0 2-15,-9 0-1 16,-3 0 3-16,-6-8 7 16,-4 2-3-16,-5 2-3 0,0 4 2 15,-2-4-3-15,0 2 5 16,1 2-3-16,-4 0-2 16,3 0 6-16,-2 0 4 15,3 0-1-15,-2 0-4 16,2 0-3-16,1 0-1 15,-2 0-2-15,-1 2 4 16,-2-2-5-16,1 4 4 16,-2 0-3-16,-3-2 2 15,-1 4-1-15,-2 4 2 16,4-4 7-16,-1 0-1 16,3 0-4-16,5-2 4 0,-2-2-8 15,1 0 2-15,3 0-1 16,-1 0-1-16,1-2-2 15,1 0-1-15,3 0 1 16,0 0 2-16,-1 0 3 16,1 0 1-16,-5 0-3 15,-4 0 2-15,-2 0-6 16,2 0 5-16,2 0-2 16,2 0 0-16,3 6 2 15,2-2-6-15,2 2 8 16,0-2-5-16,2 4 2 15,0-5 2-15,-2 0 2 16,0 0-9-16,0-3 6 0,0 0-2 16,-2 0 0-16,-2 0 2 15,-3 0-3-15,-2 0 2 16,3-5 0-16,-3 1 1 16,5-2-1-16,-1 3 0 15,0-2-1-15,-1 5 0 16,-5 0 0-16,-2 0 0 15,-5 0-4-15,-1 2 3 16,2 10 2-16,-1-3-2 16,5 0 3-16,4-5-3 15,7-2 1-15,4 1 0 16,7-3 0-16,3 0 0 16,1 0-2-16,3 0-2 15,1 0 4-15,-1 0-4 0,0 0 3 16,1 0 1-16,-3 0-4 15,3-3-5-15,2 1 8 16,3 2-2-16,5 0-4 16,2 0 4-16,0 0 1 15,0 0 2-15,0 0-4 16,0 0 0-16,-2-4 3 16,2 4-10-16,-2-5-1 15,-4-2-9-15,2-5 18 16,-2 0 3-16,1-6-1 15,1 2-1-15,2 4-7 16,2 0-1-16,0-8 10 16,0 2-5-16,0-7-9 0,2-8 5 15,9-1-18 1,3-1 0-16,-1 1-8 0,-5 6-22 16,-8 10-13-16,0 8-56 15,-11 10-89-15</inkml:trace>
  <inkml:trace contextRef="#ctx0" brushRef="#br0" timeOffset="18186.63">14664 13162 168 0,'0'0'204'0,"0"0"-98"0,0 0 19 16,0 0-6-16,0 0-43 16,0 0-22-16,0 0-14 15,14-71-8-15,-14 54-5 16,0-1 3-16,0 3 3 15,0 2-3-15,-2 1 10 16,-14 2-7-16,1 1-11 0,-5 8-10 16,-3 1 4-16,-4 0-7 15,-2 10-3-15,0 12-6 16,0 4 0-16,5 4 3 16,4 6-2-16,2 2-1 15,7 4 0-15,5 1 2 16,1 1-2-16,5 0 1 15,0-3-1-15,2 2 1 16,18-9-1-16,7-6 4 16,4-8 7-16,8-8-10 15,0-7 2-15,1-5-3 16,-4 0-2-16,-3-9 2 0,-6-9-3 16,-7 0-16-16,-9 4-9 15,-5 0-13-15,-6 2-34 16,0 4-31-16,0-4-77 15,0 0-132-15</inkml:trace>
  <inkml:trace contextRef="#ctx0" brushRef="#br0" timeOffset="18516.98">14910 12936 463 0,'0'0'194'0,"0"0"-79"0,0 0-8 0,0 0-23 15,0 0-35-15,-5 116-9 16,5-68 1-16,0 2 19 16,0 3-19-16,0 1-1 15,0 4-11-15,0-1-9 16,0-2-8-16,0-10-3 15,0-9-9-15,0-17 0 16,0-7-1-16,0-10-5 16,2-2-38-16,3 0-60 15,-1-8-75-15,6-14 3 16,0-2-64-16,1 6-213 16</inkml:trace>
  <inkml:trace contextRef="#ctx0" brushRef="#br0" timeOffset="18760.04">15155 13225 443 0,'0'0'136'15,"0"0"-31"-15,0 0 42 16,0 0-62-16,0 124-47 15,0-84-13-15,0-8 0 0,0-6-17 16,0-12-8-16,0-10-2 16,2-4-30-16,2 0-44 15,4 0-76-15,0-7-32 16,1-8-120-16</inkml:trace>
  <inkml:trace contextRef="#ctx0" brushRef="#br0" timeOffset="19235.22">15440 13227 452 0,'0'0'77'16,"0"0"-14"-16,0 0 29 15,0 0-16-15,0 0-44 16,0 0 21-16,-2-38 28 15,-9 38 15-15,-3 0-27 16,-6 1-25-16,0 21-30 16,1 6-13-16,3 4 4 15,9 1 0-15,5-4-5 16,2-2 0-16,0 1-2 16,13-2 4-16,9-4-5 15,3-6 0-15,4-8-20 16,4-8-27-16,3 0-24 15,-1-20 3-15,3-10-9 0,-7-3-5 16,-8 6 2 0,-12 4 32-16,-11 6 9 0,0 4-32 15,-7 4 8-15,-18 3 63 16,-4 3 3-16,0 3 11 16,1 0 20-16,4 14 31 15,1 8 19-15,5 3-11 16,7 0-15-16,5-2-23 15,6-7-25-15,0-6-7 16,0-9-64-16,6-1-97 16,17-2-37-16,1-25-52 15</inkml:trace>
  <inkml:trace contextRef="#ctx0" brushRef="#br0" timeOffset="19592.45">15651 13272 370 0,'0'0'248'0,"0"0"-165"0,0 0 51 16,0 0-31-16,36 111-38 16,-29-93-14-16,-2-5-11 15,-1-5-14-15,-4-5-15 16,2-3-11-16,-2 0-1 16,2-10-28-16,1-20-1 15,1-12 26-15,2-4 2 16,6 2-13-16,-1 7-13 0,3 14 15 15,-1 8 13 1,3 9-1-16,-3 6-1 0,3 0 2 16,3 17 7-1,-1 8 0-15,-2 5 5 0,-5 4-1 16,-4-1 7-16,-5-5-1 16,-2-6-6-16,0-8-4 15,0-6-7-15,0-6-30 16,0-2-59-16,0-2-77 15,0-26-78-15,0-11 30 16,0-5 78-16,0-6-81 16</inkml:trace>
  <inkml:trace contextRef="#ctx0" brushRef="#br0" timeOffset="20289.64">15917 12703 374 0,'0'0'192'0,"0"0"-133"16,0 0 62-16,9 133-42 16,1-83-35-16,2 8-16 15,-1 8 5-15,1 7 8 16,-6 0 20-16,-1 4-11 16,-3-5-12-16,2-11-13 15,-2-6-21-15,2-17-4 16,2-18-24-16,-2-12-43 15,0-8-19-15,-1 0-8 0,-3-15 25 16,0-12 35-16,0-3 27 16,0 4 7-16,-9 6 3 15,4 3 3-15,5 4 0 16,0-1 6-16,0-2 2 16,0 1-1-16,14 4 3 15,6 3-1-15,4-1-12 16,3 1 6-16,2 3-6 15,2-1 1-15,2-1-4 16,-4 1 1-16,-4 0-1 16,-7-1 0-16,-5 0-1 15,-4 1 1-15,-3 5 0 0,-3-2 0 16,-3 3 3 0,0 0 10-16,0 0 23 0,0 0-2 15,-9 0-13 1,-6 0 1-16,-2 3 3 0,0 8-6 15,-3 7-8-15,5 4-9 16,1 4-1-16,3 5 5 16,7 5-5-16,4-2-1 15,0 3 0-15,0 0 1 16,21-5-1-16,8-9-29 16,2-12-16-16,-2-11-13 15,0 0 20-15,-2-22 5 16,-6-10 14-16,-8 0-1 15,-9 4 13-15,-4 8-5 16,0 7 12-16,-17 7 6 0,-12 6 34 16,-7 0-3-16,5 19-11 15,2 5-15 1,6 0-2-16,7-2-6 0,6-6-3 16,3-6-21-16,3-10-112 15,-2-2-172-15</inkml:trace>
  <inkml:trace contextRef="#ctx0" brushRef="#br0" timeOffset="20619.75">14997 13114 757 0,'0'0'40'0,"0"0"-36"0,0 0-8 0,0 0-21 15,0 0-259-15</inkml:trace>
  <inkml:trace contextRef="#ctx0" brushRef="#br0" timeOffset="23650.45">13987 12756 145 0,'0'0'279'0,"0"0"-249"0,0 0-17 0,0 0 38 0,0 0 11 16,0 0-43-16,-4 17-9 16,4 6 8-1,0 4 33-15,0 3 20 0,6 4-17 16,1 7-17-16,0 5-8 15,2 8 0-15,-1 2-12 16,2 4-3-16,1 0-3 16,0 1 7-16,-2-1 6 15,0 2 9-15,-3 4-9 16,-3 0-8-16,-3-3-6 16,0-1-5-16,0-7 0 15,0-1-4-15,0 1 6 0,0 1-1 16,0-6 8-1,-3 2 5-15,3-6-6 16,0-3-8-16,0-9-3 16,0-4-2-16,13-2 0 0,1-10 0 15,-5-5-2-15,-3-4 1 16,0-5 2-16,-4 4-1 16,0-4 5-16,-2 9-2 15,0 0 3-15,0 3-2 16,0-2 0-16,0-4-3 15,0-4-1-15,0-6 1 16,0 0-1-16,0 0-3 0,0 0-5 16,0 0 5-1,0-4-12-15,0-24 6 0,0-16 9 16,-4-22 7 0,0-15 0-16,2 0-2 0,0-4-5 15,-2 5 1-15,0 8-1 16,-3 6-1-16,-2 1 1 15,2 9-2-15,-2 2 1 16,1 2-2-16,-2 0 3 16,1 4 0-16,-3-4-1 15,0-3 1-15,1-1-4 16,0 2-13-16,7 4-6 16,-1 12 12-16,0 10 7 15,3 6-1-15,-2 2 5 16,2-2 0-16,0 0 0 15,2-6 0-15,0-1-2 16,0-3 1-16,0 1-8 16,0 0-8-16,0 3 5 0,0 1 7 15,0 8 4-15,0 5 1 16,0 2 3-16,0 6-1 16,0 0 0-16,0 2-2 15,-5 2 3-15,5 0-2 16,0 2-1-16,0 0-3 15,0 0 0-15,0 0-1 16,0 0-4-16,2 0 8 16,16 0 2-16,6 0 2 15,5 0 2-15,5 2 0 16,5-2-4-16,4 0 1 16,4 0 5-16,-2 0-6 15,-1-4 0-15,-3 2-1 0,-1 0-1 16,-5 2 0-16,-2 0 2 15,1 0 2-15,-1 0 4 16,6-4 3-16,3 0 1 16,9 0-2-16,9-1-4 15,5 4-2-15,4-4-4 16,0-1-2-16,-7-3 2 16,-2 1 0-16,-4 4 0 15,-4 4 0-15,-4 0 2 16,-1 0-1-16,-5 0 0 15,0 0 0-15,1 0-1 16,-1-4 0-16,5 0 0 0,-5-2 0 16,0 2 1-16,-1-1 0 15,-5 4-1-15,1 1 1 16,6-2-1-16,-3-1 1 16,0 3 0-16,-2-4-2 15,0 3 2-15,-2-3 1 16,-1 2-2-16,-2-2 0 15,5 1 2-15,-2 3-1 16,2 0-2-16,2 0 2 16,0 0-1-16,-2 0 0 15,-2 0 1-15,-5 0 2 16,3 0 1-16,-5 0 0 16,2 0 3-16,0 0-6 0,0 0-1 15,0 0 2-15,3 0-2 16,-5 0 0-16,-2 0 0 15,-2 0 0-15,0 0 0 16,2 0 2-16,-2 0 0 16,-1 0-1-16,0 5 2 15,3-3-3-15,-4 2 1 16,-1-4 0-16,-3 0 3 16,2 0 0-16,1 0-4 15,-2 0 4-15,0 0-4 16,-2 0 2-16,-2 0-2 15,-5 0 0-15,-4 0 0 16,-3 0 0-16,-4 2 3 0,2 3 9 16,-2 4 4-16,0 0 0 15,0 10-3-15,0 0-12 16,0 10 2-16,-4 3-3 16,-5 4 0-16,0 6 1 15,0 0-1-15,5 1 0 16,-1-2 1-16,5 2 0 15,0-3 1-15,0 0 0 16,0 2-2-16,0 0 3 16,5-2-3-16,1 0 0 0,-1 2 1 15,1 0 4 1,-1 1 6-16,2 1-2 16,1-4-7-16,-3 2 7 0,1-4-8 15,-3 2 0-15,0-2 1 16,-1 1-2-16,2-3 0 15,-2-4 1-15,2 2-1 16,1-6 2-16,-3-4-2 16,2 0 0-16,-2-6 0 15,4 1 0-15,-2 0-1 16,0-2 0-16,1 2 0 16,1 1 2-16,-2 4-1 15,4 4 2-15,-4 0-3 16,-2-2 1-16,1-2 0 15,1-5 0-15,-4-7 0 0,2-2 0 16,0-6-4 0,0 0 3-16,-2 0 1 0,0-4 0 15,0 2-5-15,0-2 5 16,0 0 0-16,0 4-1 16,0-4 0-16,-8 0-6 15,-5 0 1-15,-8 0 1 16,1 0 3-16,-2 0-4 15,-4 0 6-15,-1 0-3 16,-5 0 2-16,-3 0-5 16,-8 0 4-16,-5 0 0 15,-6 0-1-15,-2 0 1 0,0 0-10 16,5 0 9 0,0 5-5-16,7 0 7 0,1-2 1 15,7 0 0-15,3-3 0 16,2 0 0-16,-3 0-1 15,-1 0 1-15,-4 0 0 16,6-5 0-16,-2 2 2 16,-1 0-2-16,1 3 0 15,-3-1 1-15,-1 1-3 16,2 0 3-16,3-3-1 16,1 3 1-16,4 0 0 15,0 0 0-15,4 0 0 16,1 0-2-16,0 0 1 15,-3 0-1-15,-2 0 1 16,-2 4-3-16,-3 2 2 0,-1 0-2 16,-4 0 3-16,-1 1-1 15,3-3 0-15,1 2-1 16,1-5 1-16,4-1 0 16,-1 3 1-16,3-1 0 15,0-2 1-15,2 2 5 16,1 3-5-16,-6-4 4 15,1 3-5-15,-6-4 0 16,-2 0 1-16,-1 0-1 16,2 0 0-16,-1 2 0 0,2-2 2 15,2 3-1 1,4 1-1-16,2 1 5 0,5 3 3 16,-1-2-1-16,3 0-7 15,1 0 1-15,4-6 3 16,-1 0-4-16,0 0 1 15,0 0-2-15,-2 0 0 16,0 0-2-16,2 0 3 16,-4 0 2-16,-2 0-2 15,-1 0-1-15,-4 0 1 16,0 0 3-16,2 0-3 16,2 0 3-16,2 0-3 15,2 0 3-15,1 0-3 16,3 0-5-16,-2 0-1 15,1 0-9-15,3-8-2 16,2 6 7-16,1 2 1 16,4 0-6-16,-1 0-24 0,0 0-44 15,2 4-49-15,1 7-123 16,-1-4-189-16</inkml:trace>
  <inkml:trace contextRef="#ctx0" brushRef="#br0" timeOffset="29170.67">5423 13349 81 0,'0'0'198'0,"0"0"-108"0,0 0 11 0,0 0-25 15,0 0-33-15,0 0-16 16,0 0 13-16,0 0 11 16,-11 0 5-16,9 0-23 15,-1 0-2-15,0 0 15 16,1 0-4-16,0 0-6 15,0 0-7-15,0 0 11 0,2 0-8 16,0 0-6 0,0 0-6-16,0 0-6 0,0 0-7 15,0 0-5-15,0 0-2 16,0 2 13-16,0-1 5 16,6-1-9-16,4 5 12 15,-2-3-4-15,1 0-2 16,3-2-2-16,-1 3-6 15,1-2 1-15,7-1-2 16,-1 0 1-16,1 0-4 16,2 0 7-16,-6 0-3 15,-1 0 2-15,-1 0-4 16,-4 0 4-16,2 0-6 16,-2 0 7-16,3 0-5 15,-2-1-3-15,3 1 0 0,1-5 0 16,1 3 3-16,-1-3 0 15,1 0 1-15,1 1-2 16,2 0-3-16,-2-1-1 16,-1-1 0-16,-3 5 6 15,-2-4-6-15,1 4 0 16,-3 1 0-16,0-2 0 16,1-1 0-16,0 2 0 15,2 1 0-15,2-4 0 16,3 0 3-16,2 2-3 0,0-2-2 15,0 1 2 1,-3 2 0-16,-4 1 0 0,1 0 0 16,-4 0 0-16,3-3 0 15,5 2 0-15,2-1 0 16,2-2 0-16,2 0 0 16,1 1 0-16,-2 0 0 15,4-2-1-15,-2 2 1 16,-3 0 0-16,0 2 1 15,-4-3 0-15,1 4-1 16,-1 0 0-16,-3 0 0 16,3 0 0-16,-3 0 0 15,3 0 0-15,-1 0 1 16,6 0 0-16,-2-3-1 16,1 3 0-16,5 0 1 0,-2 0 0 15,-2 0 1 1,2-1 3-16,-1 1-5 0,1-3 3 15,-4 3-3-15,4 0 1 16,-6 0 0-16,3 0-1 16,3 0 1-16,0 0-1 15,-2 0 2-15,0 0-1 16,1 0 1-16,0 0-1 16,2 0-1-16,1 0 0 15,-2 0 2-15,-2 0 0 16,0 0 0-16,-3 0-2 15,-1 0 1-15,-1 0 0 16,-1 0 0-16,-1 0-2 0,-3 0 3 16,2 0-3-16,-1 0 1 15,3 0 0-15,1 0 0 16,1 0 0-16,3 0 0 16,-1 0 1-16,0 0-2 15,2 0 2-15,-1 0-1 16,-1 0 1-16,2 0-1 15,-1 0 0-15,-3 0 0 16,4 0 0-16,-4 0 0 16,-1 0-1-16,-1 0 2 15,1 0-1-15,-3 0 0 16,3 0 0-16,-3 0-1 16,3 0 1-16,-3 0 0 15,3 0 0-15,-5 0 0 0,-2 0 0 16,0 0 0-16,-2 0 1 15,-1 0-1-15,1 0 0 16,-3 0 0-16,4 0-1 16,-4 0 0-16,0 0-1 15,1 0 2-15,-1 0 2 16,2 0 1-16,2 0-6 16,-2 0 7-16,3 0-8 15,-1 0 7-15,4 0-6 16,-3 0 2-16,0 0 0 0,-2 0 1 15,-3 0 0 1,-2 0 1-16,3 0-2 0,-3 0 1 16,2 0 0-16,1 0 1 15,4 0-1-15,0 0-1 16,-1 0 0-16,4 0 1 16,-5 0-1-16,-1 0 2 15,1 0-1-15,-5 0 1 16,0 0-1-16,0 0-1 15,-2 0 1-15,0 0 0 16,0 0-2-16,0 0-1 16,0 0 3-16,0 0-1 15,0 0 1-15,0 0-3 16,0 0 0-16,0 0-9 16,0 0-25-16,0 0-23 0,0 0-61 15,-6 0-187-15,-1 3-268 16</inkml:trace>
  <inkml:trace contextRef="#ctx0" brushRef="#br0" timeOffset="30134.58">7535 12997 292 0,'0'0'142'0,"0"0"-67"0,0 0 66 0,0 0-16 16,0 0-74-16,0 0-25 15,-7 0 15-15,7 0-3 16,-2 0-3-16,2 0-3 16,0 0 10-16,0 0 9 15,0 0-9-15,0 0-12 16,0 5-6-16,9 3-4 16,8 6-11-16,6 1 4 15,0 2-8-15,0 3 4 16,0 0 3-16,-1 0-1 15,1 0 0-15,-4-2-7 16,0-1 4-16,-4-2-2 16,1-1 1-16,-3-3-3 0,-2-1 6 15,-2-4-4-15,-2 1-3 16,-3-5-3-16,0 1 1 16,-4-3 0-16,3 0 3 15,-3 0-2-15,0 0-1 16,0 0 14-16,0 0-4 15,0 0-6-15,0 0-4 16,0 0 0-16,0 0 0 16,0 0-1-16,0 0 1 15,0 0 0-15,0 0-1 16,0 0 1-16,0 0 4 16,0 1-3-16,0 6 2 0,-7-1-3 15,-8 2 1 1,-1 3-2-16,-4 1 4 0,0 1-4 15,-1 1-2 1,2 0 2-16,-1-5 8 0,-3 4-8 16,6-3-1-16,-1 2 0 15,0 0 0-15,7 0 2 16,0-2-2-16,4-2-1 16,3 0 2-16,1 0 0 15,1-2-3-15,0 0-1 16,2-2 0-16,0-2-4 15,0-2 0-15,0 0-1 0,0 0-3 16,0 0-8-16,0 0-17 16,0 0-24-16,0 0-61 15,7 0-58-15,17 0-16 16,7 0-35-16</inkml:trace>
  <inkml:trace contextRef="#ctx0" brushRef="#br0" timeOffset="33233.76">11062 13204 85 0,'0'0'109'0,"0"0"-89"0,0 0 24 0,0 0 5 16,0 0-16-16,0 0 8 15,0 0 8-15,-5 0 7 16,3 0 7-16,-2 0-3 16,2 0-21-16,-3 0 0 15,3 0 3-15,-3 0 10 16,3 0-9-16,0 0 4 16,2 0-12-16,0 0-6 15,0 0-3-15,0 0-6 16,2 0-7-16,10 0 12 15,-2 0-2-15,6 0 5 0,2 0-4 16,4 0-1-16,-1-4 0 16,0-2-8-16,4 2 4 15,4 0-5-15,4 1 3 16,5-2-9-16,1-1 10 16,0 2-11-16,3-4 1 15,-2-2-7-15,-3 4 4 16,-4 1 2-16,-4 2-3 15,-2 1-4-15,-8 1 5 16,2 1-1-16,-4-3 2 16,-1 0-2-16,1 0 5 15,1-1-1-15,3 0 4 0,4 0-1 16,3-2-8 0,3 0 6-16,0 0-5 0,3 1 0 15,-2-1 0 1,-1-1-3-16,-8 3 0 0,0 0 1 15,0 0 0-15,-4 0-2 16,6 0 1-16,-1-2 0 16,5 2 0-16,0-1 0 15,0 4-1-15,0 0 0 16,-2-2 0-16,-2 3 1 16,-1-2-1-16,3 2 1 15,-3-1-1-15,1-2 0 16,0 1 0-16,-2 0 0 15,4 2 1-15,0-2-1 16,-2 2 0-16,0 0 0 0,-2 0 0 16,-2 0 0-1,1 0-1-15,3 0 2 0,-3 0-1 16,4 0 0-16,-3 0 0 16,0-2 0-16,-4 0 0 15,-1 2 0-15,3-2 0 16,-2 0 0-16,4 0 0 15,1 2 0-15,5-4 1 16,-2 4-1-16,-1-2 0 16,-1 0 0-16,2-1 0 15,-3 3-1-15,-1-1 1 16,1-1 0-16,-2-1 0 0,1 2 0 16,4-4-3-16,2 3 3 15,2-3 1-15,4 1-1 16,-4 0-3-16,3 2 3 15,-3 2-1-15,-4 0 1 16,-2 0 0-16,-4 0 2 16,-5 0-1-16,-1 0-1 15,1 0 1-15,-5 0-1 16,3 0 0-16,-5 0 0 16,1 0 1-16,2 0-1 15,-1 0 0-15,2 0 0 16,-1 0 0-16,-1 0 0 15,0 0 1-15,0 0-1 0,-2 0 0 16,-5 0 1-16,-2 0-1 16,0 0 3-16,-2 0-1 15,0 0 4 1,0 0-2-16,0 0-3 0,0 0 1 16,0 0-2-16,0 0-1 15,0 0 0-15,0 0 0 16,0 0-3-16,0 0 1 15,0 0-4-15,0 0-11 16,0 0-10-16,0 0-21 16,0 0-53-16,-6 0-169 15,-9 0-252-15</inkml:trace>
  <inkml:trace contextRef="#ctx0" brushRef="#br0" timeOffset="34188.17">13477 12778 117 0,'0'0'277'0,"0"0"-188"0,0 0 25 0,0 0 5 0,0 0-46 15,0 0-31-15,-33-7-3 16,33 7-6-16,-3 0-5 16,3 0 27-16,0 0 9 15,0 0 0-15,0 0-11 16,0 7-17-16,12 0-11 15,3 4-10-15,3-4-7 16,2 1-4-16,4 0-1 16,3 2-3-16,0-2 1 15,-2 2 0-15,-3 1 2 16,-2-1-1-16,-4 0 0 0,-3-1 3 16,-2 0 7-16,-2-2 0 15,0-2-5-15,-3-1-3 16,-4 0-4-16,4-2 3 15,-4-1-1-15,-2-1 0 16,0 0-1-16,0 0 0 16,0 0-1-16,0 0 2 15,0 3 2-15,0-3 1 16,0 0 2-16,0 4 2 16,0-2-2-16,0 2-2 15,0 1-4-15,0-2 0 16,0 1-1-16,0-2 0 15,0-1 0-15,0 2 2 0,0-3-2 16,0 0 1 0,0 2 0-16,0-2 2 0,0 1-3 15,0 2 0-15,0-1 0 16,0 2 0-16,0-4 1 16,0 2-1-16,0 0 0 15,0 0 0-15,0 0 2 16,0-2-1-16,0 6-1 15,0-2 1-15,0 5-2 16,0-2 2-16,0-3-2 0,0-1 2 16,-2 2-1-1,-2-3 1-15,0 2 0 0,0 0 0 16,-5 0-1-16,-5 2 2 16,-1 2-1-16,-10 3-2 15,-1 4 2 1,-3 1-2-16,0 2 1 0,1-2 0 15,3 0 0-15,7-3 0 16,2 0-1-16,9-5-1 16,1-2 2-16,3-3 0 15,3-2-3-15,0-1 1 16,0 0-15-16,0 0-2 16,0 0-6-16,0 0-7 15,0 0-21-15,0 0-45 16,0 0-113-16,0 0-207 15</inkml:trace>
  <inkml:trace contextRef="#ctx0" brushRef="#br0" timeOffset="36365.53">6299 13016 144 0,'0'0'194'0,"0"0"-95"0,0 0-11 0,0 0 4 16,0 0-38-1,0 0-21-15,0 0 5 0,0 4-4 16,0-4 3-16,-3 2 2 16,3 0 5-16,-3-2-12 15,3 2 6 1,-2-2 9-16,2 0 0 0,0 0-2 15,0 0-13-15,-2 0-3 16,2 0-14-16,-2 0-15 16,2 0-3-16,0-8 3 15,0-10 9-15,0-10 0 16,0-4 0-16,0-5-8 16,0 3 2-16,0 1-1 0,0 6-3 15,0 9 1-15,0 6 0 16,0 8-1-16,0 2 1 15,0 2-1-15,0 0 0 16,2 0 1-16,0 0 0 16,6 2-3-16,3 12 3 15,6 3 2-15,-1-2 2 16,2 0-2-16,-5-4 1 16,-4-2-3-16,-5-4 0 15,1-5-1-15,-3 0-3 16,3 0-4-16,1 0-1 15,1-9 2-15,-3-4 7 16,3 2 4-16,-4 2-1 16,-1 8-3-16,0 1 0 0,-2 0 0 15,0 0 0 1,2 0 1-16,5 11 1 0,1 13 0 16,6 6 10-16,-1 5 5 15,-1-6-9-15,1 0 0 16,-2-9-1-16,-4-6-5 15,-1-6-2-15,-3-4 0 16,-1-4-2-16,-2 0-35 16,0 0-37-16,0 0-84 15,0-14-62-15,2 2-114 16</inkml:trace>
  <inkml:trace contextRef="#ctx0" brushRef="#br0" timeOffset="36890.41">6748 13080 454 0,'0'0'87'0,"0"0"-29"0,0 0 73 16,0 0-40-16,-29-110-56 15,27 76-16-15,0 0 13 16,2 4-3-16,-2 5-5 16,2 10-10-16,0 4-6 15,0 8-5-15,0 3-1 16,0 0-2-16,0 0-4 0,0 0-16 16,8 7 20-1,15 11 9-15,-1 0-6 0,-2 0 4 16,0 0-7-16,-2 3 2 15,-2-2-1-15,-6 3 3 16,0-1-4-16,-8-7-8 16,-2-2-7-16,0-6-21 15,0-4-12-15,0-2-40 16,-8 0-103-16,-13 0-67 16</inkml:trace>
  <inkml:trace contextRef="#ctx0" brushRef="#br0" timeOffset="37059.46">6748 13080 357 0,'-56'-70'167'0,"54"70"-123"16,2 0 29-16,0-7-14 15,0 1-37-15,14-2 3 0,3-5 16 16,6 3-9-16,-1-3-10 16,-2 1-18-16,0 3-4 15,-5-4-17-15,1 2-54 16,-5-3-59-16,1-4-128 15</inkml:trace>
  <inkml:trace contextRef="#ctx0" brushRef="#br0" timeOffset="37303.24">6900 12787 285 0,'0'0'136'16,"0"0"-78"-16,0 0 46 0,0 0-32 15,0 0 0-15,0 0 11 16,13 28 14-16,-2-4-27 15,0 5-3-15,-2 3-16 16,1-4-20-16,-2 2-17 16,-1-4-9-16,-3-7-4 15,1 0-1 1,-3-7-29-16,1-6-61 0,-3-5-13 16,0-1-49-16,0 0-98 15,0-17-215-15</inkml:trace>
  <inkml:trace contextRef="#ctx0" brushRef="#br0" timeOffset="37505.04">6813 12852 526 0,'0'0'145'15,"0"0"-124"-15,0 0 105 16,0 0-37-16,0 0-56 15,0 0-16-15,129-91-2 16,-100 75-4-16,-7 4-3 16,-6 6-8-16,-9 4 0 15,-3 2-41-15,0 0-66 16,-4 0-139-16</inkml:trace>
  <inkml:trace contextRef="#ctx0" brushRef="#br0" timeOffset="38809.99">11759 12970 277 0,'0'0'173'0,"0"0"-76"16,0 0 22-16,0 0-13 16,0 0-25-16,0 0-12 15,-11-8-9-15,8-1 11 16,3-7-20-16,-2-3-6 15,0-13-23-15,2-8-10 16,0-7-8-16,0-7-3 0,0 0-1 16,0 4-2-16,0 14 1 15,4 12-1-15,-4 12 2 16,3 9 0-16,-3 3-2 16,3 0-2-16,3 9-2 15,3 13 4-15,4 6 2 16,5 0 1-16,-2-4 1 15,-3-2 0-15,-2-7-1 16,-4-4 1-16,-2-7-1 16,-3-2-1-16,-2-2-3 15,0 0-5-15,0 0 1 16,2 0-7-16,2 0-6 16,3-10 20-16,2-3 0 0,-2-2 0 15,4-1 0 1,-5 3-3-16,2 4 3 0,-2 5-5 15,-2 4 4-15,3 0 1 16,4 0 0-16,2 20 14 16,8 8 16-16,-4 4-6 15,1 1-14-15,0-1 4 16,-7-5 1-16,0-4-9 16,-2-10-6-16,-5-3-4 15,-1-6-31-15,-3-1-38 16,0-3-89-16,0 0-124 15,0 0-379-15</inkml:trace>
  <inkml:trace contextRef="#ctx0" brushRef="#br0" timeOffset="39420.33">12194 12916 512 0,'0'0'257'0,"0"0"-206"16,0 0 35-16,0 0-36 15,0 0-44-15,0 0-2 16,0-101 4-16,0 59 2 16,0 0 12-16,0 4 4 15,4 9-4-15,0 6-11 16,1 9-2-16,-3 8-4 0,3 1-5 15,-1 5-1-15,3 0-4 16,4 0-6-16,3 3 11 16,1 13 0-16,3 4 3 15,-3 4 1-15,1 0-4 16,-3-2 4-16,-1 0-3 16,-6-4-1-16,1-2 0 15,-5 0-4-15,-2-4-18 16,0-3-10-16,0-4-4 15,0-3-7-15,0 1-25 16,-9-3-53-16,-1 0-11 16,-7 0-5-16,1 0 17 15,-1 0 16-15,-1-5-56 16,3 0 96-16,1 1 64 0,3-2 145 16,5 4-12-1,1 2 1-15,3 0-17 0,0 0-20 16,2 0 6-16,0 0-30 15,0 0-33-15,0-4-16 16,4-1 0-16,18-3 6 16,5-2-2-16,2-4-12 15,-2 2 1-15,-3-2-12 16,-3 2-3-16,-6 4-2 16,-2 0-28-16,1 0-73 0,-1-2-123 15,1 0-58 1</inkml:trace>
  <inkml:trace contextRef="#ctx0" brushRef="#br0" timeOffset="39654.92">12522 12543 350 0,'0'0'243'0,"0"0"-162"0,0 0 26 16,0 0-37-16,0 0-31 15,0 0-5-15,2 71-11 16,4-50 4-16,1 8 11 15,-1 0 12-15,4 5-8 16,-2-2-13-16,1-4-15 0,-2-6-9 16,-5-10-5-16,1-5-1 15,-1-7-20-15,-2 0-57 16,0-13-26-16,0-13 39 16,0-10-93-16,0-1-52 15,-5 6-164-15</inkml:trace>
  <inkml:trace contextRef="#ctx0" brushRef="#br0" timeOffset="39869.07">12522 12543 423 0,'-121'-57'180'0,"121"57"-114"16,0 0 21-16,0-2-46 15,22-1 5 1,9-1 10-16,0-5-25 15,0 2-5-15,-2-6-5 0,-2 5-9 16,-6 2-8-16,-8 5-4 16,-4 1-8-16,-4 0-61 15,-5 20-139-15,0 11-163 16</inkml:trace>
  <inkml:trace contextRef="#ctx0" brushRef="#br0" timeOffset="46078.98">13923 14111 410 0,'0'0'79'0,"0"0"-34"15,0 0 25-15,0 0-24 16,0 0-10-16,0 0-21 16,0 0 6-16,0 0-4 15,-23 0 1-15,21 0 11 16,2 0 3-16,-2 0 1 0,0 0 5 16,-3 0 4-16,1 3 0 15,0 2 6-15,-4-3-14 16,0 1-3-16,-1 1-15 15,0 1 3-15,-2-1-5 16,-2 0-2-16,-3 0-4 16,0 0-2-16,0 0-1 15,3-2 1-15,3 2-1 16,0-2-5-16,4 1 0 16,1-3 0-16,3 0 0 15,0 1-9-15,2-1-12 16,0 0-19-16,0 0-30 0,0 1-26 15,0 2-70-15,6-1-73 16,3-1-103-16</inkml:trace>
  <inkml:trace contextRef="#ctx0" brushRef="#br0" timeOffset="46592.55">13519 14165 92 0,'0'0'201'0,"0"0"-77"0,0 0-12 16,0 0-2-16,0 0-9 15,0 0-30-15,-22 0-1 0,20 0-10 16,0 0 6-16,-1 0-5 15,3 0-6-15,-2 0-16 16,0 0-13-16,-2 0-10 16,-1 0-9-16,-2 0-4 15,-2 0-2-15,1 0-2 16,-4 0-6-16,-3 0-5 16,2 0-14-16,1 0 6 15,1 0-8-15,3 0 13 16,0 0-13-16,2 0-11 15,-1 0-14-15,3 0-17 16,2 0-48-16,2 0-64 16,0 0-120-16</inkml:trace>
  <inkml:trace contextRef="#ctx0" brushRef="#br0" timeOffset="47137.97">12998 14181 377 0,'0'0'154'0,"0"0"-76"0,0 0 13 16,0 0-16-1,0 0-44-15,0 0-7 0,-71-3 1 16,59 3 4 0,4 0 9-16,-1 0-13 15,-1 0-1-15,4 0-12 16,-1 0-4-16,3 0-8 0,-2 0 0 15,-2 0-12-15,-3 0-4 16,3 0 3-16,-4 0-1 16,1 3-4-16,0 3-19 15,0-2-30-15,4 4-91 16,3-4-68-16</inkml:trace>
  <inkml:trace contextRef="#ctx0" brushRef="#br0" timeOffset="47656.64">12337 14199 320 0,'0'0'185'0,"0"0"-172"0,0 0 75 16,0 0 16-16,0 0-45 15,0 0-32-15,-70 0 14 16,63 0 10-16,3 0-6 0,2 0-15 15,-2 0-2-15,-3 0-13 16,0 0-11-16,-2 0-4 16,3 0-1-16,-1 0-18 15,0 0-4-15,2 0-23 16,3 0-24-16,-2 2-58 16,2 2-51-16,-3 0-248 15</inkml:trace>
  <inkml:trace contextRef="#ctx0" brushRef="#br0" timeOffset="48215.26">11659 14191 293 0,'0'0'196'0,"0"0"-123"0,0 0 34 16,0 0 36-16,0 0-71 15,0 0-39-15,-40 0-17 16,31 0 4-16,0 4-10 16,-2 2-5-16,-2 2-3 0,-6-1 1 15,0 2-3 1,-1-3 1-16,-3 2 5 0,6-4-6 16,3-2-6-16,3-2-9 15,5 0 6-15,3 0-11 16,3 0-10-16,0 0-39 15,0 0-60-15,0 0-18 16,0-2-46-16,3-2-105 16</inkml:trace>
  <inkml:trace contextRef="#ctx0" brushRef="#br0" timeOffset="49390.48">11242 14089 302 0,'0'0'178'0,"0"0"-157"16,0 0 41-16,0 0 18 16,0 0-31-16,0 0-23 15,0 0 6-15,-4 0 16 16,2 0-6-16,-5 0-13 15,-4 4-4-15,0 12-6 16,-5 2 5-16,1 2-13 0,1 4 1 16,-1-4 1-16,2-2-2 15,-1-5-1-15,5 0-2 16,3-3-1-16,0-2-6 16,2-2 1-16,2-1-2 15,2-3-2-15,0 1-1 16,0-1 1-16,0 2 0 15,0 2-3-15,0 0 4 16,4 4-3-16,8-4 4 16,5 2 5-16,-1 0 4 15,4 2-8-15,-2 2 3 16,4-1-3-16,-4 1 2 0,4-3-2 16,3 0 4-16,-2-4 5 15,-2-1 4-15,-7 1-3 16,-3-5-8-16,-5 0 3 15,-4 0-4-15,1 0 1 16,-3 1-3-16,0-1 1 16,3 0 5-16,-3 0-6 15,0 0-8-15,0 6-48 16,0 5-53-16,-14-2-258 16</inkml:trace>
  <inkml:trace contextRef="#ctx0" brushRef="#br0" timeOffset="51073.24">7822 14299 378 0,'0'0'226'0,"0"0"-167"0,0 0 59 0,0 0-42 16,0 0-52-16,0 0-14 15,0 0 15-15,-58 0 4 16,54 0 12-16,-3 0 12 15,-2 0 5-15,-2 0-21 16,-4 0-10-16,-3 0-19 16,3 4-5-16,-4 2-3 15,5 0-2-15,4-5-3 16,1 4-4-16,0-3-4 16,2-2-13-16,0 0-13 15,1 0-18-15,2 0-10 16,2 0-30-16,-1-2-66 15,3-4-35-15,0-6-110 0</inkml:trace>
  <inkml:trace contextRef="#ctx0" brushRef="#br0" timeOffset="51509.61">7292 14355 251 0,'0'0'202'0,"0"0"-166"0,0 0 57 0,0 0 13 15,0 0-10-15,0 0-26 16,-56 0 6-16,50 0 10 16,2 0-14-16,-2-3-28 15,2 3-24-15,0-3-15 16,-1 3-5-16,1-2 1 0,-3 2 1 15,0 0-2 1,1 0-4-16,-3 0-18 0,0 0-27 16,0 0-29-16,2 0-5 15,1 0-19-15,4-1-23 16,-1-8-17-16,1 1-119 16</inkml:trace>
  <inkml:trace contextRef="#ctx0" brushRef="#br0" timeOffset="51966.63">6742 14299 275 0,'0'0'213'0,"0"0"-165"0,0 0 48 0,0 0 44 15,0 0-60-15,0 0-32 0,-69 12 0 16,59-8 2 0,2 0 6-16,-3-2-27 0,1 2-13 15,-1-2-11-15,3 0-4 16,-2 1-1-16,4-2-19 16,-1 3-12-16,1-4-4 15,-3 2-6-15,0-2-17 16,-4 2-30-16,1-2-39 15,8 0 20-15,-3 0-46 16,5 2-1-16</inkml:trace>
  <inkml:trace contextRef="#ctx0" brushRef="#br0" timeOffset="52402.96">6264 14359 274 0,'0'0'339'0,"0"0"-317"0,0 0-15 0,0 0 97 0,0 0-31 15,0 0-50-15,-117 0-8 16,99 0 9-16,0 2 6 16,-2 2-9-16,6 0 1 15,-3 0-13-15,1-4 3 16,3 0-6-16,-3 0 3 15,3 0-9-15,-1 0 0 16,3 0 1-16,3 0-1 16,-4 0 0-16,5 0-6 0,-1 0-10 15,4 0-29 1,1 0-39-16,3 0-68 0,0 0-45 16,-2 0-89-16</inkml:trace>
  <inkml:trace contextRef="#ctx0" brushRef="#br0" timeOffset="52779.93">5830 14377 296 0,'0'0'218'0,"0"0"-179"16,0 0 15-16,0 0 77 15,0 0-44-15,0 0-59 16,-120-8 5-16,107 8 12 16,-3 0-4-16,1 0-27 15,-2 0-10-15,2 0-4 16,-1 0 2-16,3 0-2 15,3 0 0-15,-2 0 0 16,3 0 0-16,0 0 0 16,2 0-7-16,3 0 3 15,2 0-21-15,2 0-7 16,0 0-24-16,0 0-58 16,0 0-47-16,0 0-66 0,0-1-139 15</inkml:trace>
  <inkml:trace contextRef="#ctx0" brushRef="#br0" timeOffset="53469.14">5543 14209 358 0,'0'0'264'0,"0"0"-250"0,0 0-4 16,0 0 92-16,0 0-34 15,0 0-54-15,-38 7 1 16,32-2 15-16,-2 1 5 16,0 2-3-16,-1 2-24 15,-3 3 9-15,-1-6-7 16,3 7-7-16,-2-4-2 0,-1 3-1 16,3-4 2-16,4-1 1 15,-1-4 4-15,5 0 10 16,-4 2-3-16,1-2-4 15,0 2-1-15,3 0-8 16,-2 0-1-16,1 3 1 16,3-4-1-16,0 5 0 15,0 1 1-15,0-2-1 16,0 0 0-16,0-3 1 16,0-2 0-16,0-3-2 15,0 3-7-15,3-1 8 16,8 1 4-16,7-2 3 15,0 2 1-15,-1-4-5 16,4 1 2-16,-1 3-3 16,4 1-2-16,-2 2 2 0,-1-2-1 15,-4-1 0-15,-5 0 1 16,-4-2-2-16,-6 2 2 16,1-4 1-16,-3 0 1 15,0 0 1-15,0 0-4 16,0 0-1-16,0 0 0 15,0 0-37-15,-9 0-66 16,-7 4-151-16,1-4-228 16</inkml:trace>
  <inkml:trace contextRef="#ctx0" brushRef="#br0" timeOffset="55152.53">5429 14141 1 0,'0'0'10'0,"0"0"21"0,0 0 108 15,0 0-24 1,0 0-39-16,0 0-7 0,0 6-24 16,0-6-10-16,0 0-2 15,0 0 0-15,0 0 12 16,0 0 5-16,0 0-11 15,-2 0-11-15,0 0-4 16,0 0-5-16,-3 0-10 16,1 0 6-16,0 0 7 15,-2 0-3-15,0 0 6 16,-1-4 6-16,3 2-8 16,0-2-14-16,2-2-6 15,-3-1-3-15,0 2-1 16,1-5 1-16,1 2 0 15,1-2 1-15,-2 3 4 0,2 0 6 16,0-1-1-16,-3 0-3 16,3-2-7-16,0-2 0 15,-1 0 0-15,3 1-1 16,0 3 1-16,0 2 0 16,0 6 0-16,0 0 0 15,0-4-1-15,0 3 1 16,0-3 0-16,0-3 0 15,10 1 2-15,0 0-2 16,4 0 0-16,-3 0-1 0,0 6 0 16,-2-4 1-1,0 3 0-15,0 1-1 0,-3 0 1 16,2 0-1 0,-2 0 1-16,-4 0 1 0,3 0 0 15,-5 0 0 1,2 0 1-16,0 0 5 0,0 0-4 15,-2 0-3-15,0 0 0 16,0 0-1-16,0 0 0 16,0 0 2-16,0 0 0 15,0 0-1-15,0 0 0 16,0 0-15-16,0 0-49 16,0-7-102-16,0-2-70 15,0-2-233-15</inkml:trace>
  <inkml:trace contextRef="#ctx0" brushRef="#br0" timeOffset="55714.61">5439 13824 394 0,'0'0'98'0,"0"0"-92"0,0 0 79 0,0 0-20 16,0 0-46-16,0 0-15 0,0 0 9 16,2 0 32-16,6 0-7 15,1 2-11-15,1-2 0 16,-4 2-6-16,3 0-8 15,-3-2-8-15,4 4 4 16,-2-2-4-16,3 1-1 16,-2-1 0-16,0 3-3 15,-2-4 4-15,-5 2 0 16,-2-1 2-16,0 0 14 16,0 2 14-16,0 2 0 15,0 0-14-15,0 4-14 16,0 0-2-16,-2 4-4 15,-2-4 11-15,-1 4-1 16,3-2-6-16,0-2-1 0,-1 2-3 16,1-10 1-16,2 0 0 15,-2-2-2-15,2 0 4 16,0 2-2-16,-3 1-1 16,1 0-1-16,-2 1-5 15,0 2-18-15,-3 3-11 16,5-5-1-16,2-3-11 15,0-1-29-15,0 0-87 16,0 0 21-16,9-15-93 16</inkml:trace>
  <inkml:trace contextRef="#ctx0" brushRef="#br0" timeOffset="56306.52">5684 13852 116 0,'0'0'23'0,"0"0"16"0,0 0 15 0,0 0-25 15,0 0-4-15,0 0 9 16,-6 0 23-16,4 0 12 15,0 0 0-15,-2 0-1 16,2 0-14-16,-3 0-5 16,5 0-11-16,0 0-7 0,-2 0 10 15,2 0 3 1,0 0-4-16,0 0-5 0,0 0-9 16,0 2 3-16,0-2 3 15,0 4-14-15,0 2-3 16,13-6 10-16,5 4-4 15,0 0-7-15,2-2 0 16,-2 2-6-16,0-2-8 16,-2 1 3-16,-3-2-3 15,-2-1-2-15,-4 0 2 16,-5 0 1-16,0 0-1 16,-2 0-31-16,0 0-36 15,0 0-37-15,0 0-51 16,0 0-25-16,2 2-158 15</inkml:trace>
  <inkml:trace contextRef="#ctx0" brushRef="#br0" timeOffset="56671.1">5996 13886 304 0,'0'0'83'0,"0"0"19"0,0 0 27 0,0 0-21 16,0 0-41-16,0 0-17 15,37-14-24-15,-26 14-1 16,1 0-4-16,-1 0 1 16,-3 0-9-16,2 0-2 15,-4 0-10-15,3 0 0 16,-3 0-1-16,2 0-11 16,-2 0-28-16,1 0-24 15,-1 0-43-15,6 0-38 16,-3 0-81-16</inkml:trace>
  <inkml:trace contextRef="#ctx0" brushRef="#br0" timeOffset="56970.16">6339 13860 507 0,'0'0'102'16,"0"0"-91"-16,0 0 69 0,0 0 1 15,0 0-67 1,0 0-8-16,39 0-2 0,-30 0 11 16,1 0-8-16,0 0 1 15,-3 0-5-15,2 0-2 16,2 4-1-16,0-4-15 15,3 2-32 1,-1 0-40-16,3 0 1 0,-3 0-76 16,-4 3-55-16</inkml:trace>
  <inkml:trace contextRef="#ctx0" brushRef="#br0" timeOffset="57240.19">6744 13904 275 0,'0'0'102'0,"0"0"20"16,0 0 25-16,0 0-31 15,0 0-36-15,0 0 10 16,58 0 4-16,-58 2-16 16,2-2-29-16,0 0-20 15,3 2-14-15,-1-2-9 16,0 2-6-16,1 0 0 15,2-2-7-15,2 0-16 16,-3 4-6-16,2 2-20 16,-2 2-55-16,3 3 7 15,-1 0-95-15,2-1-118 16</inkml:trace>
  <inkml:trace contextRef="#ctx0" brushRef="#br0" timeOffset="57486.27">7107 13968 254 0,'0'0'199'0,"0"0"-120"15,0 0 44-15,0 0-3 16,0 0-71-16,0 0-12 16,54-24-7-16,-45 21-21 15,1 2-3-15,-1 1-6 16,1-1 0-16,-4-2-17 15,1 1-26-15,1-2-34 16,0 2-32-16,2-2-6 0,3 4 2 16,1 0 18-1,1 0-13-15,-5 0-18 0</inkml:trace>
  <inkml:trace contextRef="#ctx0" brushRef="#br0" timeOffset="57684.78">7305 13927 99 0,'0'0'73'15,"0"0"26"-15,0 0 5 16,0 0-4-16,0 0-1 15,0 0 2-15,29 0-26 16,-15 0-22-16,-1 0-19 16,-4 0-19-16,0 0-4 15,-2 0-11-15,-3 0 0 16,3 0-8-16,-3 0-14 0,0 0-6 16,4 0-17-16,-4 0-9 15,-2 0-15-15,-2 0-101 16,0 1-277-16</inkml:trace>
  <inkml:trace contextRef="#ctx0" brushRef="#br0" timeOffset="57884.97">7486 13910 492 0,'0'0'0'0,"0"0"-1"16,0 0-1-16,0 0-53 15,0 0-54-15,0 0 109 0,20 6 43 16,-18-6 3 0,0 0 0-16,-2 0-6 0,3 0-25 15,-1 0-15-15,0 0-26 16,-2 0-101-16</inkml:trace>
  <inkml:trace contextRef="#ctx0" brushRef="#br0" timeOffset="58466.38">7486 13910 270 0,'62'-104'243'0,"-62"104"-152"16,0 0 11-16,0 0 12 16,0 0-65-16,0 0-32 15,2 0-2-15,5 2 6 16,4 6 7-16,7 0 2 16,0 1-7-16,7 2 6 15,4 3-3-15,-2 2-10 16,1-4-3-16,3 2-5 0,-4-2-6 15,-3-2-2-15,-1-2 2 16,-8-2-4-16,1-3 4 16,-9-2 0-16,-3-1-1 15,-2 1 4-15,-2-1 4 16,0 0-2-16,0 0-1 16,0 0 14-16,0 0 6 15,0 0-8-15,0 0 6 16,0 3-7-16,0 1 3 15,-2 2-14-15,-7 2-4 16,3 1 3-16,-2 0-4 16,-2 8 0-16,-1-2 1 15,-5 3 2-15,1 0-2 16,-4-1-4-16,4-4 5 0,-1-4-8 16,5-1 5-16,5-2-9 15,-2-6-9-15,8 0 0 16,0 0-12-16,0 0-35 15,0 0-81-15,0 0-64 16,10-6-115-16</inkml:trace>
  <inkml:trace contextRef="#ctx0" brushRef="#br0" timeOffset="60153.62">11193 13659 482 0,'0'0'122'0,"0"0"-118"0,0 0 27 15,0 0 27-15,0 0-31 16,0 0-20-16,0 0 1 15,58 0 2-15,-44 0 18 0,1 0 1 16,1-1-8-16,-1 1-11 16,1 0-8-16,-3 0 1 15,1 0-3-15,-3 0-18 16,-3 0-46-16,4 0-36 16,-3 0-36-16,-1 0-60 15</inkml:trace>
  <inkml:trace contextRef="#ctx0" brushRef="#br0" timeOffset="60372.58">11463 13699 123 0,'0'0'181'15,"0"0"-143"-15,0 0 62 16,0 0-11-16,0 0-30 16,0 0-14-16,60 0 38 15,-44 0-10-15,-1 0-25 16,1 0-5-16,-5 0-15 15,0 0-8-15,-2 0-14 16,0 0-3-16,-3 0-3 16,1 0-7-16,3 0-54 15,0 0-103-15,6 0-57 16,4 0-117-16</inkml:trace>
  <inkml:trace contextRef="#ctx0" brushRef="#br0" timeOffset="60591.94">11791 13680 357 0,'0'0'86'15,"0"0"17"-15,0 0 21 16,0 0-37-16,0 0-27 16,0 0-22-16,55-4 7 15,-46 4-12-15,-2-3-8 16,-1 3-10-16,4 0-8 16,-2 0-4-16,-1 0-3 15,1 0-9-15,0 0-35 16,-2 0-30-16,1 0-41 15,4 0-30-15,5 4-43 16,2 3 0-16,-1-4-6 0</inkml:trace>
  <inkml:trace contextRef="#ctx0" brushRef="#br0" timeOffset="60801.89">12060 13714 138 0,'0'0'132'0,"0"0"-37"16,0 0 10-16,0 0-9 15,0 0-24-15,0 0-14 16,105 20-15-16,-89-20-6 15,-3 0 1-15,-2 0-10 16,0 0-6-16,2 0-12 16,1 0-1-16,1 0-4 15,6 2-5-15,0 1-18 16,2-3-27-16,-1 0-43 16,-1 0-14-16,-2 0-21 15,-1-5-36-15,-5 3-55 16</inkml:trace>
  <inkml:trace contextRef="#ctx0" brushRef="#br0" timeOffset="61000.16">12499 13730 149 0,'0'0'215'0,"0"0"-173"15,0 0 46-15,0 0 15 16,0 0-44-16,0 0 1 16,73 10 3-16,-59-10-12 15,-5 0-15-15,-1 0 1 16,-1 0-21-16,0 0-10 15,2 0-6-15,0 0-8 16,2 0-40-16,0 0-26 0,4-1-62 16,1-6-17-1,-1 2 23-15,4 4-43 0</inkml:trace>
  <inkml:trace contextRef="#ctx0" brushRef="#br0" timeOffset="61188.38">12842 13720 111 0,'0'0'133'0,"0"0"-25"15,0 0 45-15,0 0-31 16,0 0-39-16,0 0-24 16,62 0-8-16,-49 0-14 15,-1 0-8-15,-3 0-15 16,-1 0-9-16,2 0-4 16,-1 0-1-16,-1-4-8 15,4-3-26-15,-1 1-21 0,2 5-84 16,3 1-76-1,-1 0-196-15</inkml:trace>
  <inkml:trace contextRef="#ctx0" brushRef="#br0" timeOffset="61354.09">13196 13696 230 0,'0'0'204'16,"0"0"-151"-16,0 0 46 15,0 0-16-15,0 0-46 16,0 0-20-16,63 13-2 15,-52-10-11-15,4-3-2 16,-1 0-2-16,-3 0-8 16,-3 0-58-16,0 0-41 15,-2 0-114-15</inkml:trace>
  <inkml:trace contextRef="#ctx0" brushRef="#br0" timeOffset="61610.39">13441 13690 357 0,'0'0'232'0,"0"0"-208"16,0 0 45-16,0 0 4 15,0 0-66-15,0 0-7 16,43 0-8-16,-24 0-2 16,2 0-4-16,-1 0-10 15,-5 0 5-15,1 0 13 16,-5 0 0-16,1 0-14 0,-3 0-29 15,-1 0-33-15,3 0-1 16,1 0 23-16,-2 0-23 16,-1 0-67-16</inkml:trace>
  <inkml:trace contextRef="#ctx0" brushRef="#br0" timeOffset="62370.32">13677 13519 101 0,'0'0'327'0,"0"0"-296"0,0 0 45 15,0 0 26-15,0 0-42 0,0 0-3 16,0 0 23-1,0 0-15-15,0 0-16 16,5 0-6-16,1 6-3 0,4 2 0 16,3 2-9-16,1 5-12 15,3-4 0-15,1 6-9 16,-1-6-2-16,4 3-2 16,-3-2-2-16,-1 1 0 15,2-2 5-15,-4 0-2 16,1 0-1-16,-1 0 0 15,1-1-1-15,-3-3-4 16,-1-1-1-16,-2-1 0 0,-1-1 1 16,-2 0-1-1,0-2-1-15,-3 0 1 0,-1-2 0 16,-1 0 0-16,0 2 0 16,0-2 1-16,-2 0-1 15,0 4 0-15,0-4 3 16,0 0 1-16,0 0-2 15,0 0 2-15,0 1-4 16,0 2 0-16,0 1 1 16,0 2 0-16,-9 1 2 15,-9 6-2-15,-1 3 0 16,-4-1 2-16,-4 4-3 16,3-3 0-16,1-1-1 0,6-2 0 15,3-3 1 1,5-8-1-16,5 0-1 0,0-2-11 15,4 0-4-15,0 0-35 16,0 0-29-16,0 0-22 16,0 0-26-16,4 0-98 15,5 0-118-15</inkml:trace>
  <inkml:trace contextRef="#ctx0" brushRef="#br0" timeOffset="65343.46">12236 13824 479 0,'0'0'77'0,"0"0"-26"0,0 0 59 16,0 0-62-16,0 0-29 0,0 0 5 16,0 0 19-1,0 0-8-15,0 0-3 0,0 0-8 16,0 0 6-16,0 0-5 16,0 9-9-16,0-3-3 15,2-1-2-15,-2 1 9 16,0 0 8-16,0 4 8 15,0 2-5-15,0 4-5 16,0 4-10-16,0 2 0 16,0 0-5-16,0 0-6 15,0-4 0-15,0-5-3 16,0-3 3-16,0-9-3 16,0-1-2-16,0 0-2 15,0 0-6-15,0 0-9 16,0 0-21-16,0-1-58 15,5-13-5-15,2 1-20 0,-1 5-106 16,-2 5-120-16</inkml:trace>
  <inkml:trace contextRef="#ctx0" brushRef="#br0" timeOffset="65641.78">12080 13858 481 0,'0'0'119'0,"0"0"-73"0,0 0 77 0,0 0-46 16,0 0-45-16,0 0-8 15,37 0 28-15,-12 0-2 16,2 0 0-16,2 0-24 15,-4-2-15-15,-3 0-6 16,-4 2-3-16,-2 0-2 16,-3 0 0-16,-5 0-8 15,-2 10-22-15,-4 3-18 16,-2 1-26-16,0 3-69 16,0 2-132-16</inkml:trace>
  <inkml:trace contextRef="#ctx0" brushRef="#br0" timeOffset="65891.6">12169 14137 79 0,'0'0'463'16,"0"0"-378"-16,0 0-35 15,0 0 23-15,0 0-48 16,0 0-14-16,31-13-4 0,-10 8-5 16,-4 0-2-1,3 2-12-15,-4 3-48 0,-1 0-24 16,-4 0-122-16</inkml:trace>
  <inkml:trace contextRef="#ctx0" brushRef="#br0" timeOffset="66391.05">12468 14102 244 0,'0'0'297'0,"0"0"-252"16,0 0 25-16,0 0 21 16,0 0-70-16,0 0-14 0,0-5 7 15,0 1 31 1,0 2 7-16,0 0 2 0,0-3 0 15,0-2 3-15,0-5-23 16,0-6-14-16,2-5-16 16,2-3 1-16,-1-4-5 15,1 1 1-15,0 0-1 16,1 5 1-16,-5 10 0 16,3 8-1-16,-1 6 2 15,-2 0 5-15,2 0-7 16,0 14-8-16,2 10 1 15,5-1 3-15,1 0 4 16,3-5 0-16,-3 0 0 16,4-2-1-16,-3-7 1 0,1-4-1 15,-1 1 0 1,-1-4 0-16,2 1 1 0,1-2 3 16,-4-1 0-16,-2 0-1 15,0 0 3-15,-1 0-1 16,1-16 2-16,-3-3 6 15,-2-6-1-15,-2 1-11 16,0 7 0-16,0 2-9 16,0 7-11-16,0 8-25 15,0-4-36-15,0 4-11 16,0 0-99-16,0 0-93 16</inkml:trace>
  <inkml:trace contextRef="#ctx0" brushRef="#br0" timeOffset="66871.62">12791 13904 521 0,'0'0'116'0,"0"0"-88"0,0 0 104 15,0 0-77-15,0 0-47 16,11 108 0-16,-6-92-5 15,-3-1 12-15,0-10 1 16,-2-2-13-16,0-3-3 16,0 0-4-16,0 0-26 15,0-17-74-15,0-6 2 0,-4-5 0 16,-1-1 2-16,1 8 50 16,-3 2 50-16,-2 5 16 15,0 4 23-15,0 0-6 16,0 4 4-16,3 2 4 15,1 4-19-15,3 0 5 16,2 0 2-16,0 0 0 16,0-2 2-16,0 2 7 15,0 0 9-15,0 0-6 16,0-2-11-16,9 2-7 16,9-2-2-16,1 2-7 15,4 0 5-15,2-4-5 16,-6 4 3-16,-1-2-12 15,-5 2-4-15,-1 0 1 16,-8-2-1-16,-2 2-2 0,-2-2-31 16,0 2-7-16,0 0-32 15,0 0-128-15,-12 0-255 16</inkml:trace>
  <inkml:trace contextRef="#ctx0" brushRef="#br0" timeOffset="67773.5">12865 13972 319 0,'0'0'128'0,"0"0"-77"0,0 0 39 0,0 0-36 15,0 0-16-15,0 0-17 16,-14 0 5-16,14 0 9 0,0-1-4 15,0 1-4-15,0 0 28 16,0 0-2-16,0 0-17 16,0 0-11-16,0 0-5 15,0 0-4-15,2 0-11 16,5 0 0-16,0 0-5 16,1 0-5-16,3 0 5 15,-1 0 1-15,1 0 0 16,-5 0-1-16,2 0 1 15,-4-3 0-15,-2 3-2 16,-2 0 1-16,0-2 0 16,0 2 9-16,0-2 4 0,-2 2-13 15,-19-2-17-15,-3 2-67 16,-5 0-143-16,2 4-383 16</inkml:trace>
  <inkml:trace contextRef="#ctx0" brushRef="#br0" timeOffset="69252.34">6345 14261 212 0,'0'0'279'0,"0"0"-243"0,0 0 24 0,0 0 39 16,0 0-38-16,0 0-40 15,0 0-5-15,0-2 10 16,0 1 7-16,0-5-4 16,0-1 9-16,0 1 5 15,0-6 9-15,0-1-19 16,0-2-5-16,-2-7-10 16,2 0-8-16,-2-2-4 15,2 2-3-15,0 2-4 16,0 2 4-16,0 8-5 15,0 1 2-15,0 5 0 16,0 4-2-16,0-1-32 16,0-2-48-16,0 2 9 0,0-9-59 15,0 1-27-15,0-3-58 16,8 2-15-16</inkml:trace>
  <inkml:trace contextRef="#ctx0" brushRef="#br0" timeOffset="70068.86">6512 14087 402 0,'0'0'123'0,"0"0"-120"16,0 0-3-16,0 0 4 16,0 0-4-16,0 0-38 15,0 46 38-15,0-42 2 16,0 0 30-16,0 4 28 15,0 2 12-15,0 0 2 16,0 2-16-16,0-4-29 0,0-2-5 16,0-2 0-1,0-4-3-15,0 0-3 0,0 0 1 16,0 0-5-16,-2 0 13 16,2 0 3-16,0-8 11 15,0-6 7-15,0-4 0 16,0-4-15-16,0 6-14 15,0-3-19-15,0 6 2 16,0 1 0-16,0 1-2 16,0 6 0-16,-3-4-1 15,3 5 1-15,-2 3-3 16,2 1 3-16,0 0 0 16,0 0-1-16,0 0 1 0,0 0-3 15,0 0 0-15,0 0 0 16,0 0 0-16,0 8 3 15,7 2 1-15,2 2 0 16,4 2 3-16,-1-3-3 16,1 2-1-16,-2-1 1 15,1-2 0-15,-2 0-1 16,-3-4 0-16,2 0-1 16,0-1 1-16,-3-5-1 15,5 0-5-15,1 0 4 16,-1 0-1-16,-3-13 1 15,0 3 0-15,-4-7 0 16,-4 4-2-16,0 3-1 16,0-8 4-16,0 4 1 15,0 0 7-15,0-2-4 0,0 1-3 16,-4 6-12-16,4 1-7 16,0 5-16-16,0 3-26 15,0 0-7-15,0 0-13 16,0 0-78-16,0 3-35 15,0 6-149-15</inkml:trace>
  <inkml:trace contextRef="#ctx0" brushRef="#br0" timeOffset="70525.81">6735 14022 312 0,'0'0'143'0,"0"0"-87"0,0 0 56 16,0 0-19-16,0 0-31 15,0 0-15-15,13 73 5 16,-6-53 6-16,0 2-16 16,-3 0-7-16,-1-9-13 15,-3 0-18-15,0-9-4 16,0 0-5-16,0-4-4 16,0 0-7-16,0 0-11 15,0 0-19-15,0-12-27 16,0-8 59-16,-5-4 9 15,0-2 2-15,-2 2 0 0,1 2 3 16,0 4-7 0,-1 1 6-16,0 3-2 0,4 5-7 15,1 0 10-15,2 1 0 16,0 2 3-16,0 5 12 16,0-4 8-16,0 4-1 15,12-4-2-15,1 1-4 16,5 0-7-16,0-2-2 15,-5 2-7-15,3 2 5 16,-6 0-4-16,-2 0-2 16,-2 2 1-16,-6 0-6 15,0 0-8-15,0 0-20 16,0 0-13-16,0 0-66 16,-4 4-106-16,-8 12-198 15</inkml:trace>
  <inkml:trace contextRef="#ctx0" brushRef="#br0" timeOffset="70624.28">6735 14022 323 0</inkml:trace>
  <inkml:trace contextRef="#ctx0" brushRef="#br0" timeOffset="70712.91">6735 14022 323 0,'22'99'170'0,"-8"-99"-152"0,1 0 43 0,5-7 25 15,1-5-44-15,-4 3-23 16,-3 0-14-16,-3 5-5 15,-7 2 0-15,0 2-49 16,-4 0-53-16,0 6-89 16</inkml:trace>
  <inkml:trace contextRef="#ctx0" brushRef="#br0" timeOffset="95401.66">14186 15108 179 0,'0'0'173'0,"0"0"-133"16,0 0 28-16,0 0-1 16,0 0-24-16,0 0-36 0,0 0-4 15,-49-3-1-15,46 3-2 16,1 0 12-16,0 0 9 16,2 0 19-16,-2 0 0 15,0 0-12-15,2 0-3 16,-2 0 4-16,2 3-5 15,-4-2 2-15,4 1 3 16,-2-2 9-16,0 0 6 16,0 0 12-16,0 0 3 15,-2 0-27-15,-3 0-6 16,1 2-17-16,-4-2-3 16,1 2 1-16,-4-2 3 0,2 4 1 15,-2-4-3-15,1 0 3 16,1 0 2-16,-2 0 3 15,-1 4 1-15,1-2-1 16,-3 0-4-16,1 0-1 16,-3 2-1-16,1 4 1 15,-2-3-4-15,-1-2-5 16,3 2 3-16,-6 0 0 16,3-5 2-16,-4 0-5 15,-1 0 5-15,-1 0-6 16,1 4 2-16,-2 1-1 15,3 0 1-15,2 4 4 16,-3-5 0-16,-2 1-4 0,0 3 4 16,-2 1-2-1,0 1-5-15,3-1 2 0,-5-2-1 16,4-1-1-16,3-3-1 16,1 0 1-16,3 3 2 15,-4-4-2-15,-1 2 1 16,-2 0-1-16,-2-4 0 15,2 1 0-15,1 2 0 16,-1-3 0-16,3 0 0 16,-1 0-2-16,1 0 2 15,-3 0 2-15,0 0 1 16,3 0-2-16,-3 0 0 0,3 0 2 16,-3 0-3-1,-2 0 0-15,2 0 3 16,0 0-2-16,-2 0 3 0,3 0-2 15,-3 0 4-15,0 0-3 16,-2 0 2-16,2 0-4 16,0 0 2-16,2 0-2 15,2 0 4-15,-4 0-5 16,0 0 1-16,-2 0-1 16,0-4 1-16,0 0-1 15,-1 0 1-15,3-1 0 16,0 2 1-16,-2 0-1 15,-2-4 1-15,-5 1-1 16,0 2 1-16,1 0-2 16,-2 4 0-16,2-4 2 15,1 4-3-15,-2 0 2 0,0-5-1 16,-2 5 0-16,-2-1 0 16,1-2 0-16,4 2 0 15,1-2 0-15,7 2 1 16,0 1 1-16,4 0-4 15,4-5 1-15,-6 2 1 16,2-3 4-16,-2 2-4 16,-4-5 0-16,0 5-3 15,-5 0 6-15,-1 3-5 16,-2 1 3-16,-5 0-2 16,2 0 0-16,1 0 0 0,1 0 1 15,5 0 2-15,-1 0-2 16,5 0 0-16,2 0-1 15,2 0 2-15,3 0-2 16,-5 0 1-16,0 0 0 16,-5 0-1-16,3 0 1 15,-4-5-1-15,1 5 1 16,-3 0 0-16,-4-4 0 16,1 4 0-16,0 0 1 15,3 0-2-15,0 0-1 16,6 0 1-16,-2 0 1 15,1 0 0-15,-5 0 1 16,-1 6 1-16,-3 2-4 16,-1-4 0-16,3 1 2 0,-1-1-1 15,-1-3 1-15,-1 3 0 16,-1-2 0 0,-3 1-1-16,-2-3 0 0,-2 3 0 15,-2 2-1-15,4 0-2 16,1 4 0-16,3-5 3 15,1 0 1-15,3-4-2 16,0 1-3-16,1-1 3 16,4 0 0-16,-3 0-2 15,1 0 3-15,-6 0 1 16,3 0-1-16,0 0-2 16,-3 0 3-16,1 0-1 15,-2 0 1-15,1 0 0 16,1 0-5-16,1 0 5 0,1 0 0 15,3 0 1-15,-1 0-1 16,-1 0 0-16,2 0 1 16,1 0-1-16,1 0 0 15,-3 0 0-15,1 0 2 16,-2 0-2-16,1 0 0 16,1 0 1-16,1 0 1 15,-3 0-1-15,4 0-1 16,-3 0 1-16,3 0-1 15,1 0 1-15,3 0-1 16,-2 0 0-16,2 0 0 16,-5 0 0-16,0 0 1 0,-4 0-2 15,-2 0 1-15,-1 0 0 16,1 0 0-16,0 0 0 16,1 0 0-16,4 0 1 15,-3 0 3-15,-5 0-3 16,3 0-2-16,-5 0 3 15,0 0-4-15,2 0 4 16,-1 0-1-16,4 0 1 16,-1 3 0-16,3-3-2 15,3 0 0-15,3 0-2 16,0 0 4-16,1 0-4 16,4 0 4-16,-3 0-2 15,3-4 0-15,1 0 0 16,-1 0-2-16,2 4 7 0,3-5-10 15,-1 5 8-15,0 0-4 16,2 0 2-16,-2-1 1 16,0-2-2-16,0-1 1 15,1-2-1-15,0 6 1 16,-3-3-2-16,0 3 1 16,0 0-4-16,0 0 4 15,3 0 0-15,-1 0-6 16,1 3 6-16,2 3-1 15,1 2 1-15,0-3-1 16,-2-1 0-16,1 0 0 16,-3-4 0-16,-2 4-3 15,1 2-2-15,2-2 6 0,-1 2-3 16,2-3 2-16,2 0 0 16,0-1 1-16,-1 2-4 15,5-4 3-15,-2 0-1 16,-1 0-2-16,0 0 3 15,-2 0 1-15,-5 0-1 16,0 4 2-16,0 0 0 16,1 0-1-16,0 2-3 15,-1 2 2-15,4-5-4 16,3 3 5-16,3-1 5 0,-2-1-5 16,4-2 0-1,-1-2 1-15,1 2-2 0,-3 2 2 16,1 2-2-16,0-2 2 15,0 0-1-15,-1-4 0 16,2 5 1-16,-1-1-1 16,0-3 0-16,2 2-1 15,-3 1 1-15,1-4 0 16,-1 5 0-16,0-3 0 16,0 0 1-16,2 0-2 15,-1 2 1-15,1-4-2 16,1 0-1-16,-1 0 3 15,0 0 0-15,0 0 0 16,-1 0-1-16,-3 0 1 0,-1 0 3 16,0 0-2-1,0 0-1-15,4 0-1 0,-1 0 1 16,4 0 0-16,1 0 1 16,0 0-1-16,1 0 1 15,-1 0 0-15,2 0 0 16,-2 0 1-16,2 0-2 15,-3 0 0-15,1 0 4 16,1 0-4-16,4 0 0 16,-1 0 1-16,0 0 0 15,2 0 2-15,0 0-2 16,-1 0 1-16,1 0-3 16,-2 0 2-16,2 0-1 0,-1 0 0 15,-4 0 0-15,3 0 0 16,-2 0 1-16,0 0-2 15,-2 0 3-15,0 0-2 16,-1 0 2-16,1 0-3 16,-1 0 1-16,1-4 0 15,-3 4-1-15,1 0 0 16,-1 0 1-16,3 0 0 16,2 0 0-16,-3-2 1 15,1 2-1-15,4 0-1 16,-2 0 1-16,0-2-1 15,1 2-2-15,2-2 3 16,-3 2-6-16,1 0 3 16,4-3-1-16,-1 3-5 15,-1 0-13-15,0 0-24 0,0 0-47 16,-1 0-30 0,5 5-34-16,2 9-91 0,2 3-65 15</inkml:trace>
  <inkml:trace contextRef="#ctx0" brushRef="#br0" timeOffset="96801.36">5177 15136 97 0,'0'0'85'0,"0"0"-44"0,0 0 23 16,0 0 4-16,0 0-22 16,0 0 5-16,0 0-20 0,0 0 2 15,0 0 9-15,0 0 3 16,0 0-11-16,0 0-5 15,0 0 1-15,0 0 5 16,0 0-2-16,0 0 6 16,0 0-6-16,0 0-1 15,0 0 0-15,0 1 0 16,0-1-13-16,0 0-7 16,0 4 0-16,-2 1 3 15,-4 8 4-15,-3 4 11 16,-3 6-19-16,-3 4-7 15,-1 5-2-15,1-6 6 16,-1 0 6-16,3-3-2 16,1-6 5-16,4-5 2 0,1-4-8 15,3 1-4-15,0-5-7 16,-2 0 0-16,4 5-1 16,-2-3-3-16,0 2 1 15,1 0 0-15,1-3 2 16,-2-5 0-16,4 1 1 15,-2 2 2-15,2-3-2 16,0 2 0-16,0-2 0 16,0 0-1-16,0 0-6 15,0 0-2-15,0 4 4 16,0 3 3-16,0-3 2 16,0 0 4-16,0 6-3 15,4-6 1-15,0 7-1 0,3-7-1 16,1 2-10-1,6 1 8-15,5 1-4 0,4 2 6 16,6 3 5-16,0 0-5 16,-2-3 1-16,-4 3-1 15,-6-8 2-15,-3 4 0 16,-3-6-2-16,-3 2 2 16,-2-4-1-16,-6-1 0 15,0 3 3-15,0-3 0 16,0 0 5-16,0 0-1 15,0 0-3-15,0 0 0 16,0 0-3-16,0 0-1 0,0 0 4 16,0 0-1-1,0 0 2-15,0 0-6 0,0 0-2 16,-2 0-4-16,-8 0-7 16,-3 0 0-16,-1-4 4 15,-3-4-14-15,-1-2 2 16,-2 1 4-16,2 1-12 15,0 2 12-15,3 2 2 16,1-1 10-16,1 3 4 16,-2-2 1-16,1 2 0 15,-1-3-4-15,-1-3-3 16,3-2-15-16,-4-5-2 16,2-2 2-16,4-1 3 0,-2 6 2 15,4 0 6-15,2 11 3 16,2-4 6-16,5 5-1 15,0 0 1-15,0 0-7 16,0 0-2-16,0 0-12 16,0 0-15-16,0 0-4 15,0 0-12-15,0-4 7 16,7-6 17-16,7-4 17 16,-1-2 5-16,-2-2-59 15,-4 3-30-15,-7 8-115 16</inkml:trace>
  <inkml:trace contextRef="#ctx0" brushRef="#br0" timeOffset="98811.8">8961 14843 402 0,'0'0'90'0,"0"0"-90"0,0 0 23 16,0 0 18-16,0 0-21 16,0 0-17-16,0 0 1 15,-11 0 19-15,6 4 20 16,3 0 26-16,-1 10-24 16,3 2 13-16,0 8 11 15,0 6-33-15,0 3-11 0,0 8-9 16,0 2 2-1,0 1-1-15,0-3 8 16,0-2 2-16,5-11-6 0,-2-10-1 16,-1-8-13-16,-2-6-3 15,0-4-4-15,0 0-12 16,0 0 8-16,0-9-3 16,0-14 0-16,0-16 7 15,-2-3 12-15,-10-2-3 16,3 8-7-16,3 2 5 15,-4 6-7-15,4 2 0 16,-3 4 0-16,5 0 1 16,-2 2-2-16,0 1 0 15,4 6 0-15,2 5 1 16,0-2-4-16,0 2 3 0,0-1-1 16,0-3 1-1,2-3-1-15,10-5 2 0,-1 1 0 16,0 5-1-16,-2 6-2 15,-2 5 0-15,-1 0 2 16,-2 0-2-16,4 3-1 16,-2-5-4-16,1 4 2 15,1 1-9-15,4 0-6 16,-3 0-7-16,-1 0-5 16,1-3 0-16,1-1-18 15,-6 2-21-15,0 2-26 16,-4 0-28-16,0 0-129 0</inkml:trace>
  <inkml:trace contextRef="#ctx0" brushRef="#br0" timeOffset="99139.85">8878 14977 473 0,'0'0'140'0,"0"0"-126"0,0 0 26 16,0 0 57-16,0 0-55 15,134-28-28-15,-105 20-10 16,-9 4-2-16,-6 0-2 16,-8 2-12-16,-4 2-50 15,-2-2-40-15,0 0-19 16,0 2-25-16,0 0-143 16</inkml:trace>
  <inkml:trace contextRef="#ctx0" brushRef="#br0" timeOffset="99482.94">9152 14874 369 0,'0'0'207'0,"0"0"-156"15,0 0 2-15,0 0 55 16,0 0-8-16,0 0-49 16,0 27-36-16,0-15 16 15,5 2 30-15,2 4-9 0,-1-1-8 16,-1 10-21 0,-1-4-3-16,-2 8-2 0,-2-8-17 15,0 2 1-15,0-5-2 16,0-4 0-16,0-2-8 15,0-3-14-15,0-9-16 16,0-2-52-16,0 0-16 16,0-27-103-16,0-7-142 15</inkml:trace>
  <inkml:trace contextRef="#ctx0" brushRef="#br0" timeOffset="100077.96">9341 15037 266 0,'0'0'203'15,"0"0"-112"-15,0 0-17 16,0 0 26-16,0 0-26 16,0 0-61-16,0-12-13 0,0-14 38 15,0-2-6 1,0-4-12-16,0 2-6 0,0 4-6 16,0 4-5-16,0 8-2 15,-2 4 2-15,2 6-3 16,0 4 0-16,0 0 1 15,0 0 4-15,0 0 8 16,0 0-13-16,0 14 0 16,0 7 16-16,14 2-9 15,3 4-3-15,4 4 3 16,1-3 1-16,2-1 1 16,-3-6 2-16,-3-7 7 15,-1-4-11-15,3-1-7 16,-2-6 5-16,4-3-3 15,-1 0-2-15,-4 0 0 16,-1-14 5-16,-3-4 1 0,-3-2 3 16,-4 0 3-16,-2-7 7 15,-4 2-7-15,0 1 0 16,0-1-11-16,0 8 7 16,0 1-8-16,0 8-6 15,0-5-38-15,0 8-35 16,0 0-17-16,-2 2-53 15,-2 3 25-15,2 0-91 16,0 13-193-16</inkml:trace>
  <inkml:trace contextRef="#ctx0" brushRef="#br0" timeOffset="100705.32">9785 15087 344 0,'0'0'165'0,"0"0"-135"0,0 0 20 16,0 0 43-16,0 0-37 0,0 0-34 15,0-129-7-15,0 84 12 16,0 0 4-16,5 1-11 16,3 9 1-16,1 3-6 15,-4 15-2-15,-3 11-8 16,-2 5-5-16,0 1-11 16,3 0 11-16,5 15 0 15,1 14 4-15,5 5 6 16,1 2 4-16,-1-12-8 15,-1 0-5-15,1-6 3 16,-6-2-4-16,1 0 1 16,-5-2-2-16,1-1-4 15,-5 4-16-15,0-2-25 0,0-8 8 16,0-2-8-16,-16 0 5 16,-4-5-35-16,-5 0-3 15,2-6-11-15,-2-5-3 16,2-2 29-16,6 7 64 15,3 0 52 1,6 4 34-16,3 0-25 0,5 2-1 16,0-3-30-16,0-3-19 15,2-1 35-15,16-1 14 16,4-4-9-16,5 0-31 16,-2 0-11-16,2-2-6 15,0 1-4-15,-4 4 1 16,-2 1-20-16,-1 5-67 15,-3 3-57-15,-3 0-72 0</inkml:trace>
  <inkml:trace contextRef="#ctx0" brushRef="#br0" timeOffset="101125.98">10091 14981 339 0,'0'0'201'0,"0"0"-168"0,0 0-4 15,0 0 44-15,0 0-36 16,0 0-24-16,27-19 3 16,-19-10 63-16,-1 1-1 15,-5-3-26-15,-2 4-19 16,0-5-1-16,0 6-16 0,-7-1-12 16,-1 13 0-16,0 0-2 15,4 10-4-15,2 4 0 16,0 0-5-16,2 0-9 15,0 0 5-15,0 0 11 16,0 18 0-16,6 5 4 16,12 0 3-16,5 1-2 15,-1-4 0-15,2 1 0 16,1-8 1-16,-5-2-1 16,-2-7-2-16,-8-4-3 15,2 0 0-15,-3 0-1 16,-3-10 1-16,0-15 1 0,-4-9 11 15,-2-4-11-15,0 2 13 16,0 8-14-16,0 8-10 16,0 10-48-16,0 7-51 15,0 3-31-15,0 7-81 16,-12 30-286-16</inkml:trace>
  <inkml:trace contextRef="#ctx0" brushRef="#br0" timeOffset="138441.07">17253 12228 248 0,'0'0'193'0,"0"0"-133"0,0 0 15 0,0 0-23 16,0 0-14-16,0 0-2 0,0 0 7 15,0 0 0-15,0-34-6 16,0 30 11 0,0 0 1-16,0 0-15 0,0 0-8 15,0-2 5-15,0 2-20 16,0-5-5-16,5 0-2 15,7-1 1-15,3 2 0 16,1-1-2-16,1 4 6 16,3 1-3-16,1 4 5 15,0 0-4-15,2 0 0 16,4 0-4-16,-3 1 3 16,3 13-2-16,-1 3 0 15,-1-4 6-15,0 0-6 16,-5-1 0-16,-1-2-3 15,0 4-2-15,-1 0 6 0,-1 5-1 16,-3 6 14-16,-1 3 3 16,-4 6-7-16,0 0-4 15,-7 2 6-15,-2-1-11 16,0-6 1-16,0 2-5 16,0-2 3-16,0 2-3 15,-2 5 2-15,-10 0-1 16,2 3-1-16,-2 0-1 15,-1-3 2-15,2-2-1 16,-3-1 0-16,3-2-1 16,3 1 1-16,0 1-1 15,2 1 0-15,2-4 1 0,4-2-5 16,0 2 8-16,0 0-3 16,0 6 5-16,0 2 1 15,0 0-4-15,4 0 1 16,5-2-4-16,4 2 2 15,3 0-3-15,2-2 6 16,4-5-5-16,0-6 2 16,-2-8-1-16,1-3 3 15,-4-4 0-15,-3 0-4 16,-1-4 1-16,1 0 0 16,-8-2-1-16,-1-2 0 15,-1-2 0-15,-4 0-1 16,0 0 1-16,0 0 6 15,0 0-4-15,0 0 6 0,0 0 0 16,0 0 10-16,0 0-13 16,-2 0 0-16,-5 0-5 15,-5 0 0-15,0 0 0 16,-7 2 2-16,4 4-5 16,-1 4 4-16,3 4-4 15,2 2 3-15,2 2 0 16,0 0 1-16,5 3-1 15,0 2 0-15,1-1 1 16,3 6 1-16,0 4 0 16,0 1-2-16,0 0 0 0,0 0-1 15,0-1 1 1,9 0 1-16,0 2 2 16,0 4-2-16,-2 2 1 0,1 2 0 15,-3 5-2-15,1-1 5 16,2 4-3-16,-2-4-1 15,3 2 2-15,-1-4-6 16,2-2 8-16,-6-1-4 16,1-6-1-16,1-1-1 15,-2 1 1-15,-2-1-2 16,4 0 2-16,-4 0 0 16,-2-2 3-16,0-4-2 15,0-2-1-15,0-2 3 0,0 0-4 16,0 4 4-16,0-2-4 15,0 1 3-15,-2-5-2 16,-8-3 0-16,2 3-1 16,-3 0 1-16,-3-1 2 15,1 0 0-15,-3 2 2 16,-4 0 2-16,-6 6-4 16,-6 1 1-16,1 1-2 15,0-4 1-15,0-1-1 16,0-8 4-16,-1 0-3 15,1-12 1-15,-2-4-2 16,-4-2-1-16,2-2-2 0,-3-22-8 16,1-6 9-16,-1-2-2 15,9 6 2-15,4 7 0 16,3 7-8-16,4-3 4 16,-2-2-14-16,-2 7-4 15,-1-3-20-15,4 5-55 16,7 4-92-16,10 2-20 15,2 0-116-15</inkml:trace>
  <inkml:trace contextRef="#ctx0" brushRef="#br0" timeOffset="139700.29">18562 13014 166 0,'0'0'69'0,"0"0"-3"0,0 0-2 16,0 0 19-16,0 0 4 16,0 0 14-16,0 0 12 15,4-34-17-15,-4 32-23 16,0 0-10-16,0-2-19 16,0 0-17-16,-6-2-6 15,-4 0-7-15,1 2-3 16,-4-2 3-16,-3 0 8 15,-4 2-8-15,-2 4-4 0,-4 0-7 16,-1 0-2-16,-4 5-1 16,-1 13 0-16,3 7 1 15,2-1-1-15,5 1-2 16,9-2 2-16,4 4-1 16,9-4 1-16,0-5 0 15,0-1 0-15,2-4-3 16,21-5 1-16,3 1-1 15,5-3 3-15,8 0-3 16,1 1 0-16,-3 1 3 16,1 6-9-16,-2 2 5 0,-4 3-2 15,-7 0-5-15,-4 4 11 16,-3-1-2-16,-7 0-7 16,-5 4 9-16,-6-4 0 15,0 2 10-15,0 0-3 16,0-2 17-16,-19 2 2 15,-10-4 4-15,-8 0 1 16,-5-8-5-16,-2-6-14 16,-1-2 6-16,3-4-9 15,-1 0-9-15,8-4 0 16,6-10-3-16,9-2-4 16,6 0-6-16,8-5-25 15,6 2-29-15,0-1-35 0,2 1-33 16,27-4-37-1,7 3-17-15,1 2-51 0</inkml:trace>
  <inkml:trace contextRef="#ctx0" brushRef="#br0" timeOffset="140280.12">19063 13156 475 0,'0'0'127'0,"0"0"-66"0,0 0 90 15,0 0-71-15,0 0-27 16,0 0 3-16,-62-26 5 15,41 26-5-15,2 0-29 16,-4 10-12-16,1 3-8 16,-1 5-1-16,4 0 2 15,0 5-6-15,6 4-2 16,5 3 0-16,3-2 3 16,5 2-2-16,0-5-1 15,16-2-2-15,10-5 2 16,8-10 1-16,6-8-1 0,3 0-8 15,-1-2-3 1,-5-20-19-16,-3-3-21 0,-12 0-34 16,-7 3 14-16,-7 4-11 15,-8 6-19-15,0 6 51 16,0-1 50-16,-10 3 3 16,-7 0 5-16,-4 1 19 15,1 0 17-15,-2 3 10 16,0 0 4-16,-3 0-13 15,4 0 4-15,-2 0 8 0,5 6-11 16,1 6-17 0,3 0-15-16,3-1-11 0,2-2-3 15,6-2-2 1,3-5 0-16,0 0-45 0,0-2-79 16,12 0-47-16,13-2-117 15</inkml:trace>
  <inkml:trace contextRef="#ctx0" brushRef="#br0" timeOffset="140667.19">19223 13243 81 0,'0'0'533'0,"0"0"-477"0,0 0 77 0,0 0 14 16,9 128-49-1,-4-88-4-15,-1 4-38 0,-2-4-10 16,1-10-23-16,-1-8-4 16,0-14-7-16,0-5-12 15,0-3 2-15,-2 0-4 16,0 0 2-16,2-17-9 16,-2-16 9-16,0-11 7 15,0-6 7-15,0 2-14 16,0 7 2-16,0 5-2 15,0 8-10-15,0 7-5 16,10 6 1-16,1 2-1 16,4 4-7-16,5 0 10 15,1 4-12-15,0 2-7 0,2 3-16 16,-3 0-29-16,0 0-17 16,-4 0-41-16,-5 0-95 15,-4 0-219-15</inkml:trace>
  <inkml:trace contextRef="#ctx0" brushRef="#br0" timeOffset="141091.85">19526 13269 189 0,'0'0'329'0,"0"0"-252"0,0 0 28 0,0 0 29 16,0 0-60-16,0 0-20 15,0 59 5-15,0-30 10 16,0-1-28-16,0 1-7 16,0-6-17-16,0-1-1 15,9-2-5-15,-2-4-3 16,2-6 1-16,-5-1-5 15,3-9-4-15,5 0-1 16,0-3-2-16,7-19 1 16,0-6 2-16,2-4 9 0,-4 0 9 15,-3-1 1-15,-4 2-2 16,-7 3-6-16,-1 3-9 16,-2 3-1-16,0 4 5 15,0 3-12-15,0 4-4 16,0 4-26-16,0 0-24 15,0 3-36-15,0 2-52 16,0 2 2-16,0 0-46 16,0 0-170-16</inkml:trace>
  <inkml:trace contextRef="#ctx0" brushRef="#br0" timeOffset="141355.26">19845 13218 277 0,'0'0'245'15,"0"0"-150"-15,0 0 83 16,0 0-27-16,0 0-52 16,0 0-15-16,0 137-29 15,0-103-13-15,0-2-26 16,0-10-11-16,0-4-5 15,0-7-4-15,0-6-23 16,0-5-35-16,0 0-71 16,0-5-40-16,7-18-80 15,4-7-80-15</inkml:trace>
  <inkml:trace contextRef="#ctx0" brushRef="#br0" timeOffset="141813.01">20137 13234 340 0,'0'0'234'15,"0"0"-158"-15,0 0 57 16,0 0-28-16,0 0-43 16,0 0-26-16,-7-7 22 15,-9 7-8-15,-6 1-29 16,-4 19-20-16,3 4-1 0,5 5 1 15,10-5-1-15,8-2-4 16,0-4 3-16,2-5 1 16,20 0-1-16,5-3-3 15,4 0 1-15,0 4 2 16,-2 4 1-16,-3 4 1 16,-1 4-1-16,-9 4-2 15,-3 4 2-15,-6 0 2 16,-7 3 12-16,0-8 7 15,0-2-6-15,-16-6 1 16,-4-4-8-16,1-7-5 16,-6-6-3-16,0-4-5 0,5 0-3 15,3-12-15 1,3-11-25-16,12-7-42 0,2-7-15 16,0-2-55-1,29-5 64-15,8 3-61 0,2 2-36 16,-2 1-103-16</inkml:trace>
  <inkml:trace contextRef="#ctx0" brushRef="#br0" timeOffset="142090.2">20424 13275 237 0,'0'0'195'16,"0"0"-88"-16,0 0-7 16,0 0-10-16,0 0-35 15,0 0-1-15,-2-32 1 0,-5 32 13 16,-3 0-5-16,-4 10-22 15,1 9-19 1,1 7-10-16,6 4-9 0,3 3 4 16,3 1 14-16,0-7 2 15,7-2-2-15,13-8-12 16,5-17-5-16,4 0-4 16,0-11-2-16,-1-20 2 15,-5-2 3-15,-7-4-3 16,-8 1-3-16,-8-3-16 15,0-4-38-15,-27 3-63 16,-12 4-7-16,-11 6-85 0,-10 8-125 16</inkml:trace>
  <inkml:trace contextRef="#ctx0" brushRef="#br0" timeOffset="142264.79">19745 12944 434 0,'0'0'114'15,"0"0"-44"-15,0 0 56 16,0 0-62-16,0 0-47 16,0 0-7-16,-7 0-10 15,16 2-5-15,-9 2-170 16</inkml:trace>
  <inkml:trace contextRef="#ctx0" brushRef="#br0" timeOffset="143371.21">21545 13243 357 0,'0'0'263'0,"0"0"-233"0,0 0 37 0,0 0 59 15,0 0-78 1,0 0-37-16,0 0 0 0,-93-47 4 16,68 44-1-16,-4 0 0 15,-2 3-8-15,-2 0-2 16,1 8-4-16,3 15-2 16,2 4 1-16,5 5 1 15,5 4 5-15,5-1-5 16,10-3 1-16,2-6 2 15,0-10-2-15,18-8-1 16,11-8 0-16,7-4-2 16,1-24 2-16,-1-9 0 0,-3-2 0 15,-8 3 0 1,-9 12-1-16,-10 10 1 0,-4 11 7 16,-2 3-4-16,0 13 30 15,0 20-1-15,0 12-27 16,0-1 3-16,0-11-7 15,0-10-1-15,9-13-1 16,5-10-3-16,-3 0-18 16,4-22-42-16,-1-20-74 15,-3-10-53-15,-2-4-77 16</inkml:trace>
  <inkml:trace contextRef="#ctx0" brushRef="#br0" timeOffset="144110.12">21560 12597 413 0,'0'0'198'0,"0"0"-159"0,0 0 75 0,-8 114-27 15,8-54-35-15,13 8-20 16,3 9-1-16,-1 4 9 15,-1 5 1-15,-3-3-3 16,-3-6-7-16,-6-13-14 0,1-7-13 16,-3-16-1-16,0-15-1 15,0-12-4-15,0-12 0 16,0-2-10-16,0-2-20 16,0-22-6-16,-3-4 36 15,-10-4-8-15,7 2 4 16,2 4 12-16,4 1-6 15,0 6 0-15,0 2-3 16,17 1 1-16,6 0 2 16,6 0-4-16,6 0 2 15,3 0-2-15,-1 5-8 16,0 2-3-16,-6 5-5 16,-7 4 9-16,-8-1 3 15,-8 1 5-15,-3 0-5 16,-5 0 8-16,0 0 9 0,0 0-1 15,0 0 14-15,0 0 9 16,0 0-6-16,-18 0-21 16,-4 7-3-16,-7 11-1 15,2 4 1-15,0 8-1 16,8 7 0-16,5-1 4 16,7 0 0-16,7 0 7 15,0 0-10-15,3-6-1 16,17-2 0-16,9-11 0 15,6-10-4-15,7-7-10 16,6 0 6-16,-6-14-21 16,-5-14-10-16,-12-6 6 0,-7 2-12 15,-11 2-21-15,-7 8 39 16,0 8 27 0,-7 3 1-16,-17 8 3 0,-8 3 1 15,1 0-3-15,0 0 8 16,0 6 12-16,8 4-18 15,8-2 5-15,6-2-9 16,9-5-21-16,0-1-25 16,0 0-90-16,7 0-179 15</inkml:trace>
  <inkml:trace contextRef="#ctx0" brushRef="#br0" timeOffset="144485.07">22122 13311 448 0,'0'0'142'0,"0"0"-105"0,0 0 94 0,0 0-63 0,0 0-34 15,0 0-19-15,11 55 1 16,-11-55-16-16,0 0-7 16,0-17-5-16,0-7-14 15,7-7 26-15,2 3 7 16,2 10-7-16,0 6-1 15,0 6-6-15,-1 6 4 16,0 0 3-16,9 3 9 0,-2 18 8 16,5 8 9-16,-2 0-12 15,-4 2 7-15,-1-5 4 16,-5-6 1-16,-4-8-3 16,-2-4-10-16,-2-8-12 15,-2 0-1-15,0 0-14 16,0-1-28-16,0-14 7 15,0 0 22-15,0 2-7 16,0 5-18-16,0 0-63 16,0 2-78-16,0 2-253 15</inkml:trace>
  <inkml:trace contextRef="#ctx0" brushRef="#br0" timeOffset="145011.1">22643 13251 466 0,'0'0'65'0,"0"0"13"0,0 0 67 0,0 0-79 16,0 0-47-16,0 0-8 15,-122 0 14-15,102 0 9 16,2 10 2-16,3 6-7 16,3 5-1-16,3 9-8 0,7 3-2 15,2-1-3-15,0-4 5 16,11-8-7-16,16-8-5 16,2-12-3-16,2 0 1 15,2-16 13-15,-1-20 0 16,-8-13-15-16,-6-14 7 15,-11-18 2-15,-7-13-11 16,0-4-4-16,-4 5-2 16,-15 17 3-16,-1 22 1 15,3 19 5-15,3 12 0 16,5 17-1-16,7 6-4 16,2 0-1-16,0 4-10 15,0 29-11-15,0 16 22 0,13 14 6 16,5 9-6-16,-3 2 2 15,-1-2 3-15,-3-2-5 16,1-9 1-16,-1-13-3 16,4-8-16-16,3-14-67 15,2-6-33-15,2-12-72 16,1-8-3-16,-5 0-61 16</inkml:trace>
  <inkml:trace contextRef="#ctx0" brushRef="#br0" timeOffset="145203.85">22866 13243 141 0,'0'0'320'0,"0"0"-193"0,0 0-1 0,0 0 21 0,0 0-70 16,0 122-23-16,5-84 5 16,4-2-3-16,-3-6-23 15,1-8-23-15,-3-10-8 16,1-7-2-16,-5-5-8 15,4-3-123-15,-1-27-118 16,1-10-100-16</inkml:trace>
  <inkml:trace contextRef="#ctx0" brushRef="#br0" timeOffset="145669.09">22866 13243 402 0,'147'112'213'0,"-145"-80"-141"15,6 0 72-15,2-4-67 0,-3-4-22 16,-1-4 8-16,-1-9-10 16,-2-5-25-16,-3-6-13 15,2 0-15-15,-2 0-5 16,0-15-1-16,2-14 6 16,-2-13 3-16,4 1 4 15,1 5-7-15,1 6-4 16,3 8 2-16,0 6-4 15,2 4-3-15,1 5 2 16,-1 7 5-16,0 0 1 16,2 0 1-16,0 7 7 0,1 12-3 15,1 2 13 1,-6-1-7-16,1-6-3 0,-6-4-7 16,0-7 2-16,-2 0-3 15,-2-3 1-15,3 0-18 16,1-12-34-16,2-12 7 15,2-1 21-15,3 6-13 16,2 9 9-16,1 6 7 16,1 4 21-16,5 0 0 15,0 17 14-15,-2 10 1 16,0-1 1-16,-5-2-4 16,-1-4-11-16,-4-8-2 15,1-6-57-15,-1-6-196 16,0-2-278-16</inkml:trace>
  <inkml:trace contextRef="#ctx0" brushRef="#br0" timeOffset="146072.64">23624 13174 266 0,'0'0'150'0,"0"0"-83"0,0 0 79 0,0 0-43 0,0 0-41 15,0 0-10-15,-123 16-5 16,96 16-38-16,10 3-2 16,3 2 8-16,10 2 11 15,4-3-6-15,0-2-1 0,18-4-7 16,13-8-8-16,7-13-4 16,6-9-4-16,5 0 0 15,1-23-1-15,-10-4-12 16,-11-2-29-16,-14-1 0 15,-13 3-32-15,-2 6 20 16,-9 7 6-16,-18 8 45 16,-6 6 7-16,0 0 1 15,1 0 43-15,8 10-10 16,7 8 12-16,3-2-17 16,9-2-20-16,5-4-9 15,0-4 0-15,0-3-27 16,0-3-76-16,11 0-58 0,14-25 23 15,4-3-56 1</inkml:trace>
  <inkml:trace contextRef="#ctx0" brushRef="#br0" timeOffset="146386.06">23793 13280 472 0,'0'0'136'15,"0"0"-25"-15,0 0 25 16,0 0-60-16,0 0-36 15,0 0-21-15,18 53-19 16,-12-53 0-16,4-8 0 16,-2-12 0-16,3-2-33 0,3-3 19 15,-1 6 10 1,3 5-6-16,1 5 9 0,4 5 2 16,1 4-1-16,0 0 2 15,-2 22 7-15,-4 10 3 16,-7 9 4-16,-5-1 7 15,-1-2 1-15,-1-9-10 16,0-10-5-16,-2-11-8 16,0-8-1-16,2 0-30 15,0-19-55-15,2-16-41 16,2-13-8-16,-2-4-42 16</inkml:trace>
  <inkml:trace contextRef="#ctx0" brushRef="#br0" timeOffset="147002.03">24033 12622 250 0,'0'0'288'0,"0"0"-249"16,29 127 65-16,-17-65 44 15,-1 9-83-15,0 6-9 16,-2 5 15-16,-2-1 6 0,-3-7-32 16,0-8-15-16,-4-9-22 15,0-11-4-15,0-14-4 16,0-13-9-16,0-13-25 16,0-6-38-16,3 0-8 15,-3-1 27-15,2-15 43 16,5-2 10-16,2-4 1 15,6-4 1-15,5-4-1 16,7-2-1-16,4 2 1 16,3 1-1-16,1 11 0 15,-4 8 0-15,-4 9-4 16,-2 1 1-16,-3 0 3 16,-4 4 0-16,-4 1 4 15,-6 0 2-15,-1-4-4 16,-7-1-1-16,0 0 4 0,0 0 13 15,0 0 11 1,0 0 2-16,0 0-11 0,-13 0-8 16,-3 0 4-16,-5 4-5 15,2 18 4-15,-2 9-13 16,6 5-2-16,6 1 15 16,7-2 7-16,2-1 0 15,2-10-5-15,20-8-1 16,7-12-6-16,3-4 5 15,3-6-7-15,-6-24-8 16,-2-9 0-16,-11-6-13 16,-14-2-32-16,-2 3-90 15,-25 2-118-15,-28 12-160 16</inkml:trace>
  <inkml:trace contextRef="#ctx0" brushRef="#br0" timeOffset="147230.1">22690 12928 638 0,'0'0'193'0,"0"0"-193"0,0 0-27 16,0 0-1-16,0 0-149 15</inkml:trace>
  <inkml:trace contextRef="#ctx0" brushRef="#br0" timeOffset="148322.79">25473 12906 288 0,'0'0'157'0,"0"0"-120"0,0 0 61 0,0 0-8 15,0 0-14-15,0 0-22 16,0 0 9 0,-9-109 7-16,-3 105 9 0,0 4 5 15,-11 0-18-15,-6 0-30 16,-4 3-17-16,-1 15-19 16,1 4 3-16,2 6-4 15,4 2 2-15,8 6-2 16,0 2-4-16,8 4 0 15,6 2 5-15,3 6 4 16,2 0-1-16,0-1 9 16,0-5-5-16,7-11-6 15,13-4 10-15,9-7-10 16,6-6 4-16,8-8-3 0,11-8-1 16,1 0-2-1,-1-14-4-15,-7-11-9 0,-14 3-34 16,-13-1-24-16,-13 3-54 15,-7-1-50-15,0-1-153 16</inkml:trace>
  <inkml:trace contextRef="#ctx0" brushRef="#br0" timeOffset="148638.03">25698 12799 586 0,'0'0'118'0,"0"0"-33"0,0 0 19 16,0 0-41-16,0 0-33 16,0 120 14-16,0-67 28 15,7 1 8-15,2 6-29 16,-3-6 5-16,1-8-16 15,-2-7-13-15,-1-10-25 16,1 0 2-16,-3-7-4 16,2-6-8-16,-4-9 0 15,0-4-29-15,2-3-25 16,-2 0-70-16,0-12-84 16,5-14-100-16</inkml:trace>
  <inkml:trace contextRef="#ctx0" brushRef="#br0" timeOffset="148920.42">25957 13044 142 0,'0'0'203'16,"0"0"-94"-16,0 0 3 15,0 0-32-15,15 102 11 16,-11-77-22-16,-1-2-20 16,4 1-24-16,-1-3-12 0,1-6-10 15,1-3-2-15,-2-6-1 16,-2-3 0-16,-4-3-22 16,4 0-91-16,3 0-68 15,3 0-85-15</inkml:trace>
  <inkml:trace contextRef="#ctx0" brushRef="#br0" timeOffset="149312.01">26287 13050 492 0,'0'0'157'15,"0"0"-109"-15,0 0 65 16,0 0-60-16,0 0-47 16,0 0 2-16,-39 0 25 15,24 4-1-15,-1 12-6 16,1 3-5-16,1 4 4 0,1 4 0 15,6 2-12 1,5 1-5-16,2 2 2 16,0-1 1-16,9-5-10 0,11-4 4 15,2-9-5-15,3-7 0 16,4-6-2-16,0 0-9 16,0-6-20-16,-2-15-34 15,-6-8-30-15,-5-4-100 16,-9-3-48-16</inkml:trace>
  <inkml:trace contextRef="#ctx0" brushRef="#br0" timeOffset="149749.39">26287 13050 443 0,'11'106'214'16,"-18"-82"-115"-16,5 0 13 0,2-1-47 15,0-3-49 1,0-6-9-16,0-4-5 0,0-9 0 15,9-1-2-15,1 0-15 16,4-15-4-16,1-17-5 16,6-7-12-16,-2 3-20 15,-1 10 38-15,-2 8 18 16,-5 14 2-16,0 4 8 16,1 0 21-16,1 22-3 15,3 7-3-15,-5 2 3 16,-1-4 8-16,0-4 6 15,-4-4-3-15,1-7 12 0,-5-6-20 16,2-6-24-16,-1 0-7 16,1-10-37-16,5-23-1 15,0-9 10-15,4-4-8 16,1 10 1-16,-3 10 32 16,-2 14 3-16,-2 12 2 15,4 0 2-15,3 30 19 16,1 13-8-16,1 4 0 15,-3 1-1-15,-5-5 7 16,2-11 2-16,-4-16-1 16,-1-10-21-16,-5-6-1 15,2-29-107-15,-2-25-114 16,0-23-99-16</inkml:trace>
  <inkml:trace contextRef="#ctx0" brushRef="#br0" timeOffset="150433.91">26694 12659 622 0,'0'0'179'0,"9"132"-141"16,-1-62 68-16,6 1-21 15,-3-6-28-15,-4 0 4 16,-2-9-12-16,-5-8-31 15,0-7-6-15,0-9-12 0,0-9-3 16,0-8-21-16,0-8-5 16,0-2-12-1,0-5-9-15,0 0 14 0,0 0 31 16,0 0 4-16,0 0 2 16,2-12-1-16,13-7 0 15,8-6 12-15,-1-1-6 16,4-4-6-16,5 6 0 15,4 1 2-15,-4 11-6 16,-3 4-5-16,-3 4 6 16,-5 2-5-16,0-2 8 15,-7 1 0-15,-2 0 3 16,-1-1-1-16,-8 0-2 16,0 2 0-16,-2 1 6 0,0 1 6 15,0 0 19 1,0 0 15-16,0 0-24 0,-18 0-13 15,1 0-5-15,-4 1 6 16,1 12-10-16,3 10 9 16,3 3-1-16,5 5-3 15,7 3-1-15,2-2-1 16,0 0-4-16,4-6 2 16,12-6-2-16,4-8 1 15,0-11-5-15,5-1-3 16,-2-1-9-16,4-23-9 15,-2-5-1-15,-7 2-4 0,-9 4-24 16,-9 5 18-16,0 6 18 16,0 8 19-16,-23 4 0 15,0 0 1-15,-4 7 4 16,2 12-3-16,5 2 8 16,5-6-7-16,5-4-3 15,10-9-19-15,0-2-124 16,0-9-299-16</inkml:trace>
  <inkml:trace contextRef="#ctx0" brushRef="#br0" timeOffset="150713.76">25578 12775 886 0,'0'0'107'0,"0"0"-107"0,0 0-34 15,0 0-19 1,0 0-335-16</inkml:trace>
  <inkml:trace contextRef="#ctx0" brushRef="#br0" timeOffset="156624.34">17972 13854 300 0,'0'0'135'0,"0"0"-84"15,0 0 46-15,0 0 16 16,0 0-9-16,0 0-61 16,0 0-2-16,-72-10 4 15,69 7-7-15,1 2 5 16,0 1-13-16,-2 0 9 0,2 0-2 15,-1 0-2-15,1 0-15 16,2 0-2-16,0 0-5 16,0 0 0-16,2 0-1 15,14 0 4-15,6-1-1 16,5-4 2-16,6 1-2 16,9-2-5-16,12 2 3 15,13-2-7-15,13 0 3 16,10-5 3-16,3 3-4 15,-2-5-8-15,-9 3 1 16,-12-4 0-16,-15 6-1 16,-14 0 2-16,-14 2 0 15,-14 3-2-15,-7 3 1 0,-4 0 1 16,-2 0 0-16,0 0 7 16,0 0 2-1,0 0-1-15,0 0-2 0,0 0-5 16,0 0-3-16,0 0 3 15,0-1-7-15,0 1 0 16,0-4-4-16,0 4-7 16,0 0-3-16,0 0-29 15,0 0-73-15,0 14-143 16,0 6-146-16</inkml:trace>
  <inkml:trace contextRef="#ctx0" brushRef="#br0" timeOffset="157688.42">21130 13814 458 0,'0'0'109'0,"0"0"-45"0,0 0 55 16,0 0-55-16,0 0-36 15,0 0-8-15,-35-4 12 16,33 2 16-16,2 0 7 16,-2 2 23-16,2 0-4 15,0 0-17-15,0 0-10 16,0 0-21-16,0 0-20 15,26-6-6-15,21-3 7 16,15-4 10-16,7-3 0 16,1 0-14-16,-4 2 1 15,-8 2-3-15,-13 4 1 0,-16 4-1 16,-11 4-2-16,-14 0 2 16,-4 0-2-16,0 0 1 15,0-3-8-15,-22 0-24 16,-1-2-88-16,1 5-127 15,4 0-195-15</inkml:trace>
  <inkml:trace contextRef="#ctx0" brushRef="#br0" timeOffset="158938.16">25070 13633 590 0,'0'0'239'0,"0"0"-213"0,0 0 36 0,0 0 36 15,0 0-57-15,0 0-39 16,0-15-2-16,29 5 16 15,11-7 39-15,11-5 8 16,7 5-9-16,7 0-28 16,6 5-5-16,11 8-10 15,-1 1-9-15,1 3 2 16,-8 0 1-16,-14 0-6 16,-14 0 1-16,-14-1 0 15,-14-3-10-15,-14-2-17 0,-4 0-63 16,-8 2-126-1,-42 0-140-15</inkml:trace>
  <inkml:trace contextRef="#ctx0" brushRef="#br0" timeOffset="160436.42">20941 14209 143 0,'0'0'102'0,"0"0"-62"15,0 0-1-15,0 0-10 16,0 0 13-16,0 0 9 15,0 0-5-15,58-14 13 16,-53 12-6-16,-3 0 0 16,-2 2 13-16,0-2-2 15,0-2-18-15,0 2-4 16,0 0 13-16,0 2 11 16,0 0 33-16,0 0-7 15,-9 0-26-15,-7 0-42 16,-1 0-18-16,-6 0-5 0,-4 0-1 15,-2 0 0-15,-4 0-6 16,-7 6 1-16,2 2 1 16,-4 5 1-16,0 0 2 15,1 7 0-15,3 5-6 16,9 2-3-16,10-1 2 16,7 1 5-16,10-4 0 15,2-5-1-15,0-2 1 16,24-5-3-16,14-11-5 15,9 0-3-15,7 0 6 16,3 0-2-16,-1 0 3 0,2 0 5 16,-6 0 2-1,-6 5-1-15,-5 12 2 16,-12 5-1-16,-8 4 0 0,-9 6 0 16,-5-2 0-16,-7 7 5 15,0-2-2-15,-12 1 4 16,-16 0 15-16,-9-5 2 15,-7-4 8-15,-10-9-4 16,-8-4-4-16,-7-5-3 16,-7-9-7-16,1 0-7 15,4-10-5-15,10-15-2 16,19-2-2-16,15-4-5 16,18 3-19-16,9 0-14 0,2 6-45 15,34 10-93-15,9 12-110 16,3 0-149-16</inkml:trace>
  <inkml:trace contextRef="#ctx0" brushRef="#br0" timeOffset="160855.92">21320 14757 469 0,'0'0'326'0,"0"0"-247"0,0 0 75 0,0 0-17 16,0 0-102-16,-3-123-26 16,3 55 8-16,14-12-2 15,4-7-3-15,2 3-4 16,-1 10-6-16,-2 16 3 15,-7 24-1-15,-2 18-8 16,-6 14 4-16,4 2-8 16,9 16 4-16,12 28 4 15,9 14 4-15,3 8-3 16,-2 2-1-16,-4 2 4 0,-3-5 0 16,-6 0-3-1,-9-9 4-15,-3-12-1 0,-8-13-4 16,-4-9-2-1,0-10 2-15,0-8 0 0,0-4-18 16,-7 0-36-16,-15-16-108 16,0-6-102-16,-1-1-123 15</inkml:trace>
  <inkml:trace contextRef="#ctx0" brushRef="#br0" timeOffset="161057.97">21329 14616 520 0,'0'0'268'16,"0"0"-164"-16,0 0 10 0,0 0-32 16,0 0-47-1,0 0-11-15,149-110-11 0,-79 76-7 16,-4 3-6-16,-10 8-3 16,-10 7-45-16,-8 5-63 15,-2 11-66-15,-7 0-157 16,0 0-99-16</inkml:trace>
  <inkml:trace contextRef="#ctx0" brushRef="#br0" timeOffset="161513.95">22225 14265 491 0,'0'0'225'0,"0"0"-71"16,0 0-14-16,0 0-59 15,0 0-52-15,0 0-9 16,-143 4-15-16,110 10-3 16,-3 5-1-16,3 2 3 15,-1 11-3-15,8 9 8 16,3 0-9-16,10 11 1 16,8-2 4-16,5-3 3 15,3-4-4-15,25-4 1 16,13-7 4-16,5-5-3 15,6-10-3-15,6-7 4 16,2-10-6-16,-2 0 3 16,-5-2 1-16,-10-17 5 0,-10 2-3 15,-16 9-4-15,-9-4-2 16,-4 7 15-16,-4 4-4 16,0 1 20-16,0 0-6 15,0 0-16-15,-7 0-5 16,-2 0-5-16,0 8 0 15,3 2-3-15,1-2 0 16,0-3 0-16,1 1-10 16,-1-3-13-16,-5-3-6 15,-11 0-17-15,-1 0-51 16,-6 0-86-16,-3 0-185 16</inkml:trace>
  <inkml:trace contextRef="#ctx0" brushRef="#br0" timeOffset="195505.14">16104 11175 44 0,'0'0'148'0,"0"0"-80"0,0 0-22 16,0 0 14-16,0 0 6 15,0 0-11-15,0 0-15 16,0 32-4-16,0-30-4 0,0-2-5 15,0 3 1 1,0-1-3-16,0-1 2 0,0-1 3 16,0 3-10-1,0-2-7-15,0 1-2 0,0 2 4 16,0 2 4-16,2 2 6 16,3-2 2-16,-3-2-8 15,0 3-6-15,0-1 0 16,5-3-8-16,4 3 1 15,10 1-2-15,8-7 3 16,10 0 14-16,8 0-10 16,4 0 0-16,-3 0-4 0,-2 0-5 15,-8 0 0 1,-1 0 5-16,0 0-7 16,-2 0 5-16,1 0 1 0,-3 0-2 15,-2 0 4-15,2 0-1 16,-1 0-2-16,3 0 3 15,4 0-1-15,3 0-3 16,4 0-3-16,6 0 2 16,-5 0-4-16,1 0 2 15,0 0 3-15,-2 0-3 16,-3 0 3-16,-3 0 1 16,-3 0-1-16,-1 0-2 15,-1 0-1-15,0 0 2 16,-2 0-3-16,2 0 2 15,1 0-1-15,-3 0 2 0,3 0-2 16,-3 0-1 0,3 0 0-16,-2 0 0 0,-1 0 1 15,3 0 1-15,-5 0 0 16,0 0-1-16,0 0-2 16,-2 0 2-16,0 0 0 15,2 0-1-15,1 0 0 16,1 0 0-16,-2 0 3 15,-2 0-4-15,2 0 4 16,-2 0-6-16,3 0 3 16,-1 0 0-16,4 0 2 15,-1 0 2-15,1 0-1 16,3 0-2-16,3 0-2 0,-4 0 4 16,3 0-3-16,1 0 0 15,-1-3-1-15,-1-1 1 16,3-2 0-16,-1 0 0 15,-3 3-1-15,2-2 2 16,0 3 2-16,0-2-2 16,0 2 3-16,3-2 2 15,-1 2-6-15,2-2-1 16,3 0 1-16,-3 0 0 16,2 1 0-16,-2 3 2 15,-1 0 1-15,-4 0-2 16,-1 0 7-16,-2 0-7 15,2 0 4-15,0 0-3 16,2 3 0-16,2-3 2 0,-2 0-1 16,5 0 0-1,-2 0-1-15,1 0 6 0,-2 0-6 16,1 0 5-16,-4 0-5 16,-3 0 5-16,-1 0 1 15,0 0-8-15,-4 0 7 16,2 0-6-16,3 0 5 15,-3 0-5-15,5 0 1 16,-1 0-2-16,8 0 4 16,2 0-4-16,6 0 0 0,1 0 2 15,-3 0 0 1,0-3-2-16,-3 2 0 0,-4 1 2 16,-4 0-1-16,-2 0 2 15,-2 0-2-15,1 0 10 16,1 0-10-16,2 0 1 15,5 0-2-15,4 0 2 16,0 0 0-16,0-6-2 16,0 0 5-16,-2 2 3 15,-7 2 1-15,-3 2-7 16,-3 0 1-16,2 0 1 16,0 0-3-16,-1-2 3 15,3 2-4-15,2-4 4 16,0 2-3-16,2 0 1 15,0-2 1-15,-1 2 1 16,-1 0-1-16,-5-1-3 16,-1 0 7-16,-1 3-4 0,4 0 4 15,-4-3-5-15,0 2 5 16,-2-3-5-16,3 2-1 16,-3-2-1-16,0-2 2 15,0 2-1-15,0-2-1 16,5 4 0-16,-1-2 2 15,1 4 2-15,3 0-4 16,-6 0-1-16,-2 0 1 16,0 0 0-16,-2 0-3 15,-2 0 3-15,1 0 1 0,1 0 1 16,0 0-2 0,0 0 0-16,-2 0 1 0,0 0 5 15,-4 0-6-15,3 0 0 16,3 0-2-16,-1 2 2 15,7 2 0-15,-4 0 0 16,2-2 0-16,1 0 1 16,-1-2-1-16,2 0 1 15,3 0 2-15,-2 0-5 16,-3 0 3-16,1 0-1 16,-8 0 0-16,-1 0 1 15,-5 0-3-15,1 0 5 16,-2 0-5-16,4 0 5 15,3 0-5-15,-1 0 4 16,-1 0-2-16,1 0 0 0,-3 0 0 16,-5 0-1-1,2 2 2-15,-1 4-2 0,1 0 1 16,0 2 0-16,3 0 0 16,0-2 0-16,-4 0 0 15,-3-4 0-15,-5 0-1 16,-4 0 3-16,1-2-4 15,1 2 4-15,6-2 0 16,3 0-2-16,6 0-1 16,0 2 1-16,-1 1 0 15,-3-1 0-15,0 2 0 16,-6-3 0-16,-4 1 2 16,-4-1-4-16,-3 2 4 0,0 3-4 15,4 2 1-15,3 2-3 16,5 5 4-16,1 0-12 15,1 2 0-15,1-4-13 16,-1 3-16-16,-3-2-38 16,3 4-86-16,-3 1-14 15,1-3-206-15</inkml:trace>
  <inkml:trace contextRef="#ctx0" brushRef="#br0" timeOffset="203153.48">24687 11055 125 0,'0'0'34'0,"0"0"-31"0,0 0-1 16,0 0-4-16,0 0-10 16,0 0-1-16,0 0 13 15,-14 2 6-15,14-2 5 16,-2 10-10-16,-5 1-2 16,-1 4-6-16,-4-1-111 15</inkml:trace>
  <inkml:trace contextRef="#ctx0" brushRef="#br0" timeOffset="204267.11">24571 11203 35 0,'-9'9'104'0,"0"-3"-84"16,0-3-12-16,0 2 39 15,2-5 3-15,-2 3 9 16,5-3 19-16,2 0 16 16,0 0 6-16,2 0-33 15,-3 2-12-15,1-2 4 16,2 0-6-16,0 0-13 15,0 0-2-15,0 0-6 16,0 0 6-16,0 0 5 16,15 0-4-16,10 0-1 15,8 0 3-15,7-2 1 0,8-5-10 16,1 0-7 0,2 4-17-16,0-4 3 0,-2 3-5 15,0 2 0 1,-2 0 6-16,-3 2-10 0,6 0 5 15,-2 0-2-15,2-2 8 16,2-4-9-16,4-1 1 16,4 6-5-16,1 1 2 15,1 0-2-15,-2 0 0 16,0 0 0-16,1 0 2 16,-5 6-1-16,-1 0 0 0,1-2-1 15,-1 0 1 1,1-2-1-16,2 0 0 0,-4 0-1 15,2 0 0 1,-3 1 2-16,2 0 5 0,-1 1-5 16,-2 2 4-16,-2 0-4 15,6 0-1-15,2 0 1 16,5 0 2-16,3 1-4 16,-1-1 4-16,-3 0-5 15,-2-3 4-15,-4 4-2 16,0-2 5-16,0 1-3 15,-1 1 1-15,1-2-3 16,4 6 8-16,2-4-7 16,-1 3-1-16,3-2 1 0,-4 1-3 15,-2-2 2-15,0 2 0 16,-2-3 0-16,-3 2 2 16,1-5 3-16,2 0-4 15,2-2-1-15,0-1 0 16,2 0 5-16,0 0-4 15,3-7 6-15,1-1-3 16,1-1 4-16,-1 3-4 16,-4 6 0-16,-4 0-4 15,-7 0 1-15,-4 0-2 16,-3 0 2-16,-3 0-1 16,2 3 4-16,-5-3-1 15,-1 0-3-15,3 0-4 0,1 0 4 16,3 0 0-1,4 0 4-15,5 0-2 0,1 0-4 16,-4 0 3-16,-2 0-2 16,-7 0 1-16,-1 0 0 15,-2 0 0-15,0 0 1 16,4 0-1-16,0 0-3 16,5-3 0-16,1 0 6 15,-5-1-3-15,3 1 2 16,-2 3-4-16,3-4 2 15,1 1-2-15,1-1 0 16,-2-3 4-16,-5 3-4 16,-11 2 5-16,-7 1-6 15,-4-2 6-15,-5 3-5 0,-1 0 3 16,-3 0-1-16,-1 0 0 16,2 0 0-16,-2 0 0 15,3 0 1-15,1-1-2 16,-1-1-2-16,-5-1 3 15,1 3 0-15,-5 0-1 16,0 0 5-16,-2 0-6 16,0 0 2-16,0 0-6 15,0 0-21-15,0 0-32 16,5 0-59-16,4 0-190 16</inkml:trace>
  <inkml:trace contextRef="#ctx0" brushRef="#br0" timeOffset="-101389.78">4910 12384 68 0,'0'0'43'0,"0"0"-22"0,0 0 3 0,0 0-1 15,0 0 10-15,0 0-9 16,0 0-17-16,-111 22-1 15,99-22-6-15,4 0-10 16,-1 0-34-16,5 0-34 16,-3 0 0-16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1:01:04.013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955 13257 211 0,'0'0'160'0,"0"0"-150"0,0 0 19 16,0 0 48-16,0 0-33 0,0 0-13 15,0 0 10-15,0 0 33 16,-8-23 12-16,8 23-12 16,0 0-10-16,0 0-3 15,0 0 7-15,0 0-32 16,0 13-19-16,0 6 3 16,0 13 6-16,0 11-13 15,0 9 0-15,0 13 0 16,-5 4 5-16,-2 6 3 15,-4-1-8-15,0-4 4 0,-3-6-1 16,4-4 4 0,-4-8-9-16,1-6 2 0,2-10-7 15,4-12 6-15,2-9-8 16,5-11-4-16,0-3 0 16,0-1-3-16,0 0 3 15,0 0-4-15,0 0 2 16,0 0-6-16,0 0 2 15,0 0 0-15,0 3-2 16,7 1 1-16,15 2 3 16,7-5 4-16,9 2 0 15,5-3 1-15,3 0 2 16,1 0 2-16,0 0-4 0,-7 0 1 16,-6 0-2-1,-9-3-1-15,-8 2-10 16,-6-3 1-16,-6 2-6 0,-3 2-16 15,-2 0-18-15,0-4-55 16,0-4-43-16,0-5-133 16,0-2-348-16</inkml:trace>
  <inkml:trace contextRef="#ctx0" brushRef="#br0" timeOffset="374.15">1443 13814 300 0,'0'0'346'0,"0"0"-285"0,0 0 60 0,0 0 42 15,0 0-99-15,0 0-39 16,-20-36-16-16,14 28 3 16,-3 4 21-16,1 4 1 15,0 0 13-15,-1 0-9 16,-7 0-5-16,-1 4-33 15,-6 12 1-15,1 8-1 16,0 2-5-16,4 4 2 16,7 8-3-16,9-3 5 15,2 3 1-15,0-4-1 16,13-2-2-16,14-9 0 16,4-5-2-16,4-9-10 0,5-9-14 15,1 0-3 1,-1-21-9-16,-5-8-8 0,-6-12-21 15,-8-3-60-15,-10 4-42 16,-7 6-62-16,-2 6-163 16</inkml:trace>
  <inkml:trace contextRef="#ctx0" brushRef="#br0" timeOffset="938.92">1766 13699 359 0,'0'0'201'16,"0"0"-133"-16,0 0 106 0,0 0-49 16,0 0-60-16,0 0-55 15,-62 37-2-15,33-15 1 16,5 0-7-16,6 6 3 16,7 0-1-16,7 4 1 15,4-2-3-15,0-6-2 16,0 0-7-1,17-8-1-15,8-12 3 0,6-4-2 16,4 0-9-16,3-26-4 16,-5-10 10-16,-6-10 0 15,-15-2 10-15,-8 4 0 16,-4 5 5-16,0 14-1 0,-6 13 5 16,-8 9 22-1,3 3 0-15,1 0-6 0,4 18-25 16,4 13-6-1,2 11 5-15,0 6 1 0,8 4-2 16,11 4-2-16,1 0 4 16,4 1 1-16,-4-3 6 15,0 0-5-15,-7-1 4 16,-6 0 3-16,-7 1-5 16,0-4 7-16,-4-1 16 15,-23-10-14-15,-4-6-2 16,-7-11-1-16,-2-8-2 0,0-10-7 15,4-4 7 1,5 0-8-16,9-24 0 0,6-6-14 16,9-10-31-1,7-10-17-15,0-9-33 0,21-3-10 16,10 0-39-16,-2 6-6 16,-5 6-130-16</inkml:trace>
  <inkml:trace contextRef="#ctx0" brushRef="#br0" timeOffset="1197.55">2023 13696 576 0,'0'0'123'0,"0"0"-53"0,0 0 103 0,0 0-75 16,0 0-54-16,0 106 6 15,0-64-3-15,0 4-4 16,0-2-21-16,0-6-3 16,0-8-12-16,0-10-7 15,6-5-4-15,-1-9-18 16,1-6-41-16,1 0-81 16,2-4 6-16,2-20-18 15,3-7-14-15,1 1-84 16</inkml:trace>
  <inkml:trace contextRef="#ctx0" brushRef="#br0" timeOffset="1541.06">2319 13746 349 0,'0'0'325'0,"0"0"-239"16,0 0 91-16,0 0-41 15,0 0-86-15,0 0-19 16,-67 43-13-16,50-26-5 15,5-3-13-15,8-1 0 16,1-6-7-16,3 0-4 16,0 0-12-16,13-1-22 15,12 2-4-15,6-4-5 16,5 2 21-16,5 5 5 0,-4 0 17 16,-8 5-2-1,-8 8 13-15,-15 2 5 0,-6 5 18 16,0 0 15-16,-10 2 15 15,-21-11-22-15,-8-8-14 16,-3-9-17-16,-1-5-27 16,7-11-44-16,11-23-34 15,12-11-40-15,13-3-30 16,0 0-117-16</inkml:trace>
  <inkml:trace contextRef="#ctx0" brushRef="#br0" timeOffset="2076.57">2599 13190 449 0,'0'0'229'16,"0"0"-203"-16,0 111 103 15,0-46-47-15,0 14-59 16,6 7 12-16,2-3 10 15,1-6 4-15,-3-2-16 16,0-11-10-16,-6-4-10 16,0-9-11-16,0-8-2 15,0-12-10-15,0-16-22 16,0-8-23-16,0-7-13 16,0 0-11-16,0 0 56 0,0-16 23 15,0-11 1 1,0-1 7-16,0-2-8 0,4 0 11 15,7 2-11-15,5 2 12 16,1 2-7-16,1 2 12 16,-1 2 5-16,0 2 1 15,-2 3-10-15,1 6-11 16,-5 1 5-16,-3 4-7 16,-3 2 0-16,-2 2-3 15,-1 0 3-15,-2 2 14 16,0 18 17-16,0 11 31 15,0 0-22-15,0 5-18 0,0-3 3 16,0-4-12-16,0 0-9 16,0-2 2-16,0-2-3 15,0-6-2-15,0-7-1 16,0-6-10-16,4-3-23 16,7-3-66-16,5 0-33 15,3-26-29-15,4-7-37 16,-1 3-149-16</inkml:trace>
  <inkml:trace contextRef="#ctx0" brushRef="#br0" timeOffset="2355.85">3112 13772 363 0,'0'0'297'0,"0"0"-260"0,0 0 140 16,0 0-71-16,0 0-73 15,0 0-6-15,-33 0 0 16,17 0-1-16,1 0 12 16,-8 11-12-16,6 12-12 15,-2 1-8-15,7 6-6 16,2 4 6-16,6 0-6 16,4-4-2-16,0-8-11 15,6-9-23-15,19-13-49 16,6 0-13-16,10-13-9 15,1-13-34-15,0-4-57 16,-2 2-101-16</inkml:trace>
  <inkml:trace contextRef="#ctx0" brushRef="#br0" timeOffset="2690.25">3351 13783 181 0,'0'0'434'0,"0"0"-341"16,0 0 82-16,0 0-33 15,0 0-85-15,0 0-26 16,-92 57-2-16,81-37-9 16,2-2-8-16,5-5-4 15,4 0-5-15,0-9-6 0,0 0-1 16,0-2-7 0,0-2-19-16,16 0-9 0,3-4 10 15,2-6 20-15,1 1-4 16,-5 8 13-16,2 1 0 15,-4 0 0-15,1 8 1 16,-5 12 12-16,2 1 1 16,-4 2 9-16,-2-1 1 15,1-2-17-15,-4-2-2 16,0-7-4-16,-2-7-1 16,-2-4-15-16,0 0-70 15,0-15-62-15,-8-10-176 16</inkml:trace>
  <inkml:trace contextRef="#ctx0" brushRef="#br0" timeOffset="2883.58">2765 13479 624 0,'0'0'125'0,"0"0"-113"0,0 0-24 16,0 0 3-16,0 0-222 15</inkml:trace>
  <inkml:trace contextRef="#ctx0" brushRef="#br0" timeOffset="3118.9">1992 13381 174 0,'0'0'492'16,"0"0"-434"-16,0 0 15 15,0 0 12-15,0 0-85 16,0 0-47-16,-8 4-115 0,6 10-135 16</inkml:trace>
  <inkml:trace contextRef="#ctx0" brushRef="#br0" timeOffset="5040.88">4032 13800 217 0,'0'0'134'0,"0"0"-96"0,0 0 82 0,0 0-40 16,0 0-46-1,0 0-12-15,0 0 14 0,0 0 9 16,9 0 2-16,-7 0 13 15,0 0-3-15,-2 2 5 16,0-2 14-16,0 0-6 16,0 0-23-16,0 0-20 15,0 0-12-15,0 0-6 16,2 0-5-16,-2 0-4 16,0 0 9-16,0 0-5 15,0 0 8-15,0 0 0 16,6-8-2-16,0-14 0 15,1-11 5-15,3-4-5 16,4-7-3-16,-1 0-7 16,6-1 0-16,0-8 0 0,1 2 3 15,5 2-3 1,-8 4-2-16,4 5 1 0,-5 7-4 16,-3 7 5-16,-2 7-6 15,0 5 5-15,7 0-5 16,4 1-7-16,5 1-3 15,8 1 13-15,1-1 0 16,3-1 1-16,0 5 0 0,-1 5-2 16,0-2 0-1,-3 3 2-15,-4 2 0 16,-4 0 2-16,-6 0 0 16,-11 0 2-16,0 0 0 0,-6 0 0 15,-4 0-2-15,0 0 12 16,0 0-7-16,0 0 3 15,0 0 3-15,0 0-5 16,0 0-6-16,0 0 0 16,0 0-13-16,0 0-25 15,0 0-43-15,0 0-78 16,3 0-15-16,-1-6-88 16</inkml:trace>
  <inkml:trace contextRef="#ctx0" brushRef="#br0" timeOffset="5479.48">4787 13036 261 0,'0'0'294'0,"0"0"-256"0,0 0 61 0,0 0-3 15,0 0-65-15,0 0-8 16,0 0 16-16,3 0 7 16,2 0 20-16,3 0-6 15,1 3-11-15,5 2-24 16,3 5-12-16,3 0-5 0,1 0-4 16,-4 0-1-16,1 0-2 15,-5 0 1-15,-1 0 0 16,-3-2 0-16,-3-2 0 15,-4-4 0-15,-2 1 7 16,0-2 2-16,0-1 12 16,0 5 3-16,0 0 4 15,-4 4 4-15,-14 2-20 16,-2 5-13-16,-2 0 1 16,-1 2-2-16,4 4-2 15,-4 0-3-15,5 3-29 16,7-7-21-16,9-10-38 15,2-5-89-15,0-3-59 0,13 0-78 16</inkml:trace>
  <inkml:trace contextRef="#ctx0" brushRef="#br0" timeOffset="6238.83">5327 12959 450 0,'0'0'44'0,"0"0"20"0,0 0 64 15,0 0-61-15,0 0-31 16,0 0 14-16,-9-3 7 16,9 3-1-16,0 10 9 15,0 10 9-15,7 10-11 16,3 12-9-16,2 8-17 0,-1 4-14 15,0 6-4 1,1 1 0-16,-4-3 1 0,1-6 3 16,-5-10-13-1,4-12-4-15,-6-10-1 0,2-10 0 16,-4-10-5-16,0 0 1 16,0 0 2-16,0-23-3 15,0-12 0-15,-16-13 3 16,1-10-4-16,-1-1 1 15,1 1-4-15,1 0 4 16,3-2-2-16,0 3-1 16,4 0-4-16,2 5-5 15,5 5-8-15,0 5-1 16,8 9 6-16,9 4 4 0,4 9-7 16,3 6-2-16,0 8 3 15,3 6-12-15,0 0 14 16,-3 6 0-16,-3 18 11 15,-2 9-1-15,-3 2 3 16,-5 7 2-16,-4 1 15 16,-7-1 17-16,0-4-10 15,0 1-6-15,-11 3-1 16,-16-3 1-16,-6-1-9 16,-3-8-7-16,3-9-1 15,-1-11 0-15,8-9-18 16,3-1-39-16,12 0-59 15,11-24-93-15,0-10-144 0</inkml:trace>
  <inkml:trace contextRef="#ctx0" brushRef="#br0" timeOffset="6607.03">5684 12769 94 0,'0'0'466'0,"0"0"-354"0,0 0 24 16,0 0-20-16,0 0-54 0,0 0 5 15,0 147-2-15,8-87-5 16,1 8-2-16,0 0-7 16,-2 0-7-16,-3-4-9 15,-1-7-12-15,-1-7-11 16,2-10-3-16,-4-9-8 16,2-6-1-16,0-13-2 15,-2-7-20-15,2-5-25 16,3 0-43-16,0 0-63 0,6-25-73 15,0-5-59 1</inkml:trace>
  <inkml:trace contextRef="#ctx0" brushRef="#br0" timeOffset="7025.24">6002 13208 292 0,'0'0'285'0,"0"0"-187"16,0 0 66-16,0 0-49 16,0 0-63-16,0 0-26 0,-20-10 7 15,5 10 4 1,-2 0 24-16,-2 6-22 0,-1 18-19 16,-1 6-15-16,6 6 5 15,3 3-6-15,8-6 0 16,4 0-4-16,0-10-1 15,10-2-3-15,9-9 2 16,8-9-9-16,-2-3-14 16,2-7 6-16,-1-22 9 15,-4-6-16-15,-4-3 0 16,-5 5-4-16,-1 8 1 16,-8 12 15-16,1 10 14 15,-3 3 0-15,2 0 4 16,2 19 25-16,4 12-14 15,3 5 14-15,-4-2-19 16,0-7-10-16,-2-8-1 16,-3-11-29-16,-2-8-67 0,0 0-56 15,-2-24-140-15,0-12-190 16</inkml:trace>
  <inkml:trace contextRef="#ctx0" brushRef="#br0" timeOffset="7372.11">6229 13309 92 0,'0'0'630'0,"0"0"-567"15,0 0 93-15,0 0-6 0,29 118-103 16,-23-104-15-16,-2-8-10 16,-2-4-11-16,0-2-11 15,-2 0-5-15,0-10-4 16,2-18 6-16,2-8 3 15,7-2 3-15,5 3-3 16,1 10-1-16,4 9-3 16,-1 8-2-16,2 8 2 15,-2 0 3-15,1 1 1 16,-4 20 7-16,-1 1 13 16,-5 6-4-16,-5-2 5 15,-1-2-3-15,-5 0-7 16,0-4-7-16,0-2-4 0,0-8-8 15,0-8-46 1,0-2-87-16,0-4-114 0,0-16-124 16</inkml:trace>
  <inkml:trace contextRef="#ctx0" brushRef="#br0" timeOffset="7656.65">6682 13200 356 0,'0'0'168'0,"0"0"-75"16,0 0 5-16,0 0-40 16,0 0 11-16,0 0-15 0,-27-42 8 15,12 42 23 1,-2 0-3-16,-3 19-46 0,1 11-30 16,0 6 10-1,4 5-5-15,8 3-2 0,5 3-4 16,2-7-5-16,2-6-4 15,20-8 2-15,5-14-28 16,4-12-29-16,1 0-63 16,-1-18 24-16,-6-10-39 15,-15 1-18-15,-10 2-55 16,0 7-2-16</inkml:trace>
  <inkml:trace contextRef="#ctx0" brushRef="#br0" timeOffset="8557.68">6648 13345 7 0,'0'0'294'0,"0"0"-189"16,0 0 41-16,0 0-36 15,0 0-49-15,0 0-60 0,-76 0-1 16,78 0-58 0,16-6 7-16,3-12-5 0,0-2 4 15,6-3 1-15,-2 6-4 16,-3 3-21-16,-4 3-41 16,-2 9-71-16,-3 1 188 15,-4 1 9-15,0 0 137 16,-3 0-14-16,-1 0 1 15,-1 0-13-15,3 0-50 16,0 0-1-16,4 0-7 0,3 0-23 16,3 0 4-1,3 0 10-15,1-3-13 0,-2-5 4 16,-3-2 0 0,-5 1-22-16,-5-1-14 0,-1 1-1 15,-5 3-1-15,0 2 1 16,0 4 0-16,-2 0 12 15,-14 6 6-15,3 18-25 16,0 11 0-16,6 1 0 16,5 1 4-16,2 2-3 15,0-1-1-15,13-2-2 16,9 4 2-16,1 3 2 16,-4-2 0-16,-2 7 10 15,-5 2 4-15,-7 2 5 16,-5 1-2-16,0-5 3 15,0-4-3-15,-7-10-5 16,-1-14-8-16,-2-10-6 16,4-10 0-16,-5 0-20 0,-3-14-11 15,1-16 12-15,2-16 3 16,7-10 1-16,4-9 5 16,0 0-2-16,15-6 11 15,12 3 1-15,2 0 0 16,-2 9-1-16,-3 8-4 15,-4 14-3-15,-4 10-16 16,-3 9 10-16,-2 6-4 16,-2 5 1-16,0 5 12 15,-5 2-5-15,1 0 10 16,-3 0 3-16,-2 0-1 0,0 0 0 16,0 0 4-1,0 0 2-15,0 0-5 0,0 0 9 16,-13 2-4-16,-3 17 14 15,3 5-8-15,-2 6 11 16,3 4-8-16,3 2 6 16,7 0-15-16,2-4-2 15,0-4-3-15,0-9-3 16,11-6-5-16,11-13-2 16,5 0-8-16,4-21 0 15,1-18 4-15,-3-3 3 16,-5 2 2-16,-4 9-9 0,-8 16 13 15,-6 9 2-15,-4 6 1 16,2 0 10 0,3 11 9-16,5 12-14 0,1 1 6 15,0-1-12-15,-2-4-1 16,-2-9-23-16,-3-6-77 16,-1-4-83-16,-5-4-206 15</inkml:trace>
  <inkml:trace contextRef="#ctx0" brushRef="#br0" timeOffset="9077.84">7374 13339 606 0,'0'0'64'0,"0"0"88"0,0 0-42 0,0 0-69 16,0 0 7-1,0 0-14-15,39 64-30 0,-35-68 2 16,0-18 1-16,5-12 12 15,3-4-8-15,3-2-6 16,1 5-3-16,1 12-2 16,-3 9-2-16,-1 11 2 15,-4 3 0-15,4 14 9 16,-2 21 13-16,1 6-7 16,-6 4-8-16,-1-5 3 15,-1-12-2-15,0-12 1 16,1-9-7-16,-3-4-2 15,0-3-8-15,3-3-28 16,2-22 9-16,6-9 26 0,3-2 1 16,1 4-2-16,-1 12-9 15,-5 9 2-15,-1 11-4 16,-4 0-21-16,7 8 34 16,1 15 3-16,-1-1 11 15,0 0 0-15,-4-4 0 16,-2-5-8-16,-1-11-6 15,1-2-1-15,0 0-14 16,4 0-21-16,0-17-5 16,5-1 37-16,-3 6-4 15,3 4-3-15,-3 6-3 16,3 2-7-16,-3 0-5 0,1 0 2 16,-6 10 8-16,-1 5-29 15,-5 3-88-15,-2-4-134 16</inkml:trace>
  <inkml:trace contextRef="#ctx0" brushRef="#br0" timeOffset="9484.15">8165 13118 531 0,'0'0'172'0,"0"0"-126"0,0 0 115 16,0 0-123-16,0 0-32 16,-120 38 17-16,105-14-4 15,5 4 23-15,4 7 4 16,6 0-5-16,0 2-20 16,4-3 4-16,19-5-23 15,1-6-2-15,5-10-1 16,7-13-31-16,1 0-25 15,1-13 24-15,-7-11-7 16,-10 2-21-16,-11 0 34 16,-10 5-23-16,0 6-10 15,0-1 5-15,-21 6 20 0,-4 3 22 16,-4 3 13 0,4 0 12-16,1 0 51 0,4 3 21 15,6 3-49-15,6 2-30 16,1-2-5-16,7 2-31 15,0-7-115-15,0-1-151 16</inkml:trace>
  <inkml:trace contextRef="#ctx0" brushRef="#br0" timeOffset="9820.82">8350 13198 522 0,'0'0'181'0,"0"0"-27"15,0 0 31-15,23 104-97 16,-19-87-50-16,2-8-21 16,-3-6-17-16,-1-3-1 0,3 0-15 15,-1-10-26-15,5-18 34 16,2-7 6-16,3-5-5 16,3 2-23-16,1 6-17 15,3 6 21-15,-6 10 21 16,1 12 2-16,-5 4 6 15,-1 0 9-15,4 20 10 16,-3 11 9-16,0 2 1 16,-1 2-3-16,-4-5-1 0,-2-4-11 15,1-12-9 1,-3-7-8-16,-2-7-15 0,0 0-68 16,2-20-82-16,3-18-46 15,0-13 17-15,1-5-16 16</inkml:trace>
  <inkml:trace contextRef="#ctx0" brushRef="#br0" timeOffset="10431.29">8666 12601 233 0,'0'0'361'0,"0"0"-278"0,0 121 54 15,0-68-48 1,0 5-49-16,2 6 7 16,4 7 2-16,-6 2 0 0,0-2 1 15,0-11-19-15,0-10-17 16,0-11-7-16,0-13-3 16,0-12-4-16,2-10-3 15,0-4-6-15,0 0-54 16,-2 0 1-16,5-4 51 15,-1-6 11-15,4-6 9 16,9-5-6-16,7 0 0 0,3-5 2 16,4-1-4-1,0 3 4-15,-5 4-5 16,1 8 2-16,-6 6-2 16,-1 4 2-16,-1-2-2 0,0 4 0 15,-4-2 0-15,1 0-2 16,-10 2 2-16,-1-6 0 15,-5 1-2-15,0-1 2 16,0 1 2-16,-3 5 12 16,-14 0-2-16,-5 0 3 15,-1 8 14-15,1 14-13 16,2 8-6-16,6 2 5 16,6 4-4-16,5-3 5 15,3-2-2-15,0-4-6 0,0-5-2 16,19-8 0-1,2-6 2-15,6-8-8 16,4 0 0-16,-2-10-6 0,0-20 1 16,-6-7 5-1,-10-5-3-15,-11-2-1 0,-2 2-22 16,-9 8-62-16,-33 18-103 16,-18 16-205-16</inkml:trace>
  <inkml:trace contextRef="#ctx0" brushRef="#br0" timeOffset="14245.58">5632 14033 467 0,'0'0'129'0,"0"0"-117"0,0 0 122 15,0 0-49-15,0 0-59 16,0 0-5-16,0 0 3 16,-58-5 14-16,42 5-4 15,-1 0 14-15,-6 0-7 16,1 0 1-16,0 9-7 15,-3 5-16-15,5 0 2 16,1-2-6-16,5-2-1 16,3-2-11-16,7-2 13 15,-1-6-1-15,5 4 4 0,0 2-9 16,0 4-3 0,0 10 5-16,0 4-5 0,0 6 9 15,2 6-8 1,5 2 2-16,-3 8-6 0,1 0 2 15,-5 2 2-15,0 1-1 16,0-1-3-16,0-8 0 16,0-7-2-16,0-8 1 15,0-5-2-15,-3-3 0 16,-1 0-2-16,2-3 1 16,0-12 0-16,2 1-3 15,0-3-3-15,0 0-4 16,0 0-6-16,0 0 2 15,0 0 13-15,17 0 1 16,3 0 0-16,1-3 6 0,0 1 5 16,0 2-10-1,1 0 1-15,-2 0 3 0,-2 0-3 16,-3 0 0-16,1 0-4 16,-3 0 4-16,-1 0-5 15,1-8 3-15,3-2-20 16,-1-3-13-16,-1 5-5 15,-3-5-38-15,-3 7-52 16,-6-4-3-16,-2 2-83 16,0 1-17-16</inkml:trace>
  <inkml:trace contextRef="#ctx0" brushRef="#br0" timeOffset="14510.6">5404 14447 479 0,'0'0'196'0,"0"0"-187"0,0 0 116 0,0 0-15 16,0 0-76-16,0 0-14 15,103-74 9-15,-90 66-4 16,-3 7-8-16,-6 1-17 15,-4 0-4-15,0 0-4 0,2 0-22 16,1 0-82-16,1 0-96 16,0 0-193-16</inkml:trace>
  <inkml:trace contextRef="#ctx0" brushRef="#br0" timeOffset="14758.79">5676 14243 306 0,'0'0'413'0,"0"0"-386"16,0 0 101-16,0 0 29 15,0 0-92-15,90 130-15 16,-66-94 12-16,-3 2-15 16,-4 4-15-16,3-7-20 0,1-3-1 15,-2-8-10-15,1-7-2 16,-7-4-4-16,1-9-1 15,-5-4-27-15,-3 0-25 16,-1 0-34-16,-3-17-63 16,-2-10-10-16,0-7-71 15</inkml:trace>
  <inkml:trace contextRef="#ctx0" brushRef="#br0" timeOffset="15016.76">5948 14332 624 0,'0'0'60'16,"0"0"51"-16,0 0 76 15,0 0-97-15,0 0-45 16,0 0-8-16,-75 47 6 16,61-29-10-16,-3 8-8 15,-4 4-13-15,3 3-2 16,1 3-4-16,-1-6-6 15,7-3 0-15,4-6-17 16,5-5-34-16,2-5-44 16,0-11-71-16,0 0-92 0,15-11 15 15,10-19-40 1</inkml:trace>
  <inkml:trace contextRef="#ctx0" brushRef="#br0" timeOffset="15341.95">6191 14337 49 0,'0'0'230'15,"0"0"-175"-15,0 0 135 16,0 0-55-16,0 0-47 16,0 0 29-16,16-18 5 15,-16 18 1-15,0 0-29 16,-3 0-29-16,-16 2-38 0,-4 16-15 15,-4 4-12 1,3 4 0-16,4 5-9 0,4-2 9 16,10 1 0-16,6-5 1 15,0-3-2-15,10-3-2 16,13-4-3-16,4-3-11 16,2-8 0-16,4-4-33 15,3 0-27-15,-3-22-27 16,-2-8-3-16,-8 1-110 15,-10 8-46-15</inkml:trace>
  <inkml:trace contextRef="#ctx0" brushRef="#br0" timeOffset="15527.01">6116 14493 356 0,'0'0'196'16,"0"0"-183"-16,0 0 39 15,0 0-2-15,0 0-39 16,0 0-4-16,80-47-6 16,-54 33-1-16,1 1-78 15,-2 2-113-15</inkml:trace>
  <inkml:trace contextRef="#ctx0" brushRef="#br0" timeOffset="15855.82">6619 14333 257 0,'0'0'211'0,"0"0"-77"15,0 0 26-15,0 0-56 16,0 0-39-16,0 0 0 16,-35-1 3-16,19 1-7 15,-6 7-29-15,-1 9-16 16,-1 2-13-16,1 5 14 15,4 0 6-15,1 4-18 16,7-1 2-16,6-2-6 16,2-2-2-16,3 3 2 15,0 6-1-15,12-8 0 16,5 0 1-16,4-4-1 0,1-8-8 16,7-11-12-16,0 0-13 15,5-4-27-15,-3-20-22 16,0-7-6-16,-6 0-59 15,-8 5-41-15,-5 0-140 16</inkml:trace>
  <inkml:trace contextRef="#ctx0" brushRef="#br0" timeOffset="15955.7">6619 14333 330 0</inkml:trace>
  <inkml:trace contextRef="#ctx0" brushRef="#br0" timeOffset="16216.99">6619 14333 330 0,'138'64'235'0,"-138"-64"-147"0,0 0 73 0,0 0-51 16,0 0-16-16,0 2-3 15,0 17-16-15,0 3-30 16,-9 4-24-16,7 1-15 16,0-4 8-16,2 0-11 15,0-2 6-15,0-5-7 16,15-1-2-16,3-9 0 15,5-3-10-15,1-3 7 16,8 0 3-16,-1-14-1 16,-5-8 2-16,-2-2 5 15,-5 0-6-15,-6-3-3 16,-4-4-2-16,-4-1-2 16,-3 3-13-16,-2 9-15 15,0 7-39-15,0 8-46 0,0 5-2 16,-10 0-121-16,-1 20-221 15</inkml:trace>
  <inkml:trace contextRef="#ctx0" brushRef="#br0" timeOffset="17243.34">7251 14305 383 0,'0'0'111'15,"0"0"101"-15,0 0-32 16,0 0-89-16,0 0-18 16,0 0-27-16,-42 10-14 15,25 4-25-15,1 9-7 16,5-2-2-16,4 3 2 15,7 1 0-15,0-1 0 16,0-6 0-16,12-2-27 16,10-3-3-16,2-7-7 15,1 7 16-15,-1-5 8 16,-1 8 1-16,-6 6 6 0,-3 9 6 16,-10 2 4-1,-4 5 17-15,0 2-6 0,-6-1-1 16,-15-6-5-16,-3-3-9 15,1-3-13-15,4-15 4 16,3-2-1-16,7-10 10 16,3 0 7-16,1 0 8 15,5-14-8-15,0-12 2 16,0-14-9-16,15-17 1 16,12-7 1-16,2-7-1 15,-2 4-1-15,0 2 0 16,-10 15 0-16,-1 12-1 15,-5 16 0-15,-4 12-1 0,-3 10-4 16,1 0-14-16,2 0-7 16,4 16 27-16,0 6 10 15,2 4-7-15,-2-2-3 16,-1 1-6-16,-2-6-25 16,-3 2 1-16,-5-4-28 15,0 2-47-15,0-1-30 16,-3 0 0-16,-15-4 1 15,-1-6 48-15,-4-6 45 16,3-2 41-16,0 0 32 16,6-2 7-16,10-12 16 15,4 0-6-15,0-2-4 16,12 2 32-16,9-5 12 16,6 6-7-16,0 1-13 0,0-2 2 15,0 5-8-15,0 0-5 16,2 1-27-16,2-2-15 15,5-4 10-15,1 2-9 16,-1-7-8-16,-3 0-6 16,-6 4-3-16,-7 4-2 15,-5 2-6-15,-8 5 8 16,-5 4 2-16,-2 0-1 16,0 0 19-16,-6 0 9 15,-14 18-29-15,-5 4-13 0,1 2 13 16,9 1 10-16,3-6-7 15,8 0 4-15,4-3-6 16,0-2 2-16,0 0 10 16,0-1 1-16,4 0 2 15,10-3 0-15,5-2 0 16,4-3-11-16,6-4-4 16,0-1-1-16,2 0 0 15,0-10 1-15,-2-8-1 16,-4-4-8-16,-6-2-36 15,-5-5-31-15,-7-3-44 16,-7 0-56-16,0-4-73 16,-19 2-294-16</inkml:trace>
  <inkml:trace contextRef="#ctx0" brushRef="#br0" timeOffset="17465.36">7301 14239 458 0,'0'0'208'0,"0"0"-125"0,0 0 114 0,143 8-61 0,-95-8-58 16,2-14-10-16,-11 0-30 16,-5 3-18-16,-12 4-20 15,-9 5-2-15,-7 2-37 16,-6 17-70-16,0 25-100 0,-19 15-259 15</inkml:trace>
  <inkml:trace contextRef="#ctx0" brushRef="#br0" timeOffset="21244.58">5547 15304 129 0,'0'0'113'0,"0"0"-56"0,0 0 57 0,0 0-2 15,0 0-40-15,0 0-21 16,0 0-18-16,0 0 23 15,2-2-15-15,-2 2 0 16,0 0 17-16,0 0 4 16,0 0-3-16,0-4-12 15,0-1-11-15,0-2-10 0,0 1-13 16,0-6-2 0,0 2 1-16,0-2 5 0,-8 2 7 15,-6-4-9 1,-1 5-6-16,-1 4-6 0,-2 2-3 15,0 3-11-15,1 0-1 16,1 8 9-16,-1 13 4 16,-2 3-2-16,1 16 2 15,3 3-1-15,-1 3 0 16,5 8-2-16,3-1 0 16,1 1-2-16,5 3 3 15,2-1 2-15,0-1-2 16,0-9 2-16,13-2-2 15,7-2 1-15,4-9-1 16,-1-1 1-16,1-3 0 0,1-3-1 16,-6-1 1-16,2-6 0 15,-5-5-1-15,-1-10 0 16,-2 0-3-16,-1-4-9 16,-4 0 7-16,-1 0-1 15,-5-4-5-15,-2-10-8 16,0-6 11-16,0-4-6 15,0 1-21-15,0 1-58 16,0 4-141-16,0 5-183 16</inkml:trace>
  <inkml:trace contextRef="#ctx0" brushRef="#br0" timeOffset="21640.59">5799 15668 331 0,'0'0'124'0,"0"0"-96"0,0 0 119 16,0 0-21-16,0 0-51 15,0 0-17-15,0-39-4 16,-7 39 1-16,-13 4-14 15,-2 6 3-15,0 6-14 0,1 2 1 16,2 4-8 0,-1 10-17-16,7-1-6 0,1 6 0 15,8-1 4-15,4-6-4 16,0-3 0-16,0-6 4 16,2-7-8-16,18-4-2 15,5-7 0-15,1-3-13 16,8 0-13-16,-1-25 4 15,-4-3-23-15,-5-4-6 16,-10 2 7-16,-14 3-31 16,0 6-50-16,-6 10-69 15,-17 1-316-15</inkml:trace>
  <inkml:trace contextRef="#ctx0" brushRef="#br0" timeOffset="22096.02">5991 15695 389 0,'0'0'256'15,"0"0"-198"-15,0 0 36 16,0 0 7-16,0 0-60 16,0 0-5-16,20 98 8 15,-14-80-7-15,-4 4-2 16,-2-3-9-16,0-10-8 0,0-1-10 15,0-4-4 1,0-4-1-16,0 0-3 0,0 0-8 16,0-14-18-1,0-12 16-15,0-8 7 0,6-6 3 16,0 4 0-16,5 8-3 16,1 6 3-16,-4 8-9 15,1 10-11-15,-3 4-5 16,2 0-4-16,0 4 10 15,3 16 18-15,-1 5 1 16,-2 2 17-16,-1-2-7 16,-3 2 13-16,1-4-3 15,-3 4-11-15,-2 1 0 16,2-2-7-16,-2-4 2 0,0-8-4 16,3-6-21-1,-3-3-33-15,2-5-13 0,2-5-109 16,1-21-14-16,-1-14 37 15,-2-10-44-15</inkml:trace>
  <inkml:trace contextRef="#ctx0" brushRef="#br0" timeOffset="22874.37">6258 15276 281 0,'0'0'240'0,"0"0"-186"0,0 0 12 16,0 0 58-16,0 0-58 16,0 0-28-16,29 138 2 15,-23-79 12-15,-3-2 2 16,2 0 0-16,-5 1-23 16,0-8-9-16,2-6-14 15,-2-4-3-15,2-4-4 16,-2-9-1-16,0-10 0 15,0-3-10-15,0-10-14 16,0-4-12-16,2 0-5 16,-2 0 6-16,0 0 16 15,0 0 19-15,0 0 10 0,0-2-1 16,0-4-8 0,0 2 3-16,-2-6-4 0,2 3 0 15,0-8 2-15,0-3-2 16,0 1 1-16,0-2 5 15,2-1-4-15,9 2-2 16,1 4-1-16,-1 3-1 16,4 4 1-16,-1 3 0 15,1 4 1-15,3 0 4 16,2 0 5-16,0 0 3 16,-2 0-5-16,-1 7 0 15,-3-1-3-15,-3 3 6 16,-2 1 1-16,0 7 17 15,0-5-5-15,-3 5-4 16,1 2-10-16,0-6-2 0,-2-3-3 16,-3-2 2-16,0 1 3 15,-2 1 6-15,0 3 5 16,0 1-4-16,0 3-5 16,0-8-8-16,0-1-1 15,0-3-2-15,0-4 0 16,0-1-2-16,0 0 5 15,0 0-6-15,0 0-1 16,0 0 1-16,0-10 3 16,0-7 0-16,0-6 5 15,2-3-2-15,2-2-1 16,3-4 0-16,3-2-2 0,2-3-3 16,7 4-1-16,-2 5-10 15,3 0-8-15,-7 3-11 16,-1 10-15-16,-3 6-21 15,-7 6 3-15,0 3-33 16,-2 0-73-16,2 3-18 16,0 11-101-16</inkml:trace>
  <inkml:trace contextRef="#ctx0" brushRef="#br0" timeOffset="23207.57">6800 15661 154 0,'0'0'146'0,"0"0"-94"0,0 0 79 16,0 0 6-16,0 0-43 16,0 0-14-16,0-24 1 15,-7 24-18-15,0 0-10 16,-6 0 2-16,-5 24-19 16,-2 10-12-16,0 6-19 15,7 0-3-15,5-9 2 16,8-8 1-16,0-4 3 15,10-12-7-15,17-6 2 16,6-1-3-16,5-1 0 16,-5-25 0-16,-2-5 11 15,-8-1-4-15,-8-3-7 16,-8-1-5-16,-5 3-8 16,-2 8-12-16,0 6-18 0,0 12 3 15,-9 7-19-15,-2 0-90 16,0 4-184-16</inkml:trace>
  <inkml:trace contextRef="#ctx0" brushRef="#br0" timeOffset="23556.64">7058 15276 79 0,'0'0'345'16,"0"0"-278"-16,0 0 48 0,0 0 10 16,0 0-21-1,0 0-40-15,6 72-13 0,-4-20 11 16,2 2-6-16,-4 8 5 16,0 1-21-16,0-4-2 15,0 2-13-15,2-6-5 16,0-10-6-16,-2-5-11 15,2-10-2-15,-2-16-1 16,2-5-10-16,5-9-47 16,1 0-71-16,6-5-6 15,11-17 41-15,4-10-30 16,4-3 33-16,5-1-63 0,0 5-8 16,-1 5-149-1</inkml:trace>
  <inkml:trace contextRef="#ctx0" brushRef="#br0" timeOffset="23909.04">7475 15598 168 0,'0'0'130'16,"0"0"33"-16,0 0 14 15,0 0-73-15,0 0-19 16,0 0-14-16,-27-1-16 16,11 1-16-16,1 0-4 15,-3 0-4-15,-2 0-2 16,0 18-17-16,-3 0-10 15,6 8-1-15,1 6 1 0,7 4 1 16,5-2 10 0,4-2-12-16,0-4 3 0,0-7-4 15,11-8 0-15,9-3-20 16,5-10-12-16,1 0-10 16,-1-6 24-16,-5-11 13 15,-7 0-1-15,-7-2-3 16,-6 2-3-16,0 5 12 15,-4 6 12-15,-18 6-7 16,-2 0-5-16,-3 0-16 16,4 18-2-16,2-1-1 15,2-2-123-15,1-7-201 16</inkml:trace>
  <inkml:trace contextRef="#ctx0" brushRef="#br0" timeOffset="25665.56">4041 13758 13 0,'0'0'96'0,"0"0"-14"16,0 0-7-16,0 0 6 15,0 0-15-15,0 0-19 16,-2 0-19-16,2 0-15 16,0 0 7-16,0 0 26 15,0 0 7-15,0 0 4 16,0 0-3-16,0 0 11 0,0 0-8 16,0 0-11-1,0 0-25-15,0 0-8 0,0 0-5 16,0 0 0-16,0 0 4 15,0 10 9-15,-4 11 6 16,-5 4-9-16,-3 2 0 16,1 4-5-16,1 1-3 15,0-6-4-15,1 2 5 16,5 3-5-16,0-4 1 16,4 1-1-16,0 0 3 15,0 1-3-15,0-8 0 16,0 4 1-16,2-3-7 15,11-2 6-15,5-1-6 0,1-6 2 16,6 1 0 0,6-4-1-16,0-2 2 0,3-2-2 15,-1 1 4-15,-2 2-1 16,-4-3-4-16,-4 0 0 16,-3 4 5-16,2-5-5 15,-2-2 0-15,7-3-1 16,2 3-2-16,2-3 3 15,5 0 5-15,-1 0-5 16,1 0-6-16,-7-6 6 16,-5 1 4-16,-1 5 3 15,-8-4-7-15,-3 4 3 16,-1 0-2-16,-3 0 1 16,0 0-2-16,-2 0 2 0,-4 0 3 15,0 0-3-15,-2 0 11 16,3 0-2-16,1 0-6 15,2 0-4-15,4 0 0 16,-1 0-2-16,-1 0 2 16,-1 0 2-16,-2 0-2 15,-3 0 3-15,0 0 0 16,-2 0 4-16,0 0 3 16,0 0-3-16,0 0-2 15,0 0-6-15,0 0 0 16,3 0-5-16,-1 0 4 15,-2 0 2-15,2 0 1 16,-2 0-1-16,0 0-1 0,0 0 0 16,0 0-3-1,0 0-23-15,0 0-32 0,0 0-43 16,0 0-146-16,0 0-183 16</inkml:trace>
  <inkml:trace contextRef="#ctx0" brushRef="#br0" timeOffset="26165.67">4739 14164 446 0,'0'0'95'0,"0"0"-82"0,0 0 100 0,0 0-4 15,0 0-37-15,0 0-10 16,0-5 0-16,0 5 0 15,0 0-21-15,0 0-17 16,0 0-8-16,0 0-3 16,0 0-5-16,6 0 16 15,5 0 3-15,9 2-2 16,5 15 5-16,6 6 16 16,3-3-20-16,-3-2-23 15,0-4-1-15,-2-3-1 16,-4-4-1-16,-6 1 0 15,-5-4 3-15,-7-2-1 16,-5 0 1-16,-2 0-2 16,0-2 3-16,0 0 11 0,0 0 11 15,-2 0 8-15,-19 2-15 16,-8 4-12-16,-2 5-6 16,-7 4-2-16,-2 8-1 15,5 0 2-15,-1 4-1 16,5-1 3-16,4-7-4 15,7-2 4-15,7-7-2 16,3-6 0-16,10-4-3 16,0 0-31-16,0 0-42 15,0 0-71-15,21-8-90 16,-1-10-33-16,-5-1-198 16</inkml:trace>
  <inkml:trace contextRef="#ctx0" brushRef="#br0" timeOffset="26636.25">3860 14189 29 0,'0'0'69'0,"0"0"-12"0,0 0-36 0,0 0-16 16,0 0-5-16,0 0-137 15</inkml:trace>
  <inkml:trace contextRef="#ctx0" brushRef="#br0" timeOffset="27385.94">3860 14189 168 0,'121'-65'64'0,"-121"65"3"0,0 0-1 16,0 0-2 0,0 0-10-16,0 0-18 0,0 0-6 15,0 0 32-15,0 0-22 16,0 3 23-16,0 1 26 16,0 0-14-16,-2 2-25 15,-3 4-25-15,3 3-15 16,-2 1-9-16,4 7 1 15,0 1-1-15,0 9-1 16,0 0 0-16,0 9 5 16,0 5 5-16,0 2 9 15,0 6-1-15,0 1 2 0,0-2-9 16,0 3-3 0,0-1 9-16,0-1-6 0,0 1 6 15,0 3-2 1,0 1 4-16,0-5 1 0,4-2-7 15,0-2-2-15,3-5-7 16,3-5 3-16,-2-3-7 16,5-1 4-16,1-1-1 15,-3 0 2-15,3 2 0 16,-1-4 5-16,0 4-2 16,7-2-1-16,-2-4-6 15,4-1 0-15,0-6 1 16,1-2 0-16,0-8-4 15,-4 1 4-15,1 0-1 16,-2-2-1-16,0-2 1 0,2 4 3 16,0 3-2-16,0 5 5 15,0-4-3-15,-2 4-2 16,0-4 0-16,4-4 2 16,0 0-3-16,5-2-2 15,2-4-2-15,2-2 2 16,2-1 1-16,-4-5 2 15,-4 0-1-15,-2 0 1 16,-4 0-2-16,-3 2 2 16,-1-2-2-16,-1 0 4 0,-1 3-3 15,-4 0-1-15,0 1 2 16,0 1-1 0,-2-5-1-16,-1 0 0 0,-1 0 0 15,-3 0 0-15,-2 0-9 16,0 0-9-16,0 0-20 15,0 0 5-15,0 0-27 16,0 0-66-16,0 0-18 16,0-9-74-16,0-4-101 15</inkml:trace>
  <inkml:trace contextRef="#ctx0" brushRef="#br0" timeOffset="27938.31">4808 15527 534 0,'0'0'167'0,"0"0"-128"15,0 0 59-15,0 0-16 16,0 0-57-16,0 0-9 15,2 0 2-15,0 0 22 16,4 7 9-16,4 3 2 0,-1 3-5 16,1 1-13-1,4 2-9-15,-1-1-9 0,3 4-9 16,-1-2-6-16,1 0 4 16,2 1-4-16,-2-4 3 15,-3 3-2-15,1-5-1 16,-4-1 1-16,-1-3 6 15,1 2 1-15,-6-1-2 16,-2-2 14-16,0-2-10 16,-2-5 4-16,0 0-4 15,0 0-2-15,0 0 8 16,0 5-4-16,0-5-2 16,0 4 0-16,0 2-2 15,-10 11-6-15,-15 0 3 16,-6 7-4-16,-7 6-2 0,-5-1 3 15,1-4-3 1,2 1 2-16,2-3-1 0,6-2 0 16,6-2 0-1,6-1-1-15,6-5-20 0,8-4-22 16,6-7-56-16,4-2-92 16,27-2-142-16,10-28-9 15</inkml:trace>
  <inkml:trace contextRef="#ctx0" brushRef="#br0" timeOffset="30074.57">9420 12858 91 0,'0'0'216'0,"0"0"-202"15,0 0 35-15,0 0 59 16,0 0-38-16,0 0-2 16,0 0-7-16,-31-2 18 15,26-1-1-15,5 2-6 16,-2-4-27-16,2-1-4 0,0 1-4 16,0-3-4-16,0-5-6 15,0-3-5-15,0-5-10 16,15-4-4-16,12 1 4 15,2 4-1-15,2 6-9 16,3 4 0-16,-1 6-4 16,0 4-3-16,1 0 0 15,-5 2 2-15,-2 18 2 16,0 8 2-16,-3 7 7 16,-1 7 2-16,-4 2-2 0,-5 4 3 15,-3-1 11 1,-5 6-12-16,-1-3 7 15,-1-3 1-15,-4-4-12 16,0-5 8-16,0-2-6 0,0-6-4 16,0 3 8-16,0 1-8 15,0 0-4-15,0 6 5 16,0 2 0-16,-6 2-5 16,-3 4 8-16,-4 2-4 15,-3-5 7-15,1-1 4 16,-6-3-2-16,5-4-1 15,3-5-4-15,-1-3-2 16,4-2-6-16,3 3 2 16,1 0 1-16,4 2 0 15,2 4-2-15,0 5 0 16,0-6 6-16,0 3-7 16,0-2 4-16,0-1-2 0,0 5-2 15,0-1 2-15,0 3-2 16,0 2 0-16,0-5 1 15,4-3-1-15,2 1 0 16,3-10-1-16,1 0 0 16,5 1-2-16,5-2 1 15,5-7-1-15,1 0-1 16,3-9-3-16,0-6-7 16,0-4 5-16,0 0 3 15,-5 0-5-15,-5-21 6 16,-6 8 0-16,-7 1-1 0,-6 6 6 15,0 0 10-15,0 2 3 16,-6 4-7-16,-10 0-6 16,-2 0-3-16,4 0 1 15,-1 10 2-15,-1 4 3 16,3 3-3-16,2 0 0 16,2 2 2-16,0 6-1 15,5-3-1-15,2 6 0 16,2-1-1-16,0 9 1 15,0-5 1-15,0 5 0 16,2 0 0-16,9 2 0 16,-2-1 1-16,2-1-2 15,0 2 0-15,1-1 0 16,-2 8 1-16,3-4 0 0,-3 4-1 16,-1-1 4-16,-3-1-1 15,-6 3 2-15,0 0-5 16,0 2 5-16,0 2-3 15,0-1 1-15,-2-6-1 16,-7-2 3-16,-5-1 2 16,1-10-3-16,-3-2 3 15,3-6-2-15,-2-8-2 16,-3-1 3-16,-4-8 1 16,-7 2-5-16,-5-5 0 15,-6 3 3-15,-5-1-5 16,1-4 5-16,-5 4-4 0,0-4-2 15,4 4-1 1,5-4-2-16,7 0-9 16,8 0-2-16,3 0-4 0,5-4-14 15,0-6 1-15,2-2-13 16,-1-6-33-16,5-8-53 16,5-6-37-16,4 1-75 15,2 8-98-15</inkml:trace>
  <inkml:trace contextRef="#ctx0" brushRef="#br0" timeOffset="31110.32">10875 13948 631 0,'0'0'95'0,"0"0"-44"0,0 0 101 16,0 0-61-16,0 0-46 15,0 0 12-15,-9-24 26 16,-7 18-8-16,-8 2-22 15,-3 4-23-15,-6 0-18 16,-1 0-9-16,2 16-3 16,4 4 3-16,4 2-2 15,1 0 2-15,5 5-6 16,5 4 0-16,0 10 2 16,1 7 0-16,4 6 1 15,3 3 1-15,5-4-1 16,0-3 0-16,0-3-4 15,13-8-1-15,14-4 1 0,9-12-3 16,4-6-5-16,2-15-4 16,5-2 0-16,0-6-7 15,-5-22 9-15,-3-7 8 16,-14 0 4-16,-6 0 0 16,-9 11 2-16,-7 10 1 15,-3 5 0-15,0 2 9 16,0 3-5-16,-9-1-2 15,-2 4 2-15,-3-3-4 16,1-2 3-16,-1-2-4 16,-3 2-8-16,-1 2 8 15,1-2-2-15,-2 4 1 16,4 2-8-16,1-4-7 16,6 4 14-16,1 0 0 0,5 0 1 15,2 0 1-15,0 0 0 16,0 0-2-16,0-6-4 15,0 3-9-15,0-2 13 16,13-4 2-16,16-4 4 16,2-5 6-16,7 0-2 15,-3 4-5-15,-3 3 1 16,-6 4 4-16,-5 2-5 16,-10 4-2-16,-4 0-1 15,-7 1-4-15,0 0-10 0,0-3-13 16,0 1-16-1,-7 2-133-15,-13 0-186 0</inkml:trace>
  <inkml:trace contextRef="#ctx0" brushRef="#br0" timeOffset="31638.06">11249 14091 479 0,'0'0'142'0,"0"0"-39"0,0 0 46 16,0 0-80-16,0 0-37 0,0 0 9 16,0-8 9-16,-2 5 6 15,-7 1 13-15,-7 2-11 16,-1 0-17-16,-8 6-18 15,0 19-17-15,-2 7-2 16,6 5 1-16,3 1-5 16,5 4 0-16,10-9-1 15,3 1-3-15,0 0 3 16,18 3-5-16,9-10 5 16,6-3-2-16,5-9-5 15,5-5-5-15,-2-10-17 16,-1 0 2-16,-3-17-13 15,-11-6-7-15,-10-1-37 0,-10-1-9 16,-6 6-26-16,-8 2 3 16,-21 7 46-16,-9 5 26 15,-1 5-25-15,4 0 70 16,4 0 1-16,9 0 37 16,6 0 13-16,3 0-17 15,6 0-18-15,4 0-16 16,3 0-2-16,0 0-43 15,10-9 5-15,14 1 38 16,7-4-2-16,8 6-14 16,-2-4-47-16,-1 4-52 15,-3 4-189-15</inkml:trace>
  <inkml:trace contextRef="#ctx0" brushRef="#br0" timeOffset="32006.77">11572 14153 401 0,'0'0'284'0,"0"0"-184"16,0 0 58-16,0 0-57 16,0 0-60-16,0 0-9 15,-66-2-13-15,43 2-9 16,5 8-6-16,1 2 0 16,5 2 0-16,8-2-2 15,4-2-2-15,0 2-3 0,11 0-12 16,13 0 5-16,5-4-13 15,4 0-3-15,1 0-3 16,2 5 17-16,-5-4 12 16,-7 7 0-16,-4 4 10 15,-9 4 4-15,-3 0 23 16,-8 5-2-16,0-5-2 16,-2-3-6-16,-19-5 1 15,-1-7-4-15,-3-7-2 16,-1 0-22-16,-1 0-7 15,5-15-13-15,1-1-18 16,6 3 3-16,7 0-71 16,4-5-76-16,4 0-114 15</inkml:trace>
  <inkml:trace contextRef="#ctx0" brushRef="#br0" timeOffset="32542.73">11938 13615 467 0,'0'0'193'0,"0"0"-174"15,-29 147 128-15,27-91-53 16,2 10-44-16,0 4 5 15,0 6 7-15,0 1-9 0,6-6 6 16,1-4-26-16,-3-13-17 16,2-10-16-16,2-14 4 15,-2-13-9-15,-1-10-2 16,-1-7-14-16,-2 0-11 16,-2 0-5-16,0-7-9 15,0-15 36-15,-13 0 4 16,-9-1-9-16,-3 9 13 15,3 2 1-15,6 6 0 16,5 2 1-16,4-2 3 16,7 4-3-16,0-6 0 15,0-5-12-15,18-6 11 0,13-4 1 16,7-6 6 0,5 1-5-16,-3 6 3 0,2 4 5 15,-1 0-3-15,-6 4-2 16,-4 4 3-16,-6 5-7 15,-8 4-8-15,-5 1 8 16,-6 0-2-16,-3 0 2 16,-3 0 0-16,0 0 2 15,0 0-2-15,0 0-26 16,0 0-42-16,-9 0-161 16,-3 0-198-16</inkml:trace>
  <inkml:trace contextRef="#ctx0" brushRef="#br0" timeOffset="32935.35">12231 14071 302 0,'0'0'210'0,"0"0"-59"0,0 0 60 0,0 0-82 16,0 0-30-16,0 0-13 15,-8 62-50-15,-3-29-25 16,-1 2-4-16,6-1-3 15,6-3 2-15,0-8 0 16,0-3-3-16,2-10-3 16,18-8-4-16,4-2-13 15,5-5 1-15,8-22 4 16,-2-4 8-16,-4-8 0 0,-9 13-11 16,-8 10 12-16,-8 8-1 15,-6 8 4-15,0 0 5 16,0 0 5-16,0 12 10 15,0 8 1-15,0 4-13 16,0-2-2-16,2-5-6 16,3-6 0-16,2-3-5 15,4-2-23-15,0-6-42 16,7 0-60-16,7 0-34 16,2-8-59-16,-2-8-30 15</inkml:trace>
  <inkml:trace contextRef="#ctx0" brushRef="#br0" timeOffset="33216.99">12639 14114 262 0,'0'0'187'0,"0"0"-11"15,0 0 5-15,0 0-41 16,0 0-59-16,0 0-29 16,-84 29-26-16,68-1 12 15,3 6-1-15,7 2-21 16,6 2 31-16,0-6-20 15,0-2-4-15,15-3-2 16,7-9-10-16,5-8-6 16,6-10-5-16,5 0-9 15,2-23 4-15,-5-13-4 16,-6-4 0-16,-6 1-7 16,-7-5-5-16,-14 7-13 0,-2 5-11 15,-2 6 9-15,-27 8-38 16,-12-3-74-16,-5 12-91 15,-6 0-196-15</inkml:trace>
  <inkml:trace contextRef="#ctx0" brushRef="#br0" timeOffset="33463.44">12212 13914 460 0,'0'0'246'0,"0"0"-198"16,0 0 146-16,0 0-38 16,146-48-53-16,-92 34-21 15,-2-4-30-15,-10 4-23 16,-11 2-22-16,-9 1-7 16,-13 8-3-16,-5-1-40 15,-4 4-45-15,0 0-61 16,-29 12-206-16</inkml:trace>
  <inkml:trace contextRef="#ctx0" brushRef="#br0" timeOffset="40875.44">10600 14841 223 0,'0'0'169'0,"0"0"-116"0,0 0 42 0,0 0-4 16,0 0-37-16,0 0-6 15,0 0 5-15,0 0-6 16,0 0-8-16,0 0 4 16,0 0-9-16,0 0-15 15,7 0 25-15,7 0-11 16,3 0 2-16,10 0 8 15,4 0-17-15,10 0-2 16,10 0 8-16,11-8-3 16,10-1-10-16,3 1 3 15,4 3-12-15,0 1 5 0,8 4-14 16,9 0 1-16,11 0 0 16,4 0 2-16,5 0-4 15,5 0-2-15,-1 0 2 16,5 0 0-16,2 0 5 15,-5 0-4-15,-1 0-2 16,-7 0 1-16,-10 0 0 16,-10 0 0-16,-12 0 1 15,-17 0 2-15,-17 4-2 16,-9 3-1-16,-15 4 1 16,-6-6 0-16,-12-1 0 15,-4-4 1-15,-2 0 2 16,0 0-4-16,0 0-8 0,0 0-15 15,0 0-14-15,0 0-57 16,0 0-74-16,0 9-129 16</inkml:trace>
  <inkml:trace contextRef="#ctx0" brushRef="#br0" timeOffset="89696">27153 8074 54 0,'0'0'62'0,"0"0"0"0,0 0-23 0,0 0-6 15,0 0-7 1,0 0-6-16,0 0 3 0,0 0 1 15,0-7-2-15,0 3-6 16,0-2-3-16,0 0 10 16,0-2 21-16,5 1-10 15,-1 0 10-15,-2 2 4 16,2-4-10-16,-1 2 7 16,1 2-3-16,3-1-1 15,-2 0-2-15,-3 0-10 16,2 0-5-16,-2 3 17 15,3 2 6-15,-5-2 6 16,0 2 21-16,0-2-17 16,0 0-12-16,0-1-23 15,0-3-7-15,-11 3-7 0,-7-2 0 16,-2 0 1 0,0 0 1-16,-3 2 6 0,-2 3-9 15,2-1-4-15,-4 2 3 16,0 0 1-16,4 0-7 15,1 0 0-15,0 3 2 16,6 5 0-16,3-1-2 16,5-1 1-16,2-5-2 15,4 3 1-15,2 3-2 16,0 0 4-16,0 7 3 16,0 7-5-16,0 7 0 15,5 4 9-15,4 6-4 0,2 2 5 16,-2 2-5-1,-2 1 2-15,-3 6 1 0,-1-2-5 16,-3-1-1-16,0 2 3 16,0-4 0-16,0 2 5 15,-9 4-5-15,-7 2-4 16,3 0 3-16,-3-4-3 16,5-5 2-16,1-7-2 15,4-6-1-15,4-6 2 16,0 0-3-16,2-2 1 15,0-2 0-15,0-2-1 16,0-2 2-16,0-4-2 16,0-2 2-16,0-2 0 0,0 0 0 15,0 1 0-15,0 2-1 16,0 3 3-16,0 2-2 16,0 1-1-1,0 0 0-15,0-1 2 0,0-2-3 16,0-3 2-16,-3-3-1 15,1-2 2-15,0-2-4 16,0-2 1-16,2 0 1 16,0 0-1-16,0-2 1 15,0 0-1-15,0 0 0 16,0 0 0-16,0 0 2 16,0 0 1-16,0 2-2 15,0-2 1-15,0 0-1 16,6 0-2-16,13 0 2 0,2 0 2 15,6 0 13-15,2-2-9 16,2-2-5-16,5 2 2 16,-3-1-3-16,4 3 0 15,-2-1 0-15,-6 1 1 16,-9 0 1-16,-9-2-3 16,-6 2 4-16,-5 0-3 15,0 0 0-15,0 0 4 16,0 0 2-16,0 0 0 15,0 0 4-15,-12-3-6 16,-10 0 1-16,-5-1-3 16,3-1-2-16,-1 5 2 15,6 0-4-15,3 0 2 0,0 0-2 16,5 0 2-16,2 0-2 16,-2 0 1-16,-1 0-1 15,0 0 0-15,-5 0-6 16,5 0 5-16,0 0-3 15,-3 0 2-15,2-1-3 16,3-6 1-16,1 2-3 16,5 0-1-16,2 1 5 15,0 0-5-15,2 4 0 16,-2 0-7-16,2-1-7 16,0 1-23-16,0-5-35 15,0-1-70-15,0-4-127 0,4 7-195 16</inkml:trace>
  <inkml:trace contextRef="#ctx0" brushRef="#br0" timeOffset="92770.72">15489 11017 135 0,'0'0'96'0,"0"0"-38"0,0 0 24 15,0 0 15-15,0 0-16 16,0 0-38-16,0 0-31 16,-38 0 12-16,38 0-3 15,0 0 14-15,0 0 17 16,0 0-3-16,0 0-4 16,0 0-4-16,0 2 0 15,0 10-17-15,0 1 1 16,0 2-17-16,18-1-3 15,2-3 6-15,7-2-2 16,2-5 1-16,2-4-9 16,5 0 12-16,1 0-13 15,3 0 10-15,1 0-7 16,-6 0-4-16,-1 0 3 16,-7 0-2-16,-7 0 0 0,-7 0 1 15,-4 12 0-15,-5 4 2 16,-2 10 15-16,-2 8 0 15,0 7-1-15,0 8-17 16,-2 8 6-16,-9 5-1 16,2 3-1-16,-2 4 2 15,2-1-2-15,0 3 1 16,3 5-3-16,1 0 2 16,3-4 2-16,2-8-5 15,0-11-1-15,0-9 1 16,0 0 1-16,0-4 1 0,0-3 0 15,0-1 1 1,0 1-6-16,2 0 9 0,-2-2-8 16,0 1 1-16,0-1 0 15,0-6 0-15,-5-1 3 16,-3-8-3-16,-1-3 3 16,-3-7 2-16,6-2-3 15,-3-2 4-15,3-1-3 16,-2-1-2-16,4-1 2 15,2-3-2-15,-2 0 6 16,-3 0-5-16,-5 0 11 16,-1 0-10-16,-9 0 2 15,-5 0 2-15,-6 0-11 16,-9 0 8-16,-8 0-2 16,-8 0-2-16,-11 0 0 0,-8 0-3 15,-8-3 9-15,4-2-12 16,13 1 13-16,14 0-10 15,23 2 5-15,18 2-4 16,11-3-21-16,2 3-70 16,17 0-75-16,28 0-21 15,11 5-73-15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1:04:39.510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21195 4895 34 0,'0'0'171'0,"0"0"-91"16,0 0-25-16,0 0 21 15,0 0-19 1,0 0-5-16,0 0 17 0,0 0 3 16,-4 0 25-16,1 0-33 15,1 0-23-15,2 0 4 16,-2 0 0-16,0 0 13 15,0 0-5-15,0 0-11 16,2 0-14-16,0 0-7 0,0 0-3 16,0 0-1-16,0 0-4 15,0 0-2 1,0 0 0-16,0 0 0 0,0 0 6 16,2 0-2-16,11-3 5 15,5 2-2-15,1-1-1 16,-3 2-8-16,0-3-3 15,2 3 2-15,0 0 0 16,1 0-2-16,6 0 5 16,-4 0-1-16,-2 0 1 15,1 0-5-15,1-1-3 16,-2 1-1-16,6 0 0 16,0-3 0-16,-1 2-1 0,5 1 0 15,-3 0-1 1,1 0 3-16,0 0-1 0,0 0 1 15,-2 0 0-15,-1 0-2 16,3 0 3-16,-1 0 1 16,3 0 6-16,-4 0-2 15,4 0-7-15,-2 0 0 16,2 0 0-16,2 0-2 16,2 1 0-16,0 2 0 15,1 1-2-15,-1-1 1 16,-4 6 0-16,0-6 1 15,0 3 0-15,-2 2 0 16,2-1 1-16,0-1-1 16,-2-2 0-16,0 0 0 15,-3-1 0-15,0 2 0 0,1-1 0 16,-2-1 0-16,-2 0 1 16,-3-1 0-16,3 0-1 15,-4 0-1-15,3-2 1 16,3 2 0-16,1-2 0 15,5 2 0-15,0-2 0 16,2 0 0-16,0 0 0 16,-4 0 0-16,-2 2 0 15,-3-2 0-15,-4 2 0 16,2-2 0-16,2 0 0 16,-2 0 2-16,5 0-2 15,-3 2 0-15,3-2 0 0,-1 2 0 16,0-2 0-16,1 0 2 15,0 0-2-15,2 0-1 16,2 2 0-16,-1 0 1 16,-2 0 0-16,1 1 1 15,-2-3-1-15,0 0 0 16,-3 1 1-16,0-1-1 16,-2 0 0-16,-2 0-1 15,2 0 1-15,-2 0 0 16,-1 1 0-16,2 2 0 0,1-3 1 15,-3 2-1 1,6-1 1-16,-6 2-1 0,4-1 0 16,-1-1 0-16,-3-1-1 15,6 0 0 1,-1 0 1-16,0 0 0 0,3 0 0 16,-5 0 0-16,-3 0-1 15,-3 0 2-15,-1 0-1 16,-1 0 0-1,-1 0-1-15,-3 0-1 0,2 0 2 16,3 0 0-16,-2 0 2 16,7 0-2-16,2 0 0 15,4 0 0-15,-1 0-1 16,-1 0-2-16,-5-3 3 16,2 0-1-16,-3 2 1 15,1 1 0-15,-1-2 0 16,-1-1-2-16,1 3 2 0,-3-1 0 15,1 0 0-15,1-2 0 16,-2 3 0-16,1-2 0 16,1 2 1-16,-1-2-1 15,-3 2-2-15,1 0 1 16,-6 0 2-16,3 0-2 16,-3 0 3-16,4 0-2 15,-4 0 0-15,3 0-3 16,-1 0 2-16,4 0 1 15,-1 0-1-15,3 0 2 16,1 0-2-16,3 0 2 16,0 0-1-16,2 0 0 15,0 0-1-15,0 0-1 0,2 0 1 16,-1-2 0 0,-2 0-3-16,2-2 2 0,-4 0-1 15,-1 0 3-15,-1-3-3 16,3 4 3-16,-5-1-1 15,1-1 1-15,-1 2 0 16,1-1 0-16,-3 0 0 16,3 0 0-16,-1 0 0 15,-3-2 1-15,2 2-2 16,-3 0 1-16,-3-1 0 16,-1 4 1-16,-3-1-1 15,1 2 0-15,-1 0-1 16,-2 0-1-16,0 0-6 0,0 0-12 15,0 0-18-15,0 0-29 16,-25 0-66-16,-20 0-353 16</inkml:trace>
  <inkml:trace contextRef="#ctx0" brushRef="#br0" timeOffset="31627.26">7421 5945 280 0,'0'0'139'0,"0"0"-118"0,0 0 25 16,0 0-7-16,0 0 9 0,0 0-26 15,0 0 8-15,0 0 14 16,-6-20 10-16,6 17 19 15,0 3-7-15,0 0-12 16,-2 0-8-16,2 0-4 16,-3 0-8-16,3 0 7 15,0 0-14-15,0 0-6 16,0 0-5-16,7 3 8 16,10 6 8-16,6-4-20 15,1 3 4-15,3-2-12 16,2 0 7-16,-2 1-5 15,2-1 7-15,-1-3 1 16,1 1 3-16,2 1-8 0,1-1-6 16,6 0 4-16,2-1-6 15,6 1 5-15,2 0-5 16,-1-1 8-16,-3 1-7 16,-2-3 3-16,3 2-1 15,-3-1-4-15,3-1 5 16,-3 2-2-16,2-3 2 15,3 2-5-15,0-2 5 16,2 0 1-16,1 0-3 16,-2 0 0-16,4 0 0 0,1 3 1 15,0-3-4-15,1 3 0 16,-3-2 0-16,5 2 4 16,-7-3-4-16,0 0 0 15,-5 0 3-15,1 0-3 16,-1 0 0-16,4 2 0 15,-2-2 2-15,6 0-2 16,-2 0 1-16,4 0-1 16,0 0 3-16,-3 1-3 15,0 2 0-15,0-2 0 16,-1 2 0-16,-2-3-3 16,2 0 3-16,-2 0-3 15,2 0 5-15,-8 0-5 16,-2 0 5-16,-4 4-3 15,1-3 1-15,-1 4-1 0,4-5 1 16,1 0 0-16,3 0 0 16,3 0 2-16,1 0-1 15,4 0 0-15,-6 0-2 16,1 0 2-16,-5 0-1 16,-1 0 0-16,-3 5-1 15,0-1 1-15,-1 2 0 16,4-1 2-16,1-2 0 15,2 0-1-15,3 1-1 16,-3-2 0-16,4 2 1 16,-1-2 0-16,-3 0-1 15,-2-1 0-15,-1 2 0 16,-1-2 0-16,-1-1 1 16,4 0 1-16,6 0-3 15,0 0 1-15,7 0 0 0,-1 0 0 16,3 0 1-16,0 0-1 15,-2 0-4-15,-4-4 3 16,-2 1 2-16,6 1-2 16,0 0 3-16,0-2-3 15,2 1 1-15,-3 2 0 16,-1-2-1-16,-5 3 1 16,-1 0-1-16,0 0 1 15,-2 0 2-15,1 0-1 0,3 0-1 16,-2 0 1-1,4 0-1-15,0 0 1 0,4 0 0 16,-6 0 1-16,1 0-1 16,-2 0 2-16,-2 0-2 15,-1 0-2-15,-1 0 2 16,0 0-2-16,0 3 2 16,-3-2-1-16,4-1 0 15,1 0 0-15,3 0 0 16,0 0 0-16,2 0 4 15,-1 0-4-15,-2 0 2 16,-2-4-4-16,-3 4 2 16,-2-3 0-16,-1-2 2 15,-6 2-2-15,-1-4-2 0,-1 2 2 16,0-4-2-16,1 1 2 16,-1 2 0-16,0-1 2 15,4-1-2-15,1 0 3 16,-1 1-1-16,-1 1-2 15,1 2 0-15,0 0 0 16,0 3 2-16,1-4-1 16,0 1 1-16,3-1-1 15,-2-2 1-15,5 1-2 16,4-4 5-16,-4-1-2 16,3 4-3-16,-1-3 3 15,-1 4-3-15,-3 2 3 16,1 0-3-16,-1 2 1 0,-2 2-1 15,0-2 3 1,1 0-3-16,3 0 2 0,1-4 1 16,1 0-1-16,2-1 2 15,-2 1-1-15,1-3-2 16,2 1 3-16,0 2-2 16,3-1-1-16,-2 1 3 15,2 1-2-15,-3 2-2 16,0 0 1-16,-2 1 0 15,-5 0-2-15,2-2 2 16,-1 0-2-16,3 0-2 16,-1 0 3-16,1 2 2 15,4 0-2-15,-6 2 2 16,3 0-2-16,-5 0 4 16,1 0-4-16,-1 0 0 0,2 0 2 15,8 0-2-15,-1 0 1 16,7 0 1-16,3 0-2 15,-1-3 0-15,0 0 1 16,-5 0-1-16,-1 3-3 16,-3 0 3-16,0 0 5 15,0 0-5-15,1 0 0 16,-4 3 0-16,2-1 0 16,-2 2 0-16,4-4 1 15,0 4-3-15,-2 0 3 0,4 0-1 16,2 0 2-1,2 0-2-15,0-2-1 0,-2 3 0 16,-4-2 1-16,-6 1 1 16,-7 0-1-16,-1-1-2 15,-1 2 0-15,0-3 2 16,1 0 1-16,4-2 0 16,3 2-1-16,-1-2 0 15,-1 2 0-15,-1-2 0 16,-2 2 0-16,5 0 0 15,-3-2 1-15,3 2-2 16,1 0 3-16,1 2-1 16,2 1-1-16,-4 1 1 15,-3-3-1-15,-2 2 0 16,-5 0 0-16,-4-1-1 0,-4 2 0 16,-2 2-2-16,-2-1 0 15,1 0-3-15,-2-1-2 16,3 0-8-16,-1 0 5 15,-1 0-10-15,-8-1-23 16,-9-4-36-16,-6 1-127 16,-10 0-247-16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2T21:04:25.567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1174 4334 475 0,'0'0'198'0,"0"0"-156"16,0 0 100-16,0 0-59 15,0 0-60-15,0 0-16 16,0 0-2-16,-5 0-1 15,5 0 18-15,0 1 19 16,0 10 16-16,0 6-2 0,0 4 4 16,0 0-18-1,0 8-16-15,2 3 0 0,1 5-3 16,-1 6-8-16,0 1-1 16,2 2 2-16,2 2 0 15,-2 2-3-15,0-4-1 16,0 2-8-16,3-2 6 15,-3-2-3-15,2-1-5 16,-2-7 7-16,0-5-3 16,0-6-4-16,1-5 2 0,-1-8 2 15,-4-5-1 1,0-4-2-16,0-1 3 0,0-2-3 16,0 0 1-16,0 0-3 15,0 0 0-15,0 0-1 16,0-5-7-1,0-9 0-15,0-11 2 0,0-9 6 16,-11-6-10-16,1-4 1 16,-4-2 4-16,-1-2-1 15,1-2-9-15,3-5 1 16,-1 3 1-16,1 0-1 16,3 2 3-16,-2 3 1 15,1 4 8-15,1 0 2 16,-3 3-1-16,3 2 1 15,0 2-1-15,-1 8-1 0,2 6 2 16,-2 8 0 0,5 2 1-16,2 1-1 0,0 5-3 15,2-1 3-15,0-5-6 16,0-2 3-16,4-4-3 16,16-2-7-16,7-3 0 15,6 3-3-15,5 1 9 16,4 2-6-16,3 6 11 15,-3 8-11-15,-2 3 9 16,-7 0-1-16,-8 14-5 16,-2 12 9-16,-5 10 1 15,-7 8 16-15,-5 9 10 0,-6 3-3 16,0 8 11 0,0 1-17-16,-13-2 11 0,-5-6-18 15,1-11-8 1,1-10 6-16,-3-8 7 0,4-8-12 15,-1-6 3-15,1-5-6 16,2-8-4-16,-1-1-29 16,3 0-40-16,7 0-28 15,2-6-45-15,2-6-106 16,0-2-93-16</inkml:trace>
  <inkml:trace contextRef="#ctx0" brushRef="#br0" timeOffset="517.64">1526 4707 359 0,'0'0'182'0,"0"0"-73"0,0 0 58 0,0 0-65 16,0 0-30-16,0 0-10 15,0 63-8-15,0-39 2 16,0 2-7-16,2 8-6 0,3 4-11 16,-1 2 1-16,0 7-6 15,1-3-12-15,-3-6-2 16,-2-8-8-16,2-12 2 15,0-10-7-15,-2-8-4 16,2 0-4-16,-2 0-1 16,0-4-8-16,0-24 3 15,0-9 14-15,3-6 9 16,0-1-4-16,1 1 2 16,0 10-6-16,0 2 5 15,1 4-6-15,1 4 0 16,0 5-2-16,2 2-4 15,1 0-12-15,3 2-3 0,0 2 1 16,7 1 1 0,-2 4-10-16,3 4 19 0,-5 0-6 15,2 2-9-15,-9 1-12 16,3 0-7-16,-1 0-48 16,-4 0-42-16,1 0-42 15,-5 0-66-15,-2 0-230 16</inkml:trace>
  <inkml:trace contextRef="#ctx0" brushRef="#br0" timeOffset="804.2">1873 4707 773 0,'0'0'82'0,"0"0"26"0,0 0 30 0,0 117-78 0,5-74-32 15,1-3-4-15,3-2-6 16,-2-4-14-16,2-8-2 16,-3-2-1-16,1-6-1 15,-2-8-32-15,-3-2-13 16,-2-8-49-16,3 0-52 0,-3 0-50 15,0-17-97 1</inkml:trace>
  <inkml:trace contextRef="#ctx0" brushRef="#br0" timeOffset="1442.66">2065 4757 601 0,'0'0'185'0,"0"0"-117"16,0 0 80-16,8 125-55 15,0-82-52-15,-4-1-4 16,3-2-1-16,-5-6-15 0,2-6-10 16,-4-11-5-16,2-6 3 15,-2-9-9-15,0-2 0 16,0 0-3-16,0 0-9 15,0-13-24-15,0-12 28 16,3-11 8-16,3-5 8 16,4-4 1-16,3 4-9 15,0 7-5-15,0 4-5 16,3 5 2-16,0 7 4 16,-2 5 4-16,1 5-11 15,-2 8-7-15,5 0 0 16,2 2 17-16,0 20 1 15,2 8 8-15,-1 5 19 0,-4 4 9 16,1-1-20 0,-7-1-2-16,1-7-8 0,-8-5-6 15,0-14 0 1,1-5-1-16,-3-6-6 0,-2 0-16 16,0 0-19-16,0-4-5 15,0-16-6-15,0-9 45 16,0-6-13-16,2-5 7 15,10 0-22-15,3 1-13 16,3 10 22-16,-3 8 14 16,-1 9 4-16,3 10-6 15,-1 2 8-15,-1 0 7 16,4 4 9-16,-9 16 1 16,4 5 9-16,-5 6 2 0,0 4 0 15,-5 5-14-15,-4-4 11 16,0 0-10-16,0-6-8 15,0-6-10-15,0-8-67 16,0-9-91-16,0-7-155 16</inkml:trace>
  <inkml:trace contextRef="#ctx0" brushRef="#br0" timeOffset="1918.11">2798 4722 699 0,'0'0'134'0,"0"0"-87"0,0 0 101 0,0 0-101 0,0 0-33 16,0 0-9-16,-54 58-1 15,41-29-3-15,2 3 7 16,2 5 3-16,5 3 5 15,2-1 6-15,2-5-6 16,0-8-16-16,4-8-1 16,14-11-10-16,2-7-12 15,4 0-38-15,5-25 24 16,0-11 18-16,-4-6 17 16,-8 1-4-16,-5 10 6 15,-8 12 2-15,-4 13 5 0,0 6 27 16,2 0 36-16,-2 0-3 15,0 11-43-15,5 4-20 16,-1 6 7-16,5 3 1 16,-2-2-8-1,0 2 1-15,-1 2-1 0,-2 0 1 16,1-1-5-16,-3-2 2 16,-2-7-4-16,5-2-23 15,-3-8-59-15,3-6-109 16,1 0-47-16,1-22-142 15</inkml:trace>
  <inkml:trace contextRef="#ctx0" brushRef="#br0" timeOffset="2322.32">3023 4823 699 0,'0'0'129'0,"0"0"-19"0,0 0 35 15,0 0-96-15,0 0-20 16,31 125 2-16,-19-96 15 16,-4-1 1-16,1-4-7 15,-3-2-11-15,-1-6-19 16,0-4-4-16,-1 0-6 16,-4-8 4-16,0-4-4 15,0 0 0-15,0 0-5 0,0 0-3 16,0 0-14-16,0 0 19 15,0 0-1-15,0-11-7 16,3-10 10-16,3-11 1 16,3-8 8-16,5-6-2 15,3-4-3-15,-1 0 2 16,1 6-4-16,-1 11-2 16,-5 13-2-16,-3 12-6 15,-4 8-9-15,-2 0-1 16,-2 0-16-16,4 0-16 15,3 7-6-15,1 6-14 16,4 1-38-16,-1-2-68 0,-2-4-56 16,-2-5-202-1</inkml:trace>
  <inkml:trace contextRef="#ctx0" brushRef="#br0" timeOffset="2603.46">3449 4711 638 0,'0'0'186'0,"0"0"-46"16,0 0 43-16,0 0-101 0,0 0-51 16,0 0 8-16,0 98-18 15,0-62 1-15,0 0-6 16,0 0-15-16,0-2-1 15,0-1-3-15,0-4-13 16,2-7-33-16,2-10-25 16,5-8-73-16,5-4-84 15,1-12-94-15,5-20-45 16</inkml:trace>
  <inkml:trace contextRef="#ctx0" brushRef="#br0" timeOffset="2926.67">3723 4688 203 0,'0'0'469'0,"0"0"-416"16,0 0 101-16,0 0-3 16,0 0-88-16,0 0-39 15,-87 82-6-15,78-43 8 16,3 0 5-16,6 5 2 15,0 3-12-15,0 0 11 16,4-2-5-16,13-7-12 16,4-10-14-16,3-12-1 15,1-7-3-15,1-9 1 0,1-7-7 16,-5-23-2 0,1-8 10-16,-10-8-4 0,-9-1-4 15,-4 3-6 1,0 1-17-16,0 4-46 0,-17 2-83 15,-10 5-110-15,-4 3-225 16</inkml:trace>
  <inkml:trace contextRef="#ctx0" brushRef="#br0" timeOffset="3086.7">3401 4557 893 0,'0'0'61'16,"0"0"29"-16,0 0-62 0,0 0-28 16,0 0-219-16,0 0-300 15</inkml:trace>
  <inkml:trace contextRef="#ctx0" brushRef="#br0" timeOffset="3428.01">2838 4610 521 0,'0'0'164'0,"0"0"-119"16,0 0 158-16,0 0-96 16,107-131-75-16,-89 97-16 15,-4 10-3-15,-6 10-11 16,-8 6-2-16,0 8-5 15,-6 0-51-15,-28 0-182 16,-11 22-295-16</inkml:trace>
  <inkml:trace contextRef="#ctx0" brushRef="#br0" timeOffset="3739.83">1724 4355 846 0,'0'0'139'15,"0"0"-117"-15,0 0 8 16,0 0-30-16,0 0-186 16,0 0-280-16</inkml:trace>
  <inkml:trace contextRef="#ctx0" brushRef="#br0" timeOffset="18084.91">795 6311 263 0,'0'0'94'0,"0"0"-14"0,0 0 35 15,0 0-37-15,0 0-33 16,0 0 13-16,0 0 5 15,0 0-7-15,0 0 11 16,-2 5 5-16,0-3 3 16,0 0-24-16,2 0-11 15,0-2-13-15,0 2-14 16,0 1-10-16,0-2 3 16,0 5-2-16,0 7 3 15,8 0 28-15,9 9-10 0,8 5-13 16,0 5-3-16,2 6 11 15,2 0-6-15,-2 2-14 16,-3-5 5-16,2 4-4 16,-1-4 8-16,-2-6-6 15,-6-2 11-15,1-6-9 16,-7-3 4-16,-2-1-5 16,-2-3-3-16,-1-6 3 15,-3-2-2-15,-1-5-2 16,0-1 0-16,-2 0-16 15,0 0-21-15,0-1-17 16,0-16-39-16,0-11-59 16,0-4 8-16,0-6-53 0,0 2-64 15</inkml:trace>
  <inkml:trace contextRef="#ctx0" brushRef="#br0" timeOffset="18451.87">1100 6298 482 0,'0'0'94'0,"0"0"-50"0,0 0 85 16,0 0-10-16,0 0-47 16,0 0-22-16,0 8 28 0,-4 0-10 15,2 8 0-15,-8 8-13 16,2 7-19-16,-3 5-5 15,-7 4-6 1,2 0-12-16,1 1-7 0,-2 2-6 16,2-5 0-16,5 2 2 15,-2-4-1-15,3-6 2 16,5-7-2-16,0-9-1 16,4-1-7-16,-3 0-11 15,1-3-9-15,-1-5-11 16,3-1-11-16,0-4-28 15,0 0-15-15,0 0-38 16,0-8 9-16,0-17-62 16,3-14 16-16,10-11-19 0</inkml:trace>
  <inkml:trace contextRef="#ctx0" brushRef="#br0" timeOffset="18771.5">1013 6180 567 0,'0'0'93'0,"0"0"-60"16,0 0 114-16,0 0-66 16,0 0-52-16,-22 104-2 15,22-60 17-15,0 6 16 0,0 4 1 16,0 0-14-16,0 1-16 15,2-4-8-15,0 0-12 16,0-8 4-16,0-6-15 16,-2-4 1-16,0-10 1 15,4-6-2-15,-2-6-7 16,-2-7-8-16,2-4-30 16,-2 0-20-16,0 0-46 15,0 0 4-15,-2 0-107 16,-14-1-74-16</inkml:trace>
  <inkml:trace contextRef="#ctx0" brushRef="#br0" timeOffset="18992.73">833 6661 194 0,'0'0'353'0,"0"0"-291"15,0 0-16-15,0 0 45 16,0 0-27-16,0 0-15 15,37-16 10-15,-3 7 3 16,4-2-2-16,2-1-35 16,2 2-20-16,-6 2-4 15,-5 2-1-15,-2 2-45 16,-2-2-75-16,2 2-91 16,-5 0-113-16</inkml:trace>
  <inkml:trace contextRef="#ctx0" brushRef="#br0" timeOffset="19617.99">1944 6172 266 0,'0'0'187'0,"0"0"-89"16,0 0 51-16,0 0-32 15,0 0-26-15,0 0-4 16,-24-28 8-16,11 20-19 16,-5 0-14-16,0 3-23 15,-4 4-25-15,-3 1-14 16,0 0 0-16,2 6-11 16,-6 16 3-16,4 8 5 15,-2 6 3-15,4 4 1 0,8 7 9 16,1-2-9-1,8 7 1-15,6 2 5 0,0 7-6 16,0 3 3-16,0 2 2 16,14-4 10-16,5-3-9 15,4-12-1-15,6-6-4 16,4-7-2-16,5-9 0 16,3-8-5-16,-2-13-7 15,3-4 0-15,-4-2 3 16,-4-26 9-16,-8-4-5 0,-7-4-12 15,-9-4-3 1,-5-3-23-16,-5 3 24 0,0 5-3 16,0 4-38-1,0 9-26-15,-13 0-29 0,0 5-89 16,-1 6-175-16</inkml:trace>
  <inkml:trace contextRef="#ctx0" brushRef="#br0" timeOffset="20006.16">2132 6491 692 0,'0'0'138'0,"0"0"-80"0,0 0 61 0,0 0-39 16,0 137-42-16,0-96-26 15,0 1 11 1,0-4-1-16,0 1-2 0,6-5 5 16,-1-9-11-16,-3-5-3 15,1-7-9-15,-1-11 0 16,0-2-2-16,-2 0-3 16,2 0-9-16,-2-4-20 15,4-18 23-15,3-11 9 16,2-6 29-16,2-3-20 15,-2 2-9-15,3 4 0 16,-4 4 0-16,-1 9 0 16,-1 3 2-16,2 7-2 15,-6 4-23-15,2 1-14 0,-2 2-30 16,3 4-27-16,3-3-54 16,8-1-56-16,4-1 0 15,4-3-67-15</inkml:trace>
  <inkml:trace contextRef="#ctx0" brushRef="#br0" timeOffset="20307.66">2522 6509 567 0,'0'0'275'0,"0"0"-262"16,0 0 96-16,-7 102 20 16,7-66-83-16,0 2-23 15,0 0 7-15,5 2-9 16,-1-1 1-16,0-7-5 16,-2-7-13-16,-2-8-4 15,0-9 0-15,0-6-13 16,0-2-49-16,3 0-100 0,3-23-105 15,4-8-49 1</inkml:trace>
  <inkml:trace contextRef="#ctx0" brushRef="#br0" timeOffset="20805.91">2792 6507 554 0,'0'0'240'16,"0"0"-182"-16,0 0 60 16,0 0-29-16,0 0-68 15,0 0 0-15,-10 8 5 16,-1-2 4-16,-5 7-17 16,-3 0-5-16,0 9 5 0,2 6-6 15,1 0 0-15,8 8-6 16,1-2 0-16,7-1 1 15,0-5-2-15,0-9-1 16,0-6-5-16,15-5-4 16,3-8-10-16,2 0-17 15,2 0 0-15,1-12 24 16,-6-6 13-16,-1-3 0 16,-1 1 0-16,-3 2 3 15,-3 2-2-15,-1 6 3 16,-2 1 2-16,0 4-5 15,-4 5 1-15,-2 0-1 16,2 0 15-16,-2 0-3 16,3 0-11-16,1 2 3 0,2 8 18 15,6 8 4 1,-3 2-1-16,-3 6-6 16,-1 4-10-16,-3-1 0 0,-2 1-10 15,2-2-1-15,3-6-39 16,-1-10-98-16,7-12-70 15,3-2-119-15,-3-29-195 16</inkml:trace>
  <inkml:trace contextRef="#ctx0" brushRef="#br0" timeOffset="21254.15">3025 6519 648 0,'0'0'148'0,"0"0"-62"0,0 0 48 0,0 115-52 16,0-77-47-16,0-5-11 16,6-3 10-16,2-5-5 15,-4-6-4-15,1-9-16 16,-3-2-4-16,0-3-3 16,0-5-2-16,-2 0-1 15,0 0-7-15,0 0-11 16,0 0-16-16,0 0 20 15,0 0-2-15,0-2 14 16,2-10 3-16,2-9 2 16,2-7 6-16,2-8-6 0,-1 0 6 15,1 0 0-15,2 0-4 16,-1 4 0-16,-3 3-4 16,3 6 0-16,0 6-1 15,-4 12-3-15,1 5-2 16,-1 0-5-16,6 0 0 15,2 2 11-15,5 8 5 16,0 0 1-16,-2-2-1 16,-3 1-5-16,-2-3 0 15,0-4-18-15,-4-2-17 16,-1 0-43-16,1 0-17 16,-2-25-88-16,-3-7 42 15,-2-6-87-15</inkml:trace>
  <inkml:trace contextRef="#ctx0" brushRef="#br0" timeOffset="21477.98">2422 6320 502 0,'0'0'183'0,"0"0"-183"0,0 0 0 16,0 0 10-16,0 0-10 15,0 0-98-15</inkml:trace>
  <inkml:trace contextRef="#ctx0" brushRef="#br0" timeOffset="22653.42">4059 6228 409 0,'0'0'87'0,"0"0"-2"0,0 0 12 0,0 0-23 0,0 0-45 16,0 0 11-16,0 0 0 15,-18 0-3-15,18 2 0 16,-2 2-4-16,2 2 4 16,0 8-9-16,0 8 11 15,0 13 4-15,0 17-8 16,0 7-12-16,8 8-6 16,4 1-1-16,1 0-11 15,5-7 13-15,0-5-13 0,2-13 5 16,3-9-10-16,-6-10 1 15,-3-8 4-15,-3-8-5 16,-7-6-5-16,-2-2 4 16,0 0 0-16,-2 0-2 15,0 0-3-15,0 0 6 16,8-8 0-16,5-19 0 16,9-18 32-16,5-15 11 15,-3-10-24-15,0-5-9 16,1-8-5-16,-7 0 2 15,0 7-5-15,-7 10-2 16,-4 14-2-16,-5 18-4 16,0 14-4-16,-2 11-6 15,2 8 1-15,-2 1-3 16,3 0 7-16,-3 0-19 0,0 0-39 16,8 0-76-1,6 6-108-15,1 6-74 0,1 8-123 16</inkml:trace>
  <inkml:trace contextRef="#ctx0" brushRef="#br0" timeOffset="23176.92">4694 6651 450 0,'0'0'271'0,"0"0"-227"0,0 0 12 0,0 0 60 0,0 0-59 15,0 0-31-15,-123-72 9 16,104 72-24-16,-4 0 4 16,1 2-14-16,-2 18 0 15,1 7 3-15,1 4 6 16,4 3-10-16,5-2 0 15,6-1 12-15,7-5-7 16,0-2-5-16,2-5-1 0,19-4 1 16,2-9-11-1,4-6-22-15,2 0 20 0,-2-8-4 16,-2-13 16-16,-5 0 2 16,-5 3-5-16,-6 3 11 15,-5 9-3-15,-1 6 2 16,0 0 2-16,-3 0 8 15,0 0 12-15,0 0-17 16,0 0-4-16,2 0-7 16,0 0 0-16,0 6 9 15,2 3-9-15,3 1-11 16,-3 5 11-16,0 1 3 16,2 7 10-16,-4-7-13 15,4-1-15-15,-1-2-87 0,3-7-37 16,2-6-20-16,1 0 1 15,-3-19-37-15,-3-16-97 16</inkml:trace>
  <inkml:trace contextRef="#ctx0" brushRef="#br0" timeOffset="23503.11">4801 6150 572 0,'0'0'225'0,"0"0"-193"0,0 0 65 0,0 0-11 0,-6 122-31 16,8-83-13-16,4 10 4 16,1 9 7-16,-5 10 2 15,0 7-9-15,0-2-18 16,-2-5-6-16,2-9-12 15,1-9-6-15,0-9-3 16,1-11-1-16,-4-9 0 16,2-14-2-16,0-6-20 15,0-1-38-15,3 0-50 16,1-8-78-16,2-15 26 16,-2-5 36-16,-4 1-22 0,0 5-177 15</inkml:trace>
  <inkml:trace contextRef="#ctx0" brushRef="#br0" timeOffset="23893.55">5140 6571 319 0,'0'0'288'16,"0"0"-261"-16,0 0 78 15,0 0 8-15,0 0-68 16,0 0-11-16,-2 7 26 0,-10-1 50 16,-3 1-34-1,-8 5-37-15,2 4-16 0,-2 4-14 16,3 4-4-16,2 4-5 16,2 3-1-16,8-6 0 15,6 3 1-15,2-3-1 16,0-8-3-16,2 0-1 15,19-9-3-15,4-4-5 16,4-4-7-16,0 0 3 16,-2-14 2-16,-2-8 4 15,-6-9 3-15,-7 1-6 16,-6-2 0-16,-6 0-17 16,0 8-52-16,0-1-23 0,-15 11-38 15,-1 1-178 1</inkml:trace>
  <inkml:trace contextRef="#ctx0" brushRef="#br0" timeOffset="24336.17">5318 6647 663 0,'0'0'84'16,"0"0"-52"-16,0 0 125 15,0 0-72-15,0 0-39 16,7 122-8-16,-3-95 1 16,-2-1 0-16,0-2-6 0,-2-7-16 15,2-4-7 1,-2-9-3-16,0-4-1 0,0 0 2 16,0 0-5-1,0 0-6-15,3-4-5 0,4-13-9 16,2-13 17-16,1-3 16 15,-1-6 3-15,-4 4-5 16,0-1-2-16,-1 7-10 16,0 6-2-16,1 4 0 15,1 7-2-15,4 1-6 16,1 8 3-16,5 0 0 16,1 3 1-16,5 0 4 0,-1 0 1 15,0 3 3 1,0 0-4-16,-6 2 0 0,1-5-17 15,-5 0-20-15,-2 0-21 16,-4-16-18-16,-5-8-72 16,0-4-53-16,-16 0-167 15</inkml:trace>
  <inkml:trace contextRef="#ctx0" brushRef="#br0" timeOffset="28006.23">6193 6592 257 0,'0'0'278'0,"0"0"-206"0,0 0-6 0,0 0 53 16,0 0-61-1,0 0-40-15,0 0-7 0,-17 0 8 16,17 0 9-16,0 0 14 15,0 0 4-15,0 0 10 16,0 0-1-16,0 0-23 16,0 0-12-16,0 0-9 15,11 0 3-15,12 0 3 16,2 0 5-16,2 0-9 16,0 3-5-16,0-1 4 15,0 2-2-15,2 2 1 16,-2 2-3-16,4 2 3 0,-2 0 0 15,-2-2 7 1,-3 0-7-16,-4 0-5 0,0-4 1 16,-2-1-1-1,0-2-4-15,-3 1-1 0,1-2 0 16,-5 0 0-16,-3 0 0 16,0 0 0-16,-6 0 6 15,-2 0 1-15,0 0-1 16,0 0 7-16,0 0-1 15,0 0-1-15,0 3-7 16,0-3-2-16,0 0-3 16,0 0-5-16,0 0-21 15,0 0-24-15,0 0-33 16,0 0-44-16,0 0-133 16,0-13-21-16,0 1-23 15</inkml:trace>
  <inkml:trace contextRef="#ctx0" brushRef="#br0" timeOffset="28476.93">6661 6477 684 0,'0'0'94'0,"0"0"-51"0,0 0 64 15,0 0-37-15,0 0-54 0,0 0-5 16,41 21 22 0,-22-8 5-16,2-1-4 0,-1-1-9 15,0 2 0-15,-2-1-13 16,-3-2 4-16,-1 2-7 16,-3-2-4-16,-5-2-5 15,2-2 5-15,-4 0-2 16,-4-4-3-16,2 2 4 15,-2-2 0-15,0-2 16 16,0 3 3-16,0-2 12 16,0 5-7-16,-2 4-2 15,-12 6-18-15,-6 4-6 16,0 4 1-16,-5 2-1 16,3 1-2-16,-2-4 0 15,4-1 0-15,4-6 0 0,5-6 0 16,7-5 0-16,1-5-1 15,3 0-6-15,0 0-20 16,0 0-29 0,0 0-56-16,3-9-125 0,15-10-116 15,3-6-238-15</inkml:trace>
  <inkml:trace contextRef="#ctx0" brushRef="#br0" timeOffset="29580.07">7497 6789 428 0,'0'0'94'0,"0"0"-54"0,0 0 79 0,0 0-14 16,0 0-60-16,0 0 1 16,0 0 18-16,-34 43 27 15,32-43 14-15,0 0-32 16,0 0-22-16,2 0-18 15,-2 0-18-15,2-16-15 16,0-21 2-16,0-13 6 16,0-10 7-16,0-8-9 15,0-5-2-15,0-5-2 16,0 2-4-16,4 5 4 16,4 8-8-16,2 13 3 0,-1 13-4 15,2 10-1-15,-2 12 0 16,-2 8 0-16,-3 7 0 15,2 0 2-15,6 2-2 16,5 26 8-16,8 11 3 16,2 16 5-16,2 5-7 15,-2 6 5-15,-6 1-3 16,-2-2-2-16,-3-3 5 16,-3-5-5-16,-5-5 1 15,2-7-1-15,-4-12-1 16,1-7-10-16,-3-14-10 15,-2-7-21-15,-2-5-50 0,0 0-89 16,0-29-41-16,0-13 16 16,-19-8-56-16</inkml:trace>
  <inkml:trace contextRef="#ctx0" brushRef="#br0" timeOffset="29753.23">7461 6497 485 0,'0'0'109'0,"0"0"-68"0,0 0 26 16,0 0 8-16,0 0-7 16,0 0-21-16,114-5-13 0,-72-6 0 15,-3-3-15 1,-4-5-19-16,-6 0-1 16,0-6-74-16,-3 2-88 0,-1-4-134 15</inkml:trace>
  <inkml:trace contextRef="#ctx0" brushRef="#br0" timeOffset="30253.22">7953 6060 548 0,'0'0'254'0,"0"0"-168"16,0 0 13-16,0 0 10 0,0 146-50 15,0-96-26 1,7 5-6-16,0 8-9 0,-4 5 3 15,-1 9-6 1,-2 3-1-16,0-6-5 0,0-8-6 16,0-16-3-16,0-17-7 15,0-13-20-15,0-16-28 16,0-4-21-16,0 0-65 16,0-8 25-16,0-19 72 15,0-5 28-15,0-4-11 16,0 2-13-16,0 6 12 15,0 4 0-15,0 2 13 16,-7 2 15-16,-2-3 2 16,0 4 11-16,-2 3 1 15,4 1 6-15,0 9 16 16,3 5 28-16,2 1 8 16,0 0-25-16,2 0-24 15,0 0-8-15,0 0-15 16,15 0-6-16,7 0 6 0,1 0 0 15,2 0 14-15,-4 0 5 16,4-4-6-16,0 2-9 16,-1 1 2-16,1 1-3 15,-3 0 0-15,-4 0-3 16,-5 0 0-16,-2-5-43 16,2-5-91-16,1-2-67 15,-5 0-143-15</inkml:trace>
  <inkml:trace contextRef="#ctx0" brushRef="#br0" timeOffset="30675.78">8390 6509 389 0,'0'0'260'0,"0"0"-170"0,0 0 57 15,0 0-25-15,0 0-77 16,-123 10-22-16,98 7 3 15,2 8-5-15,3 3-15 16,7 6-5-16,3 2 8 16,8 4-3-16,2 0-2 15,0 0-2-15,22-2-2 16,10-5-1-16,7-11 1 16,7-12-11-16,-2-10-14 15,-4 0-9-15,-4-6-9 0,-14-11 19 16,-9-10 14-16,-8 1-2 15,-5-7 1-15,0 5-5 16,-18 5 5-16,-4 4 11 16,-5 11 1-16,0 8 4 15,0 0-5-15,0 0-2 16,8 14-12-16,3 2 14 16,3 2 8-16,7 0-2 15,2 0 0-15,2-1-6 16,2-2-12-16,0-4-101 15,0-8-135-15,6-3-237 0</inkml:trace>
  <inkml:trace contextRef="#ctx0" brushRef="#br0" timeOffset="31055.44">8533 6639 45 0,'0'0'830'16,"0"0"-804"-16,0 117 56 15,0-89 78-15,0-6-113 16,9-3-33-16,0-1-3 16,-5-5 5-16,1-8-7 15,-5-3-9-15,0-2 0 0,0 0 0 16,0-9-20 0,0-22-9-16,0-10 29 0,0-6 2 15,4 5 0-15,10 6-4 16,3 8 2-16,2 8-2 15,4 3 1-15,2 10-2 16,2 3 0-16,-2 4 3 16,-3 0-2-16,-5 5 2 15,-1 14 8-15,-3 5 4 16,-4 4 2-16,-4 4 3 16,-5 2-5-16,0 0 6 15,0-3-12-15,0-3-4 0,0-8-2 16,-2-6-24-1,-1-8-42-15,3-6-97 16,0 0-82-16,0-18-114 16</inkml:trace>
  <inkml:trace contextRef="#ctx0" brushRef="#br0" timeOffset="31570.76">9010 6531 296 0,'0'0'366'0,"0"0"-306"0,0 0 48 15,0 0-1-15,0 0-58 16,0 0-31-16,-87 3-2 0,67 18 16 16,5 5-25-16,-1 10 9 15,7 6-3 1,5 4 8-16,4-2 7 0,0 0-2 15,0-9-11-15,19-9-9 16,4-11-6-16,3-12 0 16,4-3-14-16,-1-16 5 15,0-24 9-15,-6-15 9 16,-7-11-3-16,-9-7 1 16,-7-4-3-16,0 4 6 15,-7 5 2-15,-13 8 4 16,1 7 6-16,-6 6-17 15,4 9-4-15,9 14 2 0,0 9-3 16,10 14 0-16,2 1-11 16,0 0-6-16,0 18 10 15,0 14-1-15,18 12 8 16,2 7 1-16,-3 2 1 16,0 4 1-16,-7 3-2 15,3 1 0-15,-3 0 7 16,-1-3-5-16,-1-8-3 15,4-8-8-15,-1-11-58 16,3-12-94-16,1-12-84 16,3-7-82-16</inkml:trace>
  <inkml:trace contextRef="#ctx0" brushRef="#br0" timeOffset="32355.03">9344 6501 631 0,'0'0'147'0,"0"0"-25"0,0 0 33 0,0 0-73 15,0 0-35-15,0 0-33 16,-118 84-12-16,102-44 7 16,5 7-2-16,4-2 8 15,7 1-9-15,0-2-4 0,3-5-1 16,17-9-2-1,6-12-5-15,10-9-20 0,5-9-23 16,3-9-7-16,0-22 7 16,-10-4 25-16,-8-4 0 15,-12 2-25-15,-14 2-11 16,0 9 9-16,-16 13 35 16,-13 8 16-16,-2 5 13 15,-5 0-3-15,1 18 1 16,1 13-10-16,8-1 5 15,5 0 12-15,8-1-8 16,9-6 4-16,4-7-14 16,0-10-10-16,0-6-59 15,17-2-35-15,12-20 28 16,8-13 5-16,0-2-57 0,7-1 7 16,-3 2-70-16,-5 11 117 15,-9 13 74-15,-8 10 88 16,-3 2 4-16,-5 0 19 15,-2 16 50-15,-2 7-31 16,-1 2 6-16,1-2-24 16,-1-1-29-16,-3-6-8 15,-1-4-11-15,-2-3-27 16,0-2-24-16,0-5-7 16,0-2 1-16,0 0-4 15,0 0-3-15,0 0-2 16,0-17-21-16,0-15-5 15,0-12 14-15,0-2-1 0,9 8 7 16,4 12 0-16,3 11 5 16,-3 6 2-16,0 9 1 15,5 0 0-15,3 3 10 16,0 18 9-16,0 5-1 16,-3 4-4-16,-5 1 8 15,-2 5 6-15,-4-5 7 16,-5 0 0-16,1-4 0 15,-3-6-15-15,0-6-20 16,0-3-5-16,0-10-19 16,0-2-26-16,0 0-22 15,0 0-52-15,0-2-15 16,4-25-87-16,2-12-51 16</inkml:trace>
  <inkml:trace contextRef="#ctx0" brushRef="#br0" timeOffset="32832.49">9941 6039 328 0,'0'0'120'0,"0"0"-65"0,0 0 62 0,0 0-43 16,0 0 5-16,0 0 14 15,-16 114-17-15,16-63 0 16,0 11-9-16,0 8-14 16,0 7-6-16,0 1-3 15,8-2-5-15,-4-8-14 16,-2-8-12-16,2-6-7 15,-1-10-6-15,-3-9-3 16,0-11-8-16,0-13-12 16,0-8-8-16,2-3-22 15,-2 0-23-15,0 0 39 16,0 0 37-16,2-14 0 16,2 2 10-16,3-5 5 0,-2 7-3 15,-1 3-11-15,1 1 2 16,-1 3-4-16,-2 2 2 15,-2 1-1-15,0 0 0 16,0 0-2-16,0 0-30 16,0 0-48-16,0-7-87 15,0 0-199-15</inkml:trace>
  <inkml:trace contextRef="#ctx0" brushRef="#br0" timeOffset="33325.64">9968 6649 502 0,'0'0'107'0,"0"0"-94"0,0 0 95 16,0 0-18-16,0 0-31 15,0 0-10-15,-58-6 3 16,46 6-12-16,2 12-8 15,-3 5-19-15,1 4-2 16,1 8 9-16,2 1 4 16,0 2 0-16,0-5-11 15,7-2 10-15,2-9-19 16,0-5-3-16,0-2-1 16,0-3-10-16,13-2 6 15,3-4-5-15,1 0 1 0,6 0-2 16,-3-10-5-16,5-10-9 15,2-4-21-15,-1-4-104 16,1 0-98-16,-5 1-70 16</inkml:trace>
  <inkml:trace contextRef="#ctx0" brushRef="#br0" timeOffset="33685.9">10309 6613 363 0,'0'0'200'16,"0"0"-149"-16,0 0 68 15,0 0-22-15,0 0-44 16,0 0 14-16,0-54 15 0,0 52 13 16,-12 2-3-16,-5 0-23 15,-10 0-45-15,-2 21-18 16,0 6-2-1,7 7 0-15,4 5-4 0,9-1 1 16,7-2-5-16,2-4 1 16,0-6-5-16,22-11 5 15,9-6 0-15,5-9-3 16,1 0 5-16,4-28 2 16,-7-6-2-16,-10-9 2 15,-9-1 1-15,-10 0-2 16,-5 2-6-16,-9 8-36 0,-24 14-65 15,-15 17-99-15,-6 3-341 16</inkml:trace>
  <inkml:trace contextRef="#ctx0" brushRef="#br0" timeOffset="35129.79">7390 7750 643 0,'0'0'65'0,"0"0"14"16,0 0 31-16,0 0-34 15,0 0-27-15,0 0-1 0,0 0-24 16,-20 7 10-16,20-10-23 16,0-19-3-16,0-14 26 15,0-16 20-15,0-9-27 16,2 0-14-16,-2-2-6 15,0 5-7-15,0 10 0 16,0 12 5-16,0 14-1 16,0 13-1-16,0 8-2 15,0 1-1-15,0 0 0 16,0 0-4-16,0 0 3 16,0 0-1-16,0 0-5 15,0 12 3-15,7 12 4 16,6 6 1-16,0 8 1 0,1 6-1 15,1 11 4-15,1 7-1 16,-1-1-2 0,1-4 1-16,0-14-3 0,0-11 1 15,-1-15-4-15,1-7-1 16,2-10-4-16,4 0-1 16,4-14 0-16,3-26 4 15,-2-20 1-15,-6-14 4 16,-8-6 10-16,-11 3-6 15,-2 9 2-15,0 12 2 16,0 10-4-16,-9 8-4 16,1 12-1-16,-2 10-3 15,1 5-8-15,9 7 2 16,-2 4-20-16,-2 0-21 0,0 7-67 16,-4 18-61-1,8 5-228-15</inkml:trace>
  <inkml:trace contextRef="#ctx0" brushRef="#br0" timeOffset="35603.74">7980 7447 461 0,'0'0'178'0,"0"0"-98"0,0 0 66 0,0 0-49 0,0 0-31 15,0 0-21-15,-98-8-18 16,76 16-6-16,2 17-2 16,0 6 1-16,2 9-16 15,7 7 5-15,7-4-1 16,4-2-8-16,0-9-3 15,8-4 3-15,17-6-4 16,6-8-5-16,7-10-5 16,2-4-12-16,1-6 4 15,-4-18-3-15,-8-9-7 0,-14-4-30 16,-12-1-12-16,-3 2 43 16,-5 8 17-16,-16 12 14 15,-11 7 9-15,-1 9 28 16,-6 0-6-16,4 10-6 15,4 12-25-15,4 3-5 16,10-1 5-16,3-3 4 16,7-4-4-16,7-3-57 15,0-6-134-15,5-8-112 16</inkml:trace>
  <inkml:trace contextRef="#ctx0" brushRef="#br0" timeOffset="35961.67">8259 7447 501 0,'0'0'246'0,"0"0"-183"0,0 0 67 0,0 0-20 16,0 0-56-16,0 0-25 15,-63 12-5-15,50 1-1 16,-7 4 3-16,0 7 1 16,2 6-19-16,2 5-4 15,8-3-4-15,8 2 1 0,0-4-1 16,0 0-8 0,20-4 7-16,9-6 0 0,2-6-2 15,5-10-3-15,-3-4-17 16,0 0-10-16,1-11-54 15,-1-18-62-15,-2-9-49 16,-2-2 15-16,-4 1-15 16,-8 10-35-16</inkml:trace>
  <inkml:trace contextRef="#ctx0" brushRef="#br0" timeOffset="36355.97">8518 7481 123 0,'0'0'240'15,"0"0"-112"-15,0 0 44 16,0 0-14-16,0 0-37 16,0 0-16-16,-25-2-24 15,9 2-26-15,-1 2-10 16,-4 10-7-16,1 6-16 16,-2 4-14-16,2 6-7 15,7 7-1-15,1 1-1 16,10 2 1-16,2-2-4 15,0-4 3-15,18-9-9 16,11-8-11-16,7-11-30 16,4-4 0-16,0-8 16 15,-6-15-17-15,-6-10-17 0,-14 1-3 16,-10 5-1 0,-4 6 8-16,0 4 49 0,-25 11 16 15,-1 6 28-15,-3 0 3 16,3 0 13-16,3 3 17 15,1 7-26-15,6 0-7 16,3 0-28-16,6-2 0 16,3-1-28-16,4-2-49 15,0-3-104-15,0-2-101 16</inkml:trace>
  <inkml:trace contextRef="#ctx0" brushRef="#br0" timeOffset="36774.64">8843 7478 355 0,'0'0'280'0,"0"0"-206"0,0 0 71 0,0 0-29 15,0 0-74-15,0 0-3 16,-109 3 12-16,86 15-34 16,7 0-9-16,6 0-1 0,5 0-7 15,5-5-4 1,0-1-7-16,9-4-25 0,16-4-8 16,4-4 0-16,6 0 30 15,1 0 10-15,-3 0 4 16,-4 2 1-16,-7 6 0 15,-6 3 14-15,-5 4 0 16,-6 3 19-16,-5-2 4 16,0 4 10-16,0-1-15 15,-21-7-30-15,-6 3-3 16,-4-5-9-16,-2-2-13 16,2-2-8-16,2-2-16 0,9-2-6 15,6-2-33 1,10 0-100-16,4-22-81 0</inkml:trace>
  <inkml:trace contextRef="#ctx0" brushRef="#br0" timeOffset="37210.56">9102 7422 468 0,'0'0'161'15,"0"0"-88"-15,0 0 70 16,0 0-51-16,0 0-58 16,0 0-2-16,-45 0 6 0,26 2 3 15,2 9-3-15,1 7-2 16,3 1-2-16,4 1-29 16,7-5-4-16,2 3-1 15,0-4-2-15,22-3-20 16,5-4-24-16,4-3 8 15,-2-4 26-15,-2 2 7 16,-7 2 5-16,-7 7 5 16,-2 3 8-16,-6 4 31 15,-3 5-8-15,-2 4-14 16,0 1-1-16,0-5-8 16,-9 0-5-16,-6-10 2 15,-2-6 8-15,-2-5-16 0,-3-2-2 16,-1 0-4-16,6 0-12 15,3 0-14-15,3-3-33 16,7-16-81-16,4-8-78 16,0 2-82-16,8-5-148 15</inkml:trace>
  <inkml:trace contextRef="#ctx0" brushRef="#br0" timeOffset="37428">9310 7466 465 0,'0'0'348'0,"0"0"-298"0,0 0 46 16,0 0 27-16,0 109-62 0,0-74-13 16,0 4 0-16,-2-4-4 15,-4-6-33-15,1-6-11 16,1-6-20-16,4-6-45 15,0-9-98-15,0-2-82 16,0-2-169-16</inkml:trace>
  <inkml:trace contextRef="#ctx0" brushRef="#br0" timeOffset="37956.93">9671 7489 360 0,'0'0'136'0,"0"0"-59"16,0 0 39-16,0 0-28 16,0 0-29-16,0 0-16 15,-116 0-13-15,83 28-10 16,2 11-11-16,6 2-7 15,10 4 9-15,11-3 18 16,4-6-13-16,0-6-7 16,11-10-4-16,18-10-5 15,2-10-12-15,6-6 12 0,2-28 3 16,-1-14 6-16,-7-6-1 16,-6-9 7-16,-12 4 12 15,-7 0 4-15,-6-1-16 16,0-1-4-16,0 8-8 15,-13 3-3-15,-7 8 6 16,2 10 4-16,0 8-6 16,7 9 3-16,6 13-4 15,5 2 17-15,0 0-16 16,0 13-4-16,0 13-10 16,5 9 0-16,10 8 9 0,-1 5 1 15,-1 5 1-15,-4 6 6 16,1 3-7-1,-2 3 0-15,1-4-11 0,5-4-37 16,1-11-39-16,5-8-45 16,2-13-128-16,-2-14-95 15</inkml:trace>
  <inkml:trace contextRef="#ctx0" brushRef="#br0" timeOffset="38323.62">9894 7481 625 0,'0'0'99'0,"0"0"-13"0,0 0 76 0,0 0-68 16,0 0-60-16,-73 116 5 0,69-85-16 16,4-3-22-16,0-6 1 15,0-8-2-15,0-3-1 16,0-8-13-16,8-3-5 15,5 0 2-15,5-10 4 16,3-14 13-16,0-6 1 16,4 1-1-16,-7 8-4 15,-3 8 4-15,-5 12-10 16,-1 1 10-16,1 4 43 16,2 20 12-16,1 8-10 0,0 0-22 15,-1-3-15-15,-1-10-8 16,-5-5-7-16,4-8-61 15,-2-6-63-15,3-2-114 16,-1-27-80-16</inkml:trace>
  <inkml:trace contextRef="#ctx0" brushRef="#br0" timeOffset="38862.25">10284 7401 469 0,'0'0'194'16,"0"0"-101"-1,0 0 13-15,0 0-38 0,0 0-16 16,0 0-2-16,-10 0-14 16,2 2-6-16,-1 2 0 15,3 4-8-15,-3 1-4 16,2-2-6-16,-2 5-10 15,1 0 0-15,1 5-2 16,0 3 0-16,2 4 0 16,3 2 2-16,0 6-4 15,2-2 4-15,0-1-1 16,0-2 0-16,4-9 7 16,5-6-8-16,5-8-3 15,-1-4-5-15,3-6-4 16,3-25 5-16,0-15 4 15,-5-8 2-15,-4-11 2 0,-3-8-2 16,-7 1 1-16,0 4 0 16,0 6-1-16,0 13 2 15,-7 16 1-15,-1 12-1 16,6 16 10-16,-2 5 7 16,2 0 15-16,0 9-12 15,0 20-21-15,0 9 0 16,2 8-4-16,0 0 4 15,0 2 2-15,2 2 2 16,10-1-2-16,1 1-2 16,-3 1 0-16,2-1 0 0,-1-3-14 15,3-8-35 1,5-10-99-16,6-15-95 0,0-12-147 16</inkml:trace>
  <inkml:trace contextRef="#ctx0" brushRef="#br0" timeOffset="39536.16">10569 7433 580 0,'0'0'126'0,"0"0"-31"16,0 0 49-16,0 0-87 0,-106 102-35 15,94-63-11 1,6-2 5-16,6-2-7 15,0-7-9-15,0-3 0 0,2-6-1 16,9-7-12-16,2-6-37 16,3-6-41-16,2 0-62 15,2-8 5-15,-7-13-37 16,-4 4 78-16,-6 3 62 16,-3-1 38-16,0 6 7 15,0 6 104-15,-3-4 0 16,-10 3 5-16,0 4-26 15,3 0-11-15,4 0-24 16,1 0-20-16,5-2-16 0,0-1-12 16,0-2-16-1,0-4 12-15,7 0 4 0,9-4 2 16,6-2-2-16,7-4-22 16,6-1-44-16,6-1-33 15,1 1-10-15,1-1 3 16,-8 3 80-16,-8 2 26 15,-10 4 1-15,-8 5 9 16,-9 3 70-16,0 2 37 16,-4 2 12-16,-18 0-28 15,-5 0-21-15,3 11-20 16,5 1 4-16,6 2-29 16,7 1 0-16,6-1-18 15,0 1-17-15,2-1-15 0,15 1 15 16,6-5-1-16,-1 1-4 15,3 2 3-15,1 3 0 16,-1 2 4-16,-5 6 1 16,-5 2 2-16,-3 4 5 15,-12 1 20-15,0 1 2 16,0-5-14-16,-18-9-9 16,-16-6-9-16,-5-9-19 15,-13-3-51-15,-4-17-72 16,-4-16-170-16</inkml:trace>
  <inkml:trace contextRef="#ctx0" brushRef="#br0" timeOffset="39761.04">9320 7042 811 0,'0'0'46'0,"0"0"-40"0,0 0 5 0,0 0-11 15,0 0-208 1</inkml:trace>
  <inkml:trace contextRef="#ctx0" brushRef="#br0" timeOffset="54429.28">12865 5186 419 0,'0'0'108'0,"0"0"-20"0,0 0 16 16,0 0-38-16,0 0-42 15,0 0-9-15,0 0 12 16,-10 0 5-16,8 0-6 16,2 0 8-16,0 0 12 15,0 0 8-15,0 0-8 16,0 5-9-16,0 10-12 15,0 5-6-15,0 7 1 16,0 5-3-16,0 9 7 0,0 5-9 16,0 8 7-1,0 10-3-15,-4 6-10 0,-9 5 9 16,-1-7-14-16,-1-6 10 16,-1-8-9-16,3-10-1 15,2-8-2-15,1-7-1 16,4-14-1-16,1-6 2 15,5-9-8-15,0 0 5 16,0 0 1-16,-2 0-7 16,2 0 4-16,0 0-1 15,0 0 4-15,0 0 0 16,0 0-7-16,0 0 7 16,0-3 0-16,11-3 3 15,7-1 4-15,0 5 0 16,4-1-5-16,3 3-1 0,-1 0 0 15,2 0 1 1,1 0-3-16,-4 0 7 0,-5 0-5 16,-1 0 0-16,-1 0-2 15,-5 0 1-15,-2 0 0 16,-4-2 0-16,-3-2-1 16,-2 2-7-16,2-4-16 15,-2-4-27-15,3-4-37 16,-1 0-55-16,4 0-34 15,1 0-82-15,4 2-118 0</inkml:trace>
  <inkml:trace contextRef="#ctx0" brushRef="#br0" timeOffset="54868.08">13285 5632 302 0,'0'0'104'0,"0"0"32"0,0 0-3 15,0 0-17-15,0 0-26 16,0 0-10-16,0-51 7 0,-2 51 2 16,-5 0-19-1,-1 0-20-15,-4 0-18 0,-1 0-12 16,-2 3-14-1,-3 10 11-15,-3 0-15 16,6 8 0-16,1 2-1 0,4 5 1 16,5 3 1-16,5-2-1 15,0 2 1-15,0-6-1 16,15-2-1-16,4-5-1 16,3-6-1-16,0-4-5 15,0-6-2-15,3-2 4 16,0 0 0-16,-4 0 4 15,2-8-5-15,-1-10 2 16,-4-6-12-16,-2-3-1 0,-3-6-16 16,-8-1-36-1,-1-1-30-15,-4 6-29 0,0 7-45 16,0 5-91-16,0 13-83 16</inkml:trace>
  <inkml:trace contextRef="#ctx0" brushRef="#br0" timeOffset="55205.71">13719 5618 625 0,'0'0'151'0,"0"0"-39"0,0 0 55 0,0 0-80 15,0 0-60-15,0 0-7 16,-95 5-7-16,71 13 2 16,-1 4 0-16,3 6 1 15,5-1-4-15,0 3-5 16,11 1 8-16,4-3-12 16,2-4-1-16,0-2-2 15,2-2-6-15,21-4-7 16,8-6-5-16,6-6-4 15,3-4 0-15,0-4-30 0,-1-17-42 16,-6-8-23 0,-4 3-33-16,-10 1-30 0,-3 5-112 15</inkml:trace>
  <inkml:trace contextRef="#ctx0" brushRef="#br0" timeOffset="55643.61">13985 5627 583 0,'0'0'114'16,"0"0"42"-16,0 0-1 15,0 0-61-15,0 0-36 16,0 0-18-16,-73 14-4 16,50 4-19-16,5 5-1 15,-1 4-2-15,0 0-2 0,9 6-6 16,1-5-4-16,6-6-1 15,3-6-1-15,0-9-5 16,3-4-7-16,14-3 2 16,6 0-2-16,2 0-2 15,0-17 6-15,0-6 2 16,-2 2 0-16,-5 2 0 16,-7 2 6-16,-1 8 3 15,-5 4 0-15,-2 2-1 16,-1 3 2-16,-2 0 5 15,4 0 2-15,3 10-3 16,1 6 6-16,2 6-5 16,-1-4-2-16,1 0-3 15,-1-5-4-15,1-6 0 0,-4-1 0 16,-1-6-18-16,-3 0-31 16,4 0-98-16,4-10-91 15,-2-18-124-15</inkml:trace>
  <inkml:trace contextRef="#ctx0" brushRef="#br0" timeOffset="55941.95">14237 5191 491 0,'0'0'230'0,"0"0"-163"0,0 0 46 0,0 0-23 16,0 0-23-16,6 131-19 16,-1-77 21-16,0 2 3 15,-1 6-13-15,0 3-11 16,-2-6-13-16,3-2 0 16,-3-7-7-16,2-10-6 15,-1-8-16-15,0-8-6 16,-3-9-1-16,0-6-18 15,2-5-41-15,-2-4-39 16,0 0-87-16,0 0-218 16</inkml:trace>
  <inkml:trace contextRef="#ctx0" brushRef="#br0" timeOffset="57655.02">12815 6492 250 0,'0'0'198'0,"0"0"-128"15,0 0 43-15,0 0-23 16,0 0-30-16,0 0-20 16,0 0 2-16,-17 2 5 0,17-2 1 15,0 9 18 1,0 7 5-16,0 4-19 0,0 2-18 16,0 8-11-16,0 4-7 15,0 8 2-15,0 7-10 16,0 2-1-16,2 5-1 15,-2 1 2-15,0-3 7 16,0-4 9-16,0-6-8 16,0-8-16-16,0-9 3 15,0-12-3-15,0-7 0 16,0-8-15-16,0 0-15 16,0-11-17-16,0-24-58 15,0-9-28-15,0-2-40 16,0 8-94-16,-2 8-139 15</inkml:trace>
  <inkml:trace contextRef="#ctx0" brushRef="#br0" timeOffset="58005.28">12620 6643 524 0,'0'0'98'0,"0"0"-32"0,0 0 40 16,0 0-40-16,0 0-21 0,0 0 8 15,50-76 9-15,-17 57 3 16,6-1-20-16,5-1-3 15,3 0-16-15,0 3-4 16,-4 4-11-16,-6 4-9 16,-5 5-1-16,-13 1-1 15,-5 1 1-15,-3 3-1 16,-9-1-3-16,0-1-58 16,-2-2-45-16,0 1-38 15,0 3-149-15</inkml:trace>
  <inkml:trace contextRef="#ctx0" brushRef="#br0" timeOffset="58612">13137 6838 333 0,'0'0'165'15,"0"0"-80"-15,0 0 38 16,0 0-19-16,0 0-33 15,0 0-11-15,-8-16 11 16,0 13-2-16,-5 1-12 16,-3 2-15-16,-5 0-15 15,-3 0-9-15,-2 11-18 16,-1 7-15-16,2 5 13 16,8 4 2-16,7 3 0 0,6 4 1 15,4 3 0 1,0 0 3-16,6 1-2 15,17-1-1-15,4-11 1 16,4-7-2-16,2-10-14 0,-4-9-4 16,0 0-4-16,-2-6-5 15,-10-19-29-15,-1-7-8 16,-11-8 8-16,-5 2-23 16,0 2-50-16,0 6 52 15,-9 12 39-15,-11 8 24 16,1 10 14-16,0 0 23 15,-3 0 14-15,4 14 18 16,2 5-27-16,3 6-16 16,4-5-7-16,2-4-5 15,5-2-5-15,2-6-79 16,0-5-72-16,4-3-177 16</inkml:trace>
  <inkml:trace contextRef="#ctx0" brushRef="#br0" timeOffset="59160.02">13345 6892 695 0,'0'0'110'0,"0"0"-40"0,0 0 69 16,0 0-26-16,0 122-66 15,0-94-21-15,5 2 6 0,2-3-5 16,-3-6-6-1,-1 0-4-15,-1-9-5 0,-2-6-7 16,0-5-3-16,0-1-2 16,0 0-7-16,0-10-4 15,2-22 1-15,2-9 5 16,3-10 3-16,2 5 1 16,2 10 0-16,0 8 1 15,-4 12 0-15,-2 8 0 16,-1 6-1-16,0 2-2 15,5 0-7-15,5 20 10 16,1 8 0-16,3 4 1 16,-3-2 3-16,-1-6 1 15,-3-6-3-15,-5-10-2 16,0-5 0-16,-4-3-4 0,2 0-1 16,5-9-7-1,5-19-12-15,1-8 17 0,5-2 6 16,0 6-8-16,-2 12 3 15,-3 12 5-15,-1 8-3 16,-1 0 2-16,3 24 2 16,-3 10 2-16,1 6 4 15,-6-2-2-15,1-7 3 16,-3-8-6-16,2-7-1 16,1-7-7-16,-1-9-32 15,-1 0-111-15,2-29-12 16,2-7-9-16,-2 1-15 15,-2-1-102-15</inkml:trace>
  <inkml:trace contextRef="#ctx0" brushRef="#br0" timeOffset="59694.09">13876 7018 61 0,'0'0'362'0,"0"0"-287"15,0 0 37-15,0 0 14 16,36 109-22-16,-28-82-25 16,1 7-11-16,1 5 20 15,-2 1-8-15,-3 2-10 0,-1-4-18 16,-2 0-18 0,-2-6-9-16,0-8-7 0,0-10-7 15,0-6-5-15,0-8-4 16,0 0-2-16,0 0-1 15,0-14-1-15,0-20 0 16,-9-14 1-16,1-8-3 16,-2-8 4-16,4-2-7 15,1-2 5-15,5-3-4 16,0 5 2-16,0 12-5 16,0 5 2-16,7 14 6 15,7 7-3-15,5 6-1 0,2 6-6 16,1 7 1-1,5 6-6-15,-3 3 7 0,3 0 4 16,-5 18 5-16,-7 11 1 16,-3 4 1-16,-8 3 3 15,-4-1 4-15,0 0 0 16,-2-3 0-16,-16-6-2 16,-1-4-4-16,-2-6-6 15,-1-8 1-15,0-8-19 16,2 0-24-16,4 0-49 15,9-10-64-15,7-6-6 16,0-4-55-16,14-4-16 16,12 0-120-16</inkml:trace>
  <inkml:trace contextRef="#ctx0" brushRef="#br0" timeOffset="60022.92">14413 6792 324 0,'0'0'248'0,"0"0"-164"0,0 0 58 16,0 0-28-16,0 0-53 15,-114-4-14-15,89 22-17 16,-1 5-21-16,4 4 19 16,1 5-1-16,6 3 1 15,6 2-4-15,4 3 1 16,5 0 1-16,0-2-8 0,19-2-5 15,14-12-8-15,9-13-5 16,9-11-2-16,3-14 1 16,-3-24-2-16,-13-12 2 15,-16-3 1-15,-17-5-1 16,-5 0 1-16,-22 3 0 16,-28 14-1-16,-12 15-23 15,-7 22-35-15,-2 4-127 16,9 26-179-16</inkml:trace>
  <inkml:trace contextRef="#ctx0" brushRef="#br0" timeOffset="62357.75">12985 7738 527 0,'0'0'84'0,"0"0"-38"15,0 0 75-15,0 0-57 16,0 0-36-16,0 0-17 16,0 0 11-16,-54-44 1 15,48 42 5-15,-2 0 19 16,2 2 5-16,-5 0 1 16,-3 0-4-16,-1 0-24 0,-3 10-12 15,1 6-7-15,-2 4-6 16,2 5-2-16,3 8 0 15,3 7 2-15,5 4-1 16,1 5 5-16,0 0-2 16,5 4 2-16,0 0 1 15,0 1 1-15,0-4 0 16,2-3 1-16,15-6-4 16,-2-12-1-16,9-4-2 15,5-11 0-15,7-10-2 16,5-4 1-16,1 0 1 0,-3-22-6 15,-3-9 2 1,-5 1 3-16,-13-2 1 0,-7 4-8 16,-11 1 6-1,0 6-14-15,0 7-27 0,-11 4-72 16,-4 5-94-16,1 4-251 16</inkml:trace>
  <inkml:trace contextRef="#ctx0" brushRef="#br0" timeOffset="62740.46">13243 8031 346 0,'0'0'272'0,"0"0"-240"0,0 0 57 0,0 0 22 16,0 0-52-16,0 0-11 15,-27-34 17-15,23 34 11 16,-7 0-6-16,-3 4-28 16,1 16-25-16,-3 8-15 15,3 8 2-15,1 4 2 16,4 0-2-16,4 2 3 16,4-4-6-16,0 0-2 15,0-5 3-15,16-11-1 16,3-9-1-16,8-8-5 15,2-5-3-15,2-6 3 0,-4-22-16 16,-4-11-8 0,-6-1-11-16,-9 0-9 0,-2 9-23 15,-6 10-6-15,0 9-73 16,0 8-70-16,-12 4-253 16</inkml:trace>
  <inkml:trace contextRef="#ctx0" brushRef="#br0" timeOffset="63174.23">13426 8118 145 0,'0'0'651'16,"0"0"-619"0,0 0 33-16,0 0 48 15,-4 111-46-15,4-87-27 0,0 1-13 16,4-3-7-16,2-4 2 15,-3-4-4-15,-1-8-7 16,0-2-5-16,-2-4-1 16,0 0-5-16,0-2-5 15,0-25-16-15,0-11 21 16,2-11 11-16,3-1-7 16,2 3 0-16,4 6-4 15,-3 14 0-15,4 2 2 16,1 10-4-16,1 5-1 15,-1 6 1-15,5 4-1 16,1 0 3-16,6 6 1 16,0 17 0-16,-3 8 5 0,-2 3 3 15,-4 4-2-15,-10-1 1 16,-4 3 6-16,-2-9 0 16,0-6-9-16,0-9 0 15,0-11-5-15,-6-5-17 16,-3 0-61-16,2-8-158 15,5-9-95-15,2-2-275 16</inkml:trace>
  <inkml:trace contextRef="#ctx0" brushRef="#br0" timeOffset="63707.14">13891 8057 508 0,'0'0'136'0,"0"0"-48"0,0 0 64 16,0 0-64-16,0 0-32 15,0 0 2-15,-22-2-12 16,5 8-28-16,-4 15-1 16,1 8-1-16,0 9-7 15,2 4 1-15,10 0 3 16,8 0-4-16,0-4 0 15,0-5-7-15,24-11 1 16,5-10-3-16,7-12-2 16,-3 0 0-16,0-20 4 0,-4-21 4 15,-4-9-1-15,-10-12 4 16,-5-4 0-16,-10-8-3 16,0-5 2-16,0 4-6 15,-16 6 2-15,-5 11-3 16,4 16 0-16,1 14 0 15,5 12-2-15,5 6 0 16,4 10-5-16,0 0-6 16,2 0-9-16,0 4 6 15,0 15 8-15,2 12 7 0,11 3 0 16,3 8 0 0,-3 6 2-16,-3 6 5 15,-2 3 6-15,-2-1-2 0,-1-5-6 16,-3-1-4-16,2-1 0 15,-2-3-1-15,0-2-1 16,3-7-22-16,0-11-41 16,2-14-131-16,3-12-128 15</inkml:trace>
  <inkml:trace contextRef="#ctx0" brushRef="#br0" timeOffset="63940.09">14197 8015 544 0,'0'0'243'0,"0"0"-177"0,0 0 62 0,0 0-33 16,0 0-24 0,-13 134-28-16,8-94-8 0,0-4-13 15,3-5-2-15,2-12-15 16,0-6-5-16,0-5-7 15,0-7-51-15,0-1-119 16,14 0-93-16,3-18-101 16</inkml:trace>
  <inkml:trace contextRef="#ctx0" brushRef="#br0" timeOffset="64356.8">14426 8053 426 0,'0'0'199'0,"0"0"-110"16,0 0 81-16,0 0-62 15,0 0-25-15,0 0-33 16,-63 26-17-16,44 0-20 16,3 4-6-16,5 4-1 15,5-4-5-15,4-3-1 16,2-4 1-16,0-4-4 15,12-5 0-15,11-3-8 0,2 2 2 16,-2-3 3 0,0 3 6-16,-3 8-1 0,-4 3 1 15,-5 8 4-15,-11 8 2 16,0 2 1-16,0 2 7 16,-2-4 0-16,-14-6 4 15,0-8 2-15,5-12-11 16,0-10-9-16,2-4-1 15,0-4-27-15,1-22-25 16,-1-7-8-16,4-5-31 16,5-1 12-16,0 1-24 15,0 4-42-15,11 3-9 16,7 0-69-16</inkml:trace>
  <inkml:trace contextRef="#ctx0" brushRef="#br0" timeOffset="64695.42">14649 8051 317 0,'0'0'350'15,"0"0"-281"-15,0 0 74 16,0 0-12-16,0 0-62 16,0 0-26-16,-114 40-4 15,102-16 0-15,-2 4-1 16,5 4-17-16,5 4-12 15,1 2 8-15,3-4-12 16,0-5 4-16,11-12-7 16,16-8-2-16,2-9 0 0,4 0-4 15,1-25 4-15,-3-6 1 16,-4-6 5-16,-10 5-6 16,-5 0-1-16,-12 6-2 15,0 3-1-15,0 9 3 16,-16 1-8-16,-6 3-29 15,-2 1-32-15,3 9-87 16,8 0-102-16,6 0-252 16</inkml:trace>
  <inkml:trace contextRef="#ctx0" brushRef="#br0" timeOffset="65088.14">14910 8082 287 0,'0'0'63'15,"0"0"42"-15,0 0 27 16,0 0-73-16,0 0 3 16,0 0 26-16,22-44 13 15,-36 44-4-15,-5 0 8 16,-8 9-47-16,-2 11-29 15,0 6-16-15,-2 5 13 16,8-2-16-16,4 1-10 0,7 0 0 16,12-1 0-16,0-5-1 15,4-2-4 1,21-7-3-16,4-6-13 0,4-9-11 16,5 0-14-16,-1-9-34 15,-6-12-1-15,-10-4-9 16,-7 3-27-16,-12 5 7 15,-2 2-15-15,0 7-35 16,-14 2-26-16,-5 6 68 16,1 0 63-16</inkml:trace>
  <inkml:trace contextRef="#ctx0" brushRef="#br0" timeOffset="65204.61">14910 8082 118 0,'-40'107'153'16,"38"-110"-48"-16,-1 3-1 0,3 0-24 15,0 0-15-15,0 0-40 16,7 0-20-16,16 0 6 15,6-1-11-15,2-8-6 16,2-4-27-16,3-5-88 16,-3-3-28-16,-2-6-74 15</inkml:trace>
  <inkml:trace contextRef="#ctx0" brushRef="#br0" timeOffset="65535.63">15188 7938 420 0,'0'0'172'15,"0"0"-47"-15,0 0 23 16,0 0-73-16,0 0-36 0,0 0-21 16,-83 53-2-16,79-37 5 15,4-2-15-15,0 0-2 16,0-2-4-16,12 0-2 16,5-2 2-16,3-3-5 15,3 5 5-15,-1 1 0 16,0 1 1-16,-4 3 4 15,-3 6 11-15,-3 3 9 16,-3 2 25-16,-7-2-4 16,-2-1-11-16,0-2-14 15,-11-3-4-15,-14-5-14 16,-4-4-3-16,-4-4-2 0,-6-3-42 16,4-4-9-16,2 0-44 15,6 0-32-15,12-15-26 16,4-9-35-16,6-3-133 15</inkml:trace>
  <inkml:trace contextRef="#ctx0" brushRef="#br0" timeOffset="65822.37">14548 7863 582 0,'0'0'191'0,"0"0"-126"0,0 0 93 0,0 0-10 15,143-53-109-15,-111 43-25 16,-6 3-8-16,-7 0-6 15,-6 3-3-15,-7 2-61 16,-6 2-99-16,0 0-68 16,-6 0-105-16</inkml:trace>
  <inkml:trace contextRef="#ctx0" brushRef="#br0" timeOffset="66059.41">14212 7654 623 0,'0'0'190'0,"0"0"-184"16,0 0 1-16,0 0-7 15,0 0-81-15,0 0-322 16</inkml:trace>
  <inkml:trace contextRef="#ctx0" brushRef="#br0" timeOffset="68955.42">12599 5081 117 0,'0'0'156'0,"0"0"-22"0,0 0-21 15,0 0-19-15,0 0-23 16,0 0 6-16,0 0-27 15,-15-10 0-15,13 6-9 0,-1 0 2 16,-2 4 7 0,1 0 2-16,0-2 11 0,-5 2-24 15,-3 0-22-15,-3 0 0 16,-3 0-8-16,-4 0-9 16,0 0-3-16,-5 0 2 15,2 0 1-15,3 4 5 16,-2 4 4-16,6-2-8 15,1 4 0-15,0 0 3 16,1 4-4-16,3 2-1 16,1 2 1-16,-2 4 6 15,3 2 4-15,2 5-3 0,0-2 3 16,4 6 1 0,1 2-1-16,2 4-2 0,-3 5 0 15,3 4 2-15,0 4 2 16,0 1 1-1,2 0-1-15,0-6-5 0,-3-2 1 16,3-1-8-16,0-2 6 16,0-1-5-16,0 1 5 15,-2-2-6-15,0 0 3 16,-3-2-2-16,3-1 2 16,0-2-2-16,2 0 3 15,-2 3-1-15,0-1-2 16,2 5 1-16,-3-1-1 0,1 0 0 15,2-4 1 1,-2 5-2-16,-2 2 1 0,1 3-1 16,-2 1 0-1,1 0 0-15,-2 2 5 0,-3-4-2 16,-3 3 2-16,-1-6-4 16,-1 0 3-16,-3 1-4 15,-5 0 0-15,-3 3 1 16,-6 2 0-16,-1-5 3 15,-1-1-4-15,2-11-1 16,2-6 1-16,2-7 2 16,5-6 0-16,6-3-2 15,6-6-3-15,3-4 1 16,4 0-5-16,3 0 3 0,-2 0 2 16,2 0-2-16,0 0 4 15,0 0 0-15,0 0 0 16,0 0-5-16,0 0 3 15,0 0 1-15,0 0-12 16,0 0 1-16,14 0-1 16,10-9 13-16,0 4 0 15,1 0-1-15,-3 3 1 16,-1 2-1-16,-6 0-1 16,-4 0-1-16,1 0 3 15,-4 8 0-15,1 10 0 16,0 2 2-16,-2 7 1 15,-1 5-2-15,1 4 2 0,-2 2-1 16,-1 0-1 0,-1 0 2-16,-1-2-3 0,0-2 8 15,0 1-7-15,0-4 0 16,0-1 0-16,-2-1-2 16,0-2 2-16,0 3-1 15,0 1 1-15,0 5 0 16,0 2 1-16,0 2 0 15,0-2 5-15,0-2-7 16,0-4 3-16,0 0-2 16,0-6-1-16,0-2 0 15,0 1 0-15,0-1 0 16,0 2 2-16,0-1-3 16,2 4 2-16,1-1 2 0,-1 1-3 15,0-2 5-15,-2 0-4 16,2-4-1-16,-2 1 1 15,3 0 0-15,-3 1 0 16,2-3-1-16,1 0 2 16,-1-2-2-16,0-1 0 15,-2 4 0-15,4-3-1 16,1-1 2-16,-1 0-1 16,2-1 0-16,0 2 0 15,2 0 2-15,-1 0-2 16,1 2 1-16,0-3 0 0,-2 2 0 15,3-5 0 1,0 3-2-16,-2-5 1 0,-1 2 0 16,-1-4 0-16,-1 0 0 15,0-2 0-15,1 0 1 16,0 0-2-16,1 2 2 16,3 0-1-16,0-1 0 15,2 4-4-15,0-1 4 16,0 0 2-16,-1-2-1 15,3 0-1-15,1-2 0 16,1-2-2-16,5-1 2 16,3-1-1-16,0-5 1 15,2 0 0-15,0 2 1 16,2-1 1-16,2-1-1 16,0-1 1-16,0 0 0 15,2 0 2-15,-2 0-1 0,-3 0-1 16,-6 0-1-16,-4-3-1 15,-9 0 1-15,-1 3-1 16,-4 0 0-16,0 0 2 16,5 0-2-16,0 0 1 15,2 0-1-15,0 0 2 16,-5 0-1-16,0 0 0 16,-2 0-1-16,-2 0 3 15,0 0-1-15,0 0 3 16,0 0-4-16,0 0 3 15,0 0-4-15,0 0 0 0,0-1-6 16,0 0-15-16,-4-4-48 16,-4 5-114-16,1 0-220 15</inkml:trace>
  <inkml:trace contextRef="#ctx0" brushRef="#br0" timeOffset="75017.25">15826 5322 422 0,'0'0'173'0,"0"0"-136"15,0 0 33-15,0 0 17 16,0 0-52-16,0 0-26 16,0 0-3-16,26-69 3 0,-4 51 13 15,3 3 16 1,-3 2 12-16,-3 9-3 0,-4 4-7 16,-1 0-7-16,1 0-18 15,3 4-4-15,-1 17 5 16,-1 3 9-16,-1 3-6 15,-1 4 3-15,-3 3-10 16,0 4 1-16,-4 2 2 16,-5 4 1-16,-2 4 1 15,0-1-6-15,0 2 6 16,0-2-9-16,0 0 2 16,-9 0-8-16,0-3 7 15,-2 0-7-15,0 1 2 16,-2 0 2-16,2 5-2 0,-1 0 2 15,4-1-2 1,3-1 6-16,3-2-5 0,0-1 2 16,0 6-4-16,-1 1 0 15,0 2-2-15,1 3 0 16,2-3 4-16,0-5-3 16,0-8 5-16,0-3-6 15,19-4 5-15,1-3-5 16,4 0-1-16,3-2 0 15,-1-4 1-15,1 0-1 16,-2-3 0-16,-8-7 2 16,-1 0-2-16,-5-5 0 15,-4-6 0-15,-2-2 0 16,-1-2-5-16,-2 0-3 0,0 0 1 16,3 0 1-16,-1 0 6 15,-4-9 0-15,2 2 2 16,-2 1 0-16,0 1-3 15,0 1 2-15,-2 2 1 16,-13 2-2-16,-8 0 1 16,-1 0 1-16,-3 0-2 15,2 15 0-15,6 7-1 16,1 2-1-16,9 2 4 16,5 6-4-16,4 2 3 15,0 1-1-15,0 7 1 0,0-3 0 16,4 7 1-1,7 2-1-15,5 1 5 0,1-3-5 16,1 2 2-16,-1 1-2 16,-3-2 2-16,-3 6-3 15,1 1 0-15,-3 0 4 16,1 4-2-16,4 1 3 16,-3-2-1-16,0 1 0 15,1 1 0-15,-4-4-1 16,-1-1-2-16,-3 3-1 15,1-3 0-15,-2 2 1 16,-3 0 0-16,0-2 0 0,0-4 2 16,0-1-2-1,-10-5-2-15,-3-4 4 0,0-4-2 16,-3-2-1-16,-4-1 0 16,-2-4 0-16,-3 3 1 15,-6-1-4-15,-2-1 8 16,-5-2-6-16,-3-2 1 15,2-4-1-15,-1-4-2 16,-3-8 0-16,-4-6 1 16,2-4-5-16,3-3-3 15,9-29-26-15,6-5-17 16,9-6-25-16,9-1-49 16,7 6-26-16,2 3-9 15,0 2-16-15,0 5-93 0</inkml:trace>
  <inkml:trace contextRef="#ctx0" brushRef="#br0" timeOffset="75973.25">16663 6192 607 0,'0'0'127'0,"0"0"-25"0,0 0-11 15,0 0-28-15,0 0-20 16,0 0-14-16,2 138 16 16,7-86 3-16,1 5 4 15,2-2-15-15,2 6-11 16,-1-3 0-16,-2-2-2 15,-1-3-9-15,-4-6-2 16,1-5-3-16,-5-10-5 16,0-9 2-16,0-7-4 0,0-8 3 15,-2-6-5 1,0 0 3-16,0-2-3 0,0 0 5 16,0-8-2-1,0-19 2-15,-6-9-6 0,-7-5 0 16,-1-6 3-16,1 1 0 15,2-2-2-15,-1-1-2 16,2 2 1-16,3-6-3 16,4 2 2-16,3-1-11 15,0-1 2-15,0 3 9 16,10 2-1-16,7 4 0 16,3 9-5-16,-1 10 5 0,-2 10 1 15,-5 7-6 1,-2 8 3-16,-1 0-3 0,3 5 6 15,3 19-7 1,1 9 8-16,1 8 5 0,-1 5-1 16,-3 4-4-16,1 3 1 15,-7-3 1-15,-1-2 0 16,-4-8 3-16,-2-5 1 16,0-6 2-16,0-5 1 15,0-8 0-15,-10-4-6 16,-13-4-3-16,-6-2 2 15,-7-2-4-15,-1-3-6 16,0-1-13-16,6 0-26 16,12 0-42-16,9 0-100 15,10-8-42-15,0-7-36 0,8 1-162 16</inkml:trace>
  <inkml:trace contextRef="#ctx0" brushRef="#br0" timeOffset="76379.39">17002 6523 45 0,'0'0'637'0,"0"0"-518"0,0 0-7 0,0 0 19 15,0 102-44-15,0-72-49 16,0 1 2-16,0-1 3 15,4-3-14-15,3-3 4 0,2-7-9 16,-2-4-1-16,-1-4-9 16,-2-5-2-16,-1-3-3 15,2-1-4-15,1 0-5 16,5-9 2-16,5-18 0 16,2-9 5-16,-5-4 3 15,-2-4-8-15,-4 2 1 16,-5 4-1-16,0 5-2 15,2 8 0-15,2 5-2 16,0 4-2-16,1 6-7 0,1 4-4 16,0 2-3-1,-4 2 2-15,0 2-10 0,-2 0-20 16,3 0-53-16,9 0-116 16,5 6-85-1,1 4-236-15</inkml:trace>
  <inkml:trace contextRef="#ctx0" brushRef="#br0" timeOffset="76773.92">17386 6525 544 0,'0'0'194'16,"0"0"-79"-16,0 0 0 16,0 0-30-16,0 0-32 15,0 0-12-15,-12-2 11 0,-1 2 9 16,-3 0-7-16,-7 2-22 15,0 20-28-15,-2 10 0 16,2 6-2-16,8 4-1 16,6-4 0-16,9-1-2 15,0-8 1-15,2-4-1 16,22-6-4-16,5-9-4 16,5-4-13-16,1-6-19 15,2 0-14-15,-6-17-35 16,-7-10 3-16,-13 4 30 15,-11-2 19-15,0 5 7 16,0 6 19-16,-11 3 12 16,-7 9 10-16,-4 2 17 15,-3 0-5-15,0 0 4 0,0 1-23 16,0 5 9-16,4 2-12 16,11-2-14-16,3 0-33 15,7 2-85-15,0-2-107 16,11-3-133-16</inkml:trace>
  <inkml:trace contextRef="#ctx0" brushRef="#br0" timeOffset="77223.5">17650 6535 453 0,'0'0'202'0,"0"0"-71"0,0 0 2 0,0 0-56 0,0 0-17 16,0 0-4-16,-27-10-16 15,12 24-10-15,-3 4-3 16,1 3 1-16,1 2 0 16,3 4-6-16,-1-4-7 15,9 1-12-15,5-2 1 16,0-3-4-16,0-4-2 15,17-3-1-15,0-2-4 16,1-2 0-16,-3 0 7 16,-3 2-1-16,-1 3 2 0,-5 5 0 15,-2 4 3 1,-4 7-4-16,0 6 2 0,0 1 1 16,0-1-2-16,-8-2 0 15,-3-7 3-15,-1-5 1 16,4-9-1-16,1-11-4 15,3-1-1-15,0 0-25 16,-4-4-24-16,6-10-4 16,-2-2-19-16,4 4-36 15,-3 1 1-15,3 2-116 16,0 3-78-16</inkml:trace>
  <inkml:trace contextRef="#ctx0" brushRef="#br0" timeOffset="77586.89">17860 6519 458 0,'0'0'152'0,"0"0"-106"0,0 0 74 15,0 0-34-15,0 0-57 16,0 0 0-16,-79-40 8 15,64 62 2-15,-1 5 2 16,3 4 31-16,5 5 5 16,0-2-21-16,8 0-15 0,0-4-20 15,0-4-7-15,16-6-5 16,11-10-4-16,6-10-2 16,5 0 0-16,0-15 0 15,-5-16 3-15,-4 0-4 16,-11-5-1-16,-11-1 1 15,-7-1-2-15,0 0-2 16,-13 6-9-16,-18 8-22 16,-8 11-46-16,-3 13-118 15,0 5-167-15</inkml:trace>
  <inkml:trace contextRef="#ctx0" brushRef="#br0" timeOffset="81237.12">18633 6457 520 0,'0'0'108'0,"0"0"-58"15,0 0 100-15,0 0-69 16,0 0-38-16,0 0 7 0,0 0 6 16,-75-43 8-1,67 43-1-15,-3 0 4 0,-2 0-16 16,-7 3-14-16,-7 15-29 15,0 4 3-15,0 6-6 16,4 2-4-16,4 2 1 16,3 0-2-16,8 2 0 15,3-2 0-15,5-2 0 16,0-2 0-16,7 0 0 16,13-3-1-16,7-6 1 15,0 2 0-15,2-10 2 16,-1-5-4-16,-1-6 1 0,0 0-1 15,-5 0-3 1,-1-7 4-16,-4-7-3 0,-8-6-10 16,-2 0-6-16,-7-3-9 15,0 1-23-15,0 4-60 16,0 4-99-16,0 2-216 16</inkml:trace>
  <inkml:trace contextRef="#ctx0" brushRef="#br0" timeOffset="81621.64">18739 6561 546 0,'0'0'219'16,"0"0"-168"0,0 0 11-16,0 0-3 0,0 0-25 15,0 0 16-15,10-30 3 16,-10 28 11-16,0 2 6 15,0 0-5-15,0 0-7 16,-2 0-21-16,-12 7-27 16,1 12-10-16,-3 5 0 15,5 2 0-15,2 5 0 16,2 5-1-16,7-3 4 16,0 0-5-16,0-5 4 15,0-5-4-15,18-6 1 16,3-7-2-16,0-7 2 15,4-3-3-15,0 0 2 0,-5-8-4 16,-1-18 6-16,-3-10-12 16,-5-8 1-16,-9-6-11 15,-2 2-19-15,0 8-51 16,-2 12-110-16,-6 10-122 16</inkml:trace>
  <inkml:trace contextRef="#ctx0" brushRef="#br0" timeOffset="82164.03">18922 6567 623 0,'0'0'231'16,"0"0"-202"-16,0 0 95 0,29 117-1 16,-17-82-73-16,-1 2-20 15,-1-8 4-15,-2-3-5 16,-4-3 0-16,-2-10-3 15,-2-4-8-15,0-9-9 16,0 0-5-16,0 0-4 16,0 0-5-16,3-22-16 15,1-16 14-15,7-13 7 16,3-1 4-16,3 2 1 16,-1 12-4-16,-3 12-1 15,-1 10 1-15,-2 8-2 16,1 8-2-16,3 0 3 15,1 6 4-15,1 18 1 16,-3 2 5-16,-3 4-5 0,-4 1 4 16,-1-1-1-16,-5-9 0 15,0-5 0-15,0-10-5 16,0-6-3-16,0 0-3 16,0-6-8-16,0-22-18 15,4-8 29-15,2-8-9 16,8 2 1-16,4 10-3 15,4 9 5-15,-1 8-5 16,-4 9-1-16,3 6 11 16,-4 0 1-16,-1 23 10 15,-6 14 3-15,-2 5 0 16,-4 0-9-16,-3-6 6 16,0-7-3-16,0-9-6 15,0-10-1-15,0-10-14 0,0 0-39 16,0-7-113-16,4-22-191 15,0-3-116-15</inkml:trace>
  <inkml:trace contextRef="#ctx0" brushRef="#br0" timeOffset="82663.46">19520 6923 452 0,'0'0'103'0,"0"0"-90"0,0 0 99 16,31 138 37-16,-27-95-76 15,1 0-3-15,-3-8 59 16,-2-4-30-16,2-11-36 16,-2-9-25-16,0-4-17 15,0-5-6-15,0-2 0 16,0 0-10-16,0-18 1 15,-4-17-6-15,-14-15-8 16,-2-6 4-16,4-6 1 16,-1 0 1-16,1-2 2 15,3-6-6-15,2-6-4 16,11-3-1-16,0 3-7 0,2 7 3 16,20 17 10-1,2 12-3-15,-3 18 4 0,0 17-5 16,2 5 0-16,-1 12 9 15,1 20 5-15,-4 10 1 16,-5 3 7-16,-7 2 3 16,-7 1-3-16,0-5 8 15,0-4-8-15,-19-8-1 16,0-9-12-16,-6-8 1 16,1-9-1-16,-3-2-17 15,2-3-31-15,3 0-22 16,9-4-107-16,6-14-38 0,7-7-108 15</inkml:trace>
  <inkml:trace contextRef="#ctx0" brushRef="#br0" timeOffset="83039.17">19885 6453 686 0,'0'0'124'0,"0"0"-12"15,0 0 41-15,0 0-78 16,0 0-39-16,0 0-5 16,-78 36-17-16,55-6-5 15,4 2-2-15,1 6 12 0,7 1-1 16,4-4-4 0,7 4-8-16,0-7-5 0,16-5-2 15,15-9-3-15,4-12-23 16,6-6-34-16,-1 0-19 15,-7-22-6-15,-12-6 2 16,-19 0-18-16,-2-4-18 16,-19 2 37-16,-18 4 5 15,-3 8 76-15,1 8 2 16,8 8 4-16,12 2 0 16,9 0 17-16,10 0 4 15,0 0-25-15,5 0-6 0,15 0-31 16,5 0-136-1</inkml:trace>
  <inkml:trace contextRef="#ctx0" brushRef="#br0" timeOffset="83618.95">20146 5893 167 0,'0'0'565'15,"0"0"-478"-15,0 0-4 16,-11 123 28-16,11-61-50 16,0 6-30-16,0 8-5 15,0 8 24-15,0 2 0 16,-2 3-9-16,-8-1-13 0,4-4-10 16,-1-9-8-1,3-15-10-15,4-14-3 0,0-19-58 16,0-15-37-16,13-12-65 15,1 0 8-15,-4-17 25 16,-3-16 48-16,-7-8 20 16,0-7 3-16,-7-1-13 15,-8 5 30-15,1 8 42 16,4 12 7-16,-2 10 28 16,10 6 41-16,0 8-7 15,2 0 6-15,0 0-8 16,2 0 6-16,12 0-17 15,5 0-15-15,4 0-22 16,1-2-6-16,3-2-4 0,-4-2 7 16,-2 0 5-16,-3 4 19 15,-2 2 14-15,-5 0 8 16,0 0-8-16,0 0-14 16,3 12-16-16,-1 2-14 15,-4 2 3-15,-2 4 0 16,-3 4 4-16,-2 4-3 15,-2 5 1-15,0 0-8 16,0 0-1-16,0-7-6 16,0-4 0-16,0-11-13 15,0-5-32-15,0-6-19 16,0-4-106-16,3-27-46 16,7-20-20-16</inkml:trace>
  <inkml:trace contextRef="#ctx0" brushRef="#br0" timeOffset="84205.38">20420 5923 522 0,'0'0'202'0,"0"0"-101"16,29 116 23-16,-18-58-31 15,0 6-28-15,-2 9 3 0,-5 7-9 16,-4 6-18-16,0 5-5 16,0-1-3-16,0-8-15 15,0-10-12-15,0-15 2 16,0-20-8-16,0-12-1 16,5-13-11-16,-1-12-18 15,1 0-26-15,-1-20-38 16,-4-16 54-16,0-5-7 15,0 0-55-15,0 4 4 16,0 9 28-16,0 4-11 16,0 4 8-16,0 6 50 15,3 1 23-15,7 6 2 16,2 1 31-16,1 2 51 0,-2 2 10 16,5 0-4-16,-1 0-7 15,5 0-22-15,5-6-26 16,4-3-11-16,2-1-11 15,-2-1-5-15,0 1 2 16,-7 2 12-16,-6 6 11 16,-7 1-3-16,-5 3-10 15,-2 0 0-15,-2 9 1 16,0 16-12-16,0 4 5 16,0 3-11-16,0 2 10 15,0 2-4-15,0-2-2 16,0-4-7-16,-4-1-1 0,2-9-9 15,2-8-36 1,0-7-31-16,0-5-107 0,0 0-64 16,8-23-71-16,2-18-158 15</inkml:trace>
  <inkml:trace contextRef="#ctx0" brushRef="#br0" timeOffset="84520.46">20945 6485 432 0,'0'0'254'0,"0"0"-130"15,0 0 14-15,0 0-3 0,14 130-58 16,-7-90-13 0,1-2-24-16,1-8-7 15,3-6-9-15,-1-10-6 0,3-9-6 16,1-5-10-16,5 0 6 15,4-9-8-15,5-20 0 16,-2-13-5-16,-3-3-9 16,-5 3-11-16,-9 6-2 15,-3 4-5-15,-3 4-29 16,2 2-38-16,0 6-38 16,-2 5-41-16,1 9-15 15,-1 6 0-15,0 0-126 0</inkml:trace>
  <inkml:trace contextRef="#ctx0" brushRef="#br0" timeOffset="84852.78">21380 6427 440 0,'0'0'109'0,"0"0"-1"15,0 0 26-15,0 0-26 16,0 0-18-16,0 0 22 15,-9-23-17-15,-11 23-12 16,-5 14-32-16,-1 15-22 16,-1 9-15-16,7 5-1 15,5 0 10-15,10 1-1 16,5-2-8-16,0-6-9 0,13-4 1 16,12-8-3-16,4-7 2 15,2-14-5-15,3-3 0 16,1-3-2-16,1-24 0 15,-5-5 1-15,-6-3-3 16,-8-8-2-16,-12 0-19 16,-5 2-13-16,0 3-38 15,-25 6-42-15,-10 14-105 16,-10 8-122-16</inkml:trace>
  <inkml:trace contextRef="#ctx0" brushRef="#br0" timeOffset="85067.85">20914 6347 637 0,'0'0'256'16,"0"0"-178"-16,0 0 46 15,0 0-58-15,0 0-66 16,0 0-54-16,-33-6-116 16,13 6-225-16</inkml:trace>
  <inkml:trace contextRef="#ctx0" brushRef="#br0" timeOffset="85336.79">20241 6386 665 0,'0'0'267'16,"0"0"-207"-16,0 0-27 16,0 0-11-16,0 0-22 15,0 0-261-15</inkml:trace>
  <inkml:trace contextRef="#ctx0" brushRef="#br0" timeOffset="106643.53">2270 7654 283 0,'0'0'212'0,"0"0"-128"0,0 0 27 0,0 0-8 15,0 0-46-15,0 0-16 0,0 0-10 16,-14 0 15-1,12 0 8-15,2 0 5 0,0 0-14 16,-4-8-10-16,2-5-2 16,-7-1-1-1,-3-1-14-15,1 1-6 0,-7 2 2 16,1 3-12-16,-6 1 7 16,1 4 4-16,2 3-3 15,-2 1-4-15,-1 0-2 16,4 0-4-16,3 4-15 15,-1 11 13-15,-2 14-2 16,1 13 4-16,1 11 0 16,1 4 2-16,5 3-2 15,5 1 2-15,3 0-1 16,3 2 3-16,0 1-5 0,7-3 2 16,12-4 3-16,6-9-1 15,4-7-3-15,9-12 3 16,2-8-8-1,5-11 5-15,0-9-4 0,-3-1 4 16,-5-4-9-16,-1-22 8 16,-2-8 1-16,-6-6-4 15,-1-4 4-15,-4 0 0 16,-5 2-2-16,-7 2-24 16,-5 5-4-16,-4 2-19 15,-2 5-75-15,0 3-99 16,0 9-190-16</inkml:trace>
  <inkml:trace contextRef="#ctx0" brushRef="#br0" timeOffset="107002.84">2557 7488 609 0,'0'0'318'0,"0"0"-265"0,0 0 53 16,0 0 0-16,0 0-70 15,0 0-21-15,-2 130 12 16,2-82 17-16,0 8 2 16,0 6 4-16,0 7-22 0,0 0-3 15,0 0-18-15,0-9 0 16,0-4-4-16,0-12-3 15,0-9 0-15,0-14-3 16,0-10-4-16,0-11-27 16,2 0-24-16,3 0-27 15,3 0-33-15,2-11-9 16,1-5 9-16,-3-6 2 16,0-6-20-16,-4-6-109 15</inkml:trace>
  <inkml:trace contextRef="#ctx0" brushRef="#br0" timeOffset="107274.12">2773 7893 682 0,'0'0'126'0,"0"0"15"15,0 0 28-15,0 0-85 16,0 101-35-16,0-66-13 15,0 3-6-15,0 4-9 16,-2 0-3-16,2-7-13 16,0-5-2-16,0-7-3 15,0-9 0-15,0-7-17 16,0-7-37-16,0 0-53 0,5-17-131 16,11-15-33-16,5-4 41 15,-3 4-142-15</inkml:trace>
  <inkml:trace contextRef="#ctx0" brushRef="#br0" timeOffset="107727.73">3077 7908 389 0,'0'0'199'16,"0"0"-120"-16,0 0 87 0,0 0-49 15,0 0-43-15,0 0-9 16,-5-4-4 0,3 4-4-16,-5 0 1 0,-4 0-6 15,-4 0-31-15,-3 10-21 16,1 11-3-16,4 5-7 16,5 6 8-16,8 6 2 15,0 5-1-15,0-2-3 16,13-3-3-16,12-10-3 15,6-8 4-15,0-10-15 16,2-10 0-16,-4 0-17 16,0-12-21-16,-6-15-28 15,-8-9-3-15,-9 1 19 16,-6 5-7-16,0 6-5 16,-4 13 22-16,-13 10 31 0,-1 1 25 15,0 0-4-15,2 18 9 16,1 4 53-16,6-2 14 15,0 0-19-15,2-4-15 16,3-6-11-16,2-2-14 16,2-4-8-16,0-4-23 15,0 0-64-15,0 0-116 16,0-22-31-16</inkml:trace>
  <inkml:trace contextRef="#ctx0" brushRef="#br0" timeOffset="108080.1">3299 8005 428 0,'0'0'157'0,"0"0"-5"0,0 0 20 15,29 124-41-15,-25-98-38 0,3-2-27 16,-2-8-20-16,-3-6-14 16,-2-6-18-16,0-4-5 15,0 0-9-15,0 0-6 16,0-14-8-16,0-18-16 15,0-12 28-15,3-4 2 16,5 1-11-16,8 4-9 16,2 11 7-16,0 8 4 15,-1 13 7-15,3 11-2 16,1 0 1-16,0 13 3 0,2 14 3 16,-5 7 3-1,-5 2 4-15,-4-1 11 0,-5-6-4 16,-1-2-1-1,-1-10-13-15,-2-4-3 0,0-9-2 16,0-4-41-16,0-8-67 16,0-32-109-16,0-14-245 15</inkml:trace>
  <inkml:trace contextRef="#ctx0" brushRef="#br0" timeOffset="108570.8">3696 7335 704 0,'0'0'102'15,"0"0"-22"-15,0 0 11 16,-4 104-53-16,4-48-19 16,0 10 4-16,0 9-7 15,0 7 24-15,0 4 9 16,4 3-15-16,0-10 3 15,0-8-24-15,1-13-12 16,0-18-1-16,-1-13-21 16,1-14-25-16,-5-13 4 15,0 0-9-15,0 0-3 0,0-18 28 16,-9-9 26-16,-7-2 2 16,1-3-2-16,3 4 1 15,4 2 2 1,1 8 2-16,3 3 9 0,2 12 10 15,2 0 2-15,0 3-3 16,0 0-5-16,0 0-4 16,0 0-3-16,0 0-5 15,17 0 3-15,10-3 5 16,8-5 15-16,1-5-18 16,1 2 1-16,-2-4-3 15,-6 4-9-15,-6 3 0 0,-7 2 0 16,-5-1 0-1,-6 6 0-15,-3-1-2 0,-2-2-40 16,0-1-35-16,-2 2-76 16,-20 0-293-16</inkml:trace>
  <inkml:trace contextRef="#ctx0" brushRef="#br0" timeOffset="109268.06">4215 7925 403 0,'0'0'293'0,"0"0"-210"0,0 0 76 0,0 0-23 16,0 0-67-16,0 0-24 15,-33-11-4-15,19 11-15 16,-6 0-2-16,-4 11-16 15,-5 14-8-15,0 10-6 16,6 9 6-16,6 2 2 16,7 3 3-16,10-4-1 15,0-5-4-15,6-4-4 16,19-7-12-16,10-10-5 16,0-11-17-16,7-8-18 15,0-8 18-15,-1-23-5 0,-10-9-29 16,-9 1 10-16,-13 3 3 15,-9 11-22-15,0 6 32 16,-14 11 49-16,-15 8 24 16,-8 0 17-16,-5 4 4 15,-1 15-18-15,7-1-1 16,7 1-7-16,10-5-8 16,7-2-4-16,8-8-7 15,4-4-76-15,0 0-169 16,4-13-257-16</inkml:trace>
  <inkml:trace contextRef="#ctx0" brushRef="#br0" timeOffset="109769.84">4438 7413 413 0,'0'0'356'0,"0"0"-272"16,0 0 38-16,0 0-4 15,0 0-89-15,0 0-12 16,0 39 4-16,20-22 11 16,5 3 12-16,1 8 12 15,1 7-6-15,2 9-3 16,0 9-12-16,-5 4-3 16,1 5-15-16,-8 6-6 15,-1 3 8-15,-5 4-6 16,-7 6 5-16,-1-3-9 15,-3 0 5-15,0-8-5 0,-3-5-4 16,-9-15-4-16,-2-8 3 16,-4-10-4-16,2-10-1 15,3-10-5-15,-3-10-20 16,3-2-19-16,3-14-56 16,2-29-62-16,8-15-163 15,0-12-223-15</inkml:trace>
  <inkml:trace contextRef="#ctx0" brushRef="#br0" timeOffset="110839.65">1780 7222 312 0,'0'0'234'0,"0"0"-156"0,0 0 28 16,0 0 8-16,0 0-62 16,0 0-24-16,-10 0-15 15,10 0 18-15,-4 3 16 16,-2 5 19-16,-5 3-17 15,-5 8-39-15,-4 1-1 16,0 4-5-16,-3 4 3 16,6 6-7-16,-1 6-2 15,1 6-2-15,3 10 4 16,3 11 0-16,-1 4-4 0,6 2 4 16,-1-1 6-1,7 2 3-15,0 7 0 0,0-1-5 16,0-4 6-16,2-7 6 15,9-14-1-15,7-5-9 16,3-5-3-16,0-7-3 16,4-4 0-16,0-8 0 15,4-2-2-15,2-4 5 16,0-4-7-16,0-4 5 16,-2-6-3-16,-4-5 0 15,-3-1 0-15,-9 0 1 16,-4 0 2-16,-7 0-4 15,-2 0 3-15,0 0-8 0,0 0 1 16,0 0-1-16,0-11-44 16,0-3-55-16,-8 0-141 15,-6 8-408-15</inkml:trace>
  <inkml:trace contextRef="#ctx0" brushRef="#br0" timeOffset="132238.01">1523 9603 574 0,'0'0'244'0,"0"0"-242"0,0 0 68 16,0 0 9-16,0 0-57 15,0 0-20-15,0 0 7 16,0 8-3-16,-4-8 27 16,-5 0 41-16,-4 0-20 0,-7 0-10 15,-5 4-7-15,-2 10-18 16,-2 6-11-16,2 2-4 15,1 0-4-15,2 3 2 16,5-6-2-16,7 4 0 16,5-5-8-16,7 0 5 15,0 1 3-15,0-1 0 16,17-1-8-16,8-2 1 16,6 0-4-16,0-1-1 0,3-2 9 15,-1 4 2-15,0 4-2 16,1 1 3-16,-5 9 0 15,-5 3 0-15,-1 3 1 16,-8 6 0-16,-3 3-1 16,-6 0 5-16,-6 8 13 15,0-1 8-15,0 4-3 16,-14 1-8-16,-9-12 2 16,-4-9-4-16,-7-11 7 15,-1-15-7-15,-4-10 2 16,-7 0 0-16,-1-9-15 15,-4-17 0-15,6-4-2 16,5-2-12-16,9-2-8 16,6 5-19-16,10-1-27 0,8 1-49 15,7 1-81-15,0 1-115 16,9 4-217-16</inkml:trace>
  <inkml:trace contextRef="#ctx0" brushRef="#br0" timeOffset="132802.56">1873 10006 478 0,'0'0'161'0,"0"0"-73"0,0 0 66 16,0 0-60-16,0 0-43 15,0 0-7-15,-4 8 8 16,-5-4 15-16,-2 2-11 16,-4 7-14-16,-1 0-26 15,-3 3 9-15,4 6-21 16,1 2 4-16,4 2-2 15,3 3-6-15,5-2-2 0,2 5-7 16,0 0 7 0,4 4 1-16,19 1 1 0,4-5-5 15,6-8 0-15,2-8-13 16,3-10-27-16,-2-6-11 16,-3-2-28-16,-6-26-7 15,-7-10 22-15,-9-4 11 16,-11 4-5-16,0 9-20 15,-2 14 20-15,-19 9 44 16,-4 6 18-16,-4 0 1 16,-3 7 37-16,1 12 57 15,4-2-3-15,3 4-28 16,5-5-4-16,9-6-27 16,1 0-15-16,7-6-15 0,2-2-2 15,0-2-33 1,0 0-62-16,0-8-73 0,15-20 8 15,5-6-30-15,-2-2-211 16</inkml:trace>
  <inkml:trace contextRef="#ctx0" brushRef="#br0" timeOffset="133153.43">2248 9996 56 0,'0'0'546'0,"0"0"-466"0,0 0 69 0,0 0 6 16,0 0-72-1,0 0-23-15,-52 36-18 0,35-24-2 16,1 1-7-16,1 10-19 16,-1 5 0-16,3 7-7 15,3 6 0-15,4 6 1 16,6-2 0-16,0-2-7 15,0-5-1-15,13-10 1 16,12-6-3-16,3-11-9 16,7-10 8-16,0-1-11 15,0-1-1-15,3-20 7 16,-7-2-30-16,1-8-17 16,-8-1-64-16,-9-3-19 15,-7 3-107-15,-8 6-219 0</inkml:trace>
  <inkml:trace contextRef="#ctx0" brushRef="#br0" timeOffset="133494.5">2462 10076 502 0,'0'0'261'0,"0"0"-186"16,0 0 80-16,0 0-34 15,0 0-65-15,0 0-21 16,-5 70-14-16,5-32 1 16,0 3 9-16,0-1-5 0,0 2-16 15,7-8 12 1,9-6-5-16,5-8-17 0,6-10-6 16,4-10-1-16,-2 0 7 15,3-8-6-15,-6-14 2 16,-5-4 3-16,-4-4-1 15,-5-2 2-15,-6-2-7 16,-3-1 4-16,-3 7 2 16,0 2-18-16,0 6-21 15,0 6-16-15,-7 2-37 16,-3 1-33-16,-2 10-30 16,-2 0-212-16</inkml:trace>
  <inkml:trace contextRef="#ctx0" brushRef="#br0" timeOffset="133910.07">2784 10106 636 0,'0'0'151'16,"0"0"-113"-16,0 0 119 15,0 0-61-15,66 109-36 16,-49-73 12-16,-3 4-3 15,-6 1-19-15,-3 1-3 16,-3-9-24-16,-2-9-8 16,0-6-7-16,0-10-5 15,0-6-3-15,0-2-2 0,0 0-12 16,0-28-16-16,0-16 6 16,6-11 12-16,4 2 4 15,5 6-4-15,3 11-12 16,0 11 7-16,2 7-4 15,-3 8 11-15,4 10-2 16,-1 0 7-16,-1 7 5 16,0 25 12-16,-1 7 4 15,-5 5-1-15,-4 0 0 16,-3-2-12-16,-3-11-3 16,-1-6-1-16,-2-13-20 15,0-12-56-15,0 0-113 16,0-20-90-16,0-11-131 15</inkml:trace>
  <inkml:trace contextRef="#ctx0" brushRef="#br0" timeOffset="134409.85">3382 10112 680 0,'0'0'77'0,"0"0"31"0,0 0 10 0,0 0-79 16,0 0-22-16,0 0-1 0,-69 26 2 15,51-8 8 1,0 7 9-16,2 5-9 0,8 6-20 16,0 5 1-16,8 5 2 15,0-1-8-15,0-6-1 16,19-14-2-16,3-11 1 15,7-14-11-15,0 0 7 16,0-28-1-16,-3-22 6 16,-3-16 0-16,-7-15 6 15,-5-7-1-15,-11-7-2 16,0-4-2-16,0 5 0 16,-9 7-2-16,-7 15 2 0,3 14 0 15,-1 20-1 1,8 13 1-16,1 16 1 0,3 9-1 15,2 0 7-15,0 9 12 16,0 28-20-16,0 15 5 16,4 12-3-16,9 7 0 15,3 3 2-15,-1 2-1 16,2 0 2-16,-5-3 9 16,2-5-5-16,-3-3-8 15,1-4-1-15,1-13-34 16,0-14-86-16,3-16-105 15,-5-18-199-15</inkml:trace>
  <inkml:trace contextRef="#ctx0" brushRef="#br0" timeOffset="134807.68">3656 10087 723 0,'0'0'90'0,"0"0"27"0,0 0 40 0,0 0-98 16,0 0-48-16,0 0-6 16,-43 94 8-16,28-57 1 15,1 3-1-15,5 3-9 16,3-1-3-16,6-4 0 0,0-7-1 16,0-14-2-1,20-14-4-15,6-3-7 0,3-19-5 16,2-20 10-1,-2-11 2-15,-2-3 5 0,-8 13 1 16,-6 12 0-16,-7 15 0 16,-4 13 2-16,3 0 3 15,0 9 28-15,1 18 4 16,5 14-25-16,-1 1 7 16,0-2 1-16,-1-8-12 15,3-6-8-15,-4-7-4 16,-1-6 3-16,2-9-47 15,-4-4-57-15,1-4-106 16,-1-28-67-16,-3-7-189 16</inkml:trace>
  <inkml:trace contextRef="#ctx0" brushRef="#br0" timeOffset="135166.94">3945 10096 372 0,'0'0'428'15,"0"0"-376"-15,0 0 88 16,0 0-1-16,25 122-99 16,-14-86 1-16,3 4 0 15,-4 4 7-15,1 0 6 16,-1-5-10-16,-4-5-20 16,-1-10-3-16,-5-10-19 0,0-6 0 15,0-8-2-15,2 0-7 16,0-12-17-1,2-28 4-15,-4-18 18 0,2-4-7 16,6 4 9-16,-2 12 0 16,7 11-3-16,-1 12 6 15,3 2-6-15,1 12 2 16,-1 0-4-16,6 7 1 16,-4 2-3-16,1 0 7 15,-3 0-8-15,-3 0-11 16,-5 0-34-16,-3 0-50 15,-2-4-110-15,-2-4-130 16</inkml:trace>
  <inkml:trace contextRef="#ctx0" brushRef="#br0" timeOffset="135407.68">4380 10106 35 0,'0'0'687'0,"0"0"-608"16,0 0 99-16,6 102 10 16,-1-73-111-16,2 5-24 15,-5 2-19-15,0-2-6 16,0-4-20-16,-2-4-1 16,0-8-7-16,0-4-24 15,0-12-48-15,7-2-94 16,-1-7-215-16,6-24-126 0</inkml:trace>
  <inkml:trace contextRef="#ctx0" brushRef="#br0" timeOffset="135755.38">4699 10056 390 0,'0'0'200'15,"0"0"-103"-15,0 0 55 16,0 0-89-16,0 0-11 16,0 0 37-16,-76 64-27 0,58-31-6 15,4 7-11-15,8 5-20 16,6 1-3-16,0-1-10 16,0-5 0-1,15-6-12-15,8-11 2 0,6-6-4 16,0-9-3-16,0-8 5 15,2-4-5-15,-4-25 3 16,-5-15-1-16,-4-11 2 16,-8-3 0-16,-4 1-4 15,-6 11-18-15,0 8-12 16,-10 12-16-16,-19 6-54 16,-9 8-43-16,-8 6-232 0</inkml:trace>
  <inkml:trace contextRef="#ctx0" brushRef="#br0" timeOffset="135928.2">4346 9874 1029 0,'0'0'97'16,"0"0"-31"-16,0 0 8 15,0 0-74-15,0 0-84 16,0 0-279-16</inkml:trace>
  <inkml:trace contextRef="#ctx0" brushRef="#br0" timeOffset="136488.76">3810 9901 368 0,'0'0'140'0,"0"0"-40"0,0 0 36 0,0 0-49 0,0 0-48 16,0 0 6-16,19-55-9 15,-3 27-2-15,2-1 11 16,-5 8-6-16,-6 6-18 15,-3 11-15-15,-4 4 5 16,0 0 10-16,0 0 19 16,0 8-17-16,0 14-23 15,-13 2-22-15,-3 1-24 16,-3-3-68-16,-4-4-29 16,1-3-177-16</inkml:trace>
  <inkml:trace contextRef="#ctx0" brushRef="#br0" timeOffset="142331.32">897 11584 179 0,'0'0'95'0,"0"0"-50"0,0 0 36 16,0 0-19-1,0 0-23-15,0 0 14 0,0 0 20 16,-6-1-3-16,1 2 18 16,3 2-18-16,0-1-22 15,2-1-8-15,0 3-19 16,0-2 4-16,0 3-18 16,0 2 11-16,0 1-4 15,0 4 16-15,7 3 7 16,8 6-5-16,1 8-1 15,6 4-2-15,0 6-3 16,3 3-3-16,-1 2-5 16,3 2-5-16,2 2-2 15,2 2-3-15,1-2 3 0,1-5-3 16,-6-6 0 0,-6-7 0-16,0-7-3 0,-7-8-2 15,-6-4-3-15,-1-5 2 16,-5-5-1-16,-2-1-1 15,0 0-3-15,0 0-23 16,0-1-29-16,-23-23-86 16,-2-8-206-16,-2-5-345 15</inkml:trace>
  <inkml:trace contextRef="#ctx0" brushRef="#br0" timeOffset="142734.21">1138 11654 402 0,'0'0'56'0,"0"0"-54"0,0 0 49 0,0 0 3 16,0 0-20-16,0 0 23 15,-9-14 78-15,5 24 20 16,-1 7-17-16,-2 9-42 16,-1 9-32-16,-8 13-35 15,1 10-17-15,-6 9-9 16,-4-2 4-16,4 4 2 0,-4-2 0 16,3-11 8-1,4-11-1-15,2-9 1 0,6-15-11 16,2-7-5-16,6-5-1 15,2-9-10-15,0 0-33 16,0-3-62-16,0-25-73 16,5-12-4-16,12-16 4 15,2-3-38-15,-9 3-239 16</inkml:trace>
  <inkml:trace contextRef="#ctx0" brushRef="#br0" timeOffset="143050.6">962 11516 304 0,'0'0'279'16,"0"0"-235"-16,0 0 9 15,0 0 68-15,0 0-82 16,0 0-2-16,-2 100-11 15,2-45 35-15,2 13 16 16,7 12-5-16,-2 4-15 0,-1 0-18 16,3-6-4-1,-3-15-10-15,6-11-11 0,-5-16-12 16,-3-11-2-16,0-13-3 16,-4-7-7-16,0-5-29 15,0 0-65-15,0-19-27 16,-13-17-8-16,-14-9 25 15,-6-1-63-15,2 5-184 16</inkml:trace>
  <inkml:trace contextRef="#ctx0" brushRef="#br0" timeOffset="143270.74">746 11925 456 0,'0'0'178'16,"0"0"-142"-16,0 0 107 15,0 0-19-15,138-10-66 16,-77-6 0-16,3-5-8 0,1 0-13 16,-3-2-14-16,-4 0-6 15,-10 3-13-15,-7 5-3 16,-12 6-1-16,-9 3-36 16,-9 3-46-16,-6 3-28 15,-5 0-114-15,0 9-111 16</inkml:trace>
  <inkml:trace contextRef="#ctx0" brushRef="#br0" timeOffset="144355.26">2154 11332 470 0,'0'0'168'0,"0"0"-126"0,0 0 88 16,0 0-37-16,0 0-43 15,0 0 10-15,0 4 24 16,0-1-4-16,-4 1-19 0,-5 3-21 15,-7-1-20 1,-6 2-9-16,0-4-2 0,-5 1-8 16,-2 4 5-16,4-4-3 15,1 2 4-15,3-1-3 16,6-3-2-16,7 2 1 16,3-1 3-16,2-2 4 15,1 2-6-15,2 4 6 16,0 8-10-16,0 8 0 15,0 13 0-15,0 10 0 16,10 4 3-16,0 8 3 16,-1 3 9-16,1 10-6 0,-4 6 2 15,-4 1-2 1,-2-2-4-16,0-9-4 0,0-12 2 16,0-12-3-16,-6-8 1 15,-2-10-2-15,4-8-1 16,0-10-5-16,4-6-1 15,0-2-1-15,0 0-14 16,0 0-5-16,0 0 3 16,0 0 16-16,0 0 6 15,0 0 3-15,14 0 0 16,9 3 8-16,8-3 4 16,8 0 1-16,3 0-4 15,5 0-5-15,0-9 0 16,-2-1-2-16,-3 0 0 15,-11 2-2-15,-6 3 0 16,-8 2 0-16,-10-1-3 0,-7 0-5 16,0-6-29-16,0-7-58 15,-9-6-50-15,-11-5-113 16,-4-4-133-16</inkml:trace>
  <inkml:trace contextRef="#ctx0" brushRef="#br0" timeOffset="144555.57">2040 11941 733 0,'0'0'263'0,"0"0"-243"0,0 0 31 0,0 0-7 0,0 0-37 15,0 0-7-15,110-36-1 16,-83 20-50-16,-8-1-72 15,4 4-97-15,-7 5-165 16</inkml:trace>
  <inkml:trace contextRef="#ctx0" brushRef="#br0" timeOffset="145397.92">2678 11606 439 0,'0'0'175'0,"0"0"-132"16,0 0 94-16,0-117-41 15,0 90-49-15,-7 2 5 16,-2 7 9-16,-2 2-12 15,0 9-8-15,-3 3 1 16,1 4 12-16,-1 0-18 16,-1 11-11-16,-1 20-25 15,3 5 0-15,2 12 3 0,4 6 4 16,7 11-1-16,0 9 2 16,0 8-3-16,9 8 4 15,2 2 0-15,-4-3 5 16,-1-13-7-16,-3-19-7 15,2-14-3-15,-3-21-12 16,2-12-5-16,-4-10-11 16,0 0-5-16,0 0-21 15,0-12-1-15,0-9 20 16,0-6 22-16,-4-5 5 16,-3-2 2-16,0 0-4 15,-2-3-20-15,3 8-7 16,1 4-8-16,1 10-34 15,1 4 13-15,3 7 36 0,-2 2 13 16,2 0 20 0,0 0 7-16,0-2 1 0,0 2 9 15,0-1 5-15,0 2 5 16,0-3 28-16,0-2 2 16,5-6 3-16,10 2 23 15,6-2-14-15,2 0-7 16,2-2-25-16,2 0-13 15,-4 1-17-15,-3 4 6 16,-3 1-12-16,-6 2 2 16,-4 2-2-16,-2 0 1 15,-3 4-1-15,-2 0 4 0,0 0-2 16,0 0-3 0,0 2-8-16,0 10 8 0,0 5 7 15,0 4-2-15,0 2 5 16,0 2-1-16,0 3-3 15,0 3 3-15,0 0 3 16,0 5-8-16,0 3-3 16,0-1 2-16,0-6-3 15,0-6 0-15,0-8-7 16,2-5-24-16,-2-11-31 16,2-2-70-16,-2-5-101 15,0-22-171-15</inkml:trace>
  <inkml:trace contextRef="#ctx0" brushRef="#br0" timeOffset="145761.71">3019 11901 665 0,'0'0'67'0,"0"0"-34"0,0 0 41 0,0 0-48 16,0 0 2-16,0 0 22 16,0-86 33-16,0 83 6 0,-5 3 0 15,-7 0-10 1,-1 9-40-16,-5 15-39 0,1 3-2 16,1 10-2-16,7-3 4 15,5 2 7-15,4 0 0 16,0 2 3-16,0-2-7 15,11-2 3-15,7-5-6 16,7-9 0-16,4-8-5 16,2-9 1-16,4-3 1 15,1 0-8-15,-3-14 4 16,-8-9-15-16,-8-5-29 16,-7-3-41-16,-8 4-61 15,-2-2-94-15,0 6-124 16</inkml:trace>
  <inkml:trace contextRef="#ctx0" brushRef="#br0" timeOffset="146015.22">3320 11805 707 0,'0'0'166'15,"0"0"-80"-15,0 0 95 16,0 0-119-16,-7 114-35 15,7-74 6-15,0 7-3 16,0 0-1-16,0 2 0 16,0-4-18-16,0-1-5 15,0-7-5-15,0-9-1 0,0-12-28 16,0-12-39-16,0-4-87 16,2-16-127-16,13-24 44 15,6-7 20-15</inkml:trace>
  <inkml:trace contextRef="#ctx0" brushRef="#br0" timeOffset="146473.32">3578 11853 596 0,'0'0'142'0,"0"0"-66"16,0 0 27-16,0 0-68 0,0 0-9 15,0 0 33 1,-29-28 18-16,16 28 12 0,-3 6-34 16,-2 18-30-1,2 12-22-15,5 6-3 0,7 6 11 16,4-1-7-16,0-7-3 16,2-5 0-16,21-9-1 15,5-5-6-15,3-9-6 16,6-8-5-16,-2-4 1 15,1 0-20-15,-3-16 14 16,-4-8-9-16,-9-6-10 16,-9-1-5-16,-9 3-8 15,-2 5-7-15,0 2 9 0,-4 9 31 16,-17 7 10-16,0 5-19 16,-6 0-30-16,0 5 15 15,2 17 40-15,3 4 5 16,3 4 4-16,2 4 5 15,7-1 14-15,5-3-4 16,5-6 0-16,0-7-19 16,0-8-30-16,5-9-76 15,10-6-106-15,3-26-89 16</inkml:trace>
  <inkml:trace contextRef="#ctx0" brushRef="#br0" timeOffset="146825.14">3814 11941 470 0,'0'0'276'0,"0"0"-151"0,15 112 78 0,-7-76-88 15,-2-3-79-15,1-8 1 16,-3-4-3-16,-4-9-12 16,2-6-5-16,-2-6-17 15,0 0-2-15,0 0-15 16,0-22-26-16,0-19 11 15,0-9 16-15,0-7 2 16,0 6 6-16,7 8 1 16,9 12 2-16,-3 12 5 15,5 12-2-15,0 7 2 0,1 1 2 16,2 28 1-16,-8 11 9 16,-1 8 12-16,-8 2 6 15,-4-1-12-15,0-5-6 16,0-6-12-16,0-11 0 15,0-4-22-15,0-13-35 16,0-6-66-16,0-4-68 16,2-6-81-16,4-22-15 15</inkml:trace>
  <inkml:trace contextRef="#ctx0" brushRef="#br0" timeOffset="147194.49">4275 11811 414 0,'0'0'172'0,"0"0"-70"16,0 0 40-16,0 0-48 15,0 0-25-15,0 0 7 16,-27 0-14-16,9 1-33 15,-3 18-6-15,0 7 21 16,1 6-11-16,3 10-18 16,5 2 4-16,5 0-3 0,7-1-5 15,0-9-7 1,3-4-4-16,17-6-2 0,2-6 2 16,0-4 2-16,1-5-2 15,1-4 0-15,-1-5-3 16,-2 0-2-16,2-5-28 15,-7-18-32-15,-1-5-68 16,-4-10-53-16,1-2-69 16,-6-6-66-16</inkml:trace>
  <inkml:trace contextRef="#ctx0" brushRef="#br0" timeOffset="147456.72">4498 11853 750 0,'0'0'176'0,"0"0"7"16,0 0-25-16,0 109-96 16,2-72-33-16,2 3-15 15,3 3-10-15,-2-2 3 16,2-2-7-16,-1-5 2 15,-2-12-2-15,3-8-14 16,0-7-51-16,2-7-76 0,4-11-215 16,-1-23-101-1</inkml:trace>
  <inkml:trace contextRef="#ctx0" brushRef="#br0" timeOffset="147868.24">4808 11859 480 0,'0'0'156'16,"0"0"-50"-16,0 0 57 15,0 0-79-15,0 0-16 16,0 0 6-16,-36 16-17 16,25 6-8-16,-3 7-17 15,1 17-19-15,4 7-10 16,2 1 0-16,5-1 0 0,2-12-1 15,0-8-2-15,4-9-1 16,10-10-2-16,4-12-16 16,0-2-30-16,-1-6-5 15,1-28 15-15,1-10 6 16,0-6 20-16,-1 2 4 16,-3 9-3-16,-3 20 12 15,-1 14 0-15,-5 5 20 16,8 11 51-16,1 18-10 15,-1 9-22-15,1 2 0 16,-3-1-13-16,-1-6-20 16,-2-6-3-16,-1-6-3 15,0-13-12-15,-4-8-54 16,-4 0-96-16,0-7-153 0,-6-19-176 16</inkml:trace>
  <inkml:trace contextRef="#ctx0" brushRef="#br0" timeOffset="148088.74">4462 11711 648 0,'0'0'426'0,"0"0"-375"0,0 0 39 0,0 0-37 0,0 0-53 16,0 0-13-16,-16 7-74 16,12-7-134-16,-9-10-167 15</inkml:trace>
  <inkml:trace contextRef="#ctx0" brushRef="#br0" timeOffset="148586.79">3496 11672 466 0,'0'0'200'0,"0"0"-143"15,0 0 86-15,0 0-18 16,0 0-56-16,0 0-36 16,71-56-14-16,-58 41-12 15,-4 8 4-15,-2 3-8 16,-5 3 12-16,0 1 5 16,2 0 18-16,3 15-11 15,7 12-15-15,1 2-9 16,-1-2 0-16,-3-7-3 15,-5-9-3-15,-2-4-10 16,-1-6-11-16,-3-1-30 16,0 0-60-16,0-4-56 0,0-14-130 15</inkml:trace>
  <inkml:trace contextRef="#ctx0" brushRef="#br0" timeOffset="148804.07">3286 11482 818 0,'0'0'140'0,"0"0"-50"15,0 0 23-15,0 0-84 16,0 0-29-16,0 0-18 15,-4 0-85-15,4 0-127 0,-3-2-258 16</inkml:trace>
  <inkml:trace contextRef="#ctx0" brushRef="#br0" timeOffset="150119.68">5710 11707 137 0,'0'0'8'0,"0"0"17"15,0 0-25-15,0 0 10 16,0 0-10-16,0 0-93 16,0 0 6-16</inkml:trace>
  <inkml:trace contextRef="#ctx0" brushRef="#br0" timeOffset="150599.98">5710 11707 23 0,'47'-4'127'16,"-45"4"-2"-16,0 0-44 16,-2 0-36-16,2-3-32 15,-2 3-13-15,0-2-13 16,3-2-25-16,1 3 38 16,-2-2 3-16,1 3 79 15,-3 0-1-15,0 0 3 16,0 0-25-16,0 0 2 15,0 0-16-15,0 0-12 16,0 0-10-16,0 0-4 0,0 0 6 16,0 0 9-16,0 0 2 15,-3 0-3-15,-6 0 6 16,-4 0-8-16,-5 8-24 16,-4 8-7-16,0 7 0 15,0 2-3-15,3 6 3 16,6 2 0-16,5 5 0 15,2-1 0-15,4 5 1 16,2 2-2-16,0-3 1 16,0-5-4-16,16-7 4 15,5-7-1-15,5-5 1 16,8-8-3-16,-1-9 1 16,3 0-6-16,-3-9 6 15,-4-23 2-15,-6-10 0 0,-10-7 0 16,-11-7 7-16,-2 0 1 15,0 0-5-15,-18 8-3 16,-2 9-28-16,2 13-40 16,5 15-47-16,1 8-48 15,4 3-76-15</inkml:trace>
  <inkml:trace contextRef="#ctx0" brushRef="#br0" timeOffset="151152.41">6035 11922 565 0,'0'0'123'0,"0"113"-115"0,0-51 120 0,0-1-39 16,5-1-73-16,-1 6-6 15,2 2-2-15,0 2 18 16,0-6 6-16,1-9-8 16,-3-13 7-16,2-14-6 15,2-14-5-15,-2-8-13 0,-3-6-7 16,1 0-9 0,-2-26-35-16,-2-22 44 0,0-16 11 15,0-11-7 1,0 1 9-16,0 0-9 0,0 0-1 15,0-4-3-15,0-1 1 16,-6-2-7-16,3-1 5 16,3 11-9-16,0 10 1 15,0 15 9-15,11 15-8 16,1 12-19-16,1 11-5 16,0 8-4-16,5 0 23 15,7 14 13-15,0 13 8 16,-2 6-8-16,-2 4 3 15,-5 1 1-15,-8 1 5 16,-8-1 4-16,0 4 16 16,0-7-8-16,-22 1 4 0,-9 0-8 15,-7-8-17-15,-7-3-8 16,-4-7-58-16,6-13-9 16,12-5-90-16,16-8-64 15,13-23-123-15</inkml:trace>
  <inkml:trace contextRef="#ctx0" brushRef="#br0" timeOffset="151598.56">6430 11687 627 0,'0'0'109'0,"0"0"-76"0,0 0 98 0,0 0-59 16,0 0-53-16,0 0-4 16,-41 27 22-16,28-10 36 15,-2 3-18-15,1 7-7 16,1 7-19-16,1 7-6 16,6 3-10-16,4 2-10 15,2 2-3-15,0-2-4 16,2-5 4-16,18-10-4 15,2-11-10-15,5-8-35 16,0-9-15-16,2-3-36 16,0-12 12-16,-7-20 22 0,-7-10-40 15,-7-4 20-15,-8-1 39 16,0 11-8-16,-18 12-27 16,-11 12 80-16,0 12 2 15,-3 0 1-15,5 16 16 16,5 8 21-16,5 1 22 15,6 0 10-15,3 0-30 16,4-5-15-16,4-9-25 16,0-4-7-16,0-7-69 15,0 0-123-15,0-7-290 16</inkml:trace>
  <inkml:trace contextRef="#ctx0" brushRef="#br0" timeOffset="151940.47">6617 11889 714 0,'0'0'237'0,"0"0"-237"0,0 114 56 0,0-86 87 16,0-6-112-16,0-4-29 15,4-3 2-15,1-5 1 16,1-6-3-16,-4-2-2 15,-2-2-1-15,2 0-7 16,4 0-9-16,0-20 7 0,3-16 10 16,-3-13 2-1,4-7-1-15,-1 2 13 0,1 8 0 16,4 12-13 0,-1 8-1-16,3 7-3 0,1 8 3 15,2 3-7-15,-2 5 2 16,-1 3-2-16,-1 0 0 15,-5 0-8-15,1 0-47 16,-3 7-33-16,-2 3-89 16,-4 4-282-16</inkml:trace>
  <inkml:trace contextRef="#ctx0" brushRef="#br0" timeOffset="152362.76">7066 11781 621 0,'0'0'185'0,"0"0"-143"15,0 0 85-15,0 0-34 16,0 0-78-16,0 0-3 16,-77 13 2-16,61 4 6 15,-3 3 7-15,0 8 1 16,4 8-23-16,-1 6 10 15,7 4-4-15,7-4-11 0,2-2 0 16,0-9-2 0,2-9 0-16,16-11-3 0,2-4-11 15,3-7-9-15,1 0-6 16,0-18 4-16,-1-18 2 16,-1-11 10-16,-5 3 6 15,-3 6-2-15,-5 14 11 16,-3 14 1-16,0 10-1 15,-4 0 3-15,2 7 3 16,1 22 33-16,1 3-28 16,1 0-4-16,0-8-7 15,-1-8-16-15,-1-10-67 0,1-6-85 16,1 0-131-16</inkml:trace>
  <inkml:trace contextRef="#ctx0" brushRef="#br0" timeOffset="152695.16">7323 11734 531 0,'0'0'188'0,"0"0"-165"0,0 0 124 15,0 0-27-15,0 0-64 16,0 0-15-16,-66 23 21 15,52-2-22-15,1 10-14 16,1 5-9-16,3 10 2 0,3 2-11 16,6-2 7-16,0 0-13 15,0-6 0 1,17-5-4-16,6-9-2 0,1-6 2 16,1-10-3-16,2-10-8 15,0 0-20-15,1-21-16 16,-1-14-10-16,-5-12-44 15,-1-6-43-15,-8-2-43 16,-7 3-60-16</inkml:trace>
  <inkml:trace contextRef="#ctx0" brushRef="#br0" timeOffset="152911">7492 11733 427 0,'0'0'239'0,"0"0"-182"16,0 0 112-16,0 120-24 16,0-74-54-16,0 2-31 15,0 2-8-15,0-8-9 16,5-10-19-16,-2-7-15 16,1-9-9-16,0-6-9 15,1-6-42-15,1-4-108 16,3-8-136-16,2-21-145 15</inkml:trace>
  <inkml:trace contextRef="#ctx0" brushRef="#br0" timeOffset="153257.04">7835 11845 208 0,'0'0'423'0,"0"0"-320"15,0 0-10-15,0 0 26 16,0 0-60-16,0 0-24 16,-15-17 12-16,4 17 19 15,-5 0-7-15,-2 5-13 16,-6 23-21-16,4 14-25 16,5 6-1-16,5 2 1 0,8-4 6 15,2-7-4-15,0-11-2 16,0-6 0-16,18-8-2 15,7-8-2-15,3-6-1 16,8 0 3-16,2-12-3 16,-2-14 3-16,-5-6-3 15,-11-1 0-15,-9 3-20 16,-9 0-29-16,-2 3-22 16,0 2 2-16,-9 5-112 15,-4 0-92-15</inkml:trace>
  <inkml:trace contextRef="#ctx0" brushRef="#br0" timeOffset="153659.06">8049 11921 535 0,'0'0'241'15,"0"0"-189"-15,23 112 104 16,-9-74-27-16,-1-1-79 15,-5-4-10-15,2-6 1 16,-4-13-12-16,-4-6-20 16,1-7-8-16,-3-1-1 15,0-5-17-15,0-28-27 16,0-14 24-16,0-12 5 0,0 1-12 16,0 8 16-16,4 10 6 15,12 12 1-15,-1 6 1 16,5 10 3-16,2 8-7 15,-2 4 7-15,5 0 0 16,-2 14 6-16,-4 15 5 16,-3 14 10-16,-5 4 4 15,-9 2-2-15,0-5 3 16,-2-7-17-16,0-11-9 16,0-12-7-16,0-9-57 15,0-5-111-15,0-1-113 16,0-21-33-16</inkml:trace>
  <inkml:trace contextRef="#ctx0" brushRef="#br0" timeOffset="154090.07">8568 11834 385 0,'0'0'127'0,"0"0"-59"0,0 0 63 16,0 0-29-16,0 0-17 15,0 0-4-15,-33-3 5 16,16 3-18-16,-1 18-23 16,-5 9-11-16,4 8-14 0,3 5-12 15,5 4-2 1,6-4 3-16,5-2-1 0,0-8-8 15,0-7 0-15,13-9-3 16,3-13-13-16,4-1-30 16,0-13 2-16,1-24 20 15,0-8 16-15,0-2 1 16,-6 7 1-16,-6 16 2 16,-4 11 4-16,-1 13 0 15,2 0 16-15,3 23 28 16,5 8-20-16,-1 8-6 15,3-7-12-15,-3-8-5 16,-1-6-1-16,-4-11-25 0,-3-7-70 16,-3-5-94-1,-2-30-109-15</inkml:trace>
  <inkml:trace contextRef="#ctx0" brushRef="#br0" timeOffset="154353.38">8724 11379 625 0,'0'0'235'15,"0"0"-166"1,0 147 91-16,8-95-84 0,5 3-53 16,2 1-6-16,3 3 16 15,-2 5 8-15,-5 7 0 16,0 1-2-16,-5-4-22 15,2-5-16-15,-2-13-1 16,-2-14-13-16,3-14-24 16,-5-13-40-16,-2-9-52 15,0-7-62-15,0-31-89 16,-11-17-51-16</inkml:trace>
  <inkml:trace contextRef="#ctx0" brushRef="#br0" timeOffset="154638.92">7408 11418 656 0,'0'0'221'16,"0"0"-191"-16,0 0-30 16,0 0-6-16,0 0-169 0</inkml:trace>
  <inkml:trace contextRef="#ctx0" brushRef="#br0" timeOffset="157594.71">9237 11878 287 0,'0'0'62'0,"0"0"-20"0,0 0 60 0,0 0-27 0,0 0-43 15,0 0-16-15,0 0 14 16,-27 0 28-16,25 3 16 16,2-1 5-16,-2 0-8 15,2 0-5-15,0-2-9 16,0 0-13-16,0 0-27 15,0 0-12-15,0 0 10 16,13 0 13-16,-1 0-3 16,1 0-5-16,1 0-5 15,-4 0-3-15,3 0-4 16,3 0 5-16,-1 0 4 16,2 0 0-16,-2 0-11 0,3 0 4 15,-3 0-10 1,3 0 4-16,3 0 2 0,-4 0-5 15,1 0 0 1,-1 0-1-16,-1 0 0 0,-3 0 4 16,1 0-3-16,-7 0 6 15,-5 0 0-15,0 0-6 16,-2 0 2-16,2 0-2 16,0 0 3-16,-2 0-1 15,0 0-1-15,0 0 0 16,0 0-1-16,0 0-1 15,0 0-8-15,0 0-8 16,0 0-28-16,-4 0-63 16,0-6-86-16,4-3-81 0,0-2-108 15</inkml:trace>
  <inkml:trace contextRef="#ctx0" brushRef="#br0" timeOffset="158176.82">9618 11712 437 0,'0'0'112'0,"0"0"-58"0,0 0 74 0,0 0-5 0,0 0-46 16,0 0-37-16,0 0-13 15,0 0 19-15,0 0 3 16,0 0 7-16,2 2-5 16,5 2-1-16,2 3-8 15,0-1-9-15,2 2-19 16,2 0 0-16,-2-1-8 16,3 4 0-16,-1-4 3 15,1 5-4-15,1 1 8 16,-1 2-9-16,-1 4-3 15,0-1 1-15,-1-2-2 16,-2 0 4-16,-1-4-3 16,-2-4-2-16,-2-1 2 15,-1-6-3-15,-4 1 3 16,0-2-1-16,2 3 0 0,-2-2 3 16,0-1-1-16,0 1 2 15,0-1 4-15,0 0-2 16,0 0 4-16,0 6-9 15,0 1 8-15,-2 7-9 16,-11 7 1-16,-5 2-1 16,-5 6-1-16,-4 4 0 15,-2 1 1-15,6-2 0 16,-2-7 0-16,7-6-1 16,5-5-5-16,6-7 3 15,5-3-20-15,2-4-20 16,0 0-37-16,24-4-87 0,17-23-17 15,3-8-62-15,-4 0-125 16</inkml:trace>
  <inkml:trace contextRef="#ctx0" brushRef="#br0" timeOffset="159978.76">10708 11193 398 0,'0'0'297'0,"0"0"-224"0,0 0-2 0,0 0 42 15,0 0-62 1,0 0-46-16,-2 121 7 0,2-88-10 16,4 7 23-16,3 9 19 15,-1 8 5-15,0 1-18 16,0 11 4-16,-2 4-10 15,-2 1-15-15,-2-4 4 16,0-6 3-16,0-16-1 16,0-12-1-16,0-18 0 15,0-7-5-15,0-11-9 16,0 0-1-16,0 0-11 16,0-2 2-16,0-15 4 15,0-9 5-15,0-4 8 16,-2-8-1-16,-8-4 0 0,-5-10 0 15,-1-7-6-15,-1 0 0 16,-1-10-1-16,3-1-3 16,1 0 2-16,5-1-4 15,5 12-11-15,4 5 5 16,0 11 3-16,0 5 0 16,4 8 7-16,7 7 0 15,7 0-7-15,5 6 2 16,0 6-5-16,9 9 3 15,4 2-5-15,4 6 13 16,-2 24 1-16,-3 12 1 16,-6 10 2-16,-9 5-4 15,-11 3 12-15,-7-4 5 0,-2 0 1 16,0-8-10 0,-8-6-4-16,-19 0 4 0,-2-5-8 15,-5-7-18-15,3-7 1 16,4-6-1-16,10-7-16 15,5-5 17-15,8-1 12 16,4-4-7-16,0 2-6 16,0 3-4-16,0 1 7 15,9 8 15-15,11 4 10 16,0 4 11-16,2 4 1 16,3 0 8-16,-1 0-11 15,3-2 2-15,-2-4-12 16,0-2-3-16,-8-4 3 15,-3-6-8-15,-3-1 3 16,-9-7-4-16,0 0-6 0,-2 0-46 16,0-9-75-16,0-18-154 15,0 0 43-15</inkml:trace>
  <inkml:trace contextRef="#ctx0" brushRef="#br0" timeOffset="160475.23">11323 11539 283 0,'0'0'386'0,"0"0"-309"0,0 0-6 15,0 0 15-15,0 0-47 16,0 0-23-16,-33-15 11 15,19 15 47-15,-7 0 5 16,2 2-33-16,-6 15-8 16,3 4-14-16,2 4-10 15,0 4-13-15,7 6 0 16,1-1-1-16,8 4 0 16,4-1 1-16,0 2 1 15,4-7-3-15,19-1 1 16,3-14-1-16,6-3-4 15,-1-8-12-15,0-6-18 16,0 0 9-16,-2-16-4 16,-4-14-2-16,-10-4 0 0,-9 2 0 15,-6 5 5-15,0 13 27 16,-2 6 0-16,-15 7 1 16,-8 1-1-16,1 0-7 15,1 0-17-15,4 0-3 16,5 8 27-16,1-1 1 15,-1 4 11-15,3 0-9 16,-2 4-3-16,-1-1-4 0,3-4-16 16,3 1-50-1,5-3-73-15,3-1-54 16,0-3-298-16</inkml:trace>
  <inkml:trace contextRef="#ctx0" brushRef="#br0" timeOffset="161053.57">11612 11608 306 0,'0'0'267'0,"0"0"-232"15,0 0 41-15,0 0 51 0,0 0-65 16,0 0-34-16,-102 85-24 16,88-53 9-16,5 4-1 15,3 4-1-15,6 2 29 16,0 0 9-16,0-8-12 16,13-4-24-16,5-13 1 15,2-11-14-15,0-6-4 16,0-7 3-16,0-29 2 15,2-18 3-15,-6-10 8 16,-3-14 11-16,-2-9-14 16,-9-3-4-16,-2 0 2 0,0 2 1 15,0 6 6-15,0 5 0 16,-13 9-8-16,-2 10 0 16,-1 16-1-16,8 17-2 15,3 16 2 1,3 9 1-16,2 0 17 0,0 8 3 15,0 24 1-15,0 16-23 16,7 15-3-16,5 4 1 16,5 5 1-16,-2 4 5 15,-1 3-3-15,-2-4 2 16,-1-6-3-16,-1-4-4 16,1-10 0-16,-1-3-6 15,4-8-19-15,-3-11-47 16,3-13-64-16,-1-19-22 15,-2-1-147-15,1-23-90 0</inkml:trace>
  <inkml:trace contextRef="#ctx0" brushRef="#br0" timeOffset="161388.5">11953 11551 527 0,'0'0'283'0,"0"0"-237"0,0 0 70 16,0 0 12-16,-48 123-81 15,48-97-40-15,0 2 0 16,0 6-4-16,4 1 5 16,11 1 20-16,3-4 10 0,4-8-6 15,0-12-12-15,7-12-20 16,2 0-4-16,7-29 3 15,1-17 1-15,-6-8 5 16,-2-1-4-16,-13 5 8 16,-7 9-9-16,-9 12 0 15,-2 15-3-15,0 5 3 16,-9 9-16-16,-6 0-39 16,-1 0-104-16,5 2-104 15,2 6-140-15</inkml:trace>
  <inkml:trace contextRef="#ctx0" brushRef="#br0" timeOffset="162408.07">12479 11528 435 0,'0'0'133'0,"0"0"-20"15,0 0 26-15,0 0-60 0,0 0-22 16,0 0 11-16,-49-10-18 16,33 31-4-16,-1 4-36 15,-3 5-7-15,6 7-2 16,3 0 3-16,7 3-3 16,4-5-1-16,0-6-4 15,2-4 4-15,16-7-3 16,3-2-3-16,9-2 0 15,1-2-9-15,4 0 15 16,4 6 0-16,-4 6 4 16,-4 8 1-16,-6 4 14 15,-8 6-2-15,-12 5 5 16,-5-1 1-16,0 2-7 0,-11-7-16 16,-14-5 6-16,1-13-2 15,0-13-4-15,1-10-12 16,1 0 2-16,4-2 6 15,5-18-1-15,0-8-4 16,5-7 0-16,8-5 8 16,0 1 1-16,0 0 0 15,3 3 0-15,8 6 0 16,0 6 0-16,-2 4 1 16,2 2 0-16,0-1 3 15,1 2 7-15,-1-3 1 16,2-1-2-16,0 2 2 15,-2-4-3-15,3 2-5 16,-3-2-2-16,0-1-2 0,-2 3 1 16,0-1 0-1,0 0-1-15,-3-3 0 0,6 4 1 16,-4-6-1-16,3 4 0 16,3-4 0-16,-3 7-1 15,3 11 2-15,-5 5-1 16,-1 4 2-16,4 7 1 15,1 19 11-15,-2 8-7 16,0 9-2-16,-4-2-4 16,-1 6-1-16,1 0 3 15,-2 0-3-15,-3-3 0 0,3-5-3 16,-3-14-3-16,2-11-44 16,0-14-52-16,-4 0-51 15,0-16-86-15,0-16 94 16,-2-2-63-16</inkml:trace>
  <inkml:trace contextRef="#ctx0" brushRef="#br0" timeOffset="162619.95">12688 11758 275 0,'0'0'245'0,"0"0"-106"16,0 0-17-16,0 0-11 15,0 0-49-15,0 0-3 16,34-25 6-16,-7 20-8 15,2 3-10-15,4-2-21 0,0 3-2 16,-2-3-23 0,-2-1 4-16,-4 0-5 0,0-6-56 15,-4-1-94-15,2-4-60 16,2-4-51-16,-6 3-56 16</inkml:trace>
  <inkml:trace contextRef="#ctx0" brushRef="#br0" timeOffset="162865.18">13074 11574 216 0,'0'0'203'0,"0"0"-91"0,0 0 44 16,0 0-3-16,0 0-35 16,0 0-16-16,-36 13-6 15,25 8-53-15,0 10-26 0,4-2-1 16,0 6 6-16,5-1 16 16,2-4-9-16,0-3-8 15,2 0-12-15,19-11-4 16,3-4-3-16,3-10-2 15,9-2-9-15,-1-18 4 16,1-22 3-16,-3-10-3 16,-13-6-19-16,-9 3-11 15,-11-1-21-15,0 7-66 16,-31 4-87-16,-9 11-117 16</inkml:trace>
  <inkml:trace contextRef="#ctx0" brushRef="#br0" timeOffset="163103.65">12593 11333 824 0,'0'0'104'0,"0"0"-58"15,0 0 98-15,0 0-62 16,124-36-72-16,-86 24-5 16,-7 5-5-16,-8 0-13 0,-10 5-122 15,-11 2-185 1</inkml:trace>
  <inkml:trace contextRef="#ctx0" brushRef="#br0" timeOffset="164440.91">13927 11516 213 0,'0'0'355'0,"0"0"-312"15,0 0 11-15,0 0 52 16,0 0-37-16,0 0-15 16,0 0-24-16,-27-44-5 15,21 44 3-15,-3 0 14 16,-3 0-5-16,-3 8-2 0,-1 8-3 16,-1 8 7-16,-1 2-17 15,0 6-11-15,4 4-8 16,4-2-2-16,7 2-1 15,3 1-1-15,0 0 1 16,3 3 0-16,12-10 6 16,3-3-5-16,2-11 1 15,2-9-2-15,5-4 0 16,0-3-2-16,-1 0 2 16,-1-22 1-16,-8-6-1 15,0-2 0-15,-9-4-1 16,-4 1-8-16,-1 7-3 15,-1 7-26-15,-2 2-48 16,0-1-42-16,0 4-117 16,0-2-294-16</inkml:trace>
  <inkml:trace contextRef="#ctx0" brushRef="#br0" timeOffset="164822.06">14108 11450 687 0,'0'0'141'0,"0"0"-105"15,0 0 74-15,0 0-8 16,0 0-65-16,0 0-28 16,0 90 14-16,0-54 12 0,0 6 2 15,0 4-7-15,0 4-15 16,6-2-4-16,6-3 2 15,1-9-5-15,3-13-8 16,1-11-5-16,3-9 3 16,3-3-5-16,-1-15-4 15,2-23 11-15,-1-9 0 16,-4-9 5-16,-3 5 0 16,-5 8-5-16,-7 9-2 15,-4 9-3-15,0 9-2 16,-4 4-11-16,-11 5-21 15,1 3-69-15,8-3-64 16,1 1-79-16,5-4-80 0</inkml:trace>
  <inkml:trace contextRef="#ctx0" brushRef="#br0" timeOffset="165177.69">14488 11482 307 0,'0'0'204'0,"0"0"-102"15,0 0 38-15,0 0-12 16,0 0-27-16,0 0-44 16,-46 4-17-16,25 0-8 15,2 2-14-15,5 1-11 16,6 0-6-16,5 1-1 0,3-2 0 16,0 4-7-1,15-4-6-15,17 1 13 0,6 0-4 16,2 1 0-16,2 4-5 15,-4 3 5-15,-11 4 3 16,-9 6 1-16,-14 2 6 16,-4 3 25-16,0 2-1 15,-25-1-7-15,-4-8-11 16,-4-1-3-16,0-8-9 16,-3-5-6-16,1-9 1 15,6 0-13-15,6-6-42 16,10-20-62-16,9-10-5 15,4-9-63-15,0-9-65 16</inkml:trace>
  <inkml:trace contextRef="#ctx0" brushRef="#br0" timeOffset="165784.46">14654 10851 337 0,'0'0'110'0,"0"0"-87"16,0 0 82-16,0 0 24 16,0 0-46-16,0 0-18 15,0 0 20-15,17 36-5 16,-5 16 7-16,-4 13-30 16,3 13-29-16,3 8 0 0,-1-1-1 15,1 1-13-15,-1 1-1 16,-1-5-1-16,-4-6-6 15,-3-7-2-15,-1-11-4 16,0-15-4-16,-2-14-16 16,1-14-21-16,-1-8-16 15,-2-7-8-15,0-4-8 16,0-19 52-16,0-7 17 16,-7 0 4-16,-6 1 0 15,-1 2 4-15,1 4-2 16,3 0-2-16,0 7 1 15,1 3 0-15,3 0 3 16,-1 5 4-16,0-2 3 16,3 1-5-16,1 5-4 0,3-5 2 15,0-3-2-15,9 0 12 16,18-4 13 0,4 2 0-16,10 4-3 0,1 6-9 15,-2 0-4-15,-3 4-1 16,-2 0-8-16,-12-3-1 15,-2 2 0-15,-8-1-1 16,-4-1-2-16,-6 3 2 16,-1-2 0-16,-2 1 0 15,0 1-1-15,0 0-5 16,0 0-4-16,0 0 1 0,0 0 1 16,0 0 1-16,0 0 5 15,0 0-17-15,-7 0-58 16,-11 0-83-16,-2 12-221 15</inkml:trace>
  <inkml:trace contextRef="#ctx0" brushRef="#br0" timeOffset="166175.04">15200 11568 524 0,'0'0'191'0,"0"0"-177"0,0 0 67 16,0 0 10-16,0 0-42 0,0 0-3 16,-41-38 15-16,30 30 3 15,-9 8 6-15,0 0-14 16,-6 4-24-16,-1 24-11 16,0 8-10-16,9 5-11 15,7-1 0-15,11-4 0 16,0-4 4-16,4-2-4 15,19-8 0-15,-1-4-3 16,2-6 3-16,1-8-6 16,-1-4 4-16,1 0 1 15,0-14-3-15,-6-13 0 16,2-3 1-16,-8-3 0 16,-4-4-8-16,-7 1-14 0,0 4-9 15,-2 3-27-15,0 2-37 16,3 6-49-16,-3 4-43 15,2 7-133-15</inkml:trace>
  <inkml:trace contextRef="#ctx0" brushRef="#br0" timeOffset="166553.84">15377 11450 406 0,'0'0'167'0,"0"0"-80"15,0 0 44-15,0 0-25 16,0 0-39-16,0 0-9 0,-10 0 6 16,-3 3-23-1,-3 14-22-15,3 2-9 0,1 0-5 16,7 1-4 0,5-4 2-16,0 0-3 0,0-2 0 15,7-1-4-15,16-4-14 16,3-1-8-16,3 0-4 15,3 0 22-15,1 5 3 16,-4 2 5-16,-4 5 1 16,-6 2 27-16,-5 2 15 15,-8-1-9-15,-3-2-6 16,-3-3-5-16,0-3-4 0,-11-3-10 16,-16-6-9-1,-6-3-5-15,-1-3-7 0,-2 0-23 16,2 0-35-16,5-7-80 15,8-1-126-15,3 2-165 16</inkml:trace>
  <inkml:trace contextRef="#ctx0" brushRef="#br0" timeOffset="168214.21">10848 12627 285 0,'0'0'138'0,"0"0"-76"16,0 0 32-16,0 0-17 16,0 0-30-16,0 0-3 15,0 0 27-15,0 82-6 16,0-66-15-16,0 0-5 15,0 1 12-15,0-2-6 0,0 5-7 16,0 5-16-16,0 7-14 16,0 5 5-16,9 8-6 15,0 7 12-15,0 8-4 16,-1 0-4-16,2 0-1 16,-2-2-3-16,-1-8-9 15,-1-7 2-15,0-11-6 16,-4-14 0-16,0-11-2 15,-2-7-6-15,0-3-53 16,0-33-99-16,-2-14-21 16,-6-12-75-16,4 3-232 15</inkml:trace>
  <inkml:trace contextRef="#ctx0" brushRef="#br0" timeOffset="168683.6">10872 12771 508 0,'0'0'131'0,"0"0"-115"0,0 0 44 0,0 0-17 16,0 0-33-16,-13-124-1 15,16 96-7-15,12 0-1 16,1 8 8-16,-1 6 7 16,-1 8 8-16,-1 6-8 15,3 0 20-15,3 8 11 16,2 16-15-16,1 4-12 15,-2 2 4-15,-6 0-1 16,-1 4 3-16,-7 4 1 16,-4 4-8-16,-2 5 0 15,0-1-9-15,-13-6-8 16,-12-2-2-16,-4-4-1 16,-2-8-2-16,-2-3-12 0,0-12-3 15,6-7-3-15,9-4 11 16,5 0-49-16,8-13-9 15,5-14-86-15,0-9-33 16,18-2-111-16</inkml:trace>
  <inkml:trace contextRef="#ctx0" brushRef="#br0" timeOffset="169145.22">11155 13096 638 0,'0'0'148'0,"0"0"-139"0,0 0 122 0,0 0-49 15,0 0-58-15,0 0-21 16,-11 122 18-16,16-83 19 16,3-2 7-16,4-4-8 15,-5-8-1-15,-1-8-11 16,-2-9-8-16,-1-8-10 0,-3 0-9 16,4-5-7-16,1-22-9 15,-1-16 16-15,5-19 7 16,-5-7 19-1,3 0-9-15,-2 14-12 0,0 20 0 16,-1 19-5-16,-4 10 1 16,0 2-1-16,2 4-3 15,4-2-16-15,1 2-10 16,9 0-4-16,1 0-1 16,6 0-14-16,-1 0-45 15,3 0 9-15,-6 2-95 16,-5 2-107-16</inkml:trace>
  <inkml:trace contextRef="#ctx0" brushRef="#br0" timeOffset="169521.14">11568 13022 577 0,'0'0'171'0,"0"0"-150"16,0 0 99-16,0 0-29 16,-118 22-78-16,100-14-11 15,5 2 15-15,3 2 5 16,1 4 2-16,5 6 3 16,4 6 15-16,0 9-25 0,0-2 1 15,25 1-3 1,-6-6-11-16,8-6-1 0,-2-10-3 15,-1-8 0-15,-1-6 6 16,-4 0-6-16,-3-10-4 16,-3-19-2-16,-3-11-2 15,-6-9 0-15,-4 1-5 16,0 6-26-16,0 16-35 16,0 16 5-16,0 10-14 15,0 0-96-15,0 16-186 0</inkml:trace>
  <inkml:trace contextRef="#ctx0" brushRef="#br0" timeOffset="170005.93">11837 13040 395 0,'0'0'185'0,"0"0"-128"15,0 0 95-15,0 0-36 16,0 0-67-16,0 0-19 16,-96 24 1-16,71 14-16 15,8 6-8-15,1 3-4 16,10-6 12-16,6-6 10 0,0-10-11 16,0-4-14-16,16-8-1 15,5-7 1-15,6-6-7 16,4-3 7-16,3-30 0 15,-1-17 0-15,-4-14 0 16,-9-14 8-16,-7-8 19 16,-13-6-1-16,0 5-12 15,0 10-5-15,-17 12 2 16,-1 13 5-16,1 16 6 16,1 9-12-16,5 14-2 15,4 11 2-15,0 2 8 16,3 0 1-16,4 9-12 15,0 22-7-15,0 11-1 16,4 8 1-16,14 8-5 0,-3 8 1 16,-1 5-2-16,-1 3-4 15,-5-4-8-15,-2-8-19 16,0-10-39-16,7-10-56 16,3-10-76-16,0-13-74 15</inkml:trace>
  <inkml:trace contextRef="#ctx0" brushRef="#br0" timeOffset="170322.88">12069 12958 122 0,'0'0'590'0,"0"0"-515"0,0 0 21 0,0 0 37 16,-18 102-42-16,18-66-27 15,0 7-7-15,0 1-14 16,0-5-18-16,4-4-10 16,12-12-7-16,5-5 0 15,0-9-5-15,4-7-3 16,4-2-2-16,0-2-1 16,2-25-1-16,-2-13 4 15,-6-14 7-15,-8-5-7 0,-9 0-2 16,-6 13-7-1,0 14-11-15,0 14-7 0,-4 8-12 16,-13 4-52 0,-4 2-149-16,3 2-221 0</inkml:trace>
  <inkml:trace contextRef="#ctx0" brushRef="#br0" timeOffset="170934.27">12374 12533 443 0,'0'0'196'15,"0"0"-168"-15,0 0 103 16,0 0-18-16,0 0-66 16,25 104-3-16,-16-50 35 0,-3 11-8 15,1 8-26-15,0 6-5 16,0-1-2-16,-3-2-9 15,0-5-11-15,-2-11-13 16,1-13-5-16,-1-15-15 16,0-13-33-16,0-16-24 15,-2-3-74-15,0 0-25 16,0-16 25-16,0-5 111 16,-2-2 22-16,-9 1 6 15,0 3 7-15,0 3 4 16,4 3 20-16,5 3 16 15,0 4 10-15,2 4 8 16,0 0 5-16,0-1-1 0,13 1 6 16,7-9 8-16,7 1-30 15,2-2-28-15,-2 0-10 16,-3 2-4-16,-2 2-2 16,-4 2 0-16,-3 2-1 15,-1 2 4-15,-3 2-1 16,-2 0 1-16,-5 0 0 15,4 0 10-15,-6 0 4 16,2 8-7-16,0 11 3 16,3 10 3-16,-3 4 3 15,-2 0-4-15,1-1 0 0,2-3-9 16,-3-5 5 0,0-6-11-16,0-6-2 0,-2-2-1 15,0-9-12-15,0-1-29 16,0 0-31-16,0-7-87 15,0-26-111-15,0-14-154 16</inkml:trace>
  <inkml:trace contextRef="#ctx0" brushRef="#br0" timeOffset="172412.38">13009 12900 86 0,'0'0'624'0,"0"0"-603"0,0 0-5 16,0 0 62-16,-2 118-32 15,2-90-21-15,11 2 7 16,7-2-3-16,0 2 17 16,-1 0-6-16,4 0-13 15,-1-2-8-15,1 1-9 16,4-5 16-16,0-2-3 15,-3-12-1-15,3-6-5 16,-3-4-4-16,2-2-5 16,3-24 1-16,-2-17 10 15,-6-7-9-15,-7-10-6 16,-5 0-1-16,-7 6 1 16,0 12 0-16,0 12-2 0,0 9-2 15,0 7-37-15,0 5-27 16,-2-1-91-16,-1 6-113 15,1-3-135-15</inkml:trace>
  <inkml:trace contextRef="#ctx0" brushRef="#br0" timeOffset="172633.24">13497 12789 589 0,'0'0'257'0,"0"0"-224"16,0 0 104-1,0 114 3-15,0-83-98 0,0-1-21 16,0-3 7-16,2-2-14 16,0-2-12-16,0-4-1 15,-2-3-1-15,0-1-39 16,0-2-61-16,6-7-84 16,2-6-84-16,1 0-136 15</inkml:trace>
  <inkml:trace contextRef="#ctx0" brushRef="#br0" timeOffset="173722.34">14010 12869 287 0,'0'0'209'0,"0"0"-106"0,0 0 61 15,0 0-45-15,0 0-55 16,0 0-13-16,-11 9 5 16,1-9-31-16,0 0-14 15,-7 0 0-15,-4 0 17 16,-4 1-4-16,-2 14-11 15,-2 10-7-15,2 8-6 16,5 5-1-16,9 5-3 16,6-4 1-16,7-3 2 15,0-8 0-15,11-6 0 16,14-12 1-16,8-10-2 0,3 0 1 16,1-20 1-16,2-18 1 15,-3-10 12-15,-7-8 1 16,-8-9 3-16,-9-4 5 15,-10-12-9-15,-2-11 0 16,0-6-7-16,-6 8-3 16,-8 13 1-16,-4 24-4 15,2 18 6-15,3 19-3 16,2 10 5-16,4 6 4 16,1 0 3-16,1 26 3 15,3 18-18-15,2 15-2 16,0 7 2-16,0 4 0 15,9 2 0-15,2 8 0 16,5 2 0-16,-1-3-7 16,3-7-25-16,5-13-50 0,0-24-100 15,8-13-104-15,4-21-85 16</inkml:trace>
  <inkml:trace contextRef="#ctx0" brushRef="#br0" timeOffset="174087">14371 12886 421 0,'0'0'259'0,"0"0"-158"16,0 0 54-16,0 0-35 15,0 0-38-15,-116 20-11 16,98 8-27-16,-2 6-11 16,6 1-20-16,3 2 2 0,7-3-7 15,4-4-4 1,0-6-4-16,0-4 0 0,7-12-4 15,15-8-5-15,0 0-11 16,7-22 6-16,4-15 10 16,-2-2-1-16,-2 3 5 15,-6 10 0-15,-7 14 3 16,-5 12-2-16,-1 0 12 16,0 13 14-16,1 16-10 15,-2 1-8-15,0-2-9 16,-2-4 1-16,-1-10-1 15,1-6-13-15,-1-8-19 0,1 0-61 16,6-14-104-16,4-18 30 16,0-6-26-16,1 2-95 15</inkml:trace>
  <inkml:trace contextRef="#ctx0" brushRef="#br0" timeOffset="174586.92">14720 12873 402 0,'0'0'184'16,"0"0"-105"-16,0 0 74 15,0 0-79-15,0 0-15 16,0 0-3-16,-62-26 8 0,42 26-8 16,-2 22-7-16,-1 6-6 15,5 5-29-15,5 3 4 16,9 1-4-16,4 1-13 15,0-5 4-15,4-3-4 16,16-12-1-16,4-10-7 16,5-8 7-16,3-6-8 15,-1-28 8-15,0-12 10 16,0-12-6-16,-8-9 3 16,-7-9-1-16,-8-8 8 15,-8-6-10-15,0-2-4 16,-4 4 0-16,-16 11 7 15,-1 19-7-15,6 20 0 16,1 16 2-16,6 14-2 0,3 8 0 16,3 0 8-16,2 18 10 15,0 18-18-15,0 13 0 16,0 10 1-16,0 5 0 16,9 5-1-16,3 3 0 15,-2 2-2-15,3 1 3 16,1-8-1-16,1-6 3 15,1-9-3-15,0-10-22 16,4-10-19-16,2-14-62 16,10-14-102-16,-1-4-103 15,2-16-178-15</inkml:trace>
  <inkml:trace contextRef="#ctx0" brushRef="#br0" timeOffset="174961.24">15148 12789 402 0,'0'0'171'0,"0"0"-91"0,0 0 92 15,0 0-72-15,0 0-36 16,0 0 28-16,-98 30-5 16,78 1-52-16,7 5-13 15,1 1 4-15,10-1-10 0,2 2-5 16,0-2-8-16,18-3-2 15,4-5-1-15,5-8-12 16,4-10-26-16,-2-10-25 16,0 0-31-16,0-27 6 15,-9-2 36-15,-4 0-4 16,-12-2 16-16,-4 7 12 16,0 4 20-16,-7 8-6 15,-14 12 14-15,-6 0 28 16,-4 4-10-16,-6 20-8 15,0 2-8-15,-1 4-2 16,7-4-12-16,4-5-30 16,12-8-48-16,-1-7-143 15</inkml:trace>
  <inkml:trace contextRef="#ctx0" brushRef="#br0" timeOffset="175254.29">13665 12504 349 0,'0'0'438'0,"0"0"-438"0,0 0 0 16,0 0-18-16,-85 112 1 16,85-95-257-16</inkml:trace>
  <inkml:trace contextRef="#ctx0" brushRef="#br0" timeOffset="178153.13">10995 14011 559 0,'0'0'40'0,"0"0"-5"0,0 0 72 0,0 0-55 16,0 0-29-16,0 0 3 15,-11-105 41-15,2 93-18 16,2 2 1-16,-4-2-14 16,0 4-13-16,0-2-6 15,-2 8 3-15,-5 2 22 16,-1 0-1-16,-4 0 3 15,-2 18-30-15,-2 16-14 16,0 12-3-16,5 8 3 16,7 7-1-16,4 1 0 15,8 4 1-15,3-1 0 16,0-4 0-16,3-3 4 0,14-12 0 16,6-3-2-1,1-12-2-15,7-8-2 0,-2-13-15 16,1-10 0-16,-5 0 7 15,0-33-2-15,-2-11 11 16,-3-13 1-16,-5-14 0 16,-6 4 9-16,-4-6-3 15,-5 10-3-15,0 7-3 16,-3 14 0-16,-10 12-7 16,0 10-44-16,-1 12-40 15,-1 8-44-15,-3 0-176 16</inkml:trace>
  <inkml:trace contextRef="#ctx0" brushRef="#br0" timeOffset="178474.81">10897 14241 503 0,'0'0'234'0,"0"0"-187"16,0 0 71-16,0 0 2 0,0 0-67 15,42 111-5-15,-17-67 1 16,-5 1-14-16,0 3-15 15,0-7-8-15,-7-7-4 16,1-5-7-16,-5-8-1 16,-5-13-6-16,-4-8-52 15,0-4-99-15,0-35-134 16,0-16-113-16</inkml:trace>
  <inkml:trace contextRef="#ctx0" brushRef="#br0" timeOffset="178837.16">11162 14225 362 0,'0'0'238'0,"0"0"-164"15,0 0 74-15,0 0-29 16,0 0-43-16,0 0-18 15,20 74-1-15,-13-41-12 16,2 8-13-16,0 0-4 16,2-2-7-16,0-6-6 15,2-7-8-15,6-14-7 16,-2-8-7-16,7-4-6 0,1 0 4 16,0-26-4-16,-4-14 4 15,0-13 8-15,-6-7 1 16,-5 4 0-16,-8 8-1 15,0 17-21-15,-2 12-26 16,0 7-40-16,0 6-30 16,0 0-40-16,0 6-56 15,0 0-329-15</inkml:trace>
  <inkml:trace contextRef="#ctx0" brushRef="#br0" timeOffset="179238.65">11639 14221 363 0,'0'0'321'16,"0"0"-289"-16,0 0 39 16,0 0 42-16,0 0-63 15,0 0-32-15,-91 4 1 16,75 10 21-16,0 8-2 15,0 8-34-15,6 6 0 16,1-2 4-16,7-8-4 16,2-10-3-16,0-5-1 15,0-11-15-15,4 0-23 16,11-6 11-16,6-23 4 16,3-7 22-16,3-2-2 15,-3 8 2-15,3 13-5 0,-7 6-4 16,-5 11-2-16,-1 0 10 15,-3 11 2-15,1 10 29 16,-6 5 0-16,1-2 5 16,-5 2-15-16,0-8 0 15,-2-4-19-15,0-5-11 16,0-9-85-16,0-6-127 16,0-26-200-16</inkml:trace>
  <inkml:trace contextRef="#ctx0" brushRef="#br0" timeOffset="179535.83">11915 13726 450 0,'0'0'253'0,"0"0"-215"16,5 113 93-16,1-66 5 15,1 8-66-15,2 8-29 16,-5-1 2-16,1 3 14 16,-3 3-14-16,-2-8-6 15,0 0-13-15,2-6-7 16,0-9-15-16,0-10-2 0,3-6-13 16,0-14-25-16,-1-9-40 15,3-6-100-15,-1-10-72 16,3-24-22-16,3-7 39 15</inkml:trace>
  <inkml:trace contextRef="#ctx0" brushRef="#br0" timeOffset="179739.93">12194 14239 586 0,'0'0'245'0,"0"0"-232"0,0 0 114 15,0 116-1-15,0-89-97 16,0-1-28-16,2-4 2 16,0-9 2-16,0-3-5 15,0-10-24-15,-2 0-77 16,3-6-96-16,-3-15-180 16</inkml:trace>
  <inkml:trace contextRef="#ctx0" brushRef="#br0" timeOffset="180243.09">12508 14195 460 0,'0'0'262'0,"0"0"-206"0,0 0 44 15,0 0-15-15,0 0-52 16,0 0-11-16,-40-31 20 15,24 31 18-15,-4 0-7 16,-4 1-6-16,1 23-7 16,-2 9-20-16,8 9-10 15,5-3-4-15,8-1-3 16,4-2-2-16,0-14 0 16,16-3-2-16,11-10 0 15,4-9-2-15,3 0-4 16,-3-25 1-16,0-18 2 15,-2-11 3-15,-12-12 1 0,-5-9 4 16,-12-12-1-16,0-4-1 16,0 9-2-16,-12 6 3 15,1 20 5-15,1 18-6 16,2 16 0-16,6 12-1 16,2 7 2-16,0 3-3 15,0 0-2-15,0 27-2 16,14 7 4-16,1 16 3 15,1 8-1-15,-3 8 2 16,-1 8-3-16,-4 5-1 16,1-2 0-16,-5-8-14 15,3-11-57-15,5-12-125 16,1-18-52-16,7-16-135 16</inkml:trace>
  <inkml:trace contextRef="#ctx0" brushRef="#br0" timeOffset="180572.62">12855 14159 582 0,'0'0'273'0,"0"0"-264"0,0 0 87 0,0 0 16 16,0 0-69-16,-119 70-30 15,103-40 13-15,5 4-14 16,3-4-3-16,6-4 4 0,2-6-8 15,0-7-2 1,0-8 0-16,0-5-3 0,12 0-11 16,5-4 0-16,6-15 5 15,4-8 6-15,-1 5 0 16,-4 9 7-16,-2 8-4 16,-1 5-2-16,-6 2 20 15,3 18 3-15,1 4 9 16,-3-2-15-16,-1-4-15 15,-2-5-3-15,-2-7-8 16,2-6-52-16,-2-5-179 16,2-24-33-16,-2-12-42 15</inkml:trace>
  <inkml:trace contextRef="#ctx0" brushRef="#br0" timeOffset="181089.78">13223 14153 496 0,'0'0'128'16,"0"0"-50"-16,0 0 30 15,0 0-27-15,0 0-14 16,0 0-1-16,-34-6 1 16,19 6 2-16,-3 4-20 15,-5 22-23-15,2 2-26 16,1 6 0-16,7 2 0 15,8-8 3-15,5-2-2 0,0-3 3 16,15-7-3-16,8-7-1 16,6-9-3-16,-2 0-2 15,-1-18 3-15,1-18-1 16,-5-8 3-16,1-10 1 16,-10-12 4-16,-5-13 2 15,-2-7 10-15,-6-2-10 16,0 2-6-16,0 10 1 15,0 12 0-15,-6 17 5 16,4 17-6-16,2 16 2 16,0 14 2-16,0 0 22 15,0 26 5-15,0 23-25 16,0 9-7-16,8 4-1 0,4 0 1 16,-1 0 2-16,3 2-1 15,-1 3 2-15,-3 1-3 16,-2-4 3-16,1-2-3 15,0-6 0-15,5-8-9 16,-2-12-42-16,5-13-28 16,5-22-106-16,2-1-124 15,3-24-5-15</inkml:trace>
  <inkml:trace contextRef="#ctx0" brushRef="#br0" timeOffset="181486.96">13727 14021 503 0,'0'0'199'0,"0"0"-132"0,0 0 47 16,0 0-22-16,-114 40-36 16,91-18 7-16,6 4-4 15,3 2-25-15,3 4-9 16,9 4-11-16,2-2-7 15,0-4-6-15,0-6-1 16,11-2 0-16,9-12-2 16,7-3-2-16,2-7-19 15,3-3-16-15,3-23-2 16,1-12 1-16,-5-5-2 16,-9-2-6-16,-7 5-12 0,-10 10-19 15,-5 10 49 1,0 11 30-16,0 9 11 0,-20 0 34 15,-9 6 0-15,-4 24-1 16,-6 3 1-16,6 3-24 16,7-3-18-16,4-2-3 15,8-9-3-15,5-10-87 16,5-12-125-16,1 0-213 16</inkml:trace>
  <inkml:trace contextRef="#ctx0" brushRef="#br0" timeOffset="181804.47">12425 13878 942 0,'0'0'32'0,"0"0"-24"0,0 0 16 0,0 0-24 16,0 0-81-16,0 0-163 15,-22 11-409-15</inkml:trace>
  <inkml:trace contextRef="#ctx0" brushRef="#br0" timeOffset="198725.22">15670 10972 28 0,'0'0'209'0,"0"0"-146"0,0 0 46 16,0 0 10-16,0 0 1 15,0 0 12-15,0 0-23 16,-27 0 6-16,25 4 17 16,0-2-56-16,2-2-30 15,0 0-30-15,0 0-12 0,0 0-4 16,0 0-1-1,0 0-2-15,0 0 3 0,10-10 4 16,6-1 1-16,-1-3 6 16,4 2-3-16,-2 2 3 15,1 3-9-15,-3 5 6 16,4 2-3-16,-4 0 1 16,1 0 3-16,-3 5-4 15,-2 6 0-15,2 5-1 16,1 4 4-16,-5 6 6 15,2 5 8-15,-4 5-9 16,0 4-1-16,-1 2-4 16,-2 4-7-16,1-5 0 0,-1 4 2 15,-2 2 2-15,1-3-5 16,0 2 3-16,-3-1-3 16,0 5 1-16,0 1 1 15,0-1 2-15,0 0 0 16,-12-1-3-16,-1-1 8 15,1-1-8-15,1 2 6 16,0-5-5-16,2-2-2 16,2-4 2-16,3 3-1 15,0-4-1-15,2 3 1 16,-1 3-1-16,3-2 1 16,0 4-1-16,0 1 0 15,0-2 4-15,0 2-3 16,5 0 4-16,6-3-5 15,2 0 3-15,0-1-3 16,1 2 7-16,1 0-3 16,4 1-3-16,2-3 5 0,2-4-5 15,2-1 1-15,1-9-1 16,1-6-2-16,-3-7-1 16,-1-5 1-16,-7-4-4 15,-3-4 4-15,-5-2-1 16,-3 0-4-16,-2 0 4 15,-3 0-1-15,0 0 0 16,2 0 3-16,-2 0 4 16,0 0 0-16,0 0-2 0,0 0 1 15,0 0-1 1,0 4-2-16,-8 7-1 0,-2 3-1 16,-3 5 0-16,-1 6 1 15,3 5 1-15,0 2-1 16,1 6 1-16,2 0 0 15,1-4 1-15,7-1-1 16,0-6 0-16,0 0 1 16,0 1 0-16,0 2 1 15,0 6 2-15,9 2 1 16,0 2-2-16,0 6-1 16,0 2 0-16,-3 7-2 15,1 0 3-15,0-2 0 0,-2-3-2 16,1-4 1-1,1-4-1-15,-1-6-1 0,4-2 3 16,-4 0-3-16,-2-4 2 16,1 0-1-16,-1 3-1 15,0-1 1-15,-2 0-1 16,-2-1 2-16,0 0-2 16,0 1 0-16,0 2 0 15,0 0 0-15,0 2-1 16,0-2 1-16,-4-6 2 15,-2-1-2-15,-1-8 2 16,3-5-4-16,-3 0 2 0,-2-5 0 16,-2 0 0-1,-5 5-5-15,-1 1 5 0,-4 2-4 16,-3 1 3 0,0 0-2-16,-5 4 0 0,-2-2-4 15,2 1-1-15,-3-5 6 16,3-3-1-16,0 0 2 15,3-9-3-15,1-4 0 16,2 0-4-16,-3 0 8 16,2-17-7-16,-1-6 7 15,-2-2-8-15,5 3-1 16,0 3 4-16,2 1-3 16,1 4 5-16,4 2-4 15,-1 3 7-15,5 3-3 16,3 3 0-16,3 3-8 15,0 0-2-15,5-5-6 16,0 5-7-16,0 0-7 0,0 0-7 16,0 0-19-16,0 0-64 15,0 0-52-15,0 0-115 16,10 0-120-16</inkml:trace>
  <inkml:trace contextRef="#ctx0" brushRef="#br0" timeOffset="214236.04">17314 10766 281 0,'0'0'95'0,"0"0"-9"0,0 0-2 16,0 0-13-16,0 0-3 16,0 0 0-16,0 0 6 15,4 0-12-15,-4 0-12 16,0 0-7-16,0 0-8 16,0 0-7-16,0 0-8 15,0 0 10-15,0 0 9 16,0 0-11-16,0 2-5 15,-4-2-3-15,-5 0-10 16,-2 4-8-16,-7 2 0 0,0 5-2 16,-4 0 0-1,-3 3 3-15,3 4-1 0,-3 1 0 16,6 4 0-16,-2 2-2 16,3 2 1-16,3 5 0 15,2 3-1-15,1-2 0 16,2 0 6-16,3-3 0 15,2-5-3-15,5-7 6 16,0-3-8-16,0-3 2 16,0-6-3-16,0-2-3 15,0-1 2-15,9-3-6 16,2 0 4-16,5 0-4 16,2 0 7-16,2 0 0 0,2-1 3 15,4-2-3 1,1 0-2-16,-2 3 0 0,0 0 0 15,-5 10 2-15,-7 12 0 16,0 7 1-16,-8 4 2 16,-3 4 1-16,-2 0 2 15,0 3 8-15,-5-1 1 16,-14-1-4-16,-8 2 1 16,-7-4 1-16,-5-6 0 15,-2-3-1-15,-3-10 1 16,1-9-6-16,3-6 1 15,4-2-5-15,5 0-3 16,4-17-3-16,7-4-14 16,5-1-4-16,6-4-37 0,9-4-39 15,0-5-72-15,11-1-64 16,18 3-93-16</inkml:trace>
  <inkml:trace contextRef="#ctx0" brushRef="#br0" timeOffset="214659.03">17419 11243 479 0,'0'0'127'0,"0"0"-29"16,0 0 34-16,0 0-23 15,0 0-21-15,0 0 4 16,0 30-24-16,0-7-31 16,-2 4-6-16,-1 1-6 15,3 4-6-15,0 1-1 16,0 1 5-16,5 0-11 15,10-2 5-15,3-8-11 16,6-6-6-16,5-12-5 16,2-6 1-16,4 0-2 15,-7-17 0-15,-6-12 3 0,-4-7 2 16,-11-2-6-16,-5 0-1 16,-2 1-7-16,0 5-17 15,-9 4-27-15,-5 8-64 16,4 9-101-16,1 4-105 15</inkml:trace>
  <inkml:trace contextRef="#ctx0" brushRef="#br0" timeOffset="-214288.94">17752 11319 515 0,'0'0'186'15,"0"0"-149"-15,35 111 128 16,-22-61-36-16,0 3-57 16,-2 3-14-16,-2-2-18 15,-5-7-4-15,1-4-3 16,-3-7-5-16,-2-7-8 16,0-6 0-16,0-10-1 15,0-6-5-15,0-5-4 16,0-2-10-16,-2 0 1 15,-9-9 1-15,-5-18-2 0,-2-8 0 16,4-4 1 0,2-7 0-16,5-4-1 0,5-4 0 15,2-7 0-15,0 1-5 16,4-1 2-16,11 6-6 16,4 5 5-16,1 10-8 15,-3 5 7-15,4 11-5 16,1 6 7-16,2 10-4 15,-2 5 6-15,3 3-1 16,-2 0 2-16,-4 13 1 16,-1 13 5-16,-7 8 3 15,-4 3 2-15,-7 4-1 16,0-1 9-16,0 1-5 0,-7-5-3 16,-12-2-7-16,-8-4-4 15,-2-6 0-15,0-4-5 16,2-13-11-1,2-7-14-15,5 0-21 0,3-23-42 16,8-8-78-16,9-7-76 16,0 2 0-16,4 3-204 15</inkml:trace>
  <inkml:trace contextRef="#ctx0" brushRef="#br0" timeOffset="-213940.68">18134 11285 579 0,'0'0'234'0,"0"0"-216"0,0 0 113 0,0 0-5 0,4 133-82 16,1-100-5 0,-1-4 9-16,-2-6 4 0,-2-6-16 15,0-9-5-15,0-3-16 16,0-5 0-16,0 0-15 15,2-5-5-15,0-23 4 16,8-10 1-16,3-10 8 16,5-1-5-16,2 5 0 15,-2 6-3-15,-2 12 0 16,-5 8 0-16,-5 8 0 0,-2 7-2 16,1 3-8-16,2 0-25 15,4 0 4-15,2 0 14 16,3 0-19-16,-3 0-27 15,-3 0-60-15,-2 0-76 16,-6 0-122-16</inkml:trace>
  <inkml:trace contextRef="#ctx0" brushRef="#br0" timeOffset="-213673.47">18459 11201 609 0,'0'0'123'0,"0"0"-59"0,0 0 85 15,0 0-39-15,0 0-44 16,24 122 7-16,-21-88-11 16,-1 3-24-16,-2 1-11 15,0 0-1-15,0-7-21 16,0-2-5-16,0-12-4 15,0-6-51-15,0-11-70 16,7-7-131-16,0-22-176 16</inkml:trace>
  <inkml:trace contextRef="#ctx0" brushRef="#br0" timeOffset="-212971.45">18668 11185 527 0,'0'0'176'16,"0"0"-69"-16,0 0 42 15,9 115-18-15,1-79-58 16,-4 6-10-16,-4-1-15 16,0-4-4-16,-2-7-19 15,0-13-11-15,0-8-1 16,0-7-13-16,0-2-1 15,0 0-6-15,0-6-6 16,0-20 4-16,0-9-2 16,0-3-3-16,0 2 11 15,5 5 2-15,6 7 0 16,0 6 0-16,0 10-1 16,3 5 1-16,1 3-7 15,3 0 7-15,-1 8 1 16,4 10 0-16,-5 0 9 0,-3 2-3 15,-4-4 4-15,-5-3-3 16,-1-5-1-16,-1-6-4 16,-2-2-2-16,2 0-11 15,0-13-10-15,3-15 14 16,1-5 0-16,8-2-10 16,3 9 3-16,8 8 11 15,0 10 1-15,2 8 2 16,-6 0 0-16,2 12 12 15,-3 16 2-15,-7 7-4 16,1 1-2-16,-5-2 4 0,-3-4-2 16,1-10-6-16,-5-9 1 15,2-6-5-15,-1-5 0 16,-1 0-29-16,1 0-32 16,3-10-91-16,5-8-56 15,5-4-48-15,3 2-204 16</inkml:trace>
  <inkml:trace contextRef="#ctx0" brushRef="#br0" timeOffset="-212568.78">19433 11185 394 0,'0'0'262'0,"0"0"-178"0,0 0 29 0,0 0-27 15,0 0-55-15,0 0 1 0,-87 10 5 16,62 13-3-16,3 4 7 16,4 9 0-16,7 2-10 15,7 2-12-15,4 2-4 16,0-3-5-16,13-5-9 16,12-5-1-16,2-8 0 15,2-8-7-15,4-13-11 16,0 0-25-16,-4-25-1 15,-4-7-1-15,-12-6-40 16,-9-1-20-16,-4 5-12 16,0 8 3-16,-15 6 14 15,-7 9 14-15,-3 11 64 0,4 0 22 16,4 0 8-16,3 13 57 16,6 5 6-16,1 4-9 15,3-4-5-15,2-5-33 16,2-8-24-16,0-5-20 15,0 0-99-15,4-5-67 16,11-19-41-16</inkml:trace>
  <inkml:trace contextRef="#ctx0" brushRef="#br0" timeOffset="-212492.66">19433 11185 522 0</inkml:trace>
  <inkml:trace contextRef="#ctx0" brushRef="#br0" timeOffset="-212192.22">19433 11185 522 0,'147'71'234'0,"-145"-49"-115"0,5 0 28 0,-1-4-46 0,2-4-54 0,-2-4-22 0,-2-5-12 16,-2-5-4-16,-2 0-1 15,0 0 2-15,0 0-7 16,0 0-3-16,5-14-6 16,-1-16 2-16,3-5-3 15,4-7-11-15,2 7-1 16,3 8 10-16,2 6 5 15,0 10-5-15,2 11 9 16,2 0 16-16,-2 27 21 16,-3 13-12-16,0 4-8 0,-7-2-4 15,2 2 0-15,-5-8 8 16,-1-5-7 0,-2-5-9-16,-1-11-5 0,2-8-3 15,-5-7-29-15,0 0-46 16,0-14-58-16,0-19-85 15,0-7-23-15,0-8-89 16</inkml:trace>
  <inkml:trace contextRef="#ctx0" brushRef="#br0" timeOffset="-211562.74">19850 10629 383 0,'0'0'224'0,"0"121"-166"15,0-57 37-15,6 6 15 16,1 4-59-16,-1 9-10 16,-1 2 16-16,-5 3 3 15,0-5-3-15,0-11-4 16,0-15-12-16,2-17-24 15,0-16-12-15,1-13-5 16,-1-9-9-16,0-2-19 16,0-14-48-16,-2-22 10 0,5-8 45 15,3 0 14-15,6 7 6 16,1 5 1 0,2 7-1-16,0 7 2 0,3 4 3 15,3 0-2-15,6 3-2 16,-3-2 3-16,3 3 1 15,-2 1-4-15,-1 2 0 16,-1 0 0-16,-8 1 2 16,-1 1-2-16,-7 3 0 15,-7 0 0-15,-2 0 1 16,0-2 3-16,0 0 15 16,0 0 14-16,-4 4 3 15,-13 0 7-15,-8 2-6 0,-6 25-10 16,2 4-19-16,4 9 0 15,5-1 12-15,11-2 7 16,7-2-10-16,2-3-1 16,0-6-4-16,4-2-5 15,14-9-3-15,9-11-4 16,7-4-3 0,5-4-3-16,6-25 4 0,-3-13 1 15,-4-5-26-15,-13-4-7 16,-12 4-13-16,-11 7-66 15,-2 13-69-15,0 8-27 16,0 9-70-16</inkml:trace>
  <inkml:trace contextRef="#ctx0" brushRef="#br0" timeOffset="-211258.21">20529 11011 491 0,'0'0'335'0,"0"0"-240"0,0 0 34 15,0 0-51-15,0 0-58 16,0 0-5-16,-78 58-12 16,78-40-3-16,0-2-1 15,0 0 0-15,18-3-18 16,15-2-13-16,7-5 6 16,4-4 8-16,-1 0-4 15,-3 7 6-15,-9 4 9 0,-6 11 7 16,-10 8 31-16,-7 6 33 15,-8 7-7-15,-10-2-9 16,-28-3-35-16,-15-7-13 16,-8-13-16-16,-7-14-37 15,-1-6-43-15,2 0-41 16,0-24-83-16,7-7-199 16</inkml:trace>
  <inkml:trace contextRef="#ctx0" brushRef="#br0" timeOffset="-210994.02">18394 10934 789 0,'0'0'127'0,"0"0"-127"0,0 0-48 16,0 0-41-16,0 0-254 0</inkml:trace>
  <inkml:trace contextRef="#ctx0" brushRef="#br0" timeOffset="-192790.96">17120 12878 421 0,'0'0'130'0,"0"0"-115"0,0 0 75 16,0 0-25-16,0 0-50 16,0 0-10-16,0 0 2 15,0 0 17-15,0-10 18 16,0-2 5-16,0-5 8 15,0-1-14-15,0-6 0 0,0-2 2 16,0-8-4 0,0-6-14-16,0-8-3 0,0-8-6 15,0-9-8 1,0-1 1-16,9 0-7 0,2 10 0 16,-2 10 0-16,0 12-2 15,-1 13 0-15,2 6 0 16,-4 9-2-16,1 6-4 15,7 0-1-15,3 10 7 16,8 26 1-16,6 14 7 16,-2 8-4-16,-2 10-1 15,-6 0-1-15,-4 1 2 16,-7-1 8-16,0-2 5 16,-8-6 1-16,2-8-7 15,-4-10-5-15,3-11-2 0,-3-11-4 16,0-10 0-16,0-8-3 15,0-2-24-15,0 0-30 16,0-22-62-16,-9-11-15 16,-14-4-100-16,-4 3-81 15</inkml:trace>
  <inkml:trace contextRef="#ctx0" brushRef="#br0" timeOffset="-192583.95">17118 12697 625 0,'0'0'116'0,"0"0"-74"0,0 0 73 0,0 0-28 15,0 0-33-15,0 0-26 16,129-62-10-16,-100 46-12 16,-2 6-6-16,-5 2-22 15,-2 4-85-15,-2 4-91 16,-5 0-126-16</inkml:trace>
  <inkml:trace contextRef="#ctx0" brushRef="#br0" timeOffset="-192176.71">17519 12661 482 0,'0'0'229'16,"0"0"-145"-16,0 0 41 16,0 0-2-16,0 0-45 15,0 0-25-15,11 42-22 16,-3-23 3-16,2 8-7 16,-1-1-9-16,-3 5 1 15,-2 0-7-15,4-3 3 16,-6-2-12-16,2-5-2 15,-2-11-1-15,1-9 0 16,-3-1 0-16,0 0-3 16,2-11 0-16,0-23 3 0,0-16 5 15,5-9-5-15,-2 4 5 16,3 6-5-16,3 11 0 16,1 10-1-16,1 7 1 15,-2 9-15-15,1 7 2 16,-4 5-21-16,1 0-19 15,0 0-56-15,0 0-54 16,-2 0-100-16,-3 0-176 16</inkml:trace>
  <inkml:trace contextRef="#ctx0" brushRef="#br0" timeOffset="-191596.93">17791 12593 178 0,'0'0'442'16,"0"0"-356"-16,0 0 22 16,0 0 23-16,0 0-26 15,40 128-23-15,-29-100-18 16,-4 1-15-16,2-1-9 16,-5-6-20-16,-2-3-12 15,0-5-2-15,-2-7-4 16,0-6-2-16,2-1-3 15,-2 0-1-15,0-19-14 16,0-16 15-16,0-9 3 16,5 0-1-16,4 2 0 0,2 8 1 15,2 8-2-15,1 10 2 16,-5 8-2-16,2 6-5 16,-2 2 5-16,2 6-16 15,3 20 18-15,-1 12 10 16,-5 4 0-16,-3 0-5 15,2-4 7-15,-3-10-4 16,-1-11-8-16,3-12 0 16,-2-5-13-16,3 0-12 15,2-27-10-15,0-14 22 16,0-3 4-16,2-2-12 16,0 6-2-16,5 8 4 15,-1 10 10-15,4 10 4 0,-4 10-1 16,1 2 6-16,-1 3 1 15,1 22 32-15,-1 5-17 16,-1 2-1-16,-3 0-2 16,-3 0 3-16,0-3-5 15,-4-6-6-15,0-5 2 16,-4-8-7-16,3-5-2 16,-1-5-42-16,-2 0-93 15,0-5-185-15,4-13-55 16</inkml:trace>
  <inkml:trace contextRef="#ctx0" brushRef="#br0" timeOffset="-191212.03">18483 12531 747 0,'0'0'93'0,"0"0"-3"0,0 0 56 0,0 0-79 15,0 0-53-15,0 0-3 16,-106 108 3-16,92-81 2 16,5 8 3-16,-1 1-5 15,7 2-9-15,3-5-2 16,0-8-3-16,5-8-3 16,18-14-4-16,10-3-16 0,2-3-21 15,3-26 10-15,-5-3 18 16,-4 2 9-16,-8 10 7 15,-9 8 2-15,-5 12 6 16,-3 0 5-16,2 8 32 16,0 23 1-16,3 9-23 15,1-3-17-15,-2-4 2 16,3-12-8-16,-3-10-3 16,4-11-48-16,-1 0-99 15,2-35-158-15,-1-13-6 16</inkml:trace>
  <inkml:trace contextRef="#ctx0" brushRef="#br0" timeOffset="-190842.45">18718 12575 682 0,'0'0'151'0,"0"0"-77"15,0 0 5-15,0 0-53 16,0 0-25-16,0 0 3 15,77-20 1-15,-38 9 3 16,-2 6 7-16,-1-1-4 16,-7 6 3-16,-10 0 16 15,-5 1 24-15,-7 22 0 16,-5 3-18-16,-2 6-2 0,0 0-9 16,-4 0-7-1,-17 0-2-15,2-4-7 0,-2-2-2 16,4-2-4-16,3-2 1 15,8-1-4-15,-1-3-1 16,7-4 0-16,0 0-1 16,0-5-2-16,18-2-2 15,8-7-23-15,8 0-26 16,7-11-24-16,3-19-59 16,0-8-77-16,3-4 0 15,-5-4-41-15</inkml:trace>
  <inkml:trace contextRef="#ctx0" brushRef="#br0" timeOffset="-190209.79">19297 12511 167 0,'0'0'289'15,"0"0"-130"-15,0 0-7 16,0 0-11-16,0 0-31 16,0 0-14-16,-107 30-25 15,84 0-23-15,4 6-10 16,3 6-21-16,9 0-8 15,7 4 3-15,0-2-12 16,13-6 3-16,18-5-3 16,6-16-14-16,5-10-38 15,5-7-49-15,-5-12-42 16,-4-19 38-16,-14-5-27 16,-13 3 8-16,-11 4-44 0,0 8 55 15,-21 4-28-15,-11 9 141 16,-6 8 77-16,0 0 5 15,5 0-14-15,6 14 14 16,10-2 19-16,7-2 2 16,10-6-40-16,0-4-63 15,0 0-7-15,14 0-33 16,8-18-8-16,4-8-14 16,3-1-25-16,0 0-47 15,0 10-2-15,-4 8 86 16,-4 9 50-16,-2 0 30 15,-1 11 78-15,-3 18 28 16,-1 3-9-16,-3 5-12 0,-2-2-10 16,0-3-24-16,-2-7-8 15,-3-10-7-15,0-7-23 16,-1-8-15-16,-3 0-26 16,0 0-2-16,0-21-2 15,4-18 2-15,3-5-3 16,4-4-3-16,2 10-12 15,3 10 5-15,-1 14 11 16,3 14 0-16,1 0 2 16,0 18 2-16,-3 16 29 15,-3 8-9-15,-6 2-5 16,0-1-10-16,-3-6 4 0,1-5-7 16,-5-7-3-16,0-10-1 15,0-12-50-15,0-3-79 16,0-21-169-16,0-16-45 15</inkml:trace>
  <inkml:trace contextRef="#ctx0" brushRef="#br0" timeOffset="-189722.83">19940 12497 352 0,'0'0'218'0,"0"0"-121"0,0 0 56 16,0 0-58-16,0 0-47 16,-129 117-36-16,112-76 2 15,5 1 2-15,12-10 17 0,0-8-17 16,0-11-11 0,10-8-5-16,7-5-11 0,10-2-2 15,2-22 6-15,0-6 3 16,-2 2 2-16,-5 6 2 15,-7 10 0-15,-2 12-1 16,-5 0 5-16,0 12 16 16,-3 20 14-16,1 4-2 15,0 0-4-15,-2-2-5 16,2-9-23-16,1-10 0 16,-1-6-16-16,4-9-87 15,1-6-74-15,2-25-55 16,3-11-1-16</inkml:trace>
  <inkml:trace contextRef="#ctx0" brushRef="#br0" timeOffset="-188899.94">20210 12547 604 0,'0'0'91'0,"0"0"16"15,0 0 20-15,0 0-65 16,0 0-10-16,0 0 9 15,-100 75-34-15,96-33-22 16,4-1-1-16,0 1 1 16,0-2-3-16,17-8-2 15,6-8-7-15,1-14-12 16,7-10-34-16,3-1-11 16,-1-30 39-16,-4-7 15 15,-8-6 4-15,-17-4-7 0,-4 4 12 16,0 6-2-16,-4 7 3 15,-13 15 2-15,9 13 21 16,-1 3 21-16,7 7 11 16,2 26-39-16,0 11-16 15,22 4 0-15,7 0-2 16,2 2 1-16,-2 0 2 16,0 2 2-16,-4 7 26 15,-12 5 2-15,-6 11-9 16,-7-2-6-16,0-1-13 15,-12-9 1-15,-10-15-2 0,0-12 2 16,-5-14-4 0,0-14-3-16,-4-8-7 15,-2-3-9-15,6-30-9 0,4-11-7 16,15-9-2-16,8-4 1 16,0-6 9-16,20-4 22 15,18-2 5-15,4-1 6 16,1 0 14-16,-1-1 10 15,-5 7-6-15,-5 8-11 16,-10 10-1-16,-4 8-8 16,-7 8 2-16,-7 8-3 15,-1 1 9-15,-3 6 5 16,0 4 6-16,0 6-3 16,-7 0-5-16,-4 5 2 0,2 0-4 15,-4 5-10-15,1 17 1 16,8 8 0-16,4 6-2 15,0 4 3-15,0-5 4 16,14 2 5-16,3-9-9 16,3-6-3-16,1-6-2 15,-4-4 4-15,1-4-4 16,-3-1 1-16,-3-4-2 16,1 1-3-16,-4-1-5 15,-2-3-15-15,0 0-22 16,-5 0-41-16,0-3-26 15,0-17 32-15,-2-5-9 16,0-6 13-16,0 1 4 16,2 2 6-16,2 4-36 15,-1 4 18-15,2 6-30 0,-1 8-120 16</inkml:trace>
  <inkml:trace contextRef="#ctx0" brushRef="#br0" timeOffset="-188407.52">20723 12599 66 0,'0'0'229'0,"0"0"-63"0,0 0 52 16,0 0-26-16,0 0-61 16,0 0-30-16,35 22-32 15,-26-18-25-15,3 6-15 16,-1 4-7-16,-3 6 10 0,6 10 3 16,-7 6-2-16,-3 7-5 15,0-2-11-15,-4-7-2 16,2-9-7-16,1-17-8 15,0-8-3-15,-1 0-20 16,0-22-9-16,-2-21 15 16,4-12 3-16,3 0-20 15,-1 5 10-15,6 10 13 16,-3 14 5-16,1 14 2 16,4 12-4-16,-1 0 8 15,8 8 2-15,0 17 5 16,2 10-1-16,-1-3 9 15,-3-1 7-15,-4-10 0 16,-2-4-6-16,-4-11-8 16,2-6-8-16,0-2-19 0,1-29-4 15,3-9 13-15,-1-6-9 16,3 6-6-16,1 7 4 16,2 18-2-16,2 12 12 15,1 3 11-15,-3 24 11 16,-1 15-1-16,-2 8-4 15,-7-2-2-15,-1-5-4 16,3-8-16-16,-6-10-43 16,1-11-145-16,-5-11-232 15</inkml:trace>
  <inkml:trace contextRef="#ctx0" brushRef="#br0" timeOffset="-184819.56">21648 12366 201 0,'0'0'130'0,"0"0"-114"0,0 0 1 0,0 0 42 15,0 0-19-15,0 0-28 16,0 0 6-16,-32 8 25 16,32-5 34-16,-4-2 27 15,2 2 1-15,0-1-7 16,-4-1-14-16,6 2-8 15,-2-3-25-15,0 0-21 16,2 0-9-16,0-3-8 16,0-17 3-16,2-5 16 15,12-8 5-15,1-1-13 16,8-4-13-16,8-10-1 16,11-15-1-16,12-11-8 15,10-10 1-15,13-3 1 0,2 6-3 16,4 10 0-16,-3 16-1 15,-17 15-2-15,-17 15 3 16,-15 13-5-16,-12 8 3 16,-13 4-5-16,-4 0 2 15,-2 0 5-15,0 0 2 16,0 0 5-16,0 0-5 16,0 0 1-16,0 0-3 15,0 0 0-15,0 0-17 16,0 0-30-16,2 0-38 15,-2 0-60-15,5-1-45 16,-3-8-118-16</inkml:trace>
  <inkml:trace contextRef="#ctx0" brushRef="#br0" timeOffset="-184410.01">22373 11432 492 0,'0'0'222'0,"0"0"-205"16,0 0 21-16,0 0 87 16,0 0-70-16,0 0-50 15,0 0 11-15,0 0 12 16,0 0 8-16,3 0-17 16,10 0-3-16,8 5 12 15,2 2-4-15,4 0-10 16,0 0-7-16,-2 1-3 0,-5-2-3 15,-7 2-1-15,-6 1 0 16,-5-1 7-16,-2 5 11 16,0 1 23-16,0 2 0 15,-7 0-18-15,-6 0-11 16,2-4-10-16,-2-2 3 16,2-4 1-16,-1 2 7 15,-1 2-7-15,-5 5-1 16,1 0-5-16,1 1 0 15,1 1-1-15,7-8-6 16,4-3-18-16,4-4-33 16,0-2-90-16,14-9-136 15,17-18-153-15</inkml:trace>
  <inkml:trace contextRef="#ctx0" brushRef="#br0" timeOffset="-183474.33">23189 11176 308 0,'0'0'166'0,"0"0"-138"0,0 0 73 0,0 0 43 0,0 0-60 0,0 0-29 15,0-11 17-15,0 11 13 0,-11-1-35 16,-5-4-14-1,-4 5 2-15,-4 0-8 0,-7 0-11 16,-5 12-6-16,-2 16-12 16,5 8 3-16,1 4-7 15,8 6 6-15,9 6-3 16,8 5 0-16,5 6 0 16,2-5 0-16,0-3 0 15,19-8-3-15,13-13 2 16,8-10 1-16,5-14-3 15,6-10 3-15,0 0-20 16,-4-21 1-16,-7-8 0 16,-13-3-6-16,-14-3-14 0,-13 5-6 15,0 6 7-15,-9 7 29 16,-22 8 9 0,-5 7 2-16,-6 2 7 0,2 0-8 15,4 2-1-15,9 7 2 16,10-5 3-16,9-4 7 15,6 0 13-15,2 0-14 16,0 0-11-16,2 0-2 16,21 0 2-16,8-9 3 15,5 1-1-15,2-2 0 16,0 3-4-16,-3 0 2 16,-1-3 0-16,-1 2-53 15,-4-4-49-15,-2-4-123 16,-2-2-49-16</inkml:trace>
  <inkml:trace contextRef="#ctx0" brushRef="#br0" timeOffset="-183085.12">23568 11301 559 0,'0'0'122'0,"0"0"-88"0,0 0 105 0,0 0-47 16,0 0-54-16,0 0-2 15,-125 61 22-15,96-40-7 16,4 5-24-16,4 7-13 16,5 5-6-16,5 0-1 0,9 2-6 15,2-4-1 1,4-6-5-16,23-8 4 0,11-6-7 16,3-6-12-16,7-10-9 15,-6 0-27-15,-7 0-2 16,-8-10-5-16,-15-6-19 15,-12 3-14-15,0-2 62 16,-23 5 25-16,-12 3 9 16,-3 6 25-16,0 1 9 15,6 0 4-15,13 0 12 16,7 0-9-16,12-3-19 16,0-5-22-16,4-7-51 15,21-3 33-15,6-1-26 16,3 2-38-16,4 3-57 0,2 2-94 15</inkml:trace>
  <inkml:trace contextRef="#ctx0" brushRef="#br0" timeOffset="-182786.77">23844 11403 518 0,'0'0'130'0,"0"0"33"16,0 0 5-16,0 0-86 15,0 0-54-15,0 0-12 16,-140 61-1-16,111-43-7 15,9-4-8-15,13-4-2 16,7-2-6-16,3 2-16 16,26 3 6-16,6-3 8 0,7 3-12 15,-1-3 16 1,-4-2 6-16,-3 1 1 0,-7 0 1 16,-10 5-2-16,-7 4 4 15,-10 0 31-15,0 0 2 16,0-1-11-16,-10-5-18 15,-10-9-1-15,-4-3-7 16,1 0-35-16,4-2-69 16,5-20-47-16,12-6-81 15,2-12-48-15</inkml:trace>
  <inkml:trace contextRef="#ctx0" brushRef="#br0" timeOffset="-182144.01">24091 10890 351 0,'0'0'255'16,"0"0"-153"-16,0 0-38 15,-8 142 25-15,8-65-45 16,0 3-18-16,0-1 6 16,8-10 20-16,6 0-1 15,-3-7-18-15,-2-8-26 16,-2-6-4-16,-3-12-3 15,-4-11-6-15,0-13-29 16,0-9-3-16,0-3 5 0,0 0-3 16,0-6-7-1,0-10 2-15,0 0 15 0,0 2 13 16,0 0 9-16,0 4 3 16,0-2 2-16,5 0 3 15,15-6 5-15,8-4 7 16,11-4-10-16,1 2 3 15,-3 2-5-15,-3 6-2 16,-8 6 0-16,-7 5 2 16,-8 3 13-16,-5 2-4 15,-2 0 0-15,-1 0 5 16,0 0 17-16,-3 0 26 16,0 0 5-16,0 2-4 15,-6 17-8-15,-9 5-31 0,-5 4-21 16,-2-1 3-1,6 2-3-15,1-5-2 0,5-4 0 16,4-7 0-16,6-6 0 16,0-5-5-16,0-2-5 15,9 0-1-15,17 0 7 16,15-16-3-16,1-6-8 16,-4 1 3-16,-7 4 8 15,-6 7 4-15,-7 6-3 16,-3 4-3-16,-2 0-1 15,1 0-6-15,-1 0-6 16,3 0 2-16,1-5-52 0,8-14-27 16,2-13-69-1,4-6-82-15,-2 2-273 0</inkml:trace>
  <inkml:trace contextRef="#ctx0" brushRef="#br0" timeOffset="-181923.3">24833 11297 593 0,'0'0'163'0,"0"0"-36"0,0 0 14 0,0 0-49 0,0 0-60 16,-122 79-7-16,104-46-7 15,7 4 17-15,6-1-17 16,5-2 1-16,0-4-12 16,5-6-7-16,15-7 0 0,7-11 0 15,4-6 0 1,2-3-15-16,1-25-11 15,-7-6-16-15,-9-5-30 0,-12-8-47 16,-6-3-31-16,-18 0-145 16</inkml:trace>
  <inkml:trace contextRef="#ctx0" brushRef="#br0" timeOffset="-181773.33">24397 11179 657 0,'0'0'90'0,"0"0"-72"16,0 0 2-16,0 0 30 16,0 0-50-16,158-36 0 15,-115 21-42-15,-14 9-70 0,-10 6-162 16</inkml:trace>
  <inkml:trace contextRef="#ctx0" brushRef="#br0" timeOffset="-181109.02">25508 11423 498 0,'0'0'113'0,"0"0"-8"15,0 0 49 1,0 0-56-16,0 0-31 16,0 0-20-16,-66-22-9 15,37 22 3-15,-7 2-15 16,1 17-13-16,1 9-6 0,7 4-5 16,7 6 5-16,11-2 3 15,9-2 3-15,0-8-5 16,11-8 0-16,20-9-2 15,8-9 3-15,5 0 2 16,8-25 7-16,-4-13-3 16,-5-12-2-16,-10-10-5 15,-13-13 1-15,-10-3-9 16,-10-6-6-16,0 8-15 16,-23 10-5-16,-6 18 17 0,6 17 9 15,4 15 2-15,7 10 0 16,6 4 2-16,4 3-4 15,2 20 0 1,0 12-3-16,15 5-2 0,9 0 5 16,1 2 0-16,0 4 0 15,-8-2 1-15,3 3-1 16,-1-3 0-16,-2-7-37 16,10-9-73-16,2-12-100 15,8-13-151-15</inkml:trace>
  <inkml:trace contextRef="#ctx0" brushRef="#br0" timeOffset="-180811.07">25981 11289 583 0,'0'0'193'0,"0"0"-113"0,0 0 37 16,0 0-56-16,-116 64-43 15,94-30-6-15,7 5 26 16,3-1-10-16,12-2-4 15,0-8-10-15,0-6-14 16,20-10 0-16,11-10-4 16,5-2-30-16,2-10-25 15,-5-14 19-15,-4-5 10 16,-15 2 13-16,-10 6-3 16,-4 8-3-16,-8 7 19 15,-21 6 3-15,-7 0 1 0,0 8 0 16,2 6-3-1,11-6 3-15,4-4-23 0,5-4-188 16,6 0-301-16</inkml:trace>
  <inkml:trace contextRef="#ctx0" brushRef="#br0" timeOffset="-179942.26">26765 11081 496 0,'0'0'227'0,"0"0"-190"16,0 0 4-16,0 0 33 15,0 0-38-15,0 0-20 16,0 0 34-16,-42 0 27 15,15 3-17-15,-8 18-31 16,-10 13-10-16,-1 9-9 16,3 10-2-16,14 1-3 0,13-1 22 15,16-5-14-15,0-2-12 16,13-8-1-16,26-9 0 16,7-10-20-16,12-11-6 15,3-8-14-15,-1-6-14 16,-9-24-38-16,-13-13-25 15,-16-7-48-15,-19-4-36 16,-3 3-6-16</inkml:trace>
  <inkml:trace contextRef="#ctx0" brushRef="#br0" timeOffset="-179821.44">26765 11081 154 0,'-73'95'192'16,"34"-95"-20"-16,8 11-68 0,8 5-27 16,11-1 9-1,12-8-8-15,0-1-77 0,16 0-1 16,15-6-59-16,11 0-57 15,5-11-73-15,4-20-89 16</inkml:trace>
  <inkml:trace contextRef="#ctx0" brushRef="#br0" timeOffset="-179492.37">27050 10967 287 0,'0'0'478'0,"0"0"-355"0,0 0-27 16,0 0-19-1,0 0-64-15,0 0-11 16,-89 106-2-16,80-78-1 0,7-3-3 16,2 2-1-16,0-5 5 15,0-2-6-15,0-1-20 16,9-4-5-16,15 1-20 16,5 3-7-16,5 2 45 15,-7 0 13-15,-3 2 2 16,-11-2-2-16,-3-2 29 15,-10-1 22-15,0-2 20 16,-7-1 1-16,-19-5-36 16,-11-2-34-16,-5-4-2 15,2-2 0-15,5-2-11 16,8 0-23-16,9-6-55 0,11-18-15 16,7-9-95-16,0-10-92 15</inkml:trace>
  <inkml:trace contextRef="#ctx0" brushRef="#br0" timeOffset="-178944.05">27180 10680 610 0,'0'0'217'0,"0"0"-156"15,0 154 68-15,4-85-58 16,9 3-46-16,1 1 4 15,-5-2-1-15,-3-3 8 0,-3-4-2 16,-1-3-4 0,-2-9-17-16,0-8-13 0,0-15 1 15,0-10-2-15,0-13-14 16,0-6-5-16,0 0-22 16,0 0-10-16,4-12 3 15,10-15 49-15,3-6 6 16,12-7-6-16,2 4 2 15,1 3 1-15,3 1-4 16,2 4 1-16,-2-2-1 16,-2 4 0-16,-6 4-11 15,-5 5 0-15,-8 9 10 0,-8 4 2 16,-4 4 0 0,-2 0 4-16,0 0 42 0,-2 0-11 15,-18 8-16 1,-6 7-16-16,-5 1 3 0,-4 2 7 15,2 6-2-15,4 2-11 16,5 2 1-16,10 2-1 16,10-2 3-16,4 1 5 15,0-8-4-15,18-2-4 16,11-12-2-16,5-7-10 16,1 0 2-16,1-11 1 15,-3-18-2-15,-4-2-29 16,-8-3-30-16,-4 3-44 15,-8 5-73-15,-2 8-28 0,-5 6-176 16</inkml:trace>
  <inkml:trace contextRef="#ctx0" brushRef="#br0" timeOffset="-178555.58">27848 11115 430 0,'0'0'250'0,"0"0"-142"0,0 0 31 16,0 0-31-16,0 0-31 16,0 0-17-16,-75 26-29 15,48 4-17-15,0 6 11 16,9 2-3-16,9-2-6 0,9-2-10 16,0-6-6-16,14-7-3 15,17-12-9-15,5-9-25 16,1 0 1-16,3-23 14 15,-1-13 21-15,-13-5-7 16,-6 5-3-16,-9 13-11 16,-6 8 17-16,-5 15 5 15,0 0 20-15,0 16 22 16,0 20-18-16,-3 10-6 16,-4 8-5-16,7 3 6 15,0-7-13-15,0 2-2 16,0-6-1-16,-2-5-3 15,-4-1-16-15,-5-9-29 16,-3-6-89-16,3-11-79 0,5-13-103 16</inkml:trace>
  <inkml:trace contextRef="#ctx0" brushRef="#br0" timeOffset="-178226.29">28058 11087 563 0,'0'0'259'0,"0"0"-195"0,0 0 42 16,-25 127-19 0,25-90-40-16,2-3-10 15,12-5-6-15,1-10 9 0,1-5-6 16,1-10-15-16,6-4-12 15,2 0-5-15,1-9-2 16,1-14 10-16,-5-3-5 16,-6 1-4-16,-5-6-2 15,-5 6-5-15,-6 2-18 16,0 5-27-16,0 2-43 16,0 4-84-16,0 6-73 15,0 6-249-15</inkml:trace>
  <inkml:trace contextRef="#ctx0" brushRef="#br0" timeOffset="-177893.67">28440 11105 433 0,'0'0'168'0,"0"0"-67"16,0 0 40-16,0 0-2 15,0 0-46-15,0 0-49 16,-73 32 1-16,48 0-7 15,6 4-9-15,7 0-1 16,8 1-8-16,4-6-16 16,0-3-4-16,9-8-2 15,13-8-46-15,5-12-38 16,4 0-27-16,3-10 52 0,-8-13 37 16,-7 1-10-16,-9 4-30 15,-10 5 6-15,0 5 21 16,-2 8 37-16,-22 0 25 15,-10 0 37-15,1 14 13 16,0 3-16-16,8-2 2 16,4-3-39-16,11 1-22 15,3-9-63-15,5-4-195 16,2 0-419-16</inkml:trace>
  <inkml:trace contextRef="#ctx0" brushRef="#br0" timeOffset="-160444.1">21732 12731 95 0,'0'0'143'0,"0"0"-95"0,0 0 22 0,0 0-30 16,0 0-27-16,0 0-2 15,0 0 4-15,-16 4 13 16,12-4 11-16,0 2 6 15,-1-2 1-15,3 0-3 16,2 0-2-16,-2 0-6 16,2 0 0-16,0 0 6 15,-3 0 5-15,1 0-11 0,0 0 16 16,-1 0 13-16,1 0 16 16,0 0-10-16,2 0-19 15,0 0-9-15,0 0-17 16,0 0-6-16,0 0-4 15,0 0-4-15,0 0-9 16,0 0 3-16,21 0 3 16,5-10 9-16,8-1-10 15,1 3-6-15,5-5 3 16,7-1-3-16,4-2 3 0,3 0-3 16,-3 0 0-1,-2 2-1-15,-2 2 1 16,-5 2-1-16,-1 4 0 0,-8 4-1 15,-4 2 1-15,-7 0 2 16,-2 0 3-16,-9 0-4 16,1 0 0-16,-6 0 4 15,-4 2-5-15,0-2 0 16,0 0 0-16,-2 0-3 16,3 0 2-16,-1 0 1 15,-2 0 0-15,0 0-9 16,0 0-18-16,0-7-44 15,0 0-114-15,0-1-208 16</inkml:trace>
  <inkml:trace contextRef="#ctx0" brushRef="#br0" timeOffset="-160082.27">22427 12458 670 0,'0'0'170'0,"0"0"-122"0,0 0 37 16,0 0-37-16,0 0-44 16,0 0 14-16,41 26 34 15,-22-9-11-15,4-2-13 0,-3 3-1 16,0-1-12 0,-2-2-4-16,-3 0 1 15,-1-5-5-15,-3-2-6 16,-5-2 12-16,-4-2 7 0,-2 2 13 15,0 0 6-15,0 6 2 16,-15 4-13-16,-14 4-19 16,0 0 3-16,-2-1-5 15,2-2-1-15,6-3-6 16,8-1 0-16,9-7-1 16,0-3-2-16,6-3-14 15,0 0-41-15,0 0-57 16,8 0-169-16,7-12-151 15</inkml:trace>
  <inkml:trace contextRef="#ctx0" brushRef="#br0" timeOffset="-158832.58">23320 12424 131 0,'0'0'435'0,"0"0"-351"16,0 0 41-16,0 0-34 0,0 0-52 15,0 0-31 1,0 0 5-16,-6-10 10 0,4 10 12 15,-2 0 23-15,-3 0 19 16,-5 0-11-16,-7 0-39 16,-6 2-8-16,-6 9-12 15,-2-2 7-15,-1 3-14 16,5-2 1-16,11-2 0 16,5-2-1-16,8-3-6 15,3 0 1-15,2 8 4 16,0 7 1-16,0 6 11 15,0 10-9-15,0 4 2 16,0 6 1-16,0 6 5 16,0 2-2-16,0 2-3 15,-9-1-5-15,0 0 1 0,1 0 1 16,-4-5 2-16,1-8-3 16,5-10 5-16,4-14-3 15,2-8-3-15,0-6 0 16,0-2-6-16,8 0 4 15,19 0 2-15,9 0 3 16,6-16 3-16,0 2-2 16,0 0 5-16,-4 2-8 15,-5 3 0-15,-6 4-1 16,-4 2 1-16,-8-2-3 0,-5 5 2 16,-8 0-4-1,0-2-10-15,-2-2-10 0,0-8-41 16,-2-7-93-16,-19-4-196 15</inkml:trace>
  <inkml:trace contextRef="#ctx0" brushRef="#br0" timeOffset="-158617.89">23133 12783 582 0,'0'0'218'0,"0"0"-189"0,0 0 17 16,0 0 18-16,0 0-60 16,0 0 2-16,98-50-5 15,-69 32-1-15,-4 6 0 0,-11 8-34 16,-5 4-48-16,-7 0-115 16,0 6-84-16</inkml:trace>
  <inkml:trace contextRef="#ctx0" brushRef="#br0" timeOffset="-158141.58">23463 12803 586 0,'0'0'163'15,"0"0"-70"-15,0 0 36 16,25 119-44-16,-18-100-34 16,-1-4-15-16,-2-5-5 0,1-4-5 15,-3-6-12-15,-2 0-7 16,0 0-7-16,0 0 0 15,0-16-10-15,0-12 10 16,7-9 17-16,0 4-15 16,4 0-1-16,0 7-1 15,4 8-2-15,2 3-5 16,-5 10 7-16,5 5-3 16,0 0-2-16,3 8 3 15,3 16 2-15,-4 4 15 16,-1-2-6-16,-3-5 11 15,-5-7-12-15,-3-6-8 16,-3-7-1-16,-2-1-3 16,-2 0 2-16,4-5-3 15,5-20-2-15,3-4 6 0,1 0-4 16,-2 9-6-16,0 12 7 16,2 8-6-16,3 0 5 15,2 16 0-15,2 12 5 16,0 3 4-16,-2-2 3 15,-4-5 4-15,-4-8-8 16,-3-7-1-16,0-5-1 16,-5-4-2-16,1 0-30 15,-1-18-67-15,6-20-130 16,-1-13-94-16</inkml:trace>
  <inkml:trace contextRef="#ctx0" brushRef="#br0" timeOffset="-157675.08">24029 12433 488 0,'0'0'218'0,"0"0"-186"0,0 0 81 0,0 0-19 15,10 139-49-15,0-89-9 16,1 0 43-16,-4 5-3 15,2-3-21-15,-4-3 1 16,1-8-18-16,-2-7-24 16,-2-9 2-16,1-9-15 0,-3-10 3 15,0-6-4-15,2 0-2 16,1-3-19-16,3-25-7 16,3-8 28-1,4-4 0-15,3-1-1 0,2 5-13 16,2 9-3-16,0 3 4 15,5 10-1-15,2 8 2 16,-1 6 5-16,3 0 3 16,-5 4 4-16,-1 16 1 15,-6 6 8-15,-7 4 10 16,-8 1 3-16,-2-1-1 16,0-1-6-16,-21-3 0 15,-5-5-6-15,-3-7-4 16,2-8-5-16,1-6-6 0,3 0-19 15,7 0-19-15,10-6-37 16,6-18-157-16,4-5-65 16,35-5-66-16</inkml:trace>
  <inkml:trace contextRef="#ctx0" brushRef="#br0" timeOffset="-157319.87">24593 12701 535 0,'0'0'186'0,"0"0"-126"0,0 0 66 0,0 0-52 0,0 0-38 16,0 0-3-1,-87 102 7-15,83-84-2 0,4-2-6 16,0-3-19-16,0-4-2 16,0 0-11-16,0-8 0 15,13-1-4-15,7 0 2 16,4 0-5-16,1 0 7 15,-3-8 0-15,-1 3 2 16,-4 1 1-16,-5 4-3 16,-1 0 4-16,-3 0-3 15,-1 0 3-15,0 1 2 16,-3 7-1-16,1-4 3 16,-3 0-5-16,-2-1-3 15,2-3 0-15,-2 0-10 0,2 0-90 16,5-14-60-1,-2-8-132-15,-1-6-186 0</inkml:trace>
  <inkml:trace contextRef="#ctx0" brushRef="#br0" timeOffset="-157007.95">24835 12344 270 0,'0'0'346'16,"0"0"-266"-16,0 0 67 0,0 0-30 15,0 0-74 1,0 0 1-16,0 74 40 0,6-20-5 16,-2 8-8-16,-2 5-22 15,-2-3-2 1,0 0-19-16,0-8-8 0,0-8-7 15,0-12-6-15,0-9-7 16,0-15-7-16,0-8-19 16,0-4-33-16,2 0-54 15,13-25-56-15,8-12 8 16,2-7-105-16,4 2-127 16</inkml:trace>
  <inkml:trace contextRef="#ctx0" brushRef="#br0" timeOffset="-156675.17">25112 12659 187 0,'0'0'307'16,"0"0"-164"-16,0 0 26 16,0 0-38-16,0 0-38 15,0 0-18-15,-9 0-18 16,-4 0-29-16,-5 6-25 16,-3 14 4-16,2 6 2 15,1 2-2-15,5-1 10 16,6 0-13-16,7-5 5 15,0-5-9-15,0-6-3 16,7-2-2-16,10-5-13 16,4-4 6-16,-1 0 4 15,-1 0 8-15,0-9-2 0,-4-1 0 16,-1 1-11-16,-4 2 8 16,-1 4-1-16,-2 3 2 15,2 0 2-15,0 0-9 16,5 0-4-16,3 0-58 15,5-9-53-15,3-7-113 16,2-8-105-16</inkml:trace>
  <inkml:trace contextRef="#ctx0" brushRef="#br0" timeOffset="-155725.54">25473 12605 474 0,'0'0'257'0,"0"0"-155"16,0 0 36-16,0 0-90 15,0 0-38-15,0 0-1 16,-125 36-5-16,107-12-1 16,5-2-3-16,7-1 20 15,3-4-2-15,3-5-15 16,0-2-3-16,9-5-1 16,18-5-9-16,8 0 3 15,5 0 4-15,7-15-14 16,-9 7 8-16,-5 8 9 15,-10 0-6-15,-8 24 12 16,-5 20-1-16,-6 11 16 16,-4 2 3-16,0 2-12 0,0-5 2 15,-14-6 1 1,-3-2 2-16,-6-9-11 0,1-10-4 16,2-7 3-16,6-12-2 15,6-5 3-15,1-3-6 16,5-7-12-16,2-20-20 15,0-16 23-15,4-7 6 16,25-10 2-16,7-6 0 16,4-1 2-16,-2 5 1 15,-6 8 1-15,-3 6-3 16,-10 10-1-16,-5 4 1 16,-3 7 1-16,-3 6-1 0,-3 5-8 15,-3 6 6 1,1 6 4-16,-3 4 1 0,0 0 4 15,0 0 0 1,0 0 5-16,0 18-8 0,-10 8-4 16,4 4-2-16,2 4 2 15,4-3 18-15,0-2-6 16,0-5 3-16,6-8-8 16,10-5 4-16,-3-8-7 15,3-3-4-15,1 0 2 16,4-8-2-16,0-14 0 15,2-2-3-15,2 0 1 16,-3 2-10-16,0 4-4 16,-6 8 15-16,-3 8-1 15,-1 2 2-15,-2 0 1 0,1 22 11 16,3 8 6 0,-3-2 0-16,-5-4 3 0,2-6-10 15,-4-7-3-15,0-10-8 16,-1-1-3-16,3 0 0 15,8-20-2-15,5-14 5 16,6-7 0-16,2 2-10 16,0 7 2-16,-5 11-6 15,0 14 11-15,-2 7-2 16,1 0 5-16,-4 12 0 16,3 8 6-16,-2-2 3 15,0-6-5-15,-5-4 1 0,1-4-5 16,-1-4-2-1,3 0 2-15,-1-14 0 0,5-10 0 16,-7 4-1-16,1 9-9 16,-5 4 4-16,-1 7 4 15,6 0 2-15,1 14 8 16,1 8 0-16,0-4-2 16,2-2-6-16,-3-8-1 15,5-8-39-15,1 0-136 16,-8-16-236-16</inkml:trace>
  <inkml:trace contextRef="#ctx0" brushRef="#br0" timeOffset="-145724.21">21692 13458 214 0,'0'0'116'0,"0"0"-93"16,0 0 47-16,0 0 10 15,0 0-35-15,0 0-32 0,0 0-13 16,-7 0 2 0,5 0-2-16,2 0 5 15,0 0 17-15,-4 3 23 0,2 2 37 16,-1 1 4-16,1-3-23 15,0-1-13-15,2 0-18 16,0 0-3-16,0 0-9 16,0-2-4-16,0 2-4 15,0 4 2-15,4 8-12 16,21 6 37-16,8 4 3 16,1 4-1-16,1 0-17 15,3-1-3-15,0-1-12 16,-2 0 1-16,2-5-1 15,-3-4-3-15,-1 0 5 0,-3-9-6 16,-2-2 7 0,-5 1-2-16,-2-1-8 0,-2-4 4 15,-4 2-5-15,0 2 8 16,0 2-8-16,-6 0 4 16,-1-2-4-16,-1 0 6 15,-4-4-5-15,-4-2-2 16,2 0 0-16,2 0-7 15,1 0 4-15,1 0-8 16,4 0 5-16,-6 0 6 16,0 0 0-16,-4 0 2 0,0 0-6 15,2 0-14 1,-2 0-51-16,3 0-56 0,-3-2-5 16,4-10-26-1,-2-2-50-15,2 2-137 0</inkml:trace>
  <inkml:trace contextRef="#ctx0" brushRef="#br0" timeOffset="-145368.34">22450 13600 282 0,'0'0'395'0,"0"0"-324"0,0 0-10 16,0 0 50-16,0 0-41 0,0 0-47 15,24 72-1 1,-11-48 3-16,3-6 9 16,2 0-9-16,0-6-13 0,-3 0-3 15,3 0-2-15,-3-2-6 16,1 1 8-16,-3-4-8 16,-3 3 2-16,-4-8 3 15,-4 4-5-15,-2 4 15 16,0-4 10-16,0 4 5 15,-2 2-7-15,-18 0-10 16,3 2-8-16,-6-3 3 16,1 4-5-16,-1-5-4 15,1 3 0-15,4-1-8 16,7-5-28-16,5-3-43 16,6-4-78-16,2 0-109 15,25-17-146-15</inkml:trace>
  <inkml:trace contextRef="#ctx0" brushRef="#br0" timeOffset="-144692.62">23310 13980 586 0,'0'0'206'0,"0"0"-163"0,0 0 64 0,0 0-25 16,0 0-71-16,0 0-3 16,2-6 19-16,6-18 45 15,2-8 5-15,-1-6-25 16,-5-8-22-16,0-5-10 0,-4-5-14 16,2 2-4-16,-2 4-1 15,5 6-1-15,-3 11-1 16,3 10 0-1,0 11-2-15,-3 12-4 0,2 0-14 16,7 20-15-16,1 18 36 16,3 8 7-16,-1 7-7 15,-1-12 9-15,-3-3-1 16,0-5 0-16,-1-13-5 16,-5-14-3-16,0-4 0 15,-2-2-3-15,6 0-17 16,3-19 20-16,2-17 10 15,5-8-10-15,-3 3-6 16,1 6-10-16,-5 16 2 0,-7 13 6 16,4 6-6-16,2 6-5 15,3 21 11-15,10 9 8 16,-1 5 17-16,-4 1 3 16,2 0 13-16,-4-4-16 15,-3-8-11-15,-4-6-2 16,-5-8-4-16,3-10-37 15,0-6-93-15,2 0-128 16,2-20-170-16</inkml:trace>
  <inkml:trace contextRef="#ctx0" brushRef="#br0" timeOffset="-144409.56">24025 13703 712 0,'0'0'170'0,"0"0"-139"0,0 0 124 16,0 0-70-16,0 0-77 15,0 0-2-15,-125 44 14 16,107-25 8-16,0 4-8 16,10 2 4-16,0 1-12 15,8-2 4-15,0-2-5 0,3-8-11 16,21-6-5-1,10-8-11-15,4 0-4 0,0-12 4 16,0-16-21-16,-12-6-25 16,-5-3-96-1,-8 8-73-15,-11 5-81 0</inkml:trace>
  <inkml:trace contextRef="#ctx0" brushRef="#br0" timeOffset="-144097.89">24025 13703 554 0,'111'-4'146'0,"-111"17"-88"15,3 5 85-15,7 4-30 16,2 0-33-16,3 0-6 16,-4-2-14-16,3-2-5 0,-5-2-21 15,-1-6-14-15,2-4-20 16,-2-4-1-16,5-2-5 15,6 0-6-15,-1 0 12 16,3-14 1-16,-2-6 6 16,-2-6-1-16,-3 1-3 15,-6-2-3-15,-5 1 0 16,-3 5-30-16,0 6-33 16,0 3-65-16,0 7-66 15,0 5-98-15</inkml:trace>
  <inkml:trace contextRef="#ctx0" brushRef="#br0" timeOffset="-143913.48">24486 13647 749 0,'0'0'81'0,"0"0"48"16,0 0 64-16,20 127-117 15,-13-95-40-15,-3-4-10 16,0-6 5-16,1-4-19 15,0-8-10-15,-3-5-4 16,2-5-15-16,1 0-64 16,1-9-169-16,5-21-105 15,1-4-128-15</inkml:trace>
  <inkml:trace contextRef="#ctx0" brushRef="#br0" timeOffset="-143505.96">24685 13749 758 0,'0'0'120'0,"0"0"-16"16,0 0 80-16,0 0-115 16,0 0-39-16,0 0-16 15,0 101-8-15,0-101-6 16,0 0-7-16,2 0-8 16,9-16 15-16,2-18 3 15,5-6-3-15,2-2-10 16,-5 11-26-16,-1 13 28 15,-5 13 4-15,-5 5 3 16,3 0-7-16,1 0 3 0,2 12 5 16,1 3 18-16,-3 3-2 15,2-5 1-15,-4-5-7 16,-1-4-7-16,-1-4-3 16,6 0-13-16,3-8-17 15,7-21 22-15,2 4 4 16,-2 3-16-16,-2 9-18 15,-7 12 21-15,0 1 6 16,1 5-5-16,-2 22 16 16,3 2 12-16,3 0-4 15,3-9-8-15,4-14-64 16,6-6-103-16,3-5-85 0,-1-22 15 16</inkml:trace>
  <inkml:trace contextRef="#ctx0" brushRef="#br0" timeOffset="-142879.02">25304 13539 280 0,'0'0'373'16,"0"0"-208"-16,0 0-9 15,0 0-13-15,0 0-93 16,0 0-18-16,-105 84 11 16,80-54-15-16,8 1 8 15,5-1-10-15,6-3-11 16,6 2-11-16,0-8-4 15,0-4-3-15,20-9-2 0,7-8-45 16,4 0-13-16,0 0-9 16,-4-14-17-16,-10 1-12 15,-7 0 2-15,-10 3 3 16,0 6 56-16,-3 2 40 16,-17 2 14-16,0 0 6 15,3 0 7-15,5 0 18 16,8 0 12-16,1 0-15 15,3 0-39-15,0 0-3 16,0-11-43-16,7-6-21 16,15-6 13-16,5 1-5 15,2 4-53-15,5 4 20 0,-3 5 5 16,-4 4 59 0,-8 5 25-16,-3 0 29 0,-5 3 60 15,-7 15 12-15,2 6 49 16,-4-1-32-16,0 2-31 15,-2-7 5-15,0-4-10 16,0-10-42-16,2-4-37 16,0 0-3-16,3 0-19 15,3-12-10-15,4-14 22 16,3-3 4-16,1 3-5 16,-5 13-11-16,2 4 18 15,-1 9-6-15,1 0 2 0,3 0 5 16,1 21 4-1,3 0 30-15,-5 2-9 0,2-4-17 16,-7-9-2 0,-2-1-4-16,-4-9-2 0,3 0-49 15,1-5-82-15,6-30-31 16,3-15 27-16,2-22-53 16,-6-8-307-16</inkml:trace>
  <inkml:trace contextRef="#ctx0" brushRef="#br0" timeOffset="-142280.81">25825 13127 586 0,'0'0'190'0,"0"0"-145"0,-5 134 118 0,5-83-61 16,0 8-36-16,0-3-13 15,2 4 10-15,-2-4-25 16,0-6-5-16,0-7-18 15,0-11-10-15,-4-9-5 16,-2-6-10-16,3-7-23 16,3-8-27-16,0-2 6 15,0 0-13-15,0 0-22 16,0-2 17-16,0-14 60 16,9-4 12-16,9-10 12 15,9-3-9-15,2 1-3 16,5-2-7-16,3 4-7 0,-1 9 11 15,-3 2 6 1,-8 7-5-16,-9 5 4 0,-5 4 4 16,-9 3 16-16,0 0 20 15,-2 0 8-15,0 0 17 16,0 0 6-16,-2 8-22 16,-19 12-32-16,0 5-12 15,-2 4 16-15,3 10-5 16,7 1 2-16,4-3-10 15,6-6-1-15,3-9-9 16,0-8-1-16,3-8-2 16,14-6-9-16,10 0 2 15,7-10-2-15,3-21 10 16,-1-1-1-16,-2 5-9 16,-12 6-8-16,-6 12 12 15,-8 7 4-15,-1 2-10 16,3 0-1-16,-4 8 15 0,5 7 0 15,-3-2 0-15,4-5-4 16,5-6-84-16,10-2-114 16,7-19-89-16,6-19-10 15</inkml:trace>
  <inkml:trace contextRef="#ctx0" brushRef="#br0" timeOffset="-141541.45">26558 13415 161 0,'0'0'460'0,"0"0"-415"0,0 0 39 0,0 0 19 16,-123 70-81-16,108-44-17 16,9 2 48-16,6-3 11 15,0-3-17-15,0-3-25 16,15-1-20-16,3-4 0 16,-1 4 15-16,4 0-2 15,-1 5 14-15,-3 3 17 16,-3 4-9-16,-7-2 2 15,-5 2-6-15,-2 0-18 16,0-6 1-16,-2-4-13 16,-17-6 6-16,0-6-9 15,-1-8-1-15,1 0-17 16,9 0 13-16,3-10-9 0,7-12-3 16,0-11 4-16,0-6 5 15,17-11 0-15,8-11 7 16,6-4 0-16,5-3-11 15,7 7 0-15,1 13-4 16,-1 18 10-16,-6 12 5 16,-5 16-1-16,-10 2 2 15,-7 10 4-15,-6 20 9 16,-9 2-7-16,0 6 1 16,0-1-7-16,-9-8-3 15,-4-4-16-15,4-10-29 16,0-7-19-16,5-5-7 15,2-3 31-15,2 0 42 16,0 0 0-16,0 0 1 0,0 0-5 16,0 0 5-16,8 0 3 15,15-7 0-15,6-4 13 16,4-4 15-16,7-5-17 16,3-4 0-16,-1-2-4 15,-7-2 2-15,-8-1-7 16,-12 6 3-16,-3-1-8 15,-8 2 3-15,-4 2-3 16,0 2-2-16,-2 6-3 16,-20 2-15-16,-3 10 16 15,-6 0-4-15,-3 0 7 0,3 24 2 16,4 6 2 0,12 6 6-16,15 2 25 0,0-4-10 15,9-4-7 1,20-7-16-16,4-14-1 0,3-9 0 15,-1 0-5-15,0-26-7 16,-4-12-42-16,-10-6-63 16,-11-1-71-16,-10-2-49 15</inkml:trace>
  <inkml:trace contextRef="#ctx0" brushRef="#br0" timeOffset="-141364.62">26603 13056 567 0,'0'0'162'0,"0"0"-105"0,125 14 110 0,-90-14-114 0,-8 0-53 16,-14 0-42-16,-13-2-128 15,0-2-165-15</inkml:trace>
  <inkml:trace contextRef="#ctx0" brushRef="#br0" timeOffset="-141082.59">24673 13316 788 0,'0'0'0'16,"0"0"-16"-16,0 0-160 0,0 0-122 15</inkml:trace>
  <inkml:trace contextRef="#ctx0" brushRef="#br0" timeOffset="-130556.83">17220 13846 178 0,'0'0'98'0,"0"0"-19"0,0 0 40 15,0 0-20-15,0 0-28 16,0 0 15-16,0 0-11 16,12-22-12-16,-12 18 1 0,0 2 11 15,0 2-9-15,0 0 14 16,0 0-8-16,0 0-14 16,0 0-5-16,2 10-15 15,4 9-7-15,3 8-7 16,0 5-5-16,3 6-8 15,-2 11 11-15,-1 2-5 16,-2 7 8-16,-4 5-6 16,-1 1-2-16,-2-2-7 15,2-1 0-15,0-5-4 16,0-9-3-16,2-6 3 16,1-13-5-16,-1-12-1 15,1-10-6-15,0-6-6 16,-3 0-29-16,0-6-20 0,-2-22-6 15,0-16-15-15,0-10-94 16,0-1-153-16,0 5-140 16</inkml:trace>
  <inkml:trace contextRef="#ctx0" brushRef="#br0" timeOffset="-130237.54">16971 13886 352 0,'0'0'341'0,"0"0"-209"0,0 0-18 0,0 0 17 16,0 0-28-16,0 0-37 15,68 18-5-15,-14-18-17 16,13 0-3-16,7-18-5 15,3-10-4-15,-2-4-8 16,-13 3-16-16,-16 8-4 16,-10 7-3-16,-16 10-1 15,-11 4-3-15,-5 0-21 16,-4 8-9-16,0 16-8 16,-6 0-69-16,-17 2-163 0,1 0-241 15</inkml:trace>
  <inkml:trace contextRef="#ctx0" brushRef="#br0" timeOffset="-129711.24">17581 14159 309 0,'0'0'412'15,"0"0"-286"-15,0 0 5 16,0 0-11-16,0 0-49 15,0 0-30-15,13 49 5 16,1-18 13-16,-1 5-3 16,-1 8-5-16,1 6-9 15,-5-1-4-15,2-5-19 16,-3-10-3-16,-1-10-9 16,-4-8-7-16,2-11 0 15,-1-5 0-15,-1 0 0 0,0-5-6 16,0-28-7-1,6-11 13-15,2-10 0 0,3 1 0 16,3 4 0-16,-1 11 4 16,-1 12-4-16,-5 6-3 15,-3 10 1-15,2 9-3 16,-2 1-19-16,3 0-10 16,3 6-3-16,-1 11 6 15,-1-3-34-15,2-1-72 16,-1-13-146-16,2 0-178 15</inkml:trace>
  <inkml:trace contextRef="#ctx0" brushRef="#br0" timeOffset="-129362.46">17953 14227 326 0,'0'0'261'16,"0"0"-125"0,0 0-12-16,0 0-28 0,0 0-17 15,0 0 14-15,-24 0 7 16,11 18-33-16,-3 16-23 15,0 2-10-15,5 7-8 16,2 1-8-16,9-5 0 16,0-3-10-16,0-11-4 15,0-11-4-15,16-14-2 16,6 0-25-16,5-17 4 16,-1-20 16-16,1-10 2 15,-2 5 2-15,-10 6 1 16,-6 15-1-16,-4 14 2 0,-3 7 1 15,3 0 7-15,1 18 6 16,5 14 1-16,1 6-4 16,1-3-3-16,-2-5-7 15,0-12-4-15,0-8-21 16,-4-10-31-16,-2 0-44 16,-1-14-86-16,0-22-33 15,-2-7-77-15</inkml:trace>
  <inkml:trace contextRef="#ctx0" brushRef="#br0" timeOffset="-129034.85">18185 14361 534 0,'0'0'185'15,"0"0"-54"-15,0 0 9 16,0 0-59-16,40 111-16 16,-33-97-2-16,-3-7 0 15,-2-3-16-15,-2-4-17 16,0 0-18-16,0-13-12 15,0-25-1-15,0-17 0 16,2-4 1-16,8 6-8 16,1 9 3-16,4 17 4 15,3 14-1-15,3 13 2 16,2 0 4-16,0 16 19 16,2 18-1-16,-9 10-8 15,-3 4-6-15,-5-2 0 0,-6-3-7 16,0-14 1-1,-2-8-2-15,0-13-12 0,0-8-34 16,0 0-60-16,0-31-158 16,8-8-161-16</inkml:trace>
  <inkml:trace contextRef="#ctx0" brushRef="#br0" timeOffset="-128739.54">18651 14135 486 0,'0'0'277'16,"0"0"-137"-16,0 0 37 0,0 0-80 16,0 0-54-1,0 0-9-15,-97 112-17 0,97-88-6 16,0-2-8-16,4-7-3 16,13-7-12-16,7-1-21 15,1-5-4-15,4 0-1 16,0 4 27-16,-5 0 11 15,-4 10 1-15,-4 2 11 16,-7 6 11-16,-9 5 3 16,0 0-13-16,-4-2-12 15,-21-7-1-15,-6-10-28 16,2-10-39-16,4 0-27 16,8-19-58-16,7-6-121 0,10 3-85 15</inkml:trace>
  <inkml:trace contextRef="#ctx0" brushRef="#br0" timeOffset="-128271.86">18911 14526 554 0,'0'0'207'16,"0"107"-88"-16,5-54 60 15,1 0-76-15,-1-3-44 16,-5-5-16-16,0-5-10 16,0-5-3-16,0-17 1 0,0-8-16 15,0-6-5 1,0-4-2-16,0-12-8 0,-5-24-16 16,-4-14 8-16,1-14-3 15,1-7 5-15,2-4 5 16,3-5 0-16,0 7 1 15,0 1 0-15,2 5-1 16,0 9-4-16,0 8-9 16,6 16-10-16,10 7-3 15,5 16 4-15,0 9 2 16,4 2 12-16,0 0 6 16,-3 22 6-16,-3 11 6 15,-5 6 16-15,-11 7-3 0,-3 4 2 16,0 0 3-1,-14-3-16-15,-10-11-11 0,-5-12-9 16,-2-12-42-16,4-12-38 16,2-2-61-16,14-21-97 15,11-12-2-15,0 3-205 16</inkml:trace>
  <inkml:trace contextRef="#ctx0" brushRef="#br0" timeOffset="-127990.92">19239 14209 542 0,'0'0'277'0,"0"0"-189"0,0 0 60 16,-136 74-58-16,111-42-63 16,8 2-5-16,8 4-6 15,9 1 20-15,0-6-16 16,4 1-1-16,21-7 6 15,6-7-12-15,3-13-8 16,3-7-4-16,1-4-1 16,-3-27-10-16,-3-5-5 15,-12-10-10-15,-11 3-12 16,-9 3-24-16,0 8-35 16,-7 6-62-16,-13 12-52 15,3 8-112-15</inkml:trace>
  <inkml:trace contextRef="#ctx0" brushRef="#br0" timeOffset="-127707.56">19381 14369 653 0,'12'30'138'16,"1"3"33"-16,-2-1-14 15,0 1-65-15,-4-2-29 16,-3-6-27-16,-2-8-8 15,-2-8-10-15,0-9-7 0,0 0-11 16,0-13-4 0,-4-17-17-16,0-10-5 0,4-3 14 15,0 4 1 1,2 2 3-16,16 3 7 0,4 6-4 16,-2 6-4-16,0 8-15 15,-4 6-13-15,-8 8-24 16,2 0-66-16,-4 0-69 15,-1-2-209-15</inkml:trace>
  <inkml:trace contextRef="#ctx0" brushRef="#br0" timeOffset="-126835.58">19653 13794 524 0,'0'0'230'0,"0"0"-141"0,0 134 43 0,0-68-31 16,0 6-43-16,0 7 5 16,2-3-17-16,-2 0-14 15,0-9-9-15,0-9-14 16,2-12-7-16,1-12-2 15,2-12-3-15,-3-12 3 16,0-5 0-16,-2-5-4 16,0-11-26-16,0-21-8 15,0-15 21-15,5-3 12 16,5 3-12-16,6 10-13 16,4 13 30-16,2 8 0 0,5 5 4 15,4 5 8 1,-4-3-4-16,2 3-8 0,0 2-2 15,-5-6-14 1,-4 2 3-16,-1 1 0 0,-11-2-1 16,-1 3 13-16,-3 0 0 15,-4 0 1-15,0-3 9 16,0 3 0-16,-11 3-1 16,-7 3 4-16,-3 0 5 15,-6 0 10-15,0 18 9 16,0 11-21-16,7 13 2 15,7 2-8-15,10 3 8 16,3 0-10-16,0-7 2 16,19-4-9-16,9-15-3 0,6-6-3 15,4-11-1-15,-1-4 6 16,-1 0-6-16,-1-26-8 16,-6-2-39-16,-8 2-12 15,-10 2-21-15,-11 3-16 16,0 7 29-16,-13 5 28 15,-14 6 27-15,-7 3 16 16,1 0 1-16,-2 3 2 16,8 6 8-16,6 0 11 15,13-4-2-15,8 4-6 16,0-6-5-16,4 1-6 16,19-2-12-16,6-2 5 15,2 0-16-15,2-9-33 16,3-10-61-16,-3-9-66 15,-2 0-51-15</inkml:trace>
  <inkml:trace contextRef="#ctx0" brushRef="#br0" timeOffset="-126491.03">20293 14107 197 0,'0'0'356'0,"0"0"-219"15,0 0-36-15,0 0-17 16,0 0-44-16,-114 96-9 15,114-78 7-15,0 2-13 16,12-3-19-16,9-6-3 0,6-1-3 16,2-6-1-1,4-2-1-15,1 0-5 0,-3 4-6 16,0 3 12 0,-2 8 1-16,-4 5 7 0,-7 6 13 15,-7 2 20-15,-11 3 15 16,0-1-4-16,-4-6-4 15,-25-4-20-15,-9-8-21 16,-5-6-6-16,1-8-1 16,4 0-3-16,7 0-1 15,6-12-5-15,7-2-15 16,5-4-43-16,9-6-84 16,4-5-101-16,0 0-132 0</inkml:trace>
  <inkml:trace contextRef="#ctx0" brushRef="#br0" timeOffset="-97520.77">2210 16168 285 0,'0'0'176'0,"0"0"-165"0,0 0 13 15,0 0 38-15,0 0-41 16,0 0-17-16,0 0 21 16,0 0 30-16,0 5 7 15,0-4-2-15,0 4-7 16,0 2 7-16,0 1-10 16,0 2 3-16,0 4-11 0,0 2 2 15,4 4-18-15,-2 2-11 16,1 4 4-16,-1 2 0 15,0 3 3-15,0 5 1 16,0 4-3-16,-2 4-11 16,2-4 7-16,4 4-11 15,-2 2 6-15,-2 2-3 16,2-3 3-16,-4 5 3 16,3-6 1-16,-3 0-2 15,0-2-6-15,0-2-1 16,0-6-1-16,0-2 6 15,0 1-6-15,0-8 1 0,0 6-3 16,0-4 1 0,0-4-3-16,0 3 0 0,0-4 0 15,0-2 0-15,0 1 1 16,0 2-2-16,0-2 0 16,0-2 3-16,0-7-3 15,0 1 1-15,0 6-1 16,0-5 2-16,0 3-1 15,0 2-1-15,0-2 1 16,0-4-1-16,0 1 1 16,0-2-1-16,0 2 0 15,0-5 0-15,0-4 0 16,0 8 0-16,0-4 0 16,0-1 0-16,0 2 0 15,0-5 2-15,0-5-4 0,0 0 1 16,0 0 0-16,0 0-3 15,0 0-8-15,0 0-8 16,0 0-26-16,0 0-28 16,0 0-62-16,-3-18-39 15,-5-5-94-15,-2-9-256 16</inkml:trace>
  <inkml:trace contextRef="#ctx0" brushRef="#br0" timeOffset="-96143.68">2027 16074 219 0,'0'0'164'0,"0"0"-147"0,0 0 0 0,0 0 65 16,0 0-41-16,0 0-41 16,-6 28 5-16,4-28 5 15,2 4 27-15,-4 0 13 16,4-4 5-16,-2 6-12 15,0 2 17-15,0-1-20 16,2-2-15-16,0 1-4 16,0-6 12-16,0 0-13 15,0 0 3-15,0 0 0 16,-2 0 12-16,2 0 14 16,0 0 1-16,0 0-18 15,0 0-23-15,0 0-8 0,4 0-1 16,19 4 9-16,6-4-1 15,8 0 4-15,6 0-3 16,1 0 0-16,-2 4 2 16,-3-2-8-16,-8 2 4 15,-4 0-4-15,-3 0 1 16,-2-4-3-16,-3 4 0 16,-4-4 0-16,-7 0-1 15,0 0 0-15,-4 0 0 16,-4 0 3-16,0 0-2 15,0 0 6-15,0 0-6 16,0 0 13-16,0 0 2 0,-4 0-1 16,-14 5-9-16,-1-5-5 15,-2 1-2-15,-2 2-2 16,-2-1-8-16,-1 0 4 16,-1 3 0-16,1-1 3 15,-5 2-7-15,-1-2 3 16,1 0-5-16,2 0-4 15,5-4 2-15,1 0 14 16,0 0-17-16,4 0 11 16,-1 0-4-16,2-4 9 15,4 0 2-15,8-2 2 16,2 4 3-16,2 2 3 16,2 0-1-16,0-2-5 0,0-2-2 15,0-3-3-15,0-8 3 16,15-7 2-16,7-10 2 15,5-4 6 1,2-8-3-16,0-5-1 0,0-1-2 16,-5-6 2-16,1 10-6 15,-7 0 2-15,-5 17-2 16,-1 6 1-16,-6 8-1 16,-4 8 0-16,0 7 0 15,-2 0-2-15,2 0 2 16,-2 0-8-16,5 0 4 15,3 0 0-15,4 12 4 0,1 2 3 16,3 0-3 0,-1 3 1-16,1 10-1 15,-1-4 3-15,2 13-1 0,-5 4 15 16,2-1 4-16,-3 2-2 16,0-1-9-16,-1 0 0 15,-4 0-5-15,1-3 4 16,-3-10-8-16,2-9-1 15,0-6 0-15,-4-8-2 16,0-4-6-16,-2 0-8 16,0-9-30-16,0-26-72 15,0-9-78-15,-16-6-169 16</inkml:trace>
  <inkml:trace contextRef="#ctx0" brushRef="#br0" timeOffset="-94774.7">2717 16079 72 0,'0'0'216'0,"0"0"-135"15,0 0 36-15,0 0-15 16,0 0-46-16,0 0-11 15,-6-5 28-15,6 5-4 16,-2 2 2-16,2 9-22 0,0 4-2 16,0 12 20-1,2 0-6-15,14 9-22 0,-1 8-13 16,3 4-2-16,-2 1-7 16,0-3-5-16,-1-10-4 15,-7-10-4-15,0-8-3 16,-6-10 0-16,0-2 1 15,0-6-2-15,-2 0 0 16,0 0-1-16,0-14-12 16,-4-18 6-16,-12-8 7 15,-1-9 0-15,-2 4 0 16,4 0 0-16,-1 1-9 16,5-6 0-16,7 2-6 15,-1 4-5-15,5 0 5 0,0 7 4 16,0 5-1-16,7 6-15 15,11 2-4-15,4 8 5 16,5 6 0-16,2 6 8 16,-2 4 7-16,-3 0 4 15,-4 4 0-15,0 15 2 16,-2 4-4-16,-4 8 9 16,-6 0 11-16,-4 4 18 15,-4 5 1-15,0-5 6 16,-6 7-11-16,-17-3-5 15,-6-3-8-15,0-6-12 0,0-10-7 16,2-7-40 0,6-13-54-16,7 0-41 0,12-17-96 15,2-10-179-15</inkml:trace>
  <inkml:trace contextRef="#ctx0" brushRef="#br0" timeOffset="-94384.55">3068 16034 374 0,'0'0'310'0,"0"0"-283"0,0 0 50 0,0 0 33 16,0 0-72 0,0 0-25-16,-37 40 12 15,27-30 13-15,-1 2 6 0,-3 12-11 16,3 2-4-16,0 5-19 15,4 2 7-15,5-3-5 16,2 1-7-16,0-14-5 16,0-7-2-16,4-6-6 15,12-4 0-15,-1 0-13 16,6-26-19-16,-1-10 12 16,-3 0 19-16,-1 5 0 15,-7 10 5-15,-3 15-1 16,2 6 1-16,-2 0-2 15,7 18 3-15,8 10 3 16,1 6 20-16,-4-2-7 16,-2-2-6-16,-3-12-7 0,-7-12-4 15,-2-6-56-15,-4 0-88 16,0-32-127-16,0-14-163 16</inkml:trace>
  <inkml:trace contextRef="#ctx0" brushRef="#br0" timeOffset="-94302.03">3068 16034 649 0</inkml:trace>
  <inkml:trace contextRef="#ctx0" brushRef="#br0" timeOffset="-94085.86">3068 16034 649 0,'152'72'78'0,"-146"-47"-4"0,3 4 64 0,1-3-74 16,6 0-32-16,-3 2 14 0,1-6 5 15,-3-8-21 1,-4-6 0-16,-3-4-13 0,-4-4-17 15,0 0 0 1,0 0-9-16,0-21 9 0,0-15 5 16,0-9 1-16,0-5-6 15,0 6-4-15,0 4 2 16,0 14-7-16,0 8-14 16,5 6-16-16,6 9-5 15,0 3-11-15,3 0-9 16,-4 0-29-16,2 0-129 15,-7 0-291-15</inkml:trace>
  <inkml:trace contextRef="#ctx0" brushRef="#br0" timeOffset="-93444.77">3417 15534 569 0,'0'0'156'0,"0"0"-133"0,23 121 101 0,-4-60-54 0,4 12-30 16,-3 7 18-16,0 0 24 16,-2 1-23-16,-7-13-16 15,1-10-28-15,-8-14-13 16,0-14 4-16,-2-16-6 16,0-8-5-16,-2-6-22 15,0 0-31-15,0-14 17 16,0-10 40-16,0-7 1 15,-8 4 4-15,4 4-2 16,-1 2-1-16,5 3 0 0,0 0 1 16,0 2 1-1,9-2-2-15,8 0 4 0,3 0-3 16,3 0 0 0,-4 4-2-16,2 0 2 0,-5 2-2 15,-3 6 2-15,-7 3-2 16,-1 2 0-16,-3 1 3 15,-2 0 14-15,3 0 13 16,-3 0-2-16,2 13-4 16,0 14 5-16,5 9-4 0,-1 0-11 15,1-4-8 1,0-6-3-16,2-8-2 16,-5-11-1-16,-2-2-5 15,0-5-3-15,-2 0-29 0,0 0-31 16,3-16-84-16,-1-17-39 15,0-2-29-15,2-1-78 16</inkml:trace>
  <inkml:trace contextRef="#ctx0" brushRef="#br0" timeOffset="-93141.91">3912 15865 34 0,'0'0'459'0,"0"0"-370"0,0 0 37 0,0 0 0 0,0 0-43 16,0 0-2 0,0-6 21-16,0 6-36 0,0 2-15 15,-2 6-5 1,-5 6-22-16,-2 12-15 0,-2 5 1 16,2 6-4-16,5 4-3 15,4-5 0-15,0-6-2 16,0-4-1-16,4-12-6 15,11-9 3-15,6-5-9 16,4 0-18-16,1-15-26 16,3-15-27-16,-5-6-71 15,-1-8-69-15,-9 8-141 0</inkml:trace>
  <inkml:trace contextRef="#ctx0" brushRef="#br0" timeOffset="-92975.77">4084 15848 641 0,'0'0'161'0,"0"0"-109"16,0 0 57-16,0 0-58 15,19 101-32-15,-9-82 2 16,-1-1 11-16,-1-5-16 16,-1 0-16-16,-5-9 0 15,3-4-60-15,-5 0-117 16,0-4-202-16</inkml:trace>
  <inkml:trace contextRef="#ctx0" brushRef="#br0" timeOffset="-92540.45">4259 15937 494 0,'0'0'221'15,"21"111"-214"-15,-6-57 114 16,5-4-29-16,1 6-35 15,-2-6 11-15,-1-6 11 16,-3-3-29-16,-5-5-13 16,-4-10-10-16,-3-13-13 15,-3-4-6-15,0-9-1 16,0 0-7-16,0 0 4 16,0-12-1-16,-19-20 13 0,-2-13-16 15,-2-13 0 1,1-10-6-16,4-2-8 0,0-2-2 15,5 1-6-15,7 8-5 16,6 0 4-16,0 15-19 16,0 12 8-16,8 8 6 15,10 12-21-15,0 8 20 16,0 8 22-16,4 0 4 16,0 8-10-16,1 18 13 15,-8 7 2-15,-1 0 24 16,-8 5 9-16,-6 0-7 15,0 3-18-15,0-9-10 16,-14-10-12-16,-1-8-53 16,-1-14-46-16,5 0-136 0,5-14-58 15</inkml:trace>
  <inkml:trace contextRef="#ctx0" brushRef="#br0" timeOffset="-92190.25">4625 15681 233 0,'0'0'469'0,"0"0"-398"0,0 0 62 0,0 0-27 15,0 0-52-15,-85 117-25 16,74-90-1-16,0-4-13 16,7-10-8-16,-1-5 0 15,5-4-7-15,0-2-4 0,0-2-11 16,0 0 5-16,5 0 10 15,17 2 4-15,0 2-2 16,3-4 0-16,-3 0 1 16,-2 0-3-16,0 0-3 15,-7 0 0-15,-3 0-12 16,-2 0 3-16,-3-8-5 16,1-6-5-16,-2 3 7 15,1-4 12-15,-2 7-10 16,-1 4-27-16,0 2-23 15,3 2-40-15,1-4-38 16,0-5-101-16</inkml:trace>
  <inkml:trace contextRef="#ctx0" brushRef="#br0" timeOffset="-91411.06">4824 15580 539 0,'0'0'362'15,"0"0"-332"-15,0 0 122 16,-50 103-43-16,50-81-93 16,0-9-4-16,0 0-12 15,0-7-9-15,11 2 0 16,7 1-2-16,9-7-6 16,4 4-3-16,0 7 19 0,1-3 1 15,-3 7 5 1,-5 6 0-16,-4 7-2 0,-6 2 4 15,-6 4-2-15,-8-5 0 16,0-5 3-16,0-2 0 16,0-12 0-16,-4-2 0 15,-8-6-1-15,1-4-1 16,-1 0-6-16,0-8-26 16,1-21 17-16,5-9 2 15,3-12 1-15,3-7 6 16,0-16 0-16,3-1 0 15,7 2 1-15,4 9-1 0,-3 18 0 16,-5 12 0 0,-1 22-5-16,-3 7-13 0,-2 4 3 15,2 7 0-15,3 21 2 16,0 11 9-16,3 1 2 16,1 0-1-16,3-6-15 15,1-8-29-15,1-4-15 16,-1-13-27-16,2-4-16 15,-1-5 45-15,1 0 28 16,-1-2 9-16,1-10 23 16,3-6 4-16,-1-5 6 15,4 2 0-15,-3-2-4 16,-1 0-3-16,-1-4-2 16,-5 0 14-16,-2-4 2 15,-6 3 2-15,-3 4 15 0,0 8-9 16,0 8 1-16,0 4 13 15,0 4 21-15,-6 0-13 16,0 0-11-16,2 4-13 16,-5 14-21-16,3 4 1 15,0 0-3-15,2 0 2 16,4-2 0-16,0-3-1 16,0-4-1-16,0-3-4 15,2-1 3-15,14-9-8 16,1 0 0-16,4 0 9 15,-1-22-28-15,-3-15 13 16,-5-3 5-16,-7 0-10 16,-5-10-49-16,0 6-96 0,-32 4-168 15</inkml:trace>
  <inkml:trace contextRef="#ctx0" brushRef="#br0" timeOffset="-91242.71">4910 15276 539 0,'0'0'171'0,"0"0"-157"0,0 0 7 0,0 0 20 15,0 0-17-15,0 0-15 16,112-49-9-16,-108 48-31 16,-4 1-119-16,-2 10-324 15</inkml:trace>
  <inkml:trace contextRef="#ctx0" brushRef="#br0" timeOffset="-90237.41">3328 17048 325 0,'0'0'64'0,"0"0"-20"0,0 0 79 15,0 0-37-15,0 0-25 16,0 0 9-16,0 0 8 16,7 4 0-16,-7-4 2 15,0 0 8-15,0 0-35 16,0 0-34-16,0-14-2 15,0-30-9-15,0-14 15 16,-7-16-11-16,3 2-9 16,2 4-1-16,2 11-2 15,0 15 1-15,0 17-2 16,0 10 0-16,0 11-5 16,0 4-13-16,0 0-4 0,13 26 2 15,11 15 21-15,1 5 6 16,0-2 1-16,-6 0-6 15,-1-12 1-15,-5-7 1 16,-1-10-1-16,-8-7-2 16,1-8-4-16,-3 0-54 15,-2-17-41-15,0-18 92 16,0-15 7-16,0-9 9 16,0 6-9-16,-2 8-10 15,2 23 3-15,0 14 0 16,0 8 2-16,0 0 2 15,2 8-9-15,18 24 12 0,7 5 34 16,-3 11-12-16,-2-8-2 16,-3 0 2-16,-4-12 7 15,-1-6-10-15,-6-11-16 16,-1-6-3-16,-5-5-70 16,-2-8-116-16,0-28-279 15</inkml:trace>
  <inkml:trace contextRef="#ctx0" brushRef="#br0" timeOffset="-89814.69">3821 16633 261 0,'0'0'206'0,"0"0"-187"0,0 0 62 16,0 0-9-16,0 0-16 15,0 0 5-15,0 0 45 16,-9 0-9-16,-11 4-12 16,-5 18-23-16,-4 6-33 15,5 7-27-15,4 1-1 16,7-1 0-16,10-2 5 16,3-3-6-16,0-7-8 15,22-6 8-15,7 1-8 16,5-12 4-16,1-2-40 15,-2-4-2-15,-1 0-18 16,-8-24-10-16,-10-6-20 0,-10 2 17 16,-4-2 8-16,0 11-7 15,-16 10-25-15,-7 9 101 16,-2 0 34-16,-2 14 35 16,2 8 33-16,1 1-39 15,9 0 14-15,1-8-8 16,7-4-26-16,7-11-43 15,0 0-19-15,0 0-137 16,0-22-228-16</inkml:trace>
  <inkml:trace contextRef="#ctx0" brushRef="#br0" timeOffset="-89343.68">3947 16727 416 0,'0'0'184'0,"0"0"-82"0,0 0 38 16,0 0-53-16,0 0-50 16,0 0 31-16,46 66-13 0,-29-47-24 15,-3 3-4-15,-1-8-8 16,-5 4-1-16,-2-3-8 16,-2-4 4-16,-4-3 7 15,0-8-13-15,0 0-8 16,0 0-3-16,0-13-24 15,0-18 23-15,-10-17 4 16,2-6 0-16,3 4 0 16,5 11-3-16,0 16 2 15,0 8-2-15,0 13-13 16,0 2-29-16,5 0 5 16,9 8-23-16,3 10 16 15,1-10-48-15,-3-2-114 0,-6-6-119 16</inkml:trace>
  <inkml:trace contextRef="#ctx0" brushRef="#br0" timeOffset="-88946.54">4288 16601 299 0,'0'0'66'0,"0"0"-66"0,0 0-1 15,0 0-88-15</inkml:trace>
  <inkml:trace contextRef="#ctx0" brushRef="#br0" timeOffset="-87978.72">4407 16627 449 0,'0'0'134'0,"0"0"-96"0,0 0 83 0,0 0-58 16,0 0-52-16,0 0-5 15,-3 0 29-15,-5 0 29 16,-4 0 0-16,1 0 10 16,-5 6-16-16,1 12-27 15,-5 8-21-15,2 6-8 16,2 5 3-16,5 1-4 15,7-6-1-15,4 0 0 16,0-1 3-16,2-14 2 16,13-3-3-16,6-4-2 0,-1-6-4 15,2-4 4-15,0 0-2 16,1-6 2-16,-1-20-13 16,0-6-43-16,-4-8-63 15,2 4-71-15,-2 6-113 16</inkml:trace>
  <inkml:trace contextRef="#ctx0" brushRef="#br0" timeOffset="-87607.54">4670 16605 400 0,'0'0'148'0,"0"0"-68"16,0 0 71-16,0 0-42 0,0 0-15 15,0 0 10-15,-27 0-23 16,9 0-17-16,1 14-24 15,-2 9-24-15,1 4-16 16,3 3 4-16,6 2-4 16,7-5 0-16,2-5 4 15,0-12-8-15,0-7 1 16,0-3-16-16,13 0-22 16,12-21 16-16,2-5 13 15,0 2 10-15,-8 6 3 16,-5 10-2-16,-5 8 0 0,-3 0-7 15,3 0-10 1,0 8 8-16,0 10 10 0,-1 3 9 16,0-6 1-1,-2-5-10-15,-1-10-28 0,1 0-82 16,1-14-79-16,2-27-67 16,2 1-99-16</inkml:trace>
  <inkml:trace contextRef="#ctx0" brushRef="#br0" timeOffset="-87205.7">4882 16521 511 0,'0'0'191'0,"0"0"-155"16,0 0 115-16,0 0-72 0,0 0-45 16,0 0 30-16,-95 14-1 15,93-6-31-15,0 3-18 16,2-4-6-16,0 7 2 15,0 4-3-15,0-6 1 16,18-6-5-16,5-2-1 16,0-4-2-16,2 0 6 15,-2-17 2-15,-8-10-4 16,-8-9 2-16,-7-8 1 16,0-14 2-16,-14-10-1 15,-10-9-7-15,0 7 2 16,-1 12-3-16,5 12 8 15,2 16 11-15,5 8-4 16,4 16-7-16,7 6-1 16,2 0-4-16,0 23-3 15,0 18-15-15,0 12 2 0,6 8-2 16,7 3 0-16,1 3 8 16,1-9-8-16,3-4-5 15,5-6-13-15,6-8-42 16,2-12-89-16,3-15-73 15,-1-4-71-15</inkml:trace>
  <inkml:trace contextRef="#ctx0" brushRef="#br0" timeOffset="-86943.53">5193 16418 603 0,'0'0'66'0,"0"0"59"0,0 0-6 0,0 0-58 15,0 0-1-15,0 0 5 16,-120 44-26-16,104-21-12 16,5-4-3-16,7-2-1 15,4-3-16-15,0-6-7 16,13-2-10-16,16-6 10 16,9 0-1-16,4-10 0 15,3-17 0-15,-8-8 1 16,-10 3-1-16,-13 2 1 15,-14 2-40-15,0-3-75 16,-27 9-171-16</inkml:trace>
  <inkml:trace contextRef="#ctx0" brushRef="#br0" timeOffset="-84298.37">6432 15972 42 0,'0'0'174'0,"0"0"-33"0,0 0 13 0,0 0-27 16,0 0-9-16,0 0-20 16,0 0-11-16,0 0-31 15,-12 26-20-15,12-12-16 0,0 0-6 16,0 0 0-16,6 8 4 15,4 3 16 1,1 8 4-16,1 7-1 0,-6 4-6 16,1 0-4-16,-1 6-14 15,4 3-5-15,-4 1-3 16,1 3-1-16,-3 2-3 16,3 3 3-16,-4 1 0 15,1 0 6-15,-2 0 1 16,0-5-4-16,1-7-3 15,1-8-3-15,2-9 0 16,1-6-1-16,-2-2 0 16,2 6 0-16,-3-2 2 15,0 2-2-15,1-1 3 16,-3-3-3-16,0-10 2 16,-2 0-2-16,2-10 0 15,-2-8-2-15,0 0-6 0,0 0-30 16,0-26-54-16,0-20-31 15,-4-17-51-15,-3 1-126 16,-1 4-256-16</inkml:trace>
  <inkml:trace contextRef="#ctx0" brushRef="#br0" timeOffset="-83343.58">6207 15993 268 0,'0'0'139'0,"0"0"-129"0,0 0 109 0,0 0-37 16,0 0-54-16,0 0 38 16,0 0 46-16,0 0-40 15,0 0-23-15,0 0-5 16,5 0-14-16,8 0-12 16,9 0-4-16,7 0 14 15,11 0-4-15,5-7-10 16,4-7-3-16,-2 1-3 0,-3 3-6 15,-13 3 11 1,-6 2-4-16,-10 4 4 0,-5 1-10 16,-8 0 5-16,-2 0-1 15,0 0 5-15,0 0 21 16,0 0 8-16,0 0-12 16,0 0-9-16,0 0-10 15,0 0-3-15,0 0-6 16,-10 0-1-16,-9 1-9 15,-6 4-1-15,-6 2-3 16,-5-2 7-16,-1 0 3 16,0 4 0-16,6 0 2 15,3 0-6-15,5-2 3 16,5-1-7-16,5-1-2 16,9-1 8-16,0-4 3 0,4 0 1 15,0 0-2 1,0 0-8-16,0-15 2 0,0-10 8 15,15-6 1-15,3-4-1 16,-1-2 1-16,-1 1 3 16,-3 0 1-16,-2-1-4 15,-1 2 2-15,-4 5-1 16,3 0 0-16,0 10-1 16,-4 8-1-16,-1 6 0 15,-2 6 0-15,0 0-4 16,3 0 2-16,1 0 1 15,6 10-5-15,3 2 7 0,-1 4 6 16,1 2 3 0,-1-2-4-16,-1 1-1 0,0 6 2 15,3 1 0-15,-3 6-2 16,3 2 2-16,-3 2-6 16,-4-6 1-16,0-2-2 15,-3-8-24-15,-1-14-64 16,-3-4-119-16,-2-4-177 15</inkml:trace>
  <inkml:trace contextRef="#ctx0" brushRef="#br0" timeOffset="-82544">6887 15968 491 0,'0'0'147'0,"0"0"-83"0,0 0 47 15,0 0-64-15,0 0-38 16,0 0 31-16,35 88 13 16,-17-57-1-16,-2 13 15 0,-1 2-2 15,1 3-22-15,-3 1-13 16,-4-2-5-16,0-16-4 15,-3-9 2-15,-1-14-13 16,-3-4-8-16,-2-5-2 16,0 0 0-16,0 0-4 15,0-19-4-15,0-17 8 16,-13-14 1-16,-7-8 0 16,0 1 1-16,2 4-1 15,0 7 1-15,5 6-2 16,4 10 0-16,2 2 0 15,5 10-2-15,2 6 1 0,0 2-2 16,0 1 1-16,0 0-1 16,9-4 1-16,13-5 0 15,5 0 2-15,6 1 1 16,0-6-1-16,2 5 0 16,-4 5-4-16,-10 4 2 15,-7 5-5-15,-7 4-1 16,-5 0-15-16,-2 0 2 15,0 19-27-15,0 6-72 16,-18 2-153-16,-8 9-250 16</inkml:trace>
  <inkml:trace contextRef="#ctx0" brushRef="#br0" timeOffset="-82360.79">6951 16214 596 0,'0'0'141'0,"0"0"-136"0,0 0 127 16,0 0-93-16,123-112-32 15,-96 84-7-15,-6 8-18 16,-2 14-59-16,-11 6-22 16,-3 0-113-16,-3 4-84 15</inkml:trace>
  <inkml:trace contextRef="#ctx0" brushRef="#br0" timeOffset="-82056.59">7255 16054 39 0,'0'0'482'0,"0"0"-355"15,0 0 28-15,0 0-43 16,0 0-53-16,0 0-7 16,-54 42-28-16,42-24-6 15,1 2-6-15,5 2 6 16,1 3-2-16,3-2-7 15,2-4-6-15,0-6-3 16,0-5-3-16,2-8-3 16,14 0-2-16,4-8-21 15,5-20 11-15,-2-3 15 16,0 4 3-16,-3 8-2 16,-2 17-1-16,-2 2-6 0,-1 5 9 15,5 21 9-15,1 4 5 16,-4-2-3-16,-1-10-10 15,-7-10-1-15,-5-8-82 16,-4-26-130-16,0-19-120 16</inkml:trace>
  <inkml:trace contextRef="#ctx0" brushRef="#br0" timeOffset="-81510.47">7341 15605 526 0,'0'0'166'0,"0"0"-100"16,26 104 94-16,-9-54-88 15,0 6-29-15,3 4 9 16,-2 1 0-16,-2-7-25 16,-4-1 7-16,-2-4-12 15,-6-12-20-15,-4-12-2 16,0-6-13-16,0-18-7 15,0-1-39-15,0 0-37 16,-2-6 40-16,-6-10 16 16,-2 1 39-16,4 2 2 15,3 1 6-15,3-2 0 16,0 0 1-16,0-4 0 0,7-5 4 16,13-4-8-16,1-8 7 15,2 3-9-15,2-2-1 16,-7 11 3-16,-3 4 1 15,-8 11 1-15,-2 4-3 16,-5 4-3-16,0 0 22 16,0 0 49-16,0 16-16 15,0 9-34-15,-12 9-21 16,4 2 9-16,3 0 19 16,3-4 0-16,2-2 2 15,0-7-25-15,7-4-1 16,13-2-4-16,2-12-7 0,0-3 7 15,1-2 0 1,4 0 0-16,-6-7-17 0,2-16-15 16,-5-13-5-16,-9-8-28 15,-7-1-48-15,-2 4-53 16,0 10-65-16,0 9-119 16</inkml:trace>
  <inkml:trace contextRef="#ctx0" brushRef="#br0" timeOffset="-81203.59">7809 15861 84 0,'0'0'531'0,"0"0"-445"15,0 0 41-15,0 0 7 0,51 107-58 16,-33-82 6 0,-5-2-11-16,-3-2-23 0,-4-4-6 15,1-9-18-15,-5-4-12 16,-2-4-12-16,0 0 1 15,0 0-1-15,0-4-1 16,0-22-17-16,0-6 10 16,0-9-14-16,0 5 4 15,0 5 11-15,0 8 3 16,8 5 0-16,0 0 4 16,-2 6 0-16,1 3-2 15,-5 8-28-15,0 1-25 16,0 0-34-16,0-4-60 15,3 4-90-15,-3 0-147 0</inkml:trace>
  <inkml:trace contextRef="#ctx0" brushRef="#br0" timeOffset="-80803.75">8080 15761 646 0,'0'0'87'0,"0"0"59"15,0 0 17-15,0 0-99 16,0 0-18-16,0 0-10 16,-13 37-4-16,7-29-9 15,-1 7-1-15,0 7-8 16,3 4-6-16,-3 4-6 16,7 7 0-16,0-5-1 0,0-7-1 15,0-6-2-15,7-9-5 16,7-10-5-16,1 0-22 15,3-6-36-15,3-24 26 16,-2-10 40-16,-4-7 3 16,-6 13 1-16,-2 8 4 15,-7 16 0-15,0 10-1 16,2 0 29-16,0 8 6 16,3 14-29-16,4 6-9 15,2-6 0-15,2-4-1 16,1-5-22-16,-3-7-38 15,-7-6-64-15,0 0-79 0,-1-28-63 16,-3-9 86-16,0-1-165 16</inkml:trace>
  <inkml:trace contextRef="#ctx0" brushRef="#br0" timeOffset="-80425.72">8244 15756 98 0,'8'0'343'16,"-1"21"-216"-16,5 1 45 15,-2 0-30-15,-3-6-61 16,-1-5-14-16,-1-4-8 15,-2-7-27-15,-3 0-24 16,0-7 8-16,2-25-15 16,2-9-1-16,5-7 1 15,-1 8 0-15,2 14-1 0,-3 16 0 16,-1 10-4 0,3 0 4-16,7 14 9 0,1 8 10 15,-1 3-9 1,-3-2-5-16,-1-9-2 0,-8-7-3 15,0-7 0-15,-4 0-5 16,3 0-12-16,-1-19-31 16,2-9 27-16,6-4 19 15,-2 6-5-15,1 8 0 16,-3 9 2-16,4 9-4 16,1 0 9-16,3 21 4 15,-1 2 21-15,0 4-17 16,-2-6-5-16,0-6 0 15,-4-9-3-15,0-4-3 0,0-2-37 16,-1-4-113-16,3-19-66 16,5-8-16-16</inkml:trace>
  <inkml:trace contextRef="#ctx0" brushRef="#br0" timeOffset="-80066.84">8701 15547 400 0,'0'0'202'0,"0"0"-132"0,0 0 109 0,0 0-76 16,0 0-49-16,0 0-7 15,-56 46-8-15,51-24-2 16,5 1-18-16,0 7-3 16,0 1 2-16,0 1-3 15,9-4-9-15,14-4-6 0,0-9-3 16,6-14-35-16,2-1-75 15,-1-10 30-15,-6-13 27 16,-8-2 14-16,-14 5 3 16,-2 4 6-16,0 6 10 15,-18 2 9-15,-4 8 14 16,-2 0 14-16,1 0 12 16,3 14 4-16,5 1 3 15,3 0-24-15,6-7-9 16,1-8-14-16,5 0-77 0,0-2-76 15,0-19-46-15,0-8 48 16</inkml:trace>
  <inkml:trace contextRef="#ctx0" brushRef="#br0" timeOffset="-80034.54">8701 15547 63 0</inkml:trace>
  <inkml:trace contextRef="#ctx0" brushRef="#br0" timeOffset="-79784.08">8701 15547 63 0,'62'64'135'0,"-38"-57"6"0,-2 8-15 0,-1 3-4 0,-6-4-17 15,-3-2-12-15,-2-6-10 16,-5-4-31-16,-1-2-34 15,-4 0-14-15,2-6-4 16,-2-18-14-16,0-8 13 16,0-4 1-16,0 6 2 15,2 7-1-15,4 12 0 16,-2 11 4-16,4 0 12 16,5 15 22-16,6 12-14 15,-1 9-11-15,1-4-11 0,-3-4 1 16,-3-8-2-16,-2-10-2 15,-3-6 0-15,-6-4-19 16,0 0-35-16,-2-33-50 16,0-18 35-16,0-8-82 15,-7-9-121-15</inkml:trace>
  <inkml:trace contextRef="#ctx0" brushRef="#br0" timeOffset="-79208.39">8892 14959 443 0,'0'0'185'16,"33"118"-110"-16,-10-48 87 15,1 1-65-15,0-9-50 16,1-5 6-16,-2-3 16 16,-6 1-20-16,-5-3-20 15,-8-2-24-15,-4-1-5 16,0-9-9-16,0-15-53 15,-2-8-74-15,-10-13-16 16,6-4-76-16,-1 0-29 16,1-6 94-16,3-9 163 15,0 4 72-15,1-3 53 16,2-5 13-16,0 3-45 0,0-2-3 16,0-1-11-1,16 1-15-15,1 0-13 0,4 1-20 16,1-1-14-16,3 4-13 15,-3 2-4-15,-2 6 0 16,0 2 0-16,-4 0-14 16,-2 0 2-16,-4 0 6 15,-1-1 3-15,-5 4 3 16,-2 1 1-16,-2 0 3 16,0 0 1-16,0 0 9 15,-2 0 9-15,-11 0 12 16,-3 6-7-16,1 16 0 15,4 8-9-15,4-1-13 0,3 1 12 16,4 0 8-16,0-6-9 16,9-11-3-16,11-4-6 15,2-9-7-15,1 0 5 16,-2-6-6-16,2-23 0 16,-3-7-1-16,-7-3-4 15,-9 0-15-15,-4 1-37 16,0 10-67-16,-29 6-163 15</inkml:trace>
  <inkml:trace contextRef="#ctx0" brushRef="#br0" timeOffset="-76633.49">10316 15440 520 0,'0'0'135'0,"0"0"-133"0,0 0 68 15,0 0-5-15,0 0-57 16,0 0-4-16,0 0 6 16,-7 22 14-16,7-18 22 15,0 10 12-15,0 4 9 0,0 5 0 16,0 3-14 0,0 1-31-16,0 1-13 15,0-1-5-15,0-1 1 0,0-2 1 16,0 2 7-16,0 4 4 15,2 6-3-15,3-1 8 16,1 1-9-16,-2-1-3 16,4 1 0-16,-4-3-2 15,0-6-2-15,1 4-2 16,-1 1 1-16,5 6-4 16,-4-2 1-16,1 4-1 15,1 2 1-15,-3 0-2 16,0-3 4-16,-1-1 1 15,-1-11 4-15,0 0 1 16,-2-5-9-16,3 0 2 16,-1 0-2-16,0 2-2 15,3-2 3-15,-3 0-2 0,-2-4 1 16,2 0 1-16,0-4 0 16,0-2 2-16,-2 2 0 15,0 4-3-15,0 4 0 16,3 5-1-16,-3 4 0 15,2 5 0-15,0-2 0 16,-2 7 0-16,2-9 1 16,-2-6 0-16,2-2 0 15,1 2-2-15,-1-4 1 16,3 4-2-16,-1-2 2 0,0-8 0 16,1-2-1-16,-3-4-2 15,0-10-5-15,0 4-14 16,-2-4-11-16,0 0-10 15,0 0 0-15,0-8-13 16,0-6 4-16,0-8 21 16,0 4-60-16,0 8-51 15,0 3 12-15,0 7 40 16,-4 0-34-16,-3 0-40 16</inkml:trace>
  <inkml:trace contextRef="#ctx0" brushRef="#br0" timeOffset="-75721.96">10313 17030 318 0,'0'0'224'0,"0"0"-164"0,0 0 8 16,0 0 6-16,0 0-38 16,0 0-6-16,-4 0 28 0,4 0 4 15,2 0-14-15,15 0 13 16,8-4 0-16,6-10-11 15,5 0-30-15,2-4-8 16,2 2-7-16,-2 6 0 16,-3-4-5-16,-8 5 2 15,-6 7 1-15,-13-3-1 16,-3 5 3-16,-3 0-1 16,-2 0 10-16,0 0 28 15,0 0-8-15,0 0-7 16,0 0-6-16,-5 0-6 15,-10 0-15-15,-7 5-2 16,-7 2-2-16,-5 3-3 0,1 2-3 16,-2-2 5-16,3 2 0 15,1-2 5-15,4 4-1 16,7-6-1 0,7-3-2-16,3 1 1 0,6-6 2 15,2 3 1-15,2-3-3 16,0 0 2-16,0 0 1 15,0 0-4-15,0 4-2 16,0-4 1-16,0 4-2 16,0 0 7-16,0 2 1 15,0 2 2-15,0-2-2 16,0 3 0-16,0-2 0 0,0 7-1 16,0 9 0-16,12-1 0 15,-1 0-1-15,1 0 0 16,2-2 2-16,4 0-1 15,-2-6 2-15,3 0 0 16,-1 0 0-16,-2 2-2 16,-3-2 3-16,-2-4 1 15,-1-3-4-15,-4 2 0 16,-1-9-3-16,-3 0 2 16,0 0-11-16,2 0 3 15,4-4 3-15,0-18 1 16,3-8 5-16,3-12 3 15,-3-10 4-15,2-2-1 16,1 5 0-16,-6 4-6 16,-1 9 3-16,-5 15 1 15,0 7-3-15,1 8-1 0,-3 6-3 16,0 0-6-16,0 0-6 16,0 0-18-16,0 14-50 15,0 12-146-15,-18 2-343 16</inkml:trace>
  <inkml:trace contextRef="#ctx0" brushRef="#br0" timeOffset="-74958.82">11253 16929 381 0,'0'0'349'0,"0"0"-317"0,0 0 14 15,0 0 18-15,0 0-48 16,0 0-12-16,-13-87 11 15,7 75 23-15,-4 8 11 16,-1 4 24-16,-6 0 5 16,-3 0-28-16,-7 17-39 15,2 10-11-15,2 5 0 16,6 2 1-16,3-2 9 16,8 4-8-16,2 8 20 15,4 6-11-15,0 8 1 16,0 4-2-16,8-3-1 15,13-11 6-15,-1-8-12 16,7-13 8-16,-1-6-11 16,1-11-1-16,2-6-3 0,0-4 3 15,2 0-4 1,0-12 0-16,-2-11-2 0,-6-8 1 16,-3 3 0-16,-9 6-28 15,-11 4-13-15,0 2-38 16,0 6-91-16,0 2-142 15</inkml:trace>
  <inkml:trace contextRef="#ctx0" brushRef="#br0" timeOffset="-74644.04">11450 17138 568 0,'0'0'96'0,"0"0"-6"0,0 0 39 0,0 0-75 16,0 0-28-16,0 0 40 16,11 97 3-16,-9-65-24 15,2-4-10-15,3 2-4 16,2-12-1-16,2 0-22 16,3-10 4-16,-1-8-12 15,5 0-6-15,4 0-6 16,0-26 10-16,-4-11 2 15,-3-2 3-15,-6-1-2 16,-4 0-1-16,-5 9-3 0,0 13-21 16,0 13-29-1,0 5-69-15,-7 0-71 0,0 0-197 16</inkml:trace>
  <inkml:trace contextRef="#ctx0" brushRef="#br0" timeOffset="-74287.85">11733 17058 528 0,'0'0'141'15,"0"0"38"-15,0 0-43 0,0 0-53 16,0 0-29-16,0 0-23 16,-21 39-20-1,17-21-11-15,2-4 2 0,0-1-2 16,2 0-2-16,0 0-6 15,0-2 3-15,4 1-11 16,16 2 2-16,7-1-3 16,0 4 15-16,1 7 2 15,-5 2 11-15,-5 0 23 16,-10 2 3-16,-1-6-1 16,-7 0-3-16,0-7-4 15,0 0-10-15,-11-5-8 16,-7-6-9-16,-2-4-2 15,-4 0-38-15,3-4-41 0,6-27-84 16,9-6-69 0,6-7-13-16,0 0-202 15</inkml:trace>
  <inkml:trace contextRef="#ctx0" brushRef="#br0" timeOffset="-73689.38">11884 16705 520 0,'0'0'226'16,"0"0"-200"-16,0 0 91 15,27 107-54-15,-14-63-46 0,3 6 10 16,-1 4 48 0,1 9 9-16,-3 2-18 0,1 3-13 15,-3 3-26 1,-3-9-15-16,2-8-12 0,-3-10-1 15,-3-16-29-15,-2-12-26 16,-2-10-16-16,0-6-22 16,0 0-2-16,0-14 20 15,0-8 76-15,-4 0 10 16,2-2 13-16,2-2-3 16,0 1 2-16,0-8-5 15,6 3 11-15,14-2-1 16,2 6 7-16,3 4-15 15,-1 8-4-15,1 0-6 16,-5 5-2-16,-2 5-3 0,-5-1-2 16,-2 1-2-1,-4-1-3-15,-5 5-3 0,0-4 6 16,-2 4 4-16,0 0 2 16,0 0 5-16,0 0 19 15,0 9-4-15,-8 9-17 16,-6 8-5-16,3-4 2 15,2 6-5-15,7-2-1 16,2-3 0-16,0-6-1 16,0 1 1-16,11-1 0 0,7-2 7 15,-1-7-7 1,6-8-3-16,4 0-6 16,2-12 9-16,-2-20 1 0,-4-12 1 15,-11-2 1-15,-7 2-2 16,-5 8-1-16,0 9-15 15,-14 18-20-15,-10 9-84 16,-1 0-281-16</inkml:trace>
  <inkml:trace contextRef="#ctx0" brushRef="#br0" timeOffset="-73351.3">12657 16571 837 0,'0'0'84'0,"0"0"-1"0,-20 134 60 15,20-63-88-15,0 5-27 16,0 8 16-16,0 6 0 16,0-1 4-16,0 1-11 15,0-6-27-15,0-8 2 16,0-14-12-16,0-12-7 16,0-19-26-16,0-17-59 0,0-14-96 15,0-5-157-15,0-26-208 16</inkml:trace>
  <inkml:trace contextRef="#ctx0" brushRef="#br0" timeOffset="-72910.52">12894 17079 266 0,'0'0'321'0,"0"0"-249"16,0 0 64-16,0 0-48 16,-16 108-45-16,16-77 9 15,10 7 5-15,9-5-14 16,-1-7 14-16,-1-8-22 0,-1-8-12 16,1-10-17-16,4 0-5 15,-3-14 2-15,1-22 0 16,-5-1-3-16,-7-7 7 15,-5 9-5-15,-2 9-2 16,0 12-3-16,0 6-15 16,-6 8-29-16,-8 0-108 15,3 13-291-15</inkml:trace>
  <inkml:trace contextRef="#ctx0" brushRef="#br0" timeOffset="-72492.59">13168 17155 511 0,'0'0'51'0,"0"0"58"16,0 0 75-16,0 0-99 16,0 0 32-16,77 104 14 15,-66-59-53-15,-3-1-26 16,-4 0-28-16,-4-13-3 15,0-9-15-15,0-12 1 16,0-10-7-16,0 0-5 16,0-10-22-16,0-20-18 15,0-16 38-15,-4-6-5 0,4 6 2 16,0 6 7 0,0 14 0-16,0 8 3 0,10 4-7 15,9 6-10-15,-4 4-9 16,3 4-2-16,3 0 15 15,-4 4 13-15,-2 18 0 16,1 3 16-16,-10 0 12 16,1 5 3-16,-2 2-7 15,-3-2-23-15,-2-3-1 16,0-8-36-16,0-11-95 16,0-8-118-16,0 0-225 15</inkml:trace>
  <inkml:trace contextRef="#ctx0" brushRef="#br0" timeOffset="-72284.69">13503 17142 527 0,'0'0'221'16,"0"0"-131"-16,0 0 63 15,0 0-40-15,0 0-47 16,14 129-3-16,-7-101-12 15,-3-2-30-15,4-8-14 16,-4-10-7-16,2-8-51 16,-1 0-120-16,3-22-204 15,4-12-6-15</inkml:trace>
  <inkml:trace contextRef="#ctx0" brushRef="#br0" timeOffset="-71891.93">13719 17097 495 0,'0'0'109'16,"0"0"9"-16,0 0 8 15,0 0-101-15,0 0-17 16,0 0 7-16,-54 40 0 16,44-12 4-16,6-2 0 15,4 1 9-15,0 4 4 16,0-9 18-16,9-8-10 15,6-10-40-15,4-4-1 16,-4 0-8-16,3-30-1 0,-5-12 10 16,-5-10 2-16,0-11 3 15,-8-1-1-15,0-6 5 16,-4-11 1-16,-19 2-1 16,-4 11-6-16,-2 9-2 15,2 20 5-15,5 16-6 16,11 19-7-16,5 4 0 15,6 0-16-15,0 27 22 16,0 8-28-16,12 14 2 16,11 5 2-16,0 0-26 15,3 4-41-15,-2-4-82 16,1 4-140-16</inkml:trace>
  <inkml:trace contextRef="#ctx0" brushRef="#br0" timeOffset="-71523.6">13943 17151 339 0,'0'0'324'0,"0"0"-235"0,0 0 45 0,0 0-79 15,0 0-36-15,0 0 7 16,-18 22 2-16,7 2-13 15,5 6-7-15,0-1 2 16,6 4 0-16,0-7-6 16,0-6-4-16,2-4 1 15,8-11-1-15,-1-5-2 0,1 0-11 16,4 0-10-16,1-23-3 16,-1 1-4-16,-1 4 20 15,-1 10 10-15,-3 4 3 16,-1 4 3-16,4 0 19 15,-1 0 8-15,4 0-13 16,-1 8-20-16,-3-2-3 16,0-2-34-16,0-4-77 15,-4 0-128-15,-1 0-188 16</inkml:trace>
  <inkml:trace contextRef="#ctx0" brushRef="#br0" timeOffset="-71076.83">14241 17142 268 0,'0'0'175'0,"0"0"-124"15,0 0 50-15,0 0-27 16,0 0 22-16,0 0 21 16,-69 53-39-16,65-31-29 15,4-4 0-15,0-4-16 16,0-4-9-16,0-2-2 15,0-4-9-15,4 0-8 16,5-4 0-16,5 0-5 16,1-13-8-16,3-12 8 0,-5-7-2 15,-1-17 0-15,-8-5-2 16,-4-14-1-16,0-16 5 16,-4-10-1-16,-12 6 2 15,-4 3 0-15,0 25 1 16,-1 20-2-16,6 13-6 15,1 25-2-15,6 2 0 16,3 13-7-16,5 31 12 16,0 10-20-16,3 12 13 15,15 1 3-15,3-9 0 0,2 0-40 16,-1-12 2 0,0-2 22-16,1 0 5 0,-3-8-3 15,3 4-72 1,-4-3-57-16,-1-7-74 0</inkml:trace>
  <inkml:trace contextRef="#ctx0" brushRef="#br0" timeOffset="-70710.68">14519 17020 566 0,'0'0'97'0,"0"0"8"0,0 0 1 16,0 0-72-16,0 0-25 16,0 0 20-16,-84 127 39 15,84-97-37-15,0-6-10 0,7 2-5 16,11-4-3-16,4-4-11 16,2-4 4-16,1-6-12 15,2-8-2-15,-5 0-25 16,0-22-13-16,-10-4-19 15,-6-3 19-15,-6 0 13 16,0 7 32-16,-22-1 1 16,-5 18 5-16,-4 5 8 15,4 0 36-15,2 18-10 16,10 4-17-16,6 0-9 0,5 0-2 16,4-4-11-16,0-4-5 15,0-14-43-15,0 0-77 16,-3 0-193-16</inkml:trace>
  <inkml:trace contextRef="#ctx0" brushRef="#br0" timeOffset="-70475.03">13353 16958 831 0,'0'0'26'0,"0"0"-26"0,0 0-1 15,0 0-106-15,0 0-266 16</inkml:trace>
  <inkml:trace contextRef="#ctx0" brushRef="#br0" timeOffset="-50992.77">15425 16321 403 0,'0'0'201'0,"0"0"-141"16,0 0 63-16,0 0-13 15,0 0-53-15,0 0-14 16,0 0-5-16,-38 8-5 16,38-8 10-16,0 0 3 15,-2 0 2-15,2 1-8 16,0 2-6-16,-3-2-13 16,3-1-5-16,0 0-4 15,0 0-5-15,0 4-1 16,0-4 0-16,0 5 5 15,18 0 7-15,4 3 9 16,7 1-4-16,9 0-1 0,2 0-9 16,1-1-7-16,1 2 2 15,-3-6-7-15,-3 0-1 16,-5-2 2-16,-6 2-2 16,-3-4 2-16,-7 3 1 15,-1-3-3-15,-5 0 0 16,-7 0 0-16,0 0 0 15,-2 0 0-15,0 0 2 16,0 0-2-16,0 0 0 16,0 0-6-16,0 0-17 15,0 0-13-15,0 0-20 16,0 5-44-16,0-1-86 16,0 2-63-16,0 2-74 15,-15-4-183-15</inkml:trace>
  <inkml:trace contextRef="#ctx0" brushRef="#br0" timeOffset="-50555.54">15286 16669 481 0,'0'0'155'0,"0"0"-103"0,0 0 65 0,0 0-15 16,0 0-55-16,0 0-22 16,-31 4-1-16,49-4 30 15,9 4 38-15,8-4-14 16,9 0-27-16,8 0-14 15,6 0-12-15,7 0-14 16,1 0 2-16,-1-4-7 16,-3 0-5-16,-8-6 4 15,-12 6-1-15,-11 0-4 0,-13 4 0 16,-11 0 1 0,-5 0-1-16,-2 0 1 0,0 0-1 15,0 0-7-15,0 0-15 16,0 0-33-16,0 0-50 15,0-3-111-15,-2-16-72 16,0-5-159-16</inkml:trace>
  <inkml:trace contextRef="#ctx0" brushRef="#br0" timeOffset="-49695.74">15886 16244 465 0,'0'0'146'0,"0"0"-130"15,0 0 97-15,0 0-1 0,0 0-46 16,0 0-13 0,-45-54 6-16,45 54 6 0,0 0 2 15,0 2-23-15,0 14-16 16,0 7-7-16,0 17 18 16,0 6-3-16,9 8-5 15,0 2-5-15,-3 2-10 16,-1 0 1-16,-1 10-8 15,1 2 6-15,0-2-9 16,1-1 5-16,1-9-11 16,-3-12 7-16,0-12-4 15,2-12 3-15,-6-17-3 16,2 0-1-16,-2-5-4 0,2 0 2 16,-2-6-1-16,0-28-6 15,0-12 6 1,0-17 2-16,0-6-2 0,0 0 2 15,0-5 4-15,0-2-5 16,-7 0-10-16,0-4 3 16,0 4 0-16,1 3 3 15,-1 6 0-15,0 4 3 16,-2 11-5-16,3 12 6 16,2 14 1-16,-1 10 1 15,3 9-2-15,2 7 0 16,0 0 0-16,0 0 0 0,0 0-6 15,0 0-6 1,0 13 6-16,4 9 5 0,16 4 1 16,9 2 2-16,4-3 2 15,6 2-1-15,5 1-3 16,5-6 0-16,4 0 2 16,1-4-5-16,-3 1 4 15,-4-6-3-15,-2-1 2 16,-3-2-6-16,-5 3 2 15,-5-4 1-15,-5 4 2 16,-7 0-2-16,-7-7 1 16,-6 6-4-16,-2-6 5 15,-5 7 1-15,0-5 1 16,0 6 0-16,0 4 6 16,-3-4-5-16,-8 4 1 15,-2 4 7-15,-5 3-9 0,-2 0 0 16,-2 9 3-16,-10-1 2 15,-3 6-4-15,-4 5 2 16,-5-4 2-16,0 5-1 16,1-9 0-16,3-1-2 15,11-2-2-15,5-11 2 16,11-8-6-16,6-6 2 16,4-8-3-16,3 0-15 15,0 0-22-15,0 0-27 16,0 0-27-16,5 0-102 15,10-4-43-15,8-10-10 16,4-4-244-16</inkml:trace>
  <inkml:trace contextRef="#ctx0" brushRef="#br0" timeOffset="-48863.65">17073 16106 450 0,'0'0'252'0,"0"0"-197"0,0 0 42 16,0 0-2-16,0 0-59 16,0 0-7-16,9 128 13 15,9-82 6-15,2 3-2 16,-3 9 4-16,-1 4 2 16,-5 1-9-16,-1 8-11 15,-6-3-7-15,0-10-9 16,-4-5-9-16,0-13 2 15,0-16-2-15,0-13-3 16,0-6 1-16,0-5-1 0,0 0 2 16,0-16-6-16,-6-26-13 15,-10-20 12-15,1-14 1 16,1-5 0-16,5 1-1 16,1-4 1-16,0 0 0 15,8-3-4-15,0 3-1 16,0 4 0-16,8 7 0 15,13 7 4 1,6 8-2-16,6 8-3 0,4 10-7 16,3 10-8-16,2 16 10 15,-3 14-5-15,0 0 7 16,-8 36 0-16,-6 8 9 16,-8 18 6-16,-15 7-3 0,-2 11 6 15,-8 0 6-15,-23-5 4 16,-9-2-8-1,-3-15-5-15,3-14-1 0,9-17-1 16,10-19-4-16,11-6-1 16,5-2-9-16,5 0-6 15,0 0-5-15,0 0-11 16,11 0 31-16,14 0-1 16,6 8 2-16,4 14 5 15,1 4 11-15,-1 6 7 16,-1-1-6-16,-5 0 5 15,-2-3-10-15,0 2-4 16,-5-2-3-16,-1-2-5 16,-4 0 0-16,-3-8 0 0,-1-4-9 15,-3-9-45-15,7-5-51 16,-2-5-110-16,7-27-39 16,3-16-14-16</inkml:trace>
  <inkml:trace contextRef="#ctx0" brushRef="#br0" timeOffset="-48481.38">17911 16244 629 0,'0'0'144'0,"0"0"18"0,0 0 7 0,0 0-81 16,0 0-32-16,-130 49-9 15,99-21-14-15,4 7-10 16,1 2-7-16,6 1-8 15,7-2-6-15,8 3 0 16,5-2 1-16,0 3-6 16,27-8-1-16,8-1-14 15,10-14-10-15,9-15 9 16,-3-2-11-16,0-6-4 16,-13-16-6-16,-11-4-5 15,-17-2-15-15,-10-1 32 16,0 0 28-16,-31 3 5 0,-9 12 3 15,-6 10 34 1,-1 4 10-16,3 0-8 0,3 6-5 16,12 6-11-16,10-2-25 15,9-2-3-15,10-8-38 16,0 0-96-16,20 0-163 16,22-30-17-16,12-12-116 15</inkml:trace>
  <inkml:trace contextRef="#ctx0" brushRef="#br0" timeOffset="-48159.81">18172 16258 623 0,'0'0'110'0,"0"0"14"16,0 0 13-16,0 0-36 16,0 0-57-16,0 0-12 0,-112 103-1 15,90-85-24-15,4-4 8 16,7-2-13-16,9-6-2 15,2-2-9-15,0-1-27 16,24 6-18-16,10-3 32 16,2 6 16-16,-1 5 6 15,-4 2 5-15,-2-1 3 16,-6 8-1-16,-8 5 10 16,-11 2 18-16,-4 5 5 15,0 0 1-15,-19-4-2 0,-10-7-23 16,-5-7-4-1,-6-12-12-15,4-8-1 16,3 0-35-16,8-5-60 0,14-22-37 16,11-8-66-16,0-6-88 15,18-7-69-15</inkml:trace>
  <inkml:trace contextRef="#ctx0" brushRef="#br0" timeOffset="-47864.07">18390 16365 624 0,'0'0'155'0,"0"0"-54"15,0 0 61-15,-56 108-61 16,49-77-61-16,5 4-3 0,2 1-9 16,0 4-13-1,5-4-6-15,17-6 2 0,5-6-7 16,9-7 0-16,1-16-4 15,6-1-5-15,-1-10-2 16,-6-20 1-16,-7-7 1 16,-11-8 2-16,-14 0-7 15,-4 6-3-15,0 3 0 16,-16 6-27-16,-1 6-30 16,-1 6-68-16,5 6-79 15,3 2-108-15</inkml:trace>
  <inkml:trace contextRef="#ctx0" brushRef="#br0" timeOffset="-47503.32">18762 15712 563 0,'0'0'195'15,"0"0"-85"-15,12 163 48 0,-6-84-55 16,3 3-54 0,-1 6 2-16,0 6 9 0,-4-1 2 15,-2-3-18-15,0-10-17 16,-2-7-15-16,3-22-11 15,1-10-1-15,0-18-14 16,3-11-24-16,-4-12-16 16,3 0-18-16,1-22-71 15,-1-26 8-15,6-20 35 16,-6-13-145-16,-3-2-191 16</inkml:trace>
  <inkml:trace contextRef="#ctx0" brushRef="#br0" timeOffset="-46774.59">19011 15655 534 0,'0'0'144'0,"0"0"-36"16,31 151 26-16,-14-80-42 15,-2 10-31-15,-1 4 17 16,-6 9 0-16,-1 5-13 15,-7-1-9-15,0-5-17 16,0-14-20-16,0-10-17 16,0-11-2-16,0-18-8 15,0-9-24-15,0-17-19 16,0-14-12-16,0 0-54 0,2-37-54 16,-2-19 143-16,0-8-33 15,0-2-74-15,-11 8-8 16,0 18-4-16,4 14 91 15,5 20 56-15,2 2 74 16,0 4 35-16,0 0-41 16,18 0 14-1,9 0-8-15,6 0-44 0,5 0-12 16,-3 0-7-16,1-14-9 16,-2 0-2-16,-3 5 0 15,-3 2 3-15,-3 1 3 16,-2 6 2-16,-8 0 18 15,-1 0-3-15,-6-5-12 0,-6 5-4 16,1 0-4-16,-3-4 22 16,0 4 28-16,0 0 34 15,-9 0-7-15,-14 4-32 16,-6 19-26-16,0 0-3 16,3 8-1-16,2 4 0 15,5 6-10-15,7-5-4 16,7-6-2-16,5-1 0 15,0-12-2-15,0-3-3 16,13-10-4-16,10-4-2 16,8-4 6-16,4-25-2 15,3-10-6-15,3-1 10 16,-10 4-9-16,-9 10 0 16,-9 16 2-16,-8 10 8 15,-3 0 1-15,0 10 15 16,2 20-1-16,1 6-6 0,1-5-3 15,0 0-6-15,0-13 0 16,3-4-18-16,5-10-44 16,5-4-123-16,6 0-75 15,6-25 8-15,0-12-231 16</inkml:trace>
  <inkml:trace contextRef="#ctx0" brushRef="#br0" timeOffset="-46318.31">19811 16267 382 0,'0'0'245'0,"0"0"-166"0,0 0 52 0,0 0-31 15,-133 44-45-15,108-12-4 16,8 8-9-16,5 0 6 16,8 4 5-16,4-2-1 15,0-2-15-15,11-6-7 16,11-12-14-16,5-12-14 15,6-10-2-15,3 0 2 16,1-32 2-16,0-16 2 16,-8-10-1-16,-7-10 3 15,-9-17-4-15,-6-8 0 16,-7-9-2-16,0-11-2 0,-4 2-2 16,-15 12 1-1,0 14 1-15,-4 19 0 0,3 22 3 16,5 17-1-1,5 17-2-15,6 10 1 0,4 5 2 16,0 27-3-16,0 18-9 16,0 16 3-16,10 6 4 15,3 8 2-15,0 4 2 16,3 7 0-16,-3 5 6 16,0-2-4-16,3-9 5 15,0-13-7-15,-1-14-2 16,5-18-35-16,3-14-64 15,6-24-146-15,2-2-156 16</inkml:trace>
  <inkml:trace contextRef="#ctx0" brushRef="#br0" timeOffset="-46005.61">20235 16248 665 0,'0'0'113'0,"0"0"-10"0,0 0 66 16,-114 14-92-16,92 8-42 16,0 11 7-16,1-2-16 15,6 8-4-15,3 3 11 16,6 2-7-16,6 0-4 16,0-5 0-16,9-6-8 15,15-11-10-15,10-14-4 0,9-8 3 16,5-18-2-16,4-27-1 15,-8-12 2-15,-11-5-2 16,-15-10-6-16,-18 1-13 16,0 8-12-16,-35 13-22 15,-15 29-43-15,-10 21-65 16,-2 8-60-16,-3 36-257 16</inkml:trace>
  <inkml:trace contextRef="#ctx0" brushRef="#br0" timeOffset="-45165.72">16862 17209 18 0,'0'0'150'0,"0"0"-127"0,0 0 65 0,0 0 27 0,0 0-30 16,0 0-22-16,28-18-10 16,-28 18 14-16,0 0-3 15,0 0-2-15,0 0-13 16,10 0 8-16,5 0 21 15,3 0-2-15,1 0 20 16,2 0-28-16,1 0-10 16,10 0-18-16,9 0-8 15,20 0-10-15,17 4-8 16,20-4-3-16,20 0-8 16,18-27 11-16,13-4-6 15,14-4-1-15,4 3-4 0,11 0 3 16,2 2-4-16,3 2 1 15,-2-2-3-15,-9 4-6 16,-14 4 4-16,-9 7 1 16,-9 2-2-16,-8 5 2 15,-7 2-3-15,-10 2-1 16,-3-4 5-16,-10-3 0 16,-6 0 0-16,-7 1-2 15,-11 6 4-15,-13-4-2 16,-14 2 1-16,-17 1-2 15,-17-2-16-15,-7 1-10 0,-10 2-17 16,0-9-14 0,-8 4-28-16,-13-5-162 0,-11 0-196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63AFAD-6351-082A-4243-41F3B7C99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3DD9DE-9A66-82C7-37A7-A0DE859B1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C333E3-A809-EB79-98C0-C877CAB03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FD53E3-F955-70F4-6894-0BF621B06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2D9740-FE91-C155-DB56-866193E1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506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FC283D-65FC-07E3-55C2-6CC4254BA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5919FC1-CA75-1904-EDA5-1751435C16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38211E-EA30-B3E2-F7DA-BC3149C6D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B2D6BA-DB8E-CF93-8F8F-4C99D94B5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3C3CC6-8454-F984-F94C-5EEF1383E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721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C0A0FF3-9C7C-1774-7F6C-FFF6E328CD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446E0E3-EC55-733B-E1E7-6A24D1A4A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2EB4E6-5C5B-9C25-2190-543F9A7D0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A325B9-AC8B-51AF-F47E-65721C2AB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1B878E-2327-AB97-223D-5CAB1982A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772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AED5FD-EA9A-5408-EB33-C0C664B55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207024-F03F-E02F-8019-177AD7FD4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D3054A-A64A-6A56-2616-252D4692F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BD7254-DFFB-0BC2-2302-5CD14E733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4756BEE-97FD-44B6-8634-7D4089A57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0783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CD1028-8CBF-DEE6-FA83-F9364EB7C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776B69-88A9-4FC7-90C2-291DF2E1B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EDE518-1DC1-B3EA-FC6F-74FF71311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D82091-27AC-609B-8D16-441D338BF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699B19-53D2-D447-6EAE-BAAD285C5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823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26285-C800-ADE9-1B32-BBE1F24D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592774-4B54-DB31-61D0-A255FE2DD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2B8A60D-E16F-6020-02CD-DE1FFDEB5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6CFA3A-66A0-332C-DD54-347DB111A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6105B02-6969-64BD-5EB9-B0F121CFF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CB831CD-E730-2803-6745-689840BF8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2575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FFD8C9-E26D-78FF-C343-94B3984C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3837A1-D89D-996E-9252-72FE3C949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2819263-4BF0-6C0A-F2D6-EB60FD85A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CB7E9AC-33E8-1053-E4CB-20A3D9C3A0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634345D-A5B0-1F75-3328-005701CE06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7E71BB1-6A67-5FA4-93DB-24AA06CC8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413AB46-829D-1DE3-7D29-8CAB400AA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02936F8-FDAF-CF73-A170-9C910C5AB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53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6CE93B-F6E0-0005-EBC9-824C7124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902AB52-60C7-13D5-8AAF-9306B16D8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7A8A7E4-E102-ED03-3394-13D2132E3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7D68AA7-856B-2ABE-5B4B-745A74DAD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45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31DFE6A-F57C-2951-FFE2-EBCB6CEE9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400C1B-C3C1-41B4-B089-C7473D846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84B23FB-F1DB-927B-A09D-015208E66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103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F8D662-64AB-B435-30DA-EAFAD36BE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F93BD3-711E-FD92-59AB-2AA6B7EDA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165BF27-B847-52C6-5978-9FEF0A8C9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8A3C54-FC3F-2BB7-67E3-332BE455E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4C4C76A-3FC5-1EA6-4DF3-ABAC34487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E20C221-31B0-1F0E-E297-DF8B5BBEB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4796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996F02-5DE3-F2DC-0E96-0156CE64C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7868ADB-AA1E-0ACE-24A4-F36E2D9AC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B422D99-3225-8BEC-2279-1B69D6B9C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5C948F-AC82-2ED7-FA24-E55C6B89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43797C0-0FA6-E8F6-F3DB-067B03F29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916D55-40B9-8C7D-AE88-34AD52EA7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8321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FAE4C21-9656-03B6-0026-4C543A1BE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2AC7EC-6B33-2178-A3CA-218746A59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688503-5DD1-BB46-6DB6-551151F27F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96663-F3B9-437E-9E22-F13C4C3850A3}" type="datetimeFigureOut">
              <a:rPr lang="pt-BR" smtClean="0"/>
              <a:t>12/08/2026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12600E-1AD3-8B74-7D35-272F8AB87F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118EAC-2F00-EF15-5B63-0055C8DA9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199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customXml" Target="../ink/ink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customXml" Target="../ink/ink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svg"/><Relationship Id="rId7" Type="http://schemas.openxmlformats.org/officeDocument/2006/relationships/customXml" Target="../ink/ink1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questoes.grancursosonline.com.br/prova/ipaam-am-2026-cespe-cebraspe-analista-ambiental-area-administracao" TargetMode="External"/><Relationship Id="rId5" Type="http://schemas.openxmlformats.org/officeDocument/2006/relationships/hyperlink" Target="https://questoes.grancursosonline.com.br/concursos/cespe-cebraspe" TargetMode="External"/><Relationship Id="rId4" Type="http://schemas.openxmlformats.org/officeDocument/2006/relationships/hyperlink" Target="https://questoes.grancursosonline.com.br/concursos/2026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svg"/><Relationship Id="rId7" Type="http://schemas.openxmlformats.org/officeDocument/2006/relationships/customXml" Target="../ink/ink15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questoes.grancursosonline.com.br/prova/ipaam-am-2026-cespe-cebraspe-analista-ambiental-area-administracao" TargetMode="External"/><Relationship Id="rId5" Type="http://schemas.openxmlformats.org/officeDocument/2006/relationships/hyperlink" Target="https://questoes.grancursosonline.com.br/concursos/cespe-cebraspe" TargetMode="External"/><Relationship Id="rId4" Type="http://schemas.openxmlformats.org/officeDocument/2006/relationships/hyperlink" Target="https://questoes.grancursosonline.com.br/concursos/2026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5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customXml" Target="../ink/ink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8.png"/><Relationship Id="rId12" Type="http://schemas.openxmlformats.org/officeDocument/2006/relationships/customXml" Target="../ink/ink6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customXml" Target="../ink/ink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customXml" Target="../ink/ink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customXml" Target="../ink/ink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customXml" Target="../ink/ink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customXml" Target="../ink/ink1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380D3D3E-8C7B-1178-05FD-16300D88A34E}"/>
              </a:ext>
            </a:extLst>
          </p:cNvPr>
          <p:cNvSpPr txBox="1"/>
          <p:nvPr/>
        </p:nvSpPr>
        <p:spPr>
          <a:xfrm>
            <a:off x="211016" y="170822"/>
            <a:ext cx="6875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DEVOLUÇÃO DE MERCADORIAS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65B89B6-40AB-85AF-DF6F-C44621C7F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06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618F3A-5E5F-1C5B-E634-3F6331AB7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5890F1F-45F1-B350-7E0E-E41841A51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C93716F-97EB-E98E-D912-5B03579AB434}"/>
              </a:ext>
            </a:extLst>
          </p:cNvPr>
          <p:cNvSpPr txBox="1"/>
          <p:nvPr/>
        </p:nvSpPr>
        <p:spPr>
          <a:xfrm>
            <a:off x="211016" y="170822"/>
            <a:ext cx="84801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LOGÍSTICA EMPRESARIAL - OPERAÇÕES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70003649-1CBD-F138-3763-78E1D80BCC3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7F89CE5-8AD4-F3F4-4B95-865F5EBAEF45}"/>
              </a:ext>
            </a:extLst>
          </p:cNvPr>
          <p:cNvSpPr txBox="1"/>
          <p:nvPr/>
        </p:nvSpPr>
        <p:spPr>
          <a:xfrm>
            <a:off x="211016" y="1351583"/>
            <a:ext cx="1176996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garantir maior eficiência operacional, as atividades logísticas costumam ser classificadas em atividades primárias e atividades de apoio. As atividades primárias possuem relação direta com o nível de serviço e os custos logísticos, abrangendo operações como transporte, manutenção de estoques e processamento de pedidos. Já as atividades de apoio atuam no suporte às operações principais, envolvendo armazenagem, movimentação de materiais, embalagem, aquisição de suprimentos, manutenção das informações e manuseio de produtos. Dessa forma, a integração entre essas atividades torna-se fundamental para garantir maior controle dos processos, redução de custos, agilidade operacional e melhoria do atendimento aos clientes.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4B68501D-AFF8-C75B-EBF6-4E7E798B1B4F}"/>
                  </a:ext>
                </a:extLst>
              </p14:cNvPr>
              <p14:cNvContentPartPr/>
              <p14:nvPr/>
            </p14:nvContentPartPr>
            <p14:xfrm>
              <a:off x="5900040" y="26280"/>
              <a:ext cx="2918520" cy="93060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4B68501D-AFF8-C75B-EBF6-4E7E798B1B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90680" y="16920"/>
                <a:ext cx="2937240" cy="949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49991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79B5ED-38E9-985B-F1AF-5B6C2B962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1181325-043E-9CE8-7A72-C03DADE2E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EB47190-A45E-457E-6E05-8160EB5B648C}"/>
              </a:ext>
            </a:extLst>
          </p:cNvPr>
          <p:cNvSpPr txBox="1"/>
          <p:nvPr/>
        </p:nvSpPr>
        <p:spPr>
          <a:xfrm>
            <a:off x="211016" y="170822"/>
            <a:ext cx="84801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LOGÍSTICA EMPRESARIAL - OPERAÇÕES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2CF73ACA-EA2C-865E-D4FC-AD4CE6AE886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D2765BAC-AE8D-BF6B-C5E5-3050FEC52328}"/>
                  </a:ext>
                </a:extLst>
              </p14:cNvPr>
              <p14:cNvContentPartPr/>
              <p14:nvPr/>
            </p14:nvContentPartPr>
            <p14:xfrm>
              <a:off x="477720" y="1440360"/>
              <a:ext cx="9795960" cy="257292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D2765BAC-AE8D-BF6B-C5E5-3050FEC523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8360" y="1431000"/>
                <a:ext cx="9814680" cy="2591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25814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DC0078-8026-9DC5-304B-D136E30AB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29DCCF0-0D99-1CCE-8937-8C97D6F1C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639107C-838E-EB81-D8B2-F3E3D5F8F788}"/>
              </a:ext>
            </a:extLst>
          </p:cNvPr>
          <p:cNvSpPr txBox="1"/>
          <p:nvPr/>
        </p:nvSpPr>
        <p:spPr>
          <a:xfrm>
            <a:off x="211016" y="170822"/>
            <a:ext cx="2427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QUESTÕES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985C53FE-6C20-D214-FEC1-4FD59C82FCC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79F4289-08FA-8AEB-8DC8-079981E6D879}"/>
              </a:ext>
            </a:extLst>
          </p:cNvPr>
          <p:cNvSpPr txBox="1"/>
          <p:nvPr/>
        </p:nvSpPr>
        <p:spPr>
          <a:xfrm>
            <a:off x="211016" y="1351583"/>
            <a:ext cx="1176996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Ano: </a:t>
            </a: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2026</a:t>
            </a:r>
            <a:endParaRPr lang="pt-B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Banca: </a:t>
            </a: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Centro de Seleção e de Promoção de Eventos UnB - CESPE CEBRASPE</a:t>
            </a:r>
            <a:endParaRPr lang="pt-B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Prova: </a:t>
            </a: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CESPE/CEBRASPE - IPAAM - Analista Ambiental - Área: Administração - 2026</a:t>
            </a:r>
            <a:endParaRPr lang="pt-B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base nos fundamentos da logística empresarial, assinale a opção correta acerca das atividades de logísticas primárias e de apoio e do papel da logística como fonte de vantagem competitiva.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abordagem clássica da logística empresarial, a manutenção de estoques é considerada atividade de apoio, pois não interfere diretamente no nível de serviço percebido pelo cliente final.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atividades logísticas de apoio possuem impacto direto sobre o nível de serviço ao cliente e sobre o custo total da logística, razão pela qual são classificadas como primárias na maioria dos sistemas logísticos.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logística concentra-se no gerenciamento interno das operações da empresa, ao passo que a coordenação com fornecedores e clientes representa um atributo exclusivo da gestão da cadeia de suprimentos, não integrando o escopo da logística.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logística contribui para a vantagem competitiva ao permitir a coordenação integrada dos fluxos de materiais e informações, equilibrando custos e nível de serviço em consonância com a estratégia empresarial.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logística somente pode ser considerada fonte de vantagem competitiva quando restrita às atividades internas da empresa, uma vez que a integração com parceiros externos tende a aumentar a complexidade e reduzir o controle gerencial.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79DA1553-1B72-CCA0-C66F-B7E16F2029CA}"/>
                  </a:ext>
                </a:extLst>
              </p14:cNvPr>
              <p14:cNvContentPartPr/>
              <p14:nvPr/>
            </p14:nvContentPartPr>
            <p14:xfrm>
              <a:off x="165240" y="1407240"/>
              <a:ext cx="8483400" cy="323712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79DA1553-1B72-CCA0-C66F-B7E16F2029C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5880" y="1397880"/>
                <a:ext cx="8502120" cy="325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2841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73AC47-B520-47D8-F10C-ABF71C645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5E39D14-1857-2908-3612-DE0276482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2777836-C2D7-E053-451E-A7E3DF9DA5CB}"/>
              </a:ext>
            </a:extLst>
          </p:cNvPr>
          <p:cNvSpPr txBox="1"/>
          <p:nvPr/>
        </p:nvSpPr>
        <p:spPr>
          <a:xfrm>
            <a:off x="211016" y="170822"/>
            <a:ext cx="2427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QUESTÕES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13B6B9EF-B391-0C6B-8902-961C641F2DB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F87C81DE-09B2-0F10-856D-4F5BA173410E}"/>
              </a:ext>
            </a:extLst>
          </p:cNvPr>
          <p:cNvSpPr txBox="1"/>
          <p:nvPr/>
        </p:nvSpPr>
        <p:spPr>
          <a:xfrm>
            <a:off x="211016" y="1351583"/>
            <a:ext cx="1176996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Ano: </a:t>
            </a: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2026</a:t>
            </a:r>
            <a:endParaRPr lang="pt-B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Banca: </a:t>
            </a: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Centro de Seleção e de Promoção de Eventos UnB - CESPE CEBRASPE</a:t>
            </a:r>
            <a:endParaRPr lang="pt-B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Prova: </a:t>
            </a: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CESPE/CEBRASPE - IPAAM - Analista Ambiental - Área: Administração - 2026</a:t>
            </a:r>
            <a:endParaRPr lang="pt-B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luz da concepção da logística como sistema integrado, dos fluxos logísticos, do conceito de custo total e da evolução conceitual da logística empresarial, assinale a opção correta.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dimensões do serviço logístico ao cliente são direcionadas, sobretudo, à velocidade de entrega, sendo a disponibilidade de produtos, a confiabilidade e a consistência aspectos secundários em razão de sua difícil mensuração.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abordagem do custo total logístico pressupõe que a otimização de uma atividade específica, como transporte ou armazenagem, resulta necessariamente na redução do custo global da logística.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evolução conceitual da logística reflete a transição de uma visão funcional e fragmentada para uma abordagem integrada e estratégica, na qual a coordenação dos fluxos de materiais, informações e recursos financeiros condiciona o desempenho logístico e o nível de serviço ao cliente.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logística empresarial pode ser compreendida como um conjunto de atividades relativamente independentes, cuja eficiência individual assegura a minimização do custo total logístico e a maximização do nível de serviço ao cliente.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fluxo logístico de informações exerce papel acessório em relação ao fluxo físico de materiais, sendo utilizado principalmente para registro e controle contábil das operações logísticas.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D097B65F-76B5-AC89-5C0D-04331A19CB9F}"/>
                  </a:ext>
                </a:extLst>
              </p14:cNvPr>
              <p14:cNvContentPartPr/>
              <p14:nvPr/>
            </p14:nvContentPartPr>
            <p14:xfrm>
              <a:off x="196560" y="1360440"/>
              <a:ext cx="11399760" cy="326880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D097B65F-76B5-AC89-5C0D-04331A19CB9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7200" y="1351080"/>
                <a:ext cx="11418480" cy="3287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1092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CF00FE-7B0E-1E49-4812-80F622472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10F40F1-DF82-F3A0-87DB-5E6026A37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4B9ECBA-4322-C884-F53A-7482DC7B1197}"/>
              </a:ext>
            </a:extLst>
          </p:cNvPr>
          <p:cNvSpPr txBox="1"/>
          <p:nvPr/>
        </p:nvSpPr>
        <p:spPr>
          <a:xfrm>
            <a:off x="211016" y="170822"/>
            <a:ext cx="55293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LOGÍSTICA EMPRESARIAL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BBD26F9B-70A3-9DA3-ACE0-5BA2815F9C1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3E59B57-5081-7C71-85E0-FC157713EDA9}"/>
              </a:ext>
            </a:extLst>
          </p:cNvPr>
          <p:cNvSpPr txBox="1"/>
          <p:nvPr/>
        </p:nvSpPr>
        <p:spPr>
          <a:xfrm>
            <a:off x="211016" y="644541"/>
            <a:ext cx="1172642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t-BR" sz="7200" b="1" i="0" dirty="0">
              <a:solidFill>
                <a:srgbClr val="393939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pt-BR" sz="72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OBRIGADO!</a:t>
            </a:r>
          </a:p>
          <a:p>
            <a:pPr algn="just"/>
            <a:endParaRPr lang="pt-BR" sz="2400" b="1" i="0" dirty="0">
              <a:solidFill>
                <a:srgbClr val="393939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sz="2400" b="1" i="0" dirty="0">
              <a:solidFill>
                <a:srgbClr val="393939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8209B86-482B-0081-DBFA-D6F852F96612}"/>
              </a:ext>
            </a:extLst>
          </p:cNvPr>
          <p:cNvSpPr txBox="1"/>
          <p:nvPr/>
        </p:nvSpPr>
        <p:spPr>
          <a:xfrm>
            <a:off x="0" y="3599389"/>
            <a:ext cx="11726427" cy="2932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CURTA ESTE CONTEÚDO!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SE INSCREVA EM NOSSO CANAL!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DEIXE O SEU COMENTÁRIO!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COMPARTILHE O CONTEÚDO!</a:t>
            </a:r>
          </a:p>
        </p:txBody>
      </p:sp>
      <p:pic>
        <p:nvPicPr>
          <p:cNvPr id="6" name="Gráfico 5" descr="Comentar com Curtir com preenchimento sólido">
            <a:extLst>
              <a:ext uri="{FF2B5EF4-FFF2-40B4-BE49-F238E27FC236}">
                <a16:creationId xmlns:a16="http://schemas.microsoft.com/office/drawing/2014/main" id="{0479C79C-176A-C97D-E932-0EAAEA750CA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3495" y="3797710"/>
            <a:ext cx="719729" cy="719729"/>
          </a:xfrm>
          <a:prstGeom prst="rect">
            <a:avLst/>
          </a:prstGeom>
        </p:spPr>
      </p:pic>
      <p:pic>
        <p:nvPicPr>
          <p:cNvPr id="7" name="Gráfico 6" descr="Adicionar Comentário com preenchimento sólido">
            <a:extLst>
              <a:ext uri="{FF2B5EF4-FFF2-40B4-BE49-F238E27FC236}">
                <a16:creationId xmlns:a16="http://schemas.microsoft.com/office/drawing/2014/main" id="{910B634A-8029-5E09-1171-1B58909C70F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56181" y="5195740"/>
            <a:ext cx="688930" cy="688930"/>
          </a:xfrm>
          <a:prstGeom prst="rect">
            <a:avLst/>
          </a:prstGeom>
        </p:spPr>
      </p:pic>
      <p:pic>
        <p:nvPicPr>
          <p:cNvPr id="8" name="Gráfico 7" descr="Seguir com preenchimento sólido">
            <a:extLst>
              <a:ext uri="{FF2B5EF4-FFF2-40B4-BE49-F238E27FC236}">
                <a16:creationId xmlns:a16="http://schemas.microsoft.com/office/drawing/2014/main" id="{59F3C203-5ABB-BBE2-3535-F4779F904C7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06013" y="4464629"/>
            <a:ext cx="639638" cy="639638"/>
          </a:xfrm>
          <a:prstGeom prst="rect">
            <a:avLst/>
          </a:prstGeom>
        </p:spPr>
      </p:pic>
      <p:pic>
        <p:nvPicPr>
          <p:cNvPr id="13" name="Gráfico 12" descr="Enviar com preenchimento sólido">
            <a:extLst>
              <a:ext uri="{FF2B5EF4-FFF2-40B4-BE49-F238E27FC236}">
                <a16:creationId xmlns:a16="http://schemas.microsoft.com/office/drawing/2014/main" id="{AE2DE8DD-DBCF-407D-0AE1-FDEE1BB511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75712" y="5846813"/>
            <a:ext cx="688930" cy="68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40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8B582-BCF4-9ECE-6119-383194CB6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E21785D3-9E62-7311-4460-330AD99F4684}"/>
              </a:ext>
            </a:extLst>
          </p:cNvPr>
          <p:cNvSpPr txBox="1"/>
          <p:nvPr/>
        </p:nvSpPr>
        <p:spPr>
          <a:xfrm>
            <a:off x="211016" y="170822"/>
            <a:ext cx="6875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DEVOLUÇÃO DE MERCADORIAS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798593F-FC37-2518-6413-9A359B1A6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77D13B8-DE72-286D-0667-FCDF4E590815}"/>
              </a:ext>
            </a:extLst>
          </p:cNvPr>
          <p:cNvSpPr txBox="1"/>
          <p:nvPr/>
        </p:nvSpPr>
        <p:spPr>
          <a:xfrm>
            <a:off x="-83574" y="5732206"/>
            <a:ext cx="7698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INFORMAÇÃO &gt; CONHECIMENTO &gt; RESULTADO</a:t>
            </a:r>
          </a:p>
        </p:txBody>
      </p:sp>
    </p:spTree>
    <p:extLst>
      <p:ext uri="{BB962C8B-B14F-4D97-AF65-F5344CB8AC3E}">
        <p14:creationId xmlns:p14="http://schemas.microsoft.com/office/powerpoint/2010/main" val="217384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B2B0742-26D6-FB90-1C34-5FF4E34AC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-1598"/>
            <a:ext cx="12192000" cy="110719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C003839-1E1C-E890-9A49-C84239A073A3}"/>
              </a:ext>
            </a:extLst>
          </p:cNvPr>
          <p:cNvSpPr txBox="1"/>
          <p:nvPr/>
        </p:nvSpPr>
        <p:spPr>
          <a:xfrm>
            <a:off x="211016" y="170822"/>
            <a:ext cx="55293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LOGÍSTICA EMPRESARIAL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507CDE2-F77F-0E7A-1DCC-AFECE21596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6592001"/>
              </p:ext>
            </p:extLst>
          </p:nvPr>
        </p:nvGraphicFramePr>
        <p:xfrm>
          <a:off x="211016" y="1638827"/>
          <a:ext cx="5813364" cy="4451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Agrupar 7">
            <a:extLst>
              <a:ext uri="{FF2B5EF4-FFF2-40B4-BE49-F238E27FC236}">
                <a16:creationId xmlns:a16="http://schemas.microsoft.com/office/drawing/2014/main" id="{5A0BB841-84DD-505C-CF17-75F96B4C0C48}"/>
              </a:ext>
            </a:extLst>
          </p:cNvPr>
          <p:cNvGrpSpPr/>
          <p:nvPr/>
        </p:nvGrpSpPr>
        <p:grpSpPr>
          <a:xfrm>
            <a:off x="7645400" y="1491343"/>
            <a:ext cx="3559629" cy="3363686"/>
            <a:chOff x="7217229" y="1480456"/>
            <a:chExt cx="3559629" cy="3363686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055F84CE-9C7D-2C52-02AA-D99AA77E927A}"/>
                </a:ext>
              </a:extLst>
            </p:cNvPr>
            <p:cNvSpPr/>
            <p:nvPr/>
          </p:nvSpPr>
          <p:spPr>
            <a:xfrm>
              <a:off x="7217229" y="1480456"/>
              <a:ext cx="3559629" cy="336368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 descr="Logotipo&#10;&#10;Descrição gerada automaticamente">
              <a:extLst>
                <a:ext uri="{FF2B5EF4-FFF2-40B4-BE49-F238E27FC236}">
                  <a16:creationId xmlns:a16="http://schemas.microsoft.com/office/drawing/2014/main" id="{FBB35DF0-EB1D-609F-9B8A-52CB17DC3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0731" y="1771958"/>
              <a:ext cx="2505754" cy="2505754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5C3CBCC0-2B6B-DE93-B82B-2B7E0332DEC5}"/>
                  </a:ext>
                </a:extLst>
              </p14:cNvPr>
              <p14:cNvContentPartPr/>
              <p14:nvPr/>
            </p14:nvContentPartPr>
            <p14:xfrm>
              <a:off x="1688040" y="2469960"/>
              <a:ext cx="4145040" cy="16149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5C3CBCC0-2B6B-DE93-B82B-2B7E0332DEC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78680" y="2460600"/>
                <a:ext cx="4163760" cy="1633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1261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314341-4FA4-C327-2C6B-17C83FA4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AD51345-B323-C362-11EA-04EB93FFB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E529A4D-2075-7B5F-A7C8-053DD59CCDF4}"/>
              </a:ext>
            </a:extLst>
          </p:cNvPr>
          <p:cNvSpPr txBox="1"/>
          <p:nvPr/>
        </p:nvSpPr>
        <p:spPr>
          <a:xfrm>
            <a:off x="211016" y="170822"/>
            <a:ext cx="88548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LOGÍSTICA EMPRESARIAL - INTRODUÇÃO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1E510969-F2C7-9BBA-8057-BE549DED185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9DF1EE2-C602-0CFA-C7F1-C16FEE080E1D}"/>
              </a:ext>
            </a:extLst>
          </p:cNvPr>
          <p:cNvSpPr txBox="1"/>
          <p:nvPr/>
        </p:nvSpPr>
        <p:spPr>
          <a:xfrm>
            <a:off x="211016" y="1351583"/>
            <a:ext cx="1176996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logística empresarial corresponde à aplicação dos princípios e práticas logísticas no ambiente organizacional, sendo responsável pelo planejamento, execução e controle do fluxo de materiais, informações e recursos financeiros dentro das empresas. Nesse contexto, suas operações envolvem atividades relacionadas ao transporte, armazenagem, gestão de estoques, distribuição e atendimento das demandas dos clientes. Com o aumento da competitividade e das exigências do mercado, a logística empresarial passou a assumir papel estratégico nas organizações, contribuindo diretamente para eficiência operacional e geração de valor.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F9F0007E-AE79-019B-5258-DF7D35A6FA21}"/>
                  </a:ext>
                </a:extLst>
              </p14:cNvPr>
              <p14:cNvContentPartPr/>
              <p14:nvPr/>
            </p14:nvContentPartPr>
            <p14:xfrm>
              <a:off x="331200" y="1889640"/>
              <a:ext cx="2955960" cy="16920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F9F0007E-AE79-019B-5258-DF7D35A6FA2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5360" y="1826280"/>
                <a:ext cx="298728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7D1CC281-E807-934B-417E-F3D22BCD1C7D}"/>
                  </a:ext>
                </a:extLst>
              </p14:cNvPr>
              <p14:cNvContentPartPr/>
              <p14:nvPr/>
            </p14:nvContentPartPr>
            <p14:xfrm>
              <a:off x="6494400" y="2253240"/>
              <a:ext cx="2548800" cy="14364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7D1CC281-E807-934B-417E-F3D22BCD1C7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78560" y="2189880"/>
                <a:ext cx="2580120" cy="27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B4D8E789-F1C6-D344-D762-EBF02BF4D676}"/>
                  </a:ext>
                </a:extLst>
              </p14:cNvPr>
              <p14:cNvContentPartPr/>
              <p14:nvPr/>
            </p14:nvContentPartPr>
            <p14:xfrm>
              <a:off x="8183520" y="3368880"/>
              <a:ext cx="3648600" cy="11880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B4D8E789-F1C6-D344-D762-EBF02BF4D67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67680" y="3305520"/>
                <a:ext cx="3679920" cy="24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B9283838-E03D-2B04-6C0B-D1C33AB4AD61}"/>
                  </a:ext>
                </a:extLst>
              </p14:cNvPr>
              <p14:cNvContentPartPr/>
              <p14:nvPr/>
            </p14:nvContentPartPr>
            <p14:xfrm>
              <a:off x="328680" y="3642120"/>
              <a:ext cx="10505520" cy="28224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B9283838-E03D-2B04-6C0B-D1C33AB4AD6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2840" y="3578760"/>
                <a:ext cx="10536840" cy="40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DC9C8EB8-6022-9774-4C58-9A83EA758EE9}"/>
                  </a:ext>
                </a:extLst>
              </p14:cNvPr>
              <p14:cNvContentPartPr/>
              <p14:nvPr/>
            </p14:nvContentPartPr>
            <p14:xfrm>
              <a:off x="476280" y="3979800"/>
              <a:ext cx="10255320" cy="16304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DC9C8EB8-6022-9774-4C58-9A83EA758EE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66920" y="3970440"/>
                <a:ext cx="10274040" cy="164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99182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F1AB3-E3FE-5783-1E2B-34B3473CE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3B6D04C-9D72-FF8D-8E0A-82398A2D9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33880A8-8DD9-3679-8E44-246546A3AB08}"/>
              </a:ext>
            </a:extLst>
          </p:cNvPr>
          <p:cNvSpPr txBox="1"/>
          <p:nvPr/>
        </p:nvSpPr>
        <p:spPr>
          <a:xfrm>
            <a:off x="211016" y="170822"/>
            <a:ext cx="81119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LOGÍSTICA EMPRESARIAL - CONCEITO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C5C2345C-1952-AC2D-C8F1-517FFD4D370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014E685-9126-A584-9F06-45931A25B44E}"/>
              </a:ext>
            </a:extLst>
          </p:cNvPr>
          <p:cNvSpPr txBox="1"/>
          <p:nvPr/>
        </p:nvSpPr>
        <p:spPr>
          <a:xfrm>
            <a:off x="211016" y="1351583"/>
            <a:ext cx="1176996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logística empresarial corresponde à área da administração responsável pelo planejamento, organização, execução e controle dos fluxos de materiais, produtos e informações dentro das organizações. Nesse contexto, suas operações envolvem atividades relacionadas à aquisição, movimentação interna, armazenagem, transporte e distribuição de mercadorias ao longo da cadeia de suprimentos. Segundo </a:t>
            </a:r>
            <a:r>
              <a:rPr lang="pt-BR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Ballou</a:t>
            </a:r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logística empresarial possui como principal objetivo disponibilizar os produtos ou serviços corretos, no local adequado, no momento oportuno e nas condições desejadas, garantindo maior eficiência operacional, redução de custos e atendimento das necessidades dos clientes.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5A276196-BF2F-AE67-373E-475775401F5E}"/>
                  </a:ext>
                </a:extLst>
              </p14:cNvPr>
              <p14:cNvContentPartPr/>
              <p14:nvPr/>
            </p14:nvContentPartPr>
            <p14:xfrm>
              <a:off x="302040" y="2853000"/>
              <a:ext cx="9490320" cy="292680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5A276196-BF2F-AE67-373E-475775401F5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2680" y="2843640"/>
                <a:ext cx="9509040" cy="294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14106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589B1B-8FBD-AE62-EFCE-B172F03CE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DEF6015-18B2-F27D-D4B1-84D3A1D30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91B4822-FA03-C7E8-4CC9-A365B4AFF35F}"/>
              </a:ext>
            </a:extLst>
          </p:cNvPr>
          <p:cNvSpPr txBox="1"/>
          <p:nvPr/>
        </p:nvSpPr>
        <p:spPr>
          <a:xfrm>
            <a:off x="211016" y="170822"/>
            <a:ext cx="79992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LOGÍSTICA EMPRESARIAL - OBJETIVO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4C4D7B13-E7A2-2926-BBB6-BFB00B939EC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2193956-22E5-9DA2-C320-A2A61D6089DC}"/>
              </a:ext>
            </a:extLst>
          </p:cNvPr>
          <p:cNvSpPr txBox="1"/>
          <p:nvPr/>
        </p:nvSpPr>
        <p:spPr>
          <a:xfrm>
            <a:off x="211016" y="1351583"/>
            <a:ext cx="1176996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principal objetivo da logística empresarial consiste em criar valor por meio da eficiência operacional e do atendimento das necessidades dos clientes, garantindo que os produtos estejam disponíveis no local adequado, no momento correto e nas condições desejadas. Para isso, a logística atua de forma integrada na gestão dos fluxos de materiais, informações e recursos ao longo da cadeia de suprimentos, envolvendo atividades relacionadas à armazenagem, transporte, distribuição, gestão de estoques e suprimentos. Além disso, a logística empresarial contribui para redução de custos operacionais, melhoria do nível de serviço, definição de indicadores de desempenho, apoio à tomada de decisões e desenvolvimento de estratégias relacionadas à logística reversa e à logística internacional, fortalecendo a competitividade e a eficiência das organizações.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E89A59AE-BB69-FEFD-4692-39A6ADC1530C}"/>
                  </a:ext>
                </a:extLst>
              </p14:cNvPr>
              <p14:cNvContentPartPr/>
              <p14:nvPr/>
            </p14:nvContentPartPr>
            <p14:xfrm>
              <a:off x="2667600" y="1757160"/>
              <a:ext cx="6153480" cy="43812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E89A59AE-BB69-FEFD-4692-39A6ADC1530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58240" y="1747800"/>
                <a:ext cx="6172200" cy="45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8239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04F543-5637-CB34-6B13-07811C243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DA1D13D-63BF-6156-EDAD-BEE764494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D86D01B-7900-B6FA-D524-91B2B0891E7C}"/>
              </a:ext>
            </a:extLst>
          </p:cNvPr>
          <p:cNvSpPr txBox="1"/>
          <p:nvPr/>
        </p:nvSpPr>
        <p:spPr>
          <a:xfrm>
            <a:off x="211016" y="170822"/>
            <a:ext cx="79992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LOGÍSTICA EMPRESARIAL - OBJETIVO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4882A00D-3AD6-63A4-6DE2-C5A9AFA9A22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3CA4AFF2-9DB6-74C4-4EAB-1BFBACAF4A91}"/>
                  </a:ext>
                </a:extLst>
              </p14:cNvPr>
              <p14:cNvContentPartPr/>
              <p14:nvPr/>
            </p14:nvContentPartPr>
            <p14:xfrm>
              <a:off x="268560" y="1468080"/>
              <a:ext cx="9986400" cy="484020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3CA4AFF2-9DB6-74C4-4EAB-1BFBACAF4A9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9200" y="1458720"/>
                <a:ext cx="10005120" cy="4858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34445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DC7729-0626-1484-6B85-87A2FF216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BDD0A00-8279-9048-E63C-65B35C8E5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B85A277-BB1D-AD49-415F-0C0C8FF2B878}"/>
              </a:ext>
            </a:extLst>
          </p:cNvPr>
          <p:cNvSpPr txBox="1"/>
          <p:nvPr/>
        </p:nvSpPr>
        <p:spPr>
          <a:xfrm>
            <a:off x="211016" y="170822"/>
            <a:ext cx="8985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LOGÍSTICA EMPRESARIAL - IMPORTÂNCIA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36E07FEA-E787-00EE-1E92-916D999042F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558E5D4-6126-6D0D-DC86-971A2D2FF46E}"/>
              </a:ext>
            </a:extLst>
          </p:cNvPr>
          <p:cNvSpPr txBox="1"/>
          <p:nvPr/>
        </p:nvSpPr>
        <p:spPr>
          <a:xfrm>
            <a:off x="211016" y="1351583"/>
            <a:ext cx="1176996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logística empresarial possui grande importância para o desempenho operacional e estratégico das organizações, pois influencia diretamente a competitividade, os custos e o nível de serviço oferecido aos clientes. Uma gestão logística eficiente permite maior agilidade nas operações, redução de desperdícios, melhor controle dos processos e maior confiabilidade nas atividades de transporte, armazenagem e distribuição. Além disso, a logística contribui para integração entre setores, fortalecimento do relacionamento com fornecedores e clientes e apoio à tomada de decisões gerenciais. Dessa forma, a logística empresarial deixa de atuar apenas como função operacional e passa a exercer papel estratégico na geração de valor e no aumento da competitividade organizacional.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7881160E-1B46-9CC2-4D52-4549E3907E35}"/>
                  </a:ext>
                </a:extLst>
              </p14:cNvPr>
              <p14:cNvContentPartPr/>
              <p14:nvPr/>
            </p14:nvContentPartPr>
            <p14:xfrm>
              <a:off x="826920" y="2071080"/>
              <a:ext cx="8495280" cy="429840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7881160E-1B46-9CC2-4D52-4549E3907E3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7560" y="2061720"/>
                <a:ext cx="8514000" cy="431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29164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C005D4-E1E1-876B-CBFC-02DF18062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183156F-CB6C-A100-FEE4-9BE3D8B40E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3D1261B-6216-9A9A-FD96-DFBA9259E196}"/>
              </a:ext>
            </a:extLst>
          </p:cNvPr>
          <p:cNvSpPr txBox="1"/>
          <p:nvPr/>
        </p:nvSpPr>
        <p:spPr>
          <a:xfrm>
            <a:off x="211016" y="170822"/>
            <a:ext cx="84641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LOGÍSTICA EMPRESARIAL - ESTRUTURA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840FC6E9-CCB2-DD26-CB09-B84EA5AA55A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6B619CC-556A-94DD-5A55-8560C8474A1B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t="2836" r="1805" b="3387"/>
          <a:stretch>
            <a:fillRect/>
          </a:stretch>
        </p:blipFill>
        <p:spPr bwMode="auto">
          <a:xfrm>
            <a:off x="375602" y="1491297"/>
            <a:ext cx="6716078" cy="4096703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9E7960CD-67B3-73AE-3DFE-03AFACF2E037}"/>
                  </a:ext>
                </a:extLst>
              </p14:cNvPr>
              <p14:cNvContentPartPr/>
              <p14:nvPr/>
            </p14:nvContentPartPr>
            <p14:xfrm>
              <a:off x="487440" y="190440"/>
              <a:ext cx="8214120" cy="626580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9E7960CD-67B3-73AE-3DFE-03AFACF2E03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8080" y="181080"/>
                <a:ext cx="8232840" cy="6284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8684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33492</TotalTime>
  <Words>1114</Words>
  <Application>Microsoft Office PowerPoint</Application>
  <PresentationFormat>Widescreen</PresentationFormat>
  <Paragraphs>51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Filipe Butta</dc:creator>
  <cp:lastModifiedBy>Filipe Butta</cp:lastModifiedBy>
  <cp:revision>124</cp:revision>
  <dcterms:created xsi:type="dcterms:W3CDTF">2023-01-06T01:26:41Z</dcterms:created>
  <dcterms:modified xsi:type="dcterms:W3CDTF">2026-08-12T21:36:04Z</dcterms:modified>
</cp:coreProperties>
</file>