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450" r:id="rId3"/>
    <p:sldId id="301" r:id="rId4"/>
    <p:sldId id="313" r:id="rId5"/>
    <p:sldId id="478" r:id="rId6"/>
    <p:sldId id="475" r:id="rId7"/>
    <p:sldId id="476" r:id="rId8"/>
    <p:sldId id="467" r:id="rId9"/>
    <p:sldId id="477" r:id="rId10"/>
    <p:sldId id="468" r:id="rId11"/>
    <p:sldId id="451" r:id="rId12"/>
    <p:sldId id="328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71FF"/>
    <a:srgbClr val="4F7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70BE08-89CB-4690-BE1D-8B8CEBC5CE23}" v="12" dt="2026-08-13T23:43:23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ilipe Butta" userId="f2c564d184d975fd" providerId="LiveId" clId="{3A695F43-F451-4FBE-9F4B-2EEC60D78FF7}"/>
    <pc:docChg chg="custSel addSld delSld modSld">
      <pc:chgData name="Filipe Butta" userId="f2c564d184d975fd" providerId="LiveId" clId="{3A695F43-F451-4FBE-9F4B-2EEC60D78FF7}" dt="2026-08-13T23:43:23.640" v="276"/>
      <pc:docMkLst>
        <pc:docMk/>
      </pc:docMkLst>
      <pc:sldChg chg="addSp delSp modSp mod">
        <pc:chgData name="Filipe Butta" userId="f2c564d184d975fd" providerId="LiveId" clId="{3A695F43-F451-4FBE-9F4B-2EEC60D78FF7}" dt="2026-08-13T15:20:29.136" v="1" actId="931"/>
        <pc:sldMkLst>
          <pc:docMk/>
          <pc:sldMk cId="3046306593" sldId="266"/>
        </pc:sldMkLst>
        <pc:picChg chg="del">
          <ac:chgData name="Filipe Butta" userId="f2c564d184d975fd" providerId="LiveId" clId="{3A695F43-F451-4FBE-9F4B-2EEC60D78FF7}" dt="2026-08-13T15:17:48.170" v="0" actId="478"/>
          <ac:picMkLst>
            <pc:docMk/>
            <pc:sldMk cId="3046306593" sldId="266"/>
            <ac:picMk id="3" creationId="{965B89B6-40AB-85AF-DF6F-C44621C7FF2B}"/>
          </ac:picMkLst>
        </pc:picChg>
        <pc:picChg chg="add mod">
          <ac:chgData name="Filipe Butta" userId="f2c564d184d975fd" providerId="LiveId" clId="{3A695F43-F451-4FBE-9F4B-2EEC60D78FF7}" dt="2026-08-13T15:20:29.136" v="1" actId="931"/>
          <ac:picMkLst>
            <pc:docMk/>
            <pc:sldMk cId="3046306593" sldId="266"/>
            <ac:picMk id="4" creationId="{FC687F51-0458-A82E-C84F-9CA999470EF6}"/>
          </ac:picMkLst>
        </pc:picChg>
      </pc:sldChg>
      <pc:sldChg chg="addSp delSp modSp mod">
        <pc:chgData name="Filipe Butta" userId="f2c564d184d975fd" providerId="LiveId" clId="{3A695F43-F451-4FBE-9F4B-2EEC60D78FF7}" dt="2026-08-13T23:30:59.096" v="275"/>
        <pc:sldMkLst>
          <pc:docMk/>
          <pc:sldMk cId="3171261960" sldId="301"/>
        </pc:sldMkLst>
        <pc:spChg chg="mod">
          <ac:chgData name="Filipe Butta" userId="f2c564d184d975fd" providerId="LiveId" clId="{3A695F43-F451-4FBE-9F4B-2EEC60D78FF7}" dt="2026-08-13T15:20:37.789" v="19" actId="20577"/>
          <ac:spMkLst>
            <pc:docMk/>
            <pc:sldMk cId="3171261960" sldId="301"/>
            <ac:spMk id="5" creationId="{DC003839-1E1C-E890-9A49-C84239A073A3}"/>
          </ac:spMkLst>
        </pc:spChg>
        <pc:graphicFrameChg chg="mod modGraphic">
          <ac:chgData name="Filipe Butta" userId="f2c564d184d975fd" providerId="LiveId" clId="{3A695F43-F451-4FBE-9F4B-2EEC60D78FF7}" dt="2026-08-13T15:22:37.450" v="100"/>
          <ac:graphicFrameMkLst>
            <pc:docMk/>
            <pc:sldMk cId="3171261960" sldId="301"/>
            <ac:graphicFrameMk id="2" creationId="{9507CDE2-F77F-0E7A-1DCC-AFECE2159610}"/>
          </ac:graphicFrameMkLst>
        </pc:graphicFrameChg>
        <pc:inkChg chg="add">
          <ac:chgData name="Filipe Butta" userId="f2c564d184d975fd" providerId="LiveId" clId="{3A695F43-F451-4FBE-9F4B-2EEC60D78FF7}" dt="2026-08-13T23:30:59.096" v="275"/>
          <ac:inkMkLst>
            <pc:docMk/>
            <pc:sldMk cId="3171261960" sldId="301"/>
            <ac:inkMk id="7" creationId="{3CC03D3B-3223-AD96-87D3-A8EE257B94E6}"/>
          </ac:inkMkLst>
        </pc:inkChg>
        <pc:inkChg chg="del">
          <ac:chgData name="Filipe Butta" userId="f2c564d184d975fd" providerId="LiveId" clId="{3A695F43-F451-4FBE-9F4B-2EEC60D78FF7}" dt="2026-08-13T15:20:44.298" v="20" actId="478"/>
          <ac:inkMkLst>
            <pc:docMk/>
            <pc:sldMk cId="3171261960" sldId="301"/>
            <ac:inkMk id="7" creationId="{5C3CBCC0-2B6B-DE93-B82B-2B7E0332DEC5}"/>
          </ac:inkMkLst>
        </pc:inkChg>
      </pc:sldChg>
      <pc:sldChg chg="addSp delSp modSp mod">
        <pc:chgData name="Filipe Butta" userId="f2c564d184d975fd" providerId="LiveId" clId="{3A695F43-F451-4FBE-9F4B-2EEC60D78FF7}" dt="2026-08-13T23:30:59.096" v="275"/>
        <pc:sldMkLst>
          <pc:docMk/>
          <pc:sldMk cId="4099182056" sldId="313"/>
        </pc:sldMkLst>
        <pc:spChg chg="mod">
          <ac:chgData name="Filipe Butta" userId="f2c564d184d975fd" providerId="LiveId" clId="{3A695F43-F451-4FBE-9F4B-2EEC60D78FF7}" dt="2026-08-13T17:41:37.839" v="267" actId="20577"/>
          <ac:spMkLst>
            <pc:docMk/>
            <pc:sldMk cId="4099182056" sldId="313"/>
            <ac:spMk id="2" creationId="{29DF1EE2-C602-0CFA-C7F1-C16FEE080E1D}"/>
          </ac:spMkLst>
        </pc:spChg>
        <pc:spChg chg="mod">
          <ac:chgData name="Filipe Butta" userId="f2c564d184d975fd" providerId="LiveId" clId="{3A695F43-F451-4FBE-9F4B-2EEC60D78FF7}" dt="2026-08-13T15:24:02.075" v="162" actId="20577"/>
          <ac:spMkLst>
            <pc:docMk/>
            <pc:sldMk cId="4099182056" sldId="313"/>
            <ac:spMk id="10" creationId="{4E529A4D-2075-7B5F-A7C8-053DD59CCDF4}"/>
          </ac:spMkLst>
        </pc:spChg>
        <pc:inkChg chg="add">
          <ac:chgData name="Filipe Butta" userId="f2c564d184d975fd" providerId="LiveId" clId="{3A695F43-F451-4FBE-9F4B-2EEC60D78FF7}" dt="2026-08-13T23:30:59.096" v="275"/>
          <ac:inkMkLst>
            <pc:docMk/>
            <pc:sldMk cId="4099182056" sldId="313"/>
            <ac:inkMk id="4" creationId="{C1AC7F3F-AFC5-D5B3-0536-F0C79732B155}"/>
          </ac:inkMkLst>
        </pc:inkChg>
        <pc:inkChg chg="del">
          <ac:chgData name="Filipe Butta" userId="f2c564d184d975fd" providerId="LiveId" clId="{3A695F43-F451-4FBE-9F4B-2EEC60D78FF7}" dt="2026-08-13T15:23:53.179" v="130" actId="478"/>
          <ac:inkMkLst>
            <pc:docMk/>
            <pc:sldMk cId="4099182056" sldId="313"/>
            <ac:inkMk id="4" creationId="{F9F0007E-AE79-019B-5258-DF7D35A6FA21}"/>
          </ac:inkMkLst>
        </pc:inkChg>
        <pc:inkChg chg="del">
          <ac:chgData name="Filipe Butta" userId="f2c564d184d975fd" providerId="LiveId" clId="{3A695F43-F451-4FBE-9F4B-2EEC60D78FF7}" dt="2026-08-13T15:23:52.356" v="129" actId="478"/>
          <ac:inkMkLst>
            <pc:docMk/>
            <pc:sldMk cId="4099182056" sldId="313"/>
            <ac:inkMk id="5" creationId="{7D1CC281-E807-934B-417E-F3D22BCD1C7D}"/>
          </ac:inkMkLst>
        </pc:inkChg>
        <pc:inkChg chg="del">
          <ac:chgData name="Filipe Butta" userId="f2c564d184d975fd" providerId="LiveId" clId="{3A695F43-F451-4FBE-9F4B-2EEC60D78FF7}" dt="2026-08-13T15:23:51.543" v="128" actId="478"/>
          <ac:inkMkLst>
            <pc:docMk/>
            <pc:sldMk cId="4099182056" sldId="313"/>
            <ac:inkMk id="6" creationId="{B4D8E789-F1C6-D344-D762-EBF02BF4D676}"/>
          </ac:inkMkLst>
        </pc:inkChg>
        <pc:inkChg chg="del">
          <ac:chgData name="Filipe Butta" userId="f2c564d184d975fd" providerId="LiveId" clId="{3A695F43-F451-4FBE-9F4B-2EEC60D78FF7}" dt="2026-08-13T15:23:50.667" v="127" actId="478"/>
          <ac:inkMkLst>
            <pc:docMk/>
            <pc:sldMk cId="4099182056" sldId="313"/>
            <ac:inkMk id="7" creationId="{B9283838-E03D-2B04-6C0B-D1C33AB4AD61}"/>
          </ac:inkMkLst>
        </pc:inkChg>
        <pc:inkChg chg="del">
          <ac:chgData name="Filipe Butta" userId="f2c564d184d975fd" providerId="LiveId" clId="{3A695F43-F451-4FBE-9F4B-2EEC60D78FF7}" dt="2026-08-13T15:23:54.012" v="131" actId="478"/>
          <ac:inkMkLst>
            <pc:docMk/>
            <pc:sldMk cId="4099182056" sldId="313"/>
            <ac:inkMk id="8" creationId="{DC9C8EB8-6022-9774-4C58-9A83EA758EE9}"/>
          </ac:inkMkLst>
        </pc:inkChg>
      </pc:sldChg>
      <pc:sldChg chg="modSp mod">
        <pc:chgData name="Filipe Butta" userId="f2c564d184d975fd" providerId="LiveId" clId="{3A695F43-F451-4FBE-9F4B-2EEC60D78FF7}" dt="2026-08-13T15:23:44.691" v="126" actId="20577"/>
        <pc:sldMkLst>
          <pc:docMk/>
          <pc:sldMk cId="2711540420" sldId="328"/>
        </pc:sldMkLst>
        <pc:spChg chg="mod">
          <ac:chgData name="Filipe Butta" userId="f2c564d184d975fd" providerId="LiveId" clId="{3A695F43-F451-4FBE-9F4B-2EEC60D78FF7}" dt="2026-08-13T15:23:44.691" v="126" actId="20577"/>
          <ac:spMkLst>
            <pc:docMk/>
            <pc:sldMk cId="2711540420" sldId="328"/>
            <ac:spMk id="10" creationId="{E4B9ECBA-4322-C884-F53A-7482DC7B1197}"/>
          </ac:spMkLst>
        </pc:spChg>
      </pc:sldChg>
      <pc:sldChg chg="addSp delSp modSp mod">
        <pc:chgData name="Filipe Butta" userId="f2c564d184d975fd" providerId="LiveId" clId="{3A695F43-F451-4FBE-9F4B-2EEC60D78FF7}" dt="2026-08-13T23:43:23.640" v="276"/>
        <pc:sldMkLst>
          <pc:docMk/>
          <pc:sldMk cId="4042841036" sldId="451"/>
        </pc:sldMkLst>
        <pc:spChg chg="mod">
          <ac:chgData name="Filipe Butta" userId="f2c564d184d975fd" providerId="LiveId" clId="{3A695F43-F451-4FBE-9F4B-2EEC60D78FF7}" dt="2026-08-13T15:23:05.770" v="107" actId="11"/>
          <ac:spMkLst>
            <pc:docMk/>
            <pc:sldMk cId="4042841036" sldId="451"/>
            <ac:spMk id="6" creationId="{C79F4289-08FA-8AEB-8DC8-079981E6D879}"/>
          </ac:spMkLst>
        </pc:spChg>
        <pc:inkChg chg="del">
          <ac:chgData name="Filipe Butta" userId="f2c564d184d975fd" providerId="LiveId" clId="{3A695F43-F451-4FBE-9F4B-2EEC60D78FF7}" dt="2026-08-13T15:22:46.492" v="101" actId="478"/>
          <ac:inkMkLst>
            <pc:docMk/>
            <pc:sldMk cId="4042841036" sldId="451"/>
            <ac:inkMk id="2" creationId="{79DA1553-1B72-CCA0-C66F-B7E16F2029CA}"/>
          </ac:inkMkLst>
        </pc:inkChg>
        <pc:inkChg chg="add">
          <ac:chgData name="Filipe Butta" userId="f2c564d184d975fd" providerId="LiveId" clId="{3A695F43-F451-4FBE-9F4B-2EEC60D78FF7}" dt="2026-08-13T23:43:23.640" v="276"/>
          <ac:inkMkLst>
            <pc:docMk/>
            <pc:sldMk cId="4042841036" sldId="451"/>
            <ac:inkMk id="2" creationId="{96C46740-F81E-79E5-4CBB-48A8FABD62E7}"/>
          </ac:inkMkLst>
        </pc:inkChg>
      </pc:sldChg>
      <pc:sldChg chg="addSp delSp modSp mod">
        <pc:chgData name="Filipe Butta" userId="f2c564d184d975fd" providerId="LiveId" clId="{3A695F43-F451-4FBE-9F4B-2EEC60D78FF7}" dt="2026-08-13T23:30:59.096" v="275"/>
        <pc:sldMkLst>
          <pc:docMk/>
          <pc:sldMk cId="1014106251" sldId="467"/>
        </pc:sldMkLst>
        <pc:spChg chg="mod">
          <ac:chgData name="Filipe Butta" userId="f2c564d184d975fd" providerId="LiveId" clId="{3A695F43-F451-4FBE-9F4B-2EEC60D78FF7}" dt="2026-08-13T15:26:18.579" v="226" actId="207"/>
          <ac:spMkLst>
            <pc:docMk/>
            <pc:sldMk cId="1014106251" sldId="467"/>
            <ac:spMk id="2" creationId="{9014E685-9126-A584-9F06-45931A25B44E}"/>
          </ac:spMkLst>
        </pc:spChg>
        <pc:spChg chg="mod">
          <ac:chgData name="Filipe Butta" userId="f2c564d184d975fd" providerId="LiveId" clId="{3A695F43-F451-4FBE-9F4B-2EEC60D78FF7}" dt="2026-08-13T15:26:00.829" v="221" actId="20577"/>
          <ac:spMkLst>
            <pc:docMk/>
            <pc:sldMk cId="1014106251" sldId="467"/>
            <ac:spMk id="10" creationId="{533880A8-8DD9-3679-8E44-246546A3AB08}"/>
          </ac:spMkLst>
        </pc:spChg>
        <pc:inkChg chg="del">
          <ac:chgData name="Filipe Butta" userId="f2c564d184d975fd" providerId="LiveId" clId="{3A695F43-F451-4FBE-9F4B-2EEC60D78FF7}" dt="2026-08-13T15:26:12.977" v="223" actId="478"/>
          <ac:inkMkLst>
            <pc:docMk/>
            <pc:sldMk cId="1014106251" sldId="467"/>
            <ac:inkMk id="4" creationId="{5A276196-BF2F-AE67-373E-475775401F5E}"/>
          </ac:inkMkLst>
        </pc:inkChg>
        <pc:inkChg chg="add">
          <ac:chgData name="Filipe Butta" userId="f2c564d184d975fd" providerId="LiveId" clId="{3A695F43-F451-4FBE-9F4B-2EEC60D78FF7}" dt="2026-08-13T23:30:59.096" v="275"/>
          <ac:inkMkLst>
            <pc:docMk/>
            <pc:sldMk cId="1014106251" sldId="467"/>
            <ac:inkMk id="4" creationId="{84C3B29C-B58A-A1EA-8550-59096B92310B}"/>
          </ac:inkMkLst>
        </pc:inkChg>
      </pc:sldChg>
      <pc:sldChg chg="addSp delSp modSp mod">
        <pc:chgData name="Filipe Butta" userId="f2c564d184d975fd" providerId="LiveId" clId="{3A695F43-F451-4FBE-9F4B-2EEC60D78FF7}" dt="2026-08-13T23:43:23.640" v="276"/>
        <pc:sldMkLst>
          <pc:docMk/>
          <pc:sldMk cId="768239521" sldId="468"/>
        </pc:sldMkLst>
        <pc:spChg chg="mod">
          <ac:chgData name="Filipe Butta" userId="f2c564d184d975fd" providerId="LiveId" clId="{3A695F43-F451-4FBE-9F4B-2EEC60D78FF7}" dt="2026-08-13T15:27:19.011" v="265" actId="20577"/>
          <ac:spMkLst>
            <pc:docMk/>
            <pc:sldMk cId="768239521" sldId="468"/>
            <ac:spMk id="2" creationId="{52193956-22E5-9DA2-C320-A2A61D6089DC}"/>
          </ac:spMkLst>
        </pc:spChg>
        <pc:spChg chg="mod">
          <ac:chgData name="Filipe Butta" userId="f2c564d184d975fd" providerId="LiveId" clId="{3A695F43-F451-4FBE-9F4B-2EEC60D78FF7}" dt="2026-08-13T15:26:41.543" v="258" actId="20577"/>
          <ac:spMkLst>
            <pc:docMk/>
            <pc:sldMk cId="768239521" sldId="468"/>
            <ac:spMk id="10" creationId="{591B4822-FA03-C7E8-4CC9-A365B4AFF35F}"/>
          </ac:spMkLst>
        </pc:spChg>
        <pc:inkChg chg="add">
          <ac:chgData name="Filipe Butta" userId="f2c564d184d975fd" providerId="LiveId" clId="{3A695F43-F451-4FBE-9F4B-2EEC60D78FF7}" dt="2026-08-13T23:43:23.640" v="276"/>
          <ac:inkMkLst>
            <pc:docMk/>
            <pc:sldMk cId="768239521" sldId="468"/>
            <ac:inkMk id="4" creationId="{E3CF1A03-D8EA-4765-A271-7AB22035CEB1}"/>
          </ac:inkMkLst>
        </pc:inkChg>
        <pc:inkChg chg="del">
          <ac:chgData name="Filipe Butta" userId="f2c564d184d975fd" providerId="LiveId" clId="{3A695F43-F451-4FBE-9F4B-2EEC60D78FF7}" dt="2026-08-13T15:26:59.157" v="259" actId="478"/>
          <ac:inkMkLst>
            <pc:docMk/>
            <pc:sldMk cId="768239521" sldId="468"/>
            <ac:inkMk id="4" creationId="{E89A59AE-BB69-FEFD-4692-39A6ADC1530C}"/>
          </ac:inkMkLst>
        </pc:inkChg>
      </pc:sldChg>
      <pc:sldChg chg="del">
        <pc:chgData name="Filipe Butta" userId="f2c564d184d975fd" providerId="LiveId" clId="{3A695F43-F451-4FBE-9F4B-2EEC60D78FF7}" dt="2026-08-13T15:27:28.474" v="266" actId="47"/>
        <pc:sldMkLst>
          <pc:docMk/>
          <pc:sldMk cId="2229164086" sldId="469"/>
        </pc:sldMkLst>
      </pc:sldChg>
      <pc:sldChg chg="del">
        <pc:chgData name="Filipe Butta" userId="f2c564d184d975fd" providerId="LiveId" clId="{3A695F43-F451-4FBE-9F4B-2EEC60D78FF7}" dt="2026-08-13T15:27:28.474" v="266" actId="47"/>
        <pc:sldMkLst>
          <pc:docMk/>
          <pc:sldMk cId="168868446" sldId="470"/>
        </pc:sldMkLst>
      </pc:sldChg>
      <pc:sldChg chg="del">
        <pc:chgData name="Filipe Butta" userId="f2c564d184d975fd" providerId="LiveId" clId="{3A695F43-F451-4FBE-9F4B-2EEC60D78FF7}" dt="2026-08-13T15:23:38.234" v="108" actId="47"/>
        <pc:sldMkLst>
          <pc:docMk/>
          <pc:sldMk cId="2771092906" sldId="471"/>
        </pc:sldMkLst>
      </pc:sldChg>
      <pc:sldChg chg="del">
        <pc:chgData name="Filipe Butta" userId="f2c564d184d975fd" providerId="LiveId" clId="{3A695F43-F451-4FBE-9F4B-2EEC60D78FF7}" dt="2026-08-13T15:27:28.474" v="266" actId="47"/>
        <pc:sldMkLst>
          <pc:docMk/>
          <pc:sldMk cId="2949991848" sldId="472"/>
        </pc:sldMkLst>
      </pc:sldChg>
      <pc:sldChg chg="del">
        <pc:chgData name="Filipe Butta" userId="f2c564d184d975fd" providerId="LiveId" clId="{3A695F43-F451-4FBE-9F4B-2EEC60D78FF7}" dt="2026-08-13T15:27:28.474" v="266" actId="47"/>
        <pc:sldMkLst>
          <pc:docMk/>
          <pc:sldMk cId="834445703" sldId="473"/>
        </pc:sldMkLst>
      </pc:sldChg>
      <pc:sldChg chg="del">
        <pc:chgData name="Filipe Butta" userId="f2c564d184d975fd" providerId="LiveId" clId="{3A695F43-F451-4FBE-9F4B-2EEC60D78FF7}" dt="2026-08-13T15:27:28.474" v="266" actId="47"/>
        <pc:sldMkLst>
          <pc:docMk/>
          <pc:sldMk cId="725814665" sldId="474"/>
        </pc:sldMkLst>
      </pc:sldChg>
      <pc:sldChg chg="modSp add mod">
        <pc:chgData name="Filipe Butta" userId="f2c564d184d975fd" providerId="LiveId" clId="{3A695F43-F451-4FBE-9F4B-2EEC60D78FF7}" dt="2026-08-13T15:25:17.084" v="182" actId="123"/>
        <pc:sldMkLst>
          <pc:docMk/>
          <pc:sldMk cId="2453359495" sldId="475"/>
        </pc:sldMkLst>
        <pc:spChg chg="mod">
          <ac:chgData name="Filipe Butta" userId="f2c564d184d975fd" providerId="LiveId" clId="{3A695F43-F451-4FBE-9F4B-2EEC60D78FF7}" dt="2026-08-13T15:25:17.084" v="182" actId="123"/>
          <ac:spMkLst>
            <pc:docMk/>
            <pc:sldMk cId="2453359495" sldId="475"/>
            <ac:spMk id="2" creationId="{5A60ED2E-168B-E501-3071-A1F926157424}"/>
          </ac:spMkLst>
        </pc:spChg>
        <pc:spChg chg="mod">
          <ac:chgData name="Filipe Butta" userId="f2c564d184d975fd" providerId="LiveId" clId="{3A695F43-F451-4FBE-9F4B-2EEC60D78FF7}" dt="2026-08-13T15:24:48.486" v="177" actId="20577"/>
          <ac:spMkLst>
            <pc:docMk/>
            <pc:sldMk cId="2453359495" sldId="475"/>
            <ac:spMk id="10" creationId="{3E52E634-10C8-1D2E-2D1D-7B864B4786D8}"/>
          </ac:spMkLst>
        </pc:spChg>
      </pc:sldChg>
      <pc:sldChg chg="addSp modSp add mod">
        <pc:chgData name="Filipe Butta" userId="f2c564d184d975fd" providerId="LiveId" clId="{3A695F43-F451-4FBE-9F4B-2EEC60D78FF7}" dt="2026-08-13T23:30:59.096" v="275"/>
        <pc:sldMkLst>
          <pc:docMk/>
          <pc:sldMk cId="3704860226" sldId="476"/>
        </pc:sldMkLst>
        <pc:spChg chg="mod">
          <ac:chgData name="Filipe Butta" userId="f2c564d184d975fd" providerId="LiveId" clId="{3A695F43-F451-4FBE-9F4B-2EEC60D78FF7}" dt="2026-08-13T15:25:45.910" v="191" actId="20577"/>
          <ac:spMkLst>
            <pc:docMk/>
            <pc:sldMk cId="3704860226" sldId="476"/>
            <ac:spMk id="2" creationId="{70F22E0D-4DBC-0301-3258-C6184FE78BD5}"/>
          </ac:spMkLst>
        </pc:spChg>
        <pc:inkChg chg="add">
          <ac:chgData name="Filipe Butta" userId="f2c564d184d975fd" providerId="LiveId" clId="{3A695F43-F451-4FBE-9F4B-2EEC60D78FF7}" dt="2026-08-13T23:30:59.096" v="275"/>
          <ac:inkMkLst>
            <pc:docMk/>
            <pc:sldMk cId="3704860226" sldId="476"/>
            <ac:inkMk id="4" creationId="{92CE905B-5FC8-A737-85B6-5895DA525E47}"/>
          </ac:inkMkLst>
        </pc:inkChg>
      </pc:sldChg>
      <pc:sldChg chg="addSp delSp modSp add mod">
        <pc:chgData name="Filipe Butta" userId="f2c564d184d975fd" providerId="LiveId" clId="{3A695F43-F451-4FBE-9F4B-2EEC60D78FF7}" dt="2026-08-13T23:43:23.640" v="276"/>
        <pc:sldMkLst>
          <pc:docMk/>
          <pc:sldMk cId="2118413581" sldId="477"/>
        </pc:sldMkLst>
        <pc:spChg chg="del">
          <ac:chgData name="Filipe Butta" userId="f2c564d184d975fd" providerId="LiveId" clId="{3A695F43-F451-4FBE-9F4B-2EEC60D78FF7}" dt="2026-08-13T15:26:26.107" v="228" actId="478"/>
          <ac:spMkLst>
            <pc:docMk/>
            <pc:sldMk cId="2118413581" sldId="477"/>
            <ac:spMk id="2" creationId="{FF126495-7653-8999-98D9-3628B217C1CC}"/>
          </ac:spMkLst>
        </pc:spChg>
        <pc:picChg chg="add mod">
          <ac:chgData name="Filipe Butta" userId="f2c564d184d975fd" providerId="LiveId" clId="{3A695F43-F451-4FBE-9F4B-2EEC60D78FF7}" dt="2026-08-13T17:56:59.484" v="274" actId="1076"/>
          <ac:picMkLst>
            <pc:docMk/>
            <pc:sldMk cId="2118413581" sldId="477"/>
            <ac:picMk id="4" creationId="{58A5CF35-A543-F8A1-14E3-B65BE39745C6}"/>
          </ac:picMkLst>
        </pc:picChg>
        <pc:inkChg chg="add">
          <ac:chgData name="Filipe Butta" userId="f2c564d184d975fd" providerId="LiveId" clId="{3A695F43-F451-4FBE-9F4B-2EEC60D78FF7}" dt="2026-08-13T23:30:59.096" v="275"/>
          <ac:inkMkLst>
            <pc:docMk/>
            <pc:sldMk cId="2118413581" sldId="477"/>
            <ac:inkMk id="2" creationId="{CF242292-53BC-CD05-00B8-C5ABCD4801A1}"/>
          </ac:inkMkLst>
        </pc:inkChg>
        <pc:inkChg chg="add">
          <ac:chgData name="Filipe Butta" userId="f2c564d184d975fd" providerId="LiveId" clId="{3A695F43-F451-4FBE-9F4B-2EEC60D78FF7}" dt="2026-08-13T23:43:23.640" v="276"/>
          <ac:inkMkLst>
            <pc:docMk/>
            <pc:sldMk cId="2118413581" sldId="477"/>
            <ac:inkMk id="5" creationId="{B32C6B02-A605-7597-7575-4CE3B7E41FB2}"/>
          </ac:inkMkLst>
        </pc:inkChg>
      </pc:sldChg>
      <pc:sldChg chg="addSp modSp add mod">
        <pc:chgData name="Filipe Butta" userId="f2c564d184d975fd" providerId="LiveId" clId="{3A695F43-F451-4FBE-9F4B-2EEC60D78FF7}" dt="2026-08-13T23:30:59.096" v="275"/>
        <pc:sldMkLst>
          <pc:docMk/>
          <pc:sldMk cId="1717483270" sldId="478"/>
        </pc:sldMkLst>
        <pc:spChg chg="mod">
          <ac:chgData name="Filipe Butta" userId="f2c564d184d975fd" providerId="LiveId" clId="{3A695F43-F451-4FBE-9F4B-2EEC60D78FF7}" dt="2026-08-13T17:42:04.951" v="272" actId="207"/>
          <ac:spMkLst>
            <pc:docMk/>
            <pc:sldMk cId="1717483270" sldId="478"/>
            <ac:spMk id="2" creationId="{98E0A289-6CD6-6837-EBB7-C3D688F33E7A}"/>
          </ac:spMkLst>
        </pc:spChg>
        <pc:inkChg chg="add">
          <ac:chgData name="Filipe Butta" userId="f2c564d184d975fd" providerId="LiveId" clId="{3A695F43-F451-4FBE-9F4B-2EEC60D78FF7}" dt="2026-08-13T23:30:59.096" v="275"/>
          <ac:inkMkLst>
            <pc:docMk/>
            <pc:sldMk cId="1717483270" sldId="478"/>
            <ac:inkMk id="4" creationId="{9F3AE05F-21A2-EE0A-CE5F-198092A283A5}"/>
          </ac:inkMkLst>
        </pc:inkChg>
        <pc:inkChg chg="add">
          <ac:chgData name="Filipe Butta" userId="f2c564d184d975fd" providerId="LiveId" clId="{3A695F43-F451-4FBE-9F4B-2EEC60D78FF7}" dt="2026-08-13T23:30:59.096" v="275"/>
          <ac:inkMkLst>
            <pc:docMk/>
            <pc:sldMk cId="1717483270" sldId="478"/>
            <ac:inkMk id="5" creationId="{D32B4950-327E-67A6-8A4B-9B03A790E0AA}"/>
          </ac:inkMkLst>
        </pc:ink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C2C120-FEDA-4B09-A9C7-8F32582472E5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5124702E-31F9-42EE-B959-A30227A24147}">
      <dgm:prSet phldrT="[Texto]"/>
      <dgm:spPr/>
      <dgm:t>
        <a:bodyPr/>
        <a:lstStyle/>
        <a:p>
          <a:r>
            <a:rPr lang="pt-BR" b="1" dirty="0"/>
            <a:t>Conceito</a:t>
          </a:r>
        </a:p>
      </dgm:t>
    </dgm:pt>
    <dgm:pt modelId="{B2CC6E92-40AF-4CD3-906B-7FAE27E6505E}" type="parTrans" cxnId="{6564D3B1-CE74-48FE-9ABA-257737E7CDEE}">
      <dgm:prSet/>
      <dgm:spPr/>
      <dgm:t>
        <a:bodyPr/>
        <a:lstStyle/>
        <a:p>
          <a:endParaRPr lang="pt-BR" b="1"/>
        </a:p>
      </dgm:t>
    </dgm:pt>
    <dgm:pt modelId="{E7AB4876-C5D6-4E6B-9005-E9814D804A15}" type="sibTrans" cxnId="{6564D3B1-CE74-48FE-9ABA-257737E7CDEE}">
      <dgm:prSet/>
      <dgm:spPr>
        <a:ln w="38100">
          <a:solidFill>
            <a:schemeClr val="accent1"/>
          </a:solidFill>
        </a:ln>
      </dgm:spPr>
      <dgm:t>
        <a:bodyPr/>
        <a:lstStyle/>
        <a:p>
          <a:endParaRPr lang="pt-BR" b="1"/>
        </a:p>
      </dgm:t>
    </dgm:pt>
    <dgm:pt modelId="{1223C641-958C-4D16-AE64-EDE5451FEF9B}">
      <dgm:prSet phldrT="[Texto]"/>
      <dgm:spPr/>
      <dgm:t>
        <a:bodyPr/>
        <a:lstStyle/>
        <a:p>
          <a:r>
            <a:rPr lang="pt-BR" b="1" dirty="0"/>
            <a:t>Elementos</a:t>
          </a:r>
        </a:p>
      </dgm:t>
    </dgm:pt>
    <dgm:pt modelId="{98C9FC93-00EA-4B36-B9F1-40ECE4704ACA}" type="parTrans" cxnId="{67FBB49C-265F-46AB-9BF9-0699C8F4971F}">
      <dgm:prSet/>
      <dgm:spPr/>
      <dgm:t>
        <a:bodyPr/>
        <a:lstStyle/>
        <a:p>
          <a:endParaRPr lang="pt-BR"/>
        </a:p>
      </dgm:t>
    </dgm:pt>
    <dgm:pt modelId="{615A8391-28A3-4622-BF2F-5779068AE8CD}" type="sibTrans" cxnId="{67FBB49C-265F-46AB-9BF9-0699C8F4971F}">
      <dgm:prSet/>
      <dgm:spPr>
        <a:ln w="3810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07F50C2F-7C33-401B-B990-511F8CDE8738}">
      <dgm:prSet phldrT="[Texto]"/>
      <dgm:spPr/>
      <dgm:t>
        <a:bodyPr/>
        <a:lstStyle/>
        <a:p>
          <a:r>
            <a:rPr lang="pt-BR" b="1" dirty="0"/>
            <a:t>Serviço ao cliente e logística</a:t>
          </a:r>
        </a:p>
      </dgm:t>
    </dgm:pt>
    <dgm:pt modelId="{E0EAE11F-48F9-401E-929B-45ACA3F1D887}" type="parTrans" cxnId="{A9E404D7-500C-4DBA-B7E1-98DA9E33EE5D}">
      <dgm:prSet/>
      <dgm:spPr/>
      <dgm:t>
        <a:bodyPr/>
        <a:lstStyle/>
        <a:p>
          <a:endParaRPr lang="pt-BR"/>
        </a:p>
      </dgm:t>
    </dgm:pt>
    <dgm:pt modelId="{D2087FCA-43C7-4139-93A6-49248C7A4A01}" type="sibTrans" cxnId="{A9E404D7-500C-4DBA-B7E1-98DA9E33EE5D}">
      <dgm:prSet/>
      <dgm:spPr>
        <a:ln w="3810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3D1BFDE5-FA0A-4C13-870D-8E3A78E1C0F2}">
      <dgm:prSet phldrT="[Texto]"/>
      <dgm:spPr/>
      <dgm:t>
        <a:bodyPr/>
        <a:lstStyle/>
        <a:p>
          <a:r>
            <a:rPr lang="pt-BR" b="1" dirty="0" err="1"/>
            <a:t>Amazon</a:t>
          </a:r>
          <a:r>
            <a:rPr lang="pt-BR" b="1" dirty="0"/>
            <a:t> e o serviço ao cliente</a:t>
          </a:r>
        </a:p>
      </dgm:t>
    </dgm:pt>
    <dgm:pt modelId="{4EBF17D0-A9A7-4B72-B241-D9DB8D57FEC9}" type="parTrans" cxnId="{046F55EE-15CA-4FAE-8864-CEAF2A8BE8BF}">
      <dgm:prSet/>
      <dgm:spPr/>
      <dgm:t>
        <a:bodyPr/>
        <a:lstStyle/>
        <a:p>
          <a:endParaRPr lang="pt-BR"/>
        </a:p>
      </dgm:t>
    </dgm:pt>
    <dgm:pt modelId="{7BF22E51-4393-4F2E-B9D3-1048C2488915}" type="sibTrans" cxnId="{046F55EE-15CA-4FAE-8864-CEAF2A8BE8BF}">
      <dgm:prSet/>
      <dgm:spPr>
        <a:ln w="38100">
          <a:solidFill>
            <a:schemeClr val="accent1"/>
          </a:solidFill>
        </a:ln>
      </dgm:spPr>
      <dgm:t>
        <a:bodyPr/>
        <a:lstStyle/>
        <a:p>
          <a:endParaRPr lang="pt-BR"/>
        </a:p>
      </dgm:t>
    </dgm:pt>
    <dgm:pt modelId="{47305F17-D2DA-4732-9425-2716354DE917}">
      <dgm:prSet phldrT="[Texto]"/>
      <dgm:spPr/>
      <dgm:t>
        <a:bodyPr/>
        <a:lstStyle/>
        <a:p>
          <a:r>
            <a:rPr lang="pt-BR" b="1" dirty="0"/>
            <a:t>Questões</a:t>
          </a:r>
        </a:p>
      </dgm:t>
    </dgm:pt>
    <dgm:pt modelId="{0F0189FD-6B3F-4ACC-AA0C-A5524E879441}" type="parTrans" cxnId="{945AA8D7-9305-43F7-9376-6C29CC6C1D07}">
      <dgm:prSet/>
      <dgm:spPr/>
      <dgm:t>
        <a:bodyPr/>
        <a:lstStyle/>
        <a:p>
          <a:endParaRPr lang="pt-BR"/>
        </a:p>
      </dgm:t>
    </dgm:pt>
    <dgm:pt modelId="{F5C65650-F2A8-4BDB-BFBC-869AF3F7F813}" type="sibTrans" cxnId="{945AA8D7-9305-43F7-9376-6C29CC6C1D07}">
      <dgm:prSet/>
      <dgm:spPr/>
      <dgm:t>
        <a:bodyPr/>
        <a:lstStyle/>
        <a:p>
          <a:endParaRPr lang="pt-BR"/>
        </a:p>
      </dgm:t>
    </dgm:pt>
    <dgm:pt modelId="{E6915B55-440A-424C-8C93-5123F1F39226}" type="pres">
      <dgm:prSet presAssocID="{41C2C120-FEDA-4B09-A9C7-8F32582472E5}" presName="Name0" presStyleCnt="0">
        <dgm:presLayoutVars>
          <dgm:dir/>
          <dgm:resizeHandles val="exact"/>
        </dgm:presLayoutVars>
      </dgm:prSet>
      <dgm:spPr/>
    </dgm:pt>
    <dgm:pt modelId="{16998640-322C-4F85-A67C-B18D69FAB7E7}" type="pres">
      <dgm:prSet presAssocID="{5124702E-31F9-42EE-B959-A30227A24147}" presName="node" presStyleLbl="node1" presStyleIdx="0" presStyleCnt="5">
        <dgm:presLayoutVars>
          <dgm:bulletEnabled val="1"/>
        </dgm:presLayoutVars>
      </dgm:prSet>
      <dgm:spPr/>
    </dgm:pt>
    <dgm:pt modelId="{7D6ED838-70F3-4BA5-B49E-DE2776A24EB3}" type="pres">
      <dgm:prSet presAssocID="{E7AB4876-C5D6-4E6B-9005-E9814D804A15}" presName="sibTrans" presStyleLbl="sibTrans1D1" presStyleIdx="0" presStyleCnt="4"/>
      <dgm:spPr/>
    </dgm:pt>
    <dgm:pt modelId="{7F4CE118-580F-4653-8FF7-3567B37241DF}" type="pres">
      <dgm:prSet presAssocID="{E7AB4876-C5D6-4E6B-9005-E9814D804A15}" presName="connectorText" presStyleLbl="sibTrans1D1" presStyleIdx="0" presStyleCnt="4"/>
      <dgm:spPr/>
    </dgm:pt>
    <dgm:pt modelId="{4B842877-9F2D-4456-82F2-C9C4223292A0}" type="pres">
      <dgm:prSet presAssocID="{1223C641-958C-4D16-AE64-EDE5451FEF9B}" presName="node" presStyleLbl="node1" presStyleIdx="1" presStyleCnt="5">
        <dgm:presLayoutVars>
          <dgm:bulletEnabled val="1"/>
        </dgm:presLayoutVars>
      </dgm:prSet>
      <dgm:spPr/>
    </dgm:pt>
    <dgm:pt modelId="{4AC82B73-2475-45E4-8002-006166CDB084}" type="pres">
      <dgm:prSet presAssocID="{615A8391-28A3-4622-BF2F-5779068AE8CD}" presName="sibTrans" presStyleLbl="sibTrans1D1" presStyleIdx="1" presStyleCnt="4"/>
      <dgm:spPr/>
    </dgm:pt>
    <dgm:pt modelId="{12437A8A-84B3-435F-AD45-D3FF41E954FC}" type="pres">
      <dgm:prSet presAssocID="{615A8391-28A3-4622-BF2F-5779068AE8CD}" presName="connectorText" presStyleLbl="sibTrans1D1" presStyleIdx="1" presStyleCnt="4"/>
      <dgm:spPr/>
    </dgm:pt>
    <dgm:pt modelId="{03329312-5959-42BC-A445-553F42B9244D}" type="pres">
      <dgm:prSet presAssocID="{07F50C2F-7C33-401B-B990-511F8CDE8738}" presName="node" presStyleLbl="node1" presStyleIdx="2" presStyleCnt="5">
        <dgm:presLayoutVars>
          <dgm:bulletEnabled val="1"/>
        </dgm:presLayoutVars>
      </dgm:prSet>
      <dgm:spPr/>
    </dgm:pt>
    <dgm:pt modelId="{0F9419C6-D1CB-4850-BAE4-ED9E2468B050}" type="pres">
      <dgm:prSet presAssocID="{D2087FCA-43C7-4139-93A6-49248C7A4A01}" presName="sibTrans" presStyleLbl="sibTrans1D1" presStyleIdx="2" presStyleCnt="4"/>
      <dgm:spPr/>
    </dgm:pt>
    <dgm:pt modelId="{BC890424-7193-4225-9F79-D2B656BA88E6}" type="pres">
      <dgm:prSet presAssocID="{D2087FCA-43C7-4139-93A6-49248C7A4A01}" presName="connectorText" presStyleLbl="sibTrans1D1" presStyleIdx="2" presStyleCnt="4"/>
      <dgm:spPr/>
    </dgm:pt>
    <dgm:pt modelId="{8D2ACE67-54EB-443C-A719-AB71FB466C3D}" type="pres">
      <dgm:prSet presAssocID="{3D1BFDE5-FA0A-4C13-870D-8E3A78E1C0F2}" presName="node" presStyleLbl="node1" presStyleIdx="3" presStyleCnt="5">
        <dgm:presLayoutVars>
          <dgm:bulletEnabled val="1"/>
        </dgm:presLayoutVars>
      </dgm:prSet>
      <dgm:spPr/>
    </dgm:pt>
    <dgm:pt modelId="{FD7A3388-9CAE-4E09-97DE-F800A3DAEC4A}" type="pres">
      <dgm:prSet presAssocID="{7BF22E51-4393-4F2E-B9D3-1048C2488915}" presName="sibTrans" presStyleLbl="sibTrans1D1" presStyleIdx="3" presStyleCnt="4"/>
      <dgm:spPr/>
    </dgm:pt>
    <dgm:pt modelId="{58830727-0A33-42D5-AD19-3D3C7342569B}" type="pres">
      <dgm:prSet presAssocID="{7BF22E51-4393-4F2E-B9D3-1048C2488915}" presName="connectorText" presStyleLbl="sibTrans1D1" presStyleIdx="3" presStyleCnt="4"/>
      <dgm:spPr/>
    </dgm:pt>
    <dgm:pt modelId="{23B040AA-C25F-4C04-8CBE-0E49BEA01875}" type="pres">
      <dgm:prSet presAssocID="{47305F17-D2DA-4732-9425-2716354DE917}" presName="node" presStyleLbl="node1" presStyleIdx="4" presStyleCnt="5">
        <dgm:presLayoutVars>
          <dgm:bulletEnabled val="1"/>
        </dgm:presLayoutVars>
      </dgm:prSet>
      <dgm:spPr/>
    </dgm:pt>
  </dgm:ptLst>
  <dgm:cxnLst>
    <dgm:cxn modelId="{FAC3C607-66C6-4821-B642-7F1AC3EF5867}" type="presOf" srcId="{E7AB4876-C5D6-4E6B-9005-E9814D804A15}" destId="{7D6ED838-70F3-4BA5-B49E-DE2776A24EB3}" srcOrd="0" destOrd="0" presId="urn:microsoft.com/office/officeart/2005/8/layout/bProcess3"/>
    <dgm:cxn modelId="{C5B03B16-A862-423D-AFBA-BC78EAD4EF26}" type="presOf" srcId="{7BF22E51-4393-4F2E-B9D3-1048C2488915}" destId="{58830727-0A33-42D5-AD19-3D3C7342569B}" srcOrd="1" destOrd="0" presId="urn:microsoft.com/office/officeart/2005/8/layout/bProcess3"/>
    <dgm:cxn modelId="{B00A6F2C-F82A-4CE9-A785-889C421E6B86}" type="presOf" srcId="{D2087FCA-43C7-4139-93A6-49248C7A4A01}" destId="{0F9419C6-D1CB-4850-BAE4-ED9E2468B050}" srcOrd="0" destOrd="0" presId="urn:microsoft.com/office/officeart/2005/8/layout/bProcess3"/>
    <dgm:cxn modelId="{F17E9D2E-FA64-459B-B27A-409D514AF136}" type="presOf" srcId="{615A8391-28A3-4622-BF2F-5779068AE8CD}" destId="{12437A8A-84B3-435F-AD45-D3FF41E954FC}" srcOrd="1" destOrd="0" presId="urn:microsoft.com/office/officeart/2005/8/layout/bProcess3"/>
    <dgm:cxn modelId="{889AF765-73AC-45E5-8932-1C2D6904C485}" type="presOf" srcId="{07F50C2F-7C33-401B-B990-511F8CDE8738}" destId="{03329312-5959-42BC-A445-553F42B9244D}" srcOrd="0" destOrd="0" presId="urn:microsoft.com/office/officeart/2005/8/layout/bProcess3"/>
    <dgm:cxn modelId="{ED94854D-8E7C-4203-B74A-18D47FF918F7}" type="presOf" srcId="{7BF22E51-4393-4F2E-B9D3-1048C2488915}" destId="{FD7A3388-9CAE-4E09-97DE-F800A3DAEC4A}" srcOrd="0" destOrd="0" presId="urn:microsoft.com/office/officeart/2005/8/layout/bProcess3"/>
    <dgm:cxn modelId="{7390CD73-7871-467C-B1F5-4477F5571D74}" type="presOf" srcId="{E7AB4876-C5D6-4E6B-9005-E9814D804A15}" destId="{7F4CE118-580F-4653-8FF7-3567B37241DF}" srcOrd="1" destOrd="0" presId="urn:microsoft.com/office/officeart/2005/8/layout/bProcess3"/>
    <dgm:cxn modelId="{165CDE73-93A2-4CF9-B21A-F3849F56D641}" type="presOf" srcId="{1223C641-958C-4D16-AE64-EDE5451FEF9B}" destId="{4B842877-9F2D-4456-82F2-C9C4223292A0}" srcOrd="0" destOrd="0" presId="urn:microsoft.com/office/officeart/2005/8/layout/bProcess3"/>
    <dgm:cxn modelId="{67FBB49C-265F-46AB-9BF9-0699C8F4971F}" srcId="{41C2C120-FEDA-4B09-A9C7-8F32582472E5}" destId="{1223C641-958C-4D16-AE64-EDE5451FEF9B}" srcOrd="1" destOrd="0" parTransId="{98C9FC93-00EA-4B36-B9F1-40ECE4704ACA}" sibTransId="{615A8391-28A3-4622-BF2F-5779068AE8CD}"/>
    <dgm:cxn modelId="{87984D9F-837F-4C48-9E29-2E2E6DD4C7F1}" type="presOf" srcId="{615A8391-28A3-4622-BF2F-5779068AE8CD}" destId="{4AC82B73-2475-45E4-8002-006166CDB084}" srcOrd="0" destOrd="0" presId="urn:microsoft.com/office/officeart/2005/8/layout/bProcess3"/>
    <dgm:cxn modelId="{A75A83AE-1039-4456-88B2-179F470AE437}" type="presOf" srcId="{41C2C120-FEDA-4B09-A9C7-8F32582472E5}" destId="{E6915B55-440A-424C-8C93-5123F1F39226}" srcOrd="0" destOrd="0" presId="urn:microsoft.com/office/officeart/2005/8/layout/bProcess3"/>
    <dgm:cxn modelId="{6564D3B1-CE74-48FE-9ABA-257737E7CDEE}" srcId="{41C2C120-FEDA-4B09-A9C7-8F32582472E5}" destId="{5124702E-31F9-42EE-B959-A30227A24147}" srcOrd="0" destOrd="0" parTransId="{B2CC6E92-40AF-4CD3-906B-7FAE27E6505E}" sibTransId="{E7AB4876-C5D6-4E6B-9005-E9814D804A15}"/>
    <dgm:cxn modelId="{4E05CCC2-77F4-457B-AEF5-5570FB065398}" type="presOf" srcId="{5124702E-31F9-42EE-B959-A30227A24147}" destId="{16998640-322C-4F85-A67C-B18D69FAB7E7}" srcOrd="0" destOrd="0" presId="urn:microsoft.com/office/officeart/2005/8/layout/bProcess3"/>
    <dgm:cxn modelId="{B12504C8-BCA3-4CEE-8B98-7B27AF4A4832}" type="presOf" srcId="{D2087FCA-43C7-4139-93A6-49248C7A4A01}" destId="{BC890424-7193-4225-9F79-D2B656BA88E6}" srcOrd="1" destOrd="0" presId="urn:microsoft.com/office/officeart/2005/8/layout/bProcess3"/>
    <dgm:cxn modelId="{DA5245CE-15C8-4FCA-9F8F-AF152310B426}" type="presOf" srcId="{3D1BFDE5-FA0A-4C13-870D-8E3A78E1C0F2}" destId="{8D2ACE67-54EB-443C-A719-AB71FB466C3D}" srcOrd="0" destOrd="0" presId="urn:microsoft.com/office/officeart/2005/8/layout/bProcess3"/>
    <dgm:cxn modelId="{A9E404D7-500C-4DBA-B7E1-98DA9E33EE5D}" srcId="{41C2C120-FEDA-4B09-A9C7-8F32582472E5}" destId="{07F50C2F-7C33-401B-B990-511F8CDE8738}" srcOrd="2" destOrd="0" parTransId="{E0EAE11F-48F9-401E-929B-45ACA3F1D887}" sibTransId="{D2087FCA-43C7-4139-93A6-49248C7A4A01}"/>
    <dgm:cxn modelId="{945AA8D7-9305-43F7-9376-6C29CC6C1D07}" srcId="{41C2C120-FEDA-4B09-A9C7-8F32582472E5}" destId="{47305F17-D2DA-4732-9425-2716354DE917}" srcOrd="4" destOrd="0" parTransId="{0F0189FD-6B3F-4ACC-AA0C-A5524E879441}" sibTransId="{F5C65650-F2A8-4BDB-BFBC-869AF3F7F813}"/>
    <dgm:cxn modelId="{35D333E7-3716-43E1-81FF-9348E1D81564}" type="presOf" srcId="{47305F17-D2DA-4732-9425-2716354DE917}" destId="{23B040AA-C25F-4C04-8CBE-0E49BEA01875}" srcOrd="0" destOrd="0" presId="urn:microsoft.com/office/officeart/2005/8/layout/bProcess3"/>
    <dgm:cxn modelId="{046F55EE-15CA-4FAE-8864-CEAF2A8BE8BF}" srcId="{41C2C120-FEDA-4B09-A9C7-8F32582472E5}" destId="{3D1BFDE5-FA0A-4C13-870D-8E3A78E1C0F2}" srcOrd="3" destOrd="0" parTransId="{4EBF17D0-A9A7-4B72-B241-D9DB8D57FEC9}" sibTransId="{7BF22E51-4393-4F2E-B9D3-1048C2488915}"/>
    <dgm:cxn modelId="{3A6A5412-B42E-41DA-BD94-6D835113CC29}" type="presParOf" srcId="{E6915B55-440A-424C-8C93-5123F1F39226}" destId="{16998640-322C-4F85-A67C-B18D69FAB7E7}" srcOrd="0" destOrd="0" presId="urn:microsoft.com/office/officeart/2005/8/layout/bProcess3"/>
    <dgm:cxn modelId="{25A14DBF-A8DE-4285-85A4-FBC3D61FB0C1}" type="presParOf" srcId="{E6915B55-440A-424C-8C93-5123F1F39226}" destId="{7D6ED838-70F3-4BA5-B49E-DE2776A24EB3}" srcOrd="1" destOrd="0" presId="urn:microsoft.com/office/officeart/2005/8/layout/bProcess3"/>
    <dgm:cxn modelId="{298F3EAE-3FEC-4BAC-AEC3-973D768E77AE}" type="presParOf" srcId="{7D6ED838-70F3-4BA5-B49E-DE2776A24EB3}" destId="{7F4CE118-580F-4653-8FF7-3567B37241DF}" srcOrd="0" destOrd="0" presId="urn:microsoft.com/office/officeart/2005/8/layout/bProcess3"/>
    <dgm:cxn modelId="{F342B985-07A0-4AA8-B34D-0FBF1A1EAB1E}" type="presParOf" srcId="{E6915B55-440A-424C-8C93-5123F1F39226}" destId="{4B842877-9F2D-4456-82F2-C9C4223292A0}" srcOrd="2" destOrd="0" presId="urn:microsoft.com/office/officeart/2005/8/layout/bProcess3"/>
    <dgm:cxn modelId="{D93163B5-2FEE-4D3F-8621-1CB58C9F8BD8}" type="presParOf" srcId="{E6915B55-440A-424C-8C93-5123F1F39226}" destId="{4AC82B73-2475-45E4-8002-006166CDB084}" srcOrd="3" destOrd="0" presId="urn:microsoft.com/office/officeart/2005/8/layout/bProcess3"/>
    <dgm:cxn modelId="{B62A905E-30AA-40EA-878D-930C64C9D1D3}" type="presParOf" srcId="{4AC82B73-2475-45E4-8002-006166CDB084}" destId="{12437A8A-84B3-435F-AD45-D3FF41E954FC}" srcOrd="0" destOrd="0" presId="urn:microsoft.com/office/officeart/2005/8/layout/bProcess3"/>
    <dgm:cxn modelId="{873855A0-9527-428F-81B1-095D562645C8}" type="presParOf" srcId="{E6915B55-440A-424C-8C93-5123F1F39226}" destId="{03329312-5959-42BC-A445-553F42B9244D}" srcOrd="4" destOrd="0" presId="urn:microsoft.com/office/officeart/2005/8/layout/bProcess3"/>
    <dgm:cxn modelId="{7F6DBF29-EDCC-4D67-83C6-2840EA0BB3F1}" type="presParOf" srcId="{E6915B55-440A-424C-8C93-5123F1F39226}" destId="{0F9419C6-D1CB-4850-BAE4-ED9E2468B050}" srcOrd="5" destOrd="0" presId="urn:microsoft.com/office/officeart/2005/8/layout/bProcess3"/>
    <dgm:cxn modelId="{ED020E41-0073-4D1F-8A13-76D0FBC9F99B}" type="presParOf" srcId="{0F9419C6-D1CB-4850-BAE4-ED9E2468B050}" destId="{BC890424-7193-4225-9F79-D2B656BA88E6}" srcOrd="0" destOrd="0" presId="urn:microsoft.com/office/officeart/2005/8/layout/bProcess3"/>
    <dgm:cxn modelId="{05924A21-6672-48D6-A452-54C6B17D2B06}" type="presParOf" srcId="{E6915B55-440A-424C-8C93-5123F1F39226}" destId="{8D2ACE67-54EB-443C-A719-AB71FB466C3D}" srcOrd="6" destOrd="0" presId="urn:microsoft.com/office/officeart/2005/8/layout/bProcess3"/>
    <dgm:cxn modelId="{3EB7A8C5-91A2-4D2D-9BD3-A07F7F1973EE}" type="presParOf" srcId="{E6915B55-440A-424C-8C93-5123F1F39226}" destId="{FD7A3388-9CAE-4E09-97DE-F800A3DAEC4A}" srcOrd="7" destOrd="0" presId="urn:microsoft.com/office/officeart/2005/8/layout/bProcess3"/>
    <dgm:cxn modelId="{EA83CE6B-ADFC-44EE-B19E-EAD92883E8AA}" type="presParOf" srcId="{FD7A3388-9CAE-4E09-97DE-F800A3DAEC4A}" destId="{58830727-0A33-42D5-AD19-3D3C7342569B}" srcOrd="0" destOrd="0" presId="urn:microsoft.com/office/officeart/2005/8/layout/bProcess3"/>
    <dgm:cxn modelId="{433C57B6-8AB3-4275-9716-029F716EA229}" type="presParOf" srcId="{E6915B55-440A-424C-8C93-5123F1F39226}" destId="{23B040AA-C25F-4C04-8CBE-0E49BEA01875}" srcOrd="8" destOrd="0" presId="urn:microsoft.com/office/officeart/2005/8/layout/bProcess3"/>
  </dgm:cxnLst>
  <dgm:bg/>
  <dgm:whole>
    <a:ln w="38100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6ED838-70F3-4BA5-B49E-DE2776A24EB3}">
      <dsp:nvSpPr>
        <dsp:cNvPr id="0" name=""/>
        <dsp:cNvSpPr/>
      </dsp:nvSpPr>
      <dsp:spPr>
        <a:xfrm>
          <a:off x="2678663" y="547093"/>
          <a:ext cx="42183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1837" y="45720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b="1" kern="1200"/>
        </a:p>
      </dsp:txBody>
      <dsp:txXfrm>
        <a:off x="2878271" y="590551"/>
        <a:ext cx="22621" cy="4524"/>
      </dsp:txXfrm>
    </dsp:sp>
    <dsp:sp modelId="{16998640-322C-4F85-A67C-B18D69FAB7E7}">
      <dsp:nvSpPr>
        <dsp:cNvPr id="0" name=""/>
        <dsp:cNvSpPr/>
      </dsp:nvSpPr>
      <dsp:spPr>
        <a:xfrm>
          <a:off x="713343" y="2677"/>
          <a:ext cx="1967119" cy="11802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 dirty="0"/>
            <a:t>Conceito</a:t>
          </a:r>
        </a:p>
      </dsp:txBody>
      <dsp:txXfrm>
        <a:off x="713343" y="2677"/>
        <a:ext cx="1967119" cy="1180271"/>
      </dsp:txXfrm>
    </dsp:sp>
    <dsp:sp modelId="{4AC82B73-2475-45E4-8002-006166CDB084}">
      <dsp:nvSpPr>
        <dsp:cNvPr id="0" name=""/>
        <dsp:cNvSpPr/>
      </dsp:nvSpPr>
      <dsp:spPr>
        <a:xfrm>
          <a:off x="1696903" y="1181149"/>
          <a:ext cx="2419557" cy="421837"/>
        </a:xfrm>
        <a:custGeom>
          <a:avLst/>
          <a:gdLst/>
          <a:ahLst/>
          <a:cxnLst/>
          <a:rect l="0" t="0" r="0" b="0"/>
          <a:pathLst>
            <a:path>
              <a:moveTo>
                <a:pt x="2419557" y="0"/>
              </a:moveTo>
              <a:lnTo>
                <a:pt x="2419557" y="228018"/>
              </a:lnTo>
              <a:lnTo>
                <a:pt x="0" y="228018"/>
              </a:lnTo>
              <a:lnTo>
                <a:pt x="0" y="421837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845144" y="1389806"/>
        <a:ext cx="123074" cy="4524"/>
      </dsp:txXfrm>
    </dsp:sp>
    <dsp:sp modelId="{4B842877-9F2D-4456-82F2-C9C4223292A0}">
      <dsp:nvSpPr>
        <dsp:cNvPr id="0" name=""/>
        <dsp:cNvSpPr/>
      </dsp:nvSpPr>
      <dsp:spPr>
        <a:xfrm>
          <a:off x="3132900" y="2677"/>
          <a:ext cx="1967119" cy="11802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 dirty="0"/>
            <a:t>Elementos</a:t>
          </a:r>
        </a:p>
      </dsp:txBody>
      <dsp:txXfrm>
        <a:off x="3132900" y="2677"/>
        <a:ext cx="1967119" cy="1180271"/>
      </dsp:txXfrm>
    </dsp:sp>
    <dsp:sp modelId="{0F9419C6-D1CB-4850-BAE4-ED9E2468B050}">
      <dsp:nvSpPr>
        <dsp:cNvPr id="0" name=""/>
        <dsp:cNvSpPr/>
      </dsp:nvSpPr>
      <dsp:spPr>
        <a:xfrm>
          <a:off x="2678663" y="2179803"/>
          <a:ext cx="42183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1837" y="45720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878271" y="2223260"/>
        <a:ext cx="22621" cy="4524"/>
      </dsp:txXfrm>
    </dsp:sp>
    <dsp:sp modelId="{03329312-5959-42BC-A445-553F42B9244D}">
      <dsp:nvSpPr>
        <dsp:cNvPr id="0" name=""/>
        <dsp:cNvSpPr/>
      </dsp:nvSpPr>
      <dsp:spPr>
        <a:xfrm>
          <a:off x="713343" y="1635387"/>
          <a:ext cx="1967119" cy="11802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 dirty="0"/>
            <a:t>Serviço ao cliente e logística</a:t>
          </a:r>
        </a:p>
      </dsp:txBody>
      <dsp:txXfrm>
        <a:off x="713343" y="1635387"/>
        <a:ext cx="1967119" cy="1180271"/>
      </dsp:txXfrm>
    </dsp:sp>
    <dsp:sp modelId="{FD7A3388-9CAE-4E09-97DE-F800A3DAEC4A}">
      <dsp:nvSpPr>
        <dsp:cNvPr id="0" name=""/>
        <dsp:cNvSpPr/>
      </dsp:nvSpPr>
      <dsp:spPr>
        <a:xfrm>
          <a:off x="1696903" y="2813858"/>
          <a:ext cx="2419557" cy="421837"/>
        </a:xfrm>
        <a:custGeom>
          <a:avLst/>
          <a:gdLst/>
          <a:ahLst/>
          <a:cxnLst/>
          <a:rect l="0" t="0" r="0" b="0"/>
          <a:pathLst>
            <a:path>
              <a:moveTo>
                <a:pt x="2419557" y="0"/>
              </a:moveTo>
              <a:lnTo>
                <a:pt x="2419557" y="228018"/>
              </a:lnTo>
              <a:lnTo>
                <a:pt x="0" y="228018"/>
              </a:lnTo>
              <a:lnTo>
                <a:pt x="0" y="421837"/>
              </a:lnTo>
            </a:path>
          </a:pathLst>
        </a:custGeom>
        <a:noFill/>
        <a:ln w="38100" cap="flat" cmpd="sng" algn="ctr">
          <a:solidFill>
            <a:schemeClr val="accent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500" kern="1200"/>
        </a:p>
      </dsp:txBody>
      <dsp:txXfrm>
        <a:off x="2845144" y="3022515"/>
        <a:ext cx="123074" cy="4524"/>
      </dsp:txXfrm>
    </dsp:sp>
    <dsp:sp modelId="{8D2ACE67-54EB-443C-A719-AB71FB466C3D}">
      <dsp:nvSpPr>
        <dsp:cNvPr id="0" name=""/>
        <dsp:cNvSpPr/>
      </dsp:nvSpPr>
      <dsp:spPr>
        <a:xfrm>
          <a:off x="3132900" y="1635387"/>
          <a:ext cx="1967119" cy="11802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 dirty="0" err="1"/>
            <a:t>Amazon</a:t>
          </a:r>
          <a:r>
            <a:rPr lang="pt-BR" sz="2100" b="1" kern="1200" dirty="0"/>
            <a:t> e o serviço ao cliente</a:t>
          </a:r>
        </a:p>
      </dsp:txBody>
      <dsp:txXfrm>
        <a:off x="3132900" y="1635387"/>
        <a:ext cx="1967119" cy="1180271"/>
      </dsp:txXfrm>
    </dsp:sp>
    <dsp:sp modelId="{23B040AA-C25F-4C04-8CBE-0E49BEA01875}">
      <dsp:nvSpPr>
        <dsp:cNvPr id="0" name=""/>
        <dsp:cNvSpPr/>
      </dsp:nvSpPr>
      <dsp:spPr>
        <a:xfrm>
          <a:off x="713343" y="3268096"/>
          <a:ext cx="1967119" cy="118027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1" kern="1200" dirty="0"/>
            <a:t>Questões</a:t>
          </a:r>
        </a:p>
      </dsp:txBody>
      <dsp:txXfrm>
        <a:off x="713343" y="3268096"/>
        <a:ext cx="1967119" cy="1180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3T23:08:53.627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6808 6788 263 0,'0'0'89'0,"0"0"-54"0,0 0 31 0,0 0-12 16,0 0-3-16,0 0-23 15,0 0-6-15,108-104 7 16,-87 86-8-16,2-1 5 16,2-3-2-16,-3-2-9 15,0 2-6-15,0 0-8 0,-1 0-1 16,-2-4 0-1,6-2-46-15,-5 0-86 0,-7 6-91 16</inkml:trace>
  <inkml:trace contextRef="#ctx0" brushRef="#br0" timeOffset="5145.55">13662 6822 122 0,'0'0'28'0,"0"0"-12"0,0 0 21 0,0 0-1 15,0 0-8-15,0 0-1 16,0 0-13-16,0 20-1 16,0-19 4-16,0 2 5 15,0-3 5-15,0 1 22 16,0 2-9-16,0-3 8 0,0 0-3 15,0 2-10-15,0-2-5 16,0 2 1-16,0-2-16 16,0 0-15-1,11 0 0-15,12-12 23 0,0-11 4 16,4 1-15-16,-4-2 1 16,2 3-8-16,-5-2-5 15,-1 1 1-15,-3 1 1 16,-3 7-2-16,-4 3 0 15,-1 3-2-15,-6 6-12 16,-2 2-37-16,0 0-37 16,0 0-58-16,0 18-94 15</inkml:trace>
  <inkml:trace contextRef="#ctx0" brushRef="#br0" timeOffset="24909.74">10291 10338 141 0,'0'0'65'0,"0"0"-22"0,0 0 4 0,0 0-5 16,0 0-9-16,0 0-8 16,0 0-2-16,2 19 8 15,-2-7-1-15,0-2-1 16,0 0-4-16,0-4-3 16,0-4 3-16,0 0-9 15,0-2 0-15,0 0 3 16,0 0 7-16,0 0-3 15,0 0-1-15,2 0-9 16,8 0 3-16,3 0-1 16,5 0-4-16,3 0 2 15,2 0 2-15,4-2-6 0,-2-4-1 16,1 0 1-16,3 0-2 16,-3 2 0-16,3 0-6 15,0 1 3-15,3 0 0 16,-3-1 1-16,0 0 0 15,0 0 3-15,0-2-1 16,2 2 3-16,4-1-3 16,1 1-6-16,0 2 0 15,2 1-1-15,0 1 2 16,-1 0-2-16,1 0 0 16,-2 0 0-16,2 0 0 15,-2 0 0-15,1 0 0 16,4 0-1-16,-1 0 1 0,0 0 0 15,-3 0-1 1,2 0 0-16,-4 1 1 0,1-1 0 16,-1 5 0-16,3-4-3 15,1 2 2-15,5-1-3 16,2-2-2-16,6 0 1 16,4 0-4-16,-3 0-5 15,2 0 0-15,1 0-5 16,-7 0 0-16,3 0-7 15,-6 0-5-15,2 0-11 16,-4 0-7-16,3 0 7 16,-3 0 4-16,-2 0 14 0,1 0-32 15,-7-5-71-15</inkml:trace>
  <inkml:trace contextRef="#ctx0" brushRef="#br0" timeOffset="52256.81">12441 2528 66 0,'0'0'79'0,"0"0"-73"0,0 0-3 15,0 0 13-15,0 0 32 16,0 0-21-16,0 0-22 15,2 0-5-15,-2-2 0 16,0 2 1-16,0-2 0 16,0 2 5-16,0 0 5 15,0 0 7-15,2 0 6 16,1 0-5-16,5-5 1 16,13-6-13-16,12-11 20 15,25-14 29-15,23-16-33 16,25-20-23-16,33-12 4 0,19-10-4 15,11-3 0-15,5 13-7 16,-23 13-78-16,-30 17-108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3T23:39:46.526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10026 12344 308 0,'0'0'243'0,"0"0"-191"16,0 0 39-16,0 0 1 15,0 0-52-15,0 0-4 16,0 0 8-16,20 37 9 16,-18-28 1-16,0 1 4 15,0 4 0-15,0 0-10 0,4 4-5 16,-6 2-3 0,2 3-18-16,0 3-8 0,0 2-1 15,0 6-8 1,3 5 2-16,-1 9 1 0,0 4 0 15,0 7 6-15,2-1-1 16,-4-5 4-16,-2-7-6 16,2-10-5-16,0-8-2 15,0-12-3-15,3-8-1 16,-3-4-4-16,0-4-2 16,0 0 0-16,-2-12-8 15,0-24 10-15,0-18 4 16,0-15 5-16,-11-1 3 0,1 1-8 15,-2 4-3 1,3 3 0-16,3 6 3 0,1 9-5 16,2 16-6-1,1 11 11-15,0 9-2 0,0 10-1 16,2 1 3-16,0 0-1 16,0 3-7-16,0 23 8 15,0 17 1-15,6 15 7 16,6 5-2-16,-1 0 3 15,1-5-9-15,-4-2 12 16,1-6-11-16,-1-4 1 16,2-10 2-16,-3-9-3 15,-3-11-1-15,-2-10 0 16,0-6-1-16,-2 0-7 16,0 0-8-16,0-13 2 15,0-14 13-15,0-14 0 0,-11-7 2 16,1-6 1-16,0 0-2 15,4-2-1-15,-1-4 1 16,3 3 2-16,4 3-2 16,0-1 1-16,0 2 0 15,0-1-1-15,0-1 0 16,8 10 0-16,5 1-2 16,1 6-2-16,1 10-4 15,4 4 1-15,1 12 1 16,2 5-5-16,2 7-6 15,3 0 8-15,0 19 6 0,2 13 0 16,-2 6 3-16,-8 4 8 16,-3 4-6-16,-5 2 4 15,-9 6-6-15,-2 2 9 16,0-1-4-16,-13 1 5 16,-11-8-10-16,-5-8 4 15,0-9 2-15,0-12-5 16,4-9-1-16,5-6-11 15,9-4 2-15,4 0-3 16,3 0-4-16,4 0-2 16,0 0 6-16,0 4 6 15,0 2-5-15,11 8 2 16,13 6 9-16,1 6 18 16,4 4 2-16,-2 2-2 15,0-2-3-15,-6 3-5 0,2-5-7 16,-5-5 6-16,-3-4-6 15,-1-3-3-15,-5-10-2 16,-3-4-25-16,3-2-50 16,1-21-125-16,3-20-80 15,0-9-54-15</inkml:trace>
  <inkml:trace contextRef="#ctx0" brushRef="#br0" timeOffset="455.03">10623 12555 482 0,'0'0'337'0,"0"0"-295"16,0 0 74-1,0 0 39-15,0 0-100 0,0 0-30 16,-31 6 4-16,22-1 3 16,0 4 0-16,0 0-8 15,-2 8-11-15,-3 4-1 16,3 10-7-16,1 3 1 15,0 4-6-15,8 2 0 16,2 3-1-16,0-1 2 16,0-2-2-16,20-7-1 15,5-4-1-15,1-9-19 16,3-8-6-16,0-12-14 16,0 0-8-16,-4-8 11 0,-5-18 6 15,-5-5-3-15,-11 3-17 16,-4 6-12-1,0 3 53-15,0 5 7 0,-8 3 5 16,-1 5 4-16,-5 5 8 16,1 1 2-16,-3 0 6 15,1 0-16-15,-1 0 9 16,3 10-12-16,0-1-1 16,1 1-16-16,6-1-16 15,4-7-25-15,2-2-88 0,0 0-95 16,2-17-142-1</inkml:trace>
  <inkml:trace contextRef="#ctx0" brushRef="#br0" timeOffset="750.92">10933 12622 501 0,'0'0'136'0,"0"0"-98"16,0 0 92-16,0 0-24 15,0 0-34-15,0 0 10 16,-9 0 4-16,-5 0-6 16,-3 0-41-16,-4 9-12 15,3 5-8-15,1 6 0 0,1 0 10 16,3 6-18-16,6 0-7 16,3 2-1-16,4 0-3 15,0 2-1-15,4-1-1 16,16-5 1-16,7-6-12 15,0-9-19-15,2-4-21 16,2-5-45-16,-2-6-59 16,4-27-2-16,-6-7-96 15,-2-2-170-15</inkml:trace>
  <inkml:trace contextRef="#ctx0" brushRef="#br0" timeOffset="1198.91">11167 12569 615 0,'0'0'124'0,"0"0"0"16,0 0 55-16,0 0-57 15,0 0-50-15,0 0-33 16,-43 24-21-16,26-10 6 16,1 4 3-16,1 2-13 15,1 6-3-15,1 4-5 16,3 2 0-16,4 4-6 15,1 3 0-15,5-6 0 16,0 2-3-16,5-8 1 16,17-2-16-16,5-7-19 0,4-12-5 15,5-6-32 1,-5 0 6-16,-4-12 11 0,-7-12-5 16,-9-2 11-16,-7 0-14 15,-4 3-11-15,0 7 23 16,-6 9 53-16,-15 4 2 15,2 3 7-15,-4 0-2 16,1 0 20-16,5 10-8 16,1 1-9-16,7-4 13 15,1-4 4-15,8-2-9 16,0-1-18-16,0 0-2 16,0 0-12-16,0-6-37 15,6-14 8-15,11-5 3 16,3-6-24-16,1 7-77 15,3 4-231-15</inkml:trace>
  <inkml:trace contextRef="#ctx0" brushRef="#br0" timeOffset="1517.32">11405 12625 511 0,'0'0'78'0,"0"0"41"0,0 0 59 16,0 0-45 0,0 0 1-16,0 0-36 0,2 89-27 15,3-51-16-15,-1 1-18 16,1 6-9-16,-5-5-9 15,2-4-14-15,2-7-4 16,1-4-1-16,1-9-17 16,1-12-33-16,2-4-53 15,4-24-147-15,3-29-97 16,-3-13-17-16</inkml:trace>
  <inkml:trace contextRef="#ctx0" brushRef="#br0" timeOffset="2217.71">11581 12122 503 0,'0'0'176'16,"0"0"-113"-16,0 0 88 16,0 0-47-16,0 0-26 15,31 134-8-15,-20-68-12 16,-4 16-11-16,-2 8-10 15,-5 7-10-15,0-1-4 16,0-8-3-16,2-7-17 16,0-18-3-16,4-16-4 15,5-22-26-15,-1-10-14 16,-2-13-1-16,1-2-21 0,-5-5 9 16,2-24 37-16,-6-8 13 15,2-3 7-15,-2 1 9 16,2 0-4-16,2 5-5 15,1 7 3-15,5 2-2 16,4 7-2-16,7 4-7 16,2 4 6-16,4 0-14 15,0 4 6-15,0 2-3 16,-6-1 13-16,-4 4 0 16,-5 1 2-16,-6 0 1 15,-4-1 3-15,-2 1 6 16,0 0 30-16,0 0 16 15,0 0 11-15,-4 0-25 0,-17 1-17 16,-1 19-22 0,-3 6 6-16,4 8-11 0,5 4 4 15,7 2 2-15,7-2-3 16,2-5 1-16,0-8-3 16,0-8-1-16,4-12-6 15,14-5-8-15,4 0-11 16,3-15 8-16,4-15 11 15,-5-7 5-15,-1 3-5 16,-6 6-3-16,-3 10 9 16,-3 8 1-16,-3 10-1 15,4 0 0-15,3 14 11 16,6 14 20-16,-2 7-10 16,-3 2-13-16,-1-4-1 0,-1-8-7 15,-5-4-16-15,-3-15-36 16,4-6-104-16,-6-9-182 15,1-22-71-15</inkml:trace>
  <inkml:trace contextRef="#ctx0" brushRef="#br0" timeOffset="2549.58">12345 12584 456 0,'0'0'131'0,"0"0"-29"16,0 0 80-16,0 0-51 0,0 0-15 16,0 0-25-1,-18 15-20-15,1 5-46 0,-4 8-21 16,3-3-4-16,3 4-4 16,11-9 3-16,4-4-2 15,0 0-21-15,4-4-7 16,19 1-12-16,4-4 11 15,4 0 21-15,0-2 11 16,-2 4 5-16,-5-2-1 16,-6 1 23-16,-5 4 19 15,-6 0-11-15,-7 3-12 16,0-1-13-16,-22-1-10 0,-18-6-55 16,-12-9-79-16,-4 0-108 15,-6-27-163-15</inkml:trace>
  <inkml:trace contextRef="#ctx0" brushRef="#br0" timeOffset="2751.36">11278 12300 803 0,'0'0'47'0,"0"0"-45"16,0 0 14-16,0 0-16 16,0 0-135-16,0 0-125 15</inkml:trace>
  <inkml:trace contextRef="#ctx0" brushRef="#br0" timeOffset="3144.28">12788 12611 554 0,'0'0'176'0,"0"0"-119"16,0 0 113-16,0 0-23 16,0 0-82-16,0 0-7 15,-4 16 10-15,35-16-6 16,7 0-20-16,1 0-2 15,0 0-12-15,-3 0-18 0,-5 0-6 16,-4 0-4-16,-10 0-12 16,-3 0-48-16,-12-11-68 15,-2 2-313-15</inkml:trace>
  <inkml:trace contextRef="#ctx0" brushRef="#br0" timeOffset="4100.72">13876 12266 478 0,'0'0'125'0,"0"0"-64"16,0 0 72-16,0 0-56 16,0 0-22-16,0 0 7 15,0 0 20-15,-22-6-34 16,6 6-7-16,-2 0 4 16,-2 12-12-16,-5 10-16 15,4 12-17-15,-4 8 4 16,5 9-4-16,5 3 0 15,5-1 1-15,8 8 7 0,2 1 3 16,0 1-8 0,2 1 8-16,18-3-4 0,7-9 1 15,7-7-1-15,1-11-6 16,3-14 0-16,3-13 6 16,-4-7-12-16,3-3 5 15,-7-27-5-15,-8-6 2 16,-5-5-13-16,-9 0-41 15,-4 3-28-15,-3 1-74 16,-2 5-113-16,1 8-94 16</inkml:trace>
  <inkml:trace contextRef="#ctx0" brushRef="#br0" timeOffset="4410.08">14132 12593 714 0,'0'0'183'16,"0"0"-165"-16,0 0 174 16,-33 112-90-16,31-76-73 15,2 2-12-15,0 1 6 16,0-5-1-16,6-4-4 16,9-4-5-16,6-11 7 15,3-6-11-15,1-9-3 16,2 0-6-16,-1-4-3 0,-4-18 3 15,-3-8 0 1,-6-9-7-16,-7-1-2 0,-4-1-5 16,-2 0-12-1,0 5-17-15,0 6-19 0,0 6-75 16,0 8-81-16,0 4-78 16,0 2-233-16</inkml:trace>
  <inkml:trace contextRef="#ctx0" brushRef="#br0" timeOffset="4747.89">14400 12551 531 0,'0'0'114'16,"0"0"54"-16,0 0-14 15,0 0-24-15,0 0-55 16,0 0-22-16,-12 30-16 16,8-16-9-16,0 0-19 0,-1 2-6 15,5-2-3-15,0 2 0 16,0 1-16-16,0 2-15 15,2-2-20-15,16-3 8 16,8 3 19-16,6-3 16 16,-1-2 7-16,2 2 2 15,-2 0 14-15,-6 1 9 16,-9 2 0-16,-7 1 4 16,-9 3 0-16,0-3 6 15,-2 0-15-15,-23-6-5 16,-6-6-8-16,-5-6-6 15,3 0-9-15,4-6-23 0,8-16-52 16,13-9-72 0,8-7-53-16,0-5-40 0,20-8-151 15</inkml:trace>
  <inkml:trace contextRef="#ctx0" brushRef="#br0" timeOffset="5342.72">14714 12089 688 0,'0'0'77'0,"0"0"42"15,0 113 13-15,0-59-61 16,0 10-31-16,0 5-10 16,2 6-3-16,2 5 4 15,1 3 1-15,-3-2-12 0,0-8-13 16,0-7-7-16,6-16-2 15,0-13-10-15,-1-18-27 16,-1-6-12-16,-2-13 2 16,0 0-27-16,-4 0 16 15,0-8 60-15,0-10 20 16,0-3-5-16,0 2-2 16,0 1-11-16,0 0 2 15,4 0 0-15,11-3-3 16,8 2 0-16,1-2 4 0,10 1 3 15,-3 4-4 1,0 0-2-16,-2 4 6 16,-4 2-8-16,-6 2 0 0,-5 2 3 15,-5 2 0-15,-5 4-3 16,-4-2 12-16,0 2 36 16,0 0 18-16,-20 0-24 15,-4 0-23-15,-5 14-3 16,2 6-1-16,2 4-11 15,5 8 2-15,11 1-2 16,5 3-3-16,4-4 0 16,0-5 1-16,4-6 0 15,19-7-1-15,6-12-1 16,8-2-2-16,3 0 1 16,-2-27 1-16,-4-2-1 0,-8-8-2 15,-8-1 3 1,-11 1-10-16,-7-2-19 0,-4 5-42 15,-25 8-105-15,-7 16-269 16</inkml:trace>
  <inkml:trace contextRef="#ctx0" brushRef="#br0" timeOffset="6298.91">15915 12118 308 0,'0'0'226'0,"0"0"-198"16,0 0 56-16,0 0 4 16,0 0-58-16,0 0-27 15,0 0 11-15,-4 0 24 16,-2 0 39-16,4 0 7 15,0 0 14-15,0 0-20 16,-5 0-26-16,-4 1-17 16,-7 12-26-16,-4 5-6 0,-2 8-1 15,1 10 2-15,-1 4-2 16,5 10 3-16,2 10-1 16,1 9-1-16,8 7 3 15,3 0-4-15,5-1 8 16,0-4-5-16,0-9-5 15,18-3 5-15,2-9-4 16,2-10-1-16,-1-10-5 16,0-11 4-16,0-12-17 15,1-7-20-15,0 0-38 16,0-16-66-16,1-8-38 16,-6-2-41-16,-5 4-266 0</inkml:trace>
  <inkml:trace contextRef="#ctx0" brushRef="#br0" timeOffset="6731.66">16264 12341 635 0,'0'0'263'16,"0"0"-243"-16,0 0 22 16,0 0 101-16,0 0-88 0,0 0-52 15,-118 0 5 1,101 25 3-16,1 5-6 0,5 2-2 16,4 1-2-16,7-1-2 15,0-4 1-15,5-2-3 16,22-4-21-16,10-2-7 15,3-2 6-15,3 0 17 16,-5 6 4-16,-11 2 1 16,-8 7 6-16,-13 0 0 15,-6-3 0-15,0 1 17 16,-8-10 11-16,-19-5-1 16,-11-5-16-16,-8-8-14 15,3 0 0-15,3-3-13 0,11 0-20 16,13 0-22-16,10 0-37 15,6-13-36-15,0-9-134 16,16-6-106-16</inkml:trace>
  <inkml:trace contextRef="#ctx0" brushRef="#br0" timeOffset="7018.82">16563 12475 548 0,'0'0'179'16,"0"0"-97"-16,0 0 68 16,0 0-42-16,0 0-53 0,0 0-14 15,-105 73-5-15,81-40 0 16,6 2-6-16,7 4-7 16,4 1-11-16,7-2-3 15,0-5-4-15,18 0-5 16,13-9-2-16,5-6-5 15,7-12-19-15,1-6-37 16,-2 0-25-16,-9-18-24 16,-13-3-20-16,-18-4-23 15,-2 1-47-15,-22 0-39 16</inkml:trace>
  <inkml:trace contextRef="#ctx0" brushRef="#br0" timeOffset="7133.2">16420 12679 254 0,'0'0'252'0,"0"0"-227"15,0 0 30-15,0 0-35 16,0 0-12-16,0 0-8 16,63-15-37-16,-34-2-66 15,4-3-119-15</inkml:trace>
  <inkml:trace contextRef="#ctx0" brushRef="#br0" timeOffset="7418.88">16773 12635 392 0,'0'0'335'16,"0"0"-256"-16,0 114 63 0,0-82 22 16,0-2-92-1,0-8-29-15,0-3-23 0,0-7 1 16,0-11-9 0,0-1-3-16,0 0-8 0,0-9-1 15,0-26-1-15,-6-15 1 16,6-5 3-16,0 0-3 15,0 3-7-15,8 9 0 16,7 5-1-16,1 11 6 16,1 7 0-16,2 10-16 15,-4 5-3-15,3 5-22 16,-7 0-14-16,1 0-75 0,-2 2-86 16,-5 7-233-1</inkml:trace>
  <inkml:trace contextRef="#ctx0" brushRef="#br0" timeOffset="7815.66">17047 12595 665 0,'0'0'268'0,"0"0"-254"16,0 0 112-16,0 0-8 0,0 0-79 15,-8 116-21-15,8-88 16 16,0-1-3-16,0 3-1 16,3-7-4-16,6-3-6 15,2-3-8-15,0-8-10 16,5-2-2-16,4-7-2 15,6 0-2-15,5-14 4 16,4-21 0-16,-4-7 4 16,-7-6 0-16,-10-4-3 15,-12-2-1-15,-2 2-7 16,0 5-1-16,-14 17-13 16,-4 10 1-16,0 14-28 0,3 6-19 15,1 0-140 1,8 18-141-16,6 4-175 0</inkml:trace>
  <inkml:trace contextRef="#ctx0" brushRef="#br0" timeOffset="8048.71">17380 12566 589 0,'0'0'161'0,"0"0"-58"16,0 0 68-16,0 0-34 15,0 0-67-15,39 125-23 16,-39-100-11-16,2 2-7 16,-2-4-7-16,0 2-14 0,0-5-8 15,0-2-2-15,0-4-31 16,0-10-61-16,11-4-153 16,5-4-148-16</inkml:trace>
  <inkml:trace contextRef="#ctx0" brushRef="#br0" timeOffset="8680.09">17683 12569 473 0,'0'0'348'16,"0"0"-319"-16,0 0 92 0,0 0-8 16,0 0-59-16,-91 118-30 15,87-90-8-15,4-2 3 16,0-2-17-1,0-2 1-15,14-1-6 0,5-1 0 16,6-1 3-16,-3 3-2 16,0 5 4-16,1 0-2 15,-3 9 2-15,-5 5 3 16,-5-1 9-16,-10 0 2 16,0-4 5-16,0-8-13 15,-4-6 0-15,-8-5-7 16,-1-7 7-16,3-9-6 15,1-1 2-15,5 0-4 16,0-14-6-16,4-20 4 16,0-16-1-16,0-10-9 0,8-8 12 15,15-3-1-15,-2 7 0 16,4 9-1-16,-2 12-4 16,-5 11 2-16,-1 10 4 15,-3 6-1-15,-1 4 0 16,-4 4 1-16,-2 2 0 15,-5 4 0-15,0 2 6 16,-2 0-5-16,0 0 6 16,0 0 13-16,0 0 2 15,0 0 2 1,-7 0-17-16,-6 10-4 0,0 7 0 16,-1 2-1-16,6 3 4 0,1 8-1 15,3 4 7-15,1 0-7 16,3 0 6-16,0-3 0 15,9-12-8-15,16-3-6 16,3-10-2-16,6-6 0 16,0-1 1-16,-5-24 1 15,-8-8-7-15,-9-6 4 16,-12-6-14-16,0-5-18 16,-14-2-37-16,-19-1-121 15,-9 11-176-15</inkml:trace>
  <inkml:trace contextRef="#ctx0" brushRef="#br0" timeOffset="8825.7">17472 12471 664 0,'0'0'153'0,"0"0"-109"16,0 0 22-16,0 0-30 15,0 0-36-15,0 0-11 16,20-43-103-16,-5 36-124 15</inkml:trace>
  <inkml:trace contextRef="#ctx0" brushRef="#br0" timeOffset="9715.04">18651 12583 394 0,'0'0'165'0,"0"0"-158"0,0 0 22 16,0 0 55-16,0 0-51 15,0 0-22-15,-52-6 5 16,48 4 20-16,2 2 29 16,0 0 2-16,-6 0 0 15,-2 0 5-15,-5 0-28 16,-6 0-33-16,-1 0-9 15,-1 3-4-15,-1 14 4 16,-3 7 10-16,1 6-2 0,1 6-7 16,4 4-3-1,11 0 0-15,5-6 0 0,5-4 0 16,0-3-2-16,15-10-2 16,12-7 1-16,10-10-26 15,3 0-3-15,2-19 17 16,1-17-4-16,-4-7-13 15,-3 3 14-15,-9 9 6 16,-12 8 11-16,-6 13 1 16,-6 10 0-16,-3 0 0 15,0 4 47-15,0 20-3 16,0 6-43-16,0-3 0 0,0-2-1 16,0-8-9-16,0-11-9 15,0-2-26-15,0-4-48 16,8 0-50-1,13 0-20-15,5-4-170 0</inkml:trace>
  <inkml:trace contextRef="#ctx0" brushRef="#br0" timeOffset="9983.95">18940 12555 750 0,'0'0'93'0,"0"0"-90"0,0 0 100 16,0 0 17-16,-124 73-83 16,113-52-17-16,3 2-20 15,8-2 5-15,0 0 4 0,0-2-6 16,12 0-2-16,5-5 1 16,8-1-3-16,4-7 1 15,2-6-6-15,3 0-2 16,-8 0-14-16,-1-14-33 15,-5-4-31-15,-4-2-43 16,-3 2-82-16,-6 2-209 16</inkml:trace>
  <inkml:trace contextRef="#ctx0" brushRef="#br0" timeOffset="10511.01">19680 12544 512 0,'0'0'77'0,"0"0"24"0,0 0 54 16,0 0-60-16,0 0-32 15,0 0-7-15,-42-40 2 16,28 39-3-16,-1 1-12 15,-3 0-11-15,-3 0-8 16,-2 13-7-16,0 12-4 16,3 5-8-16,5 4-4 15,6 4 2-15,9 4 0 16,0 2-2-16,0 0 3 0,6 1 9 16,10-7-2-1,2-8-11-15,-1-10 2 0,6-10-2 16,1-8-6-16,7-2-1 15,1-12-10-15,-1-21-12 16,-9-7-1-16,-7-4-17 16,-3 2-31-16,-7 4-101 15,-3 6-99-15,-2 6-106 16</inkml:trace>
  <inkml:trace contextRef="#ctx0" brushRef="#br0" timeOffset="10985.6">19867 12062 566 0,'0'0'256'16,"0"0"-203"-16,0 0 52 15,-17 128 18-15,17-65-83 16,0 14-17-16,0 1 15 15,0 4 18-15,0 0-2 16,0-5-14-16,0-7-18 16,0-6-12-16,0-14-9 15,0-11-1-15,4-17-22 16,3-14-21-16,1-8-21 16,1-11-69-16,3-24-2 0,-2-15 104 15,-1-4-66 1,5 3-75-16,-5 9 22 15,2 8-8-15,-2 8-10 0,-5 10 2 16,1 10 166-16,-3 6 16 16,-2 0 162-16,0 10-4 15,2 14-29-15,-2 6-16 16,2 6 9-16,0 1-36 16,4-4-14-16,-4-1 1 15,2-3-34-15,0-8-26 16,1-4-16-16,-3-7-13 15,0-8-11-15,4-2-91 16,4-8-132-16,3-27-115 0</inkml:trace>
  <inkml:trace contextRef="#ctx0" brushRef="#br0" timeOffset="11748.11">20246 12562 663 0,'0'0'148'0,"0"0"-108"16,0 0 114-16,0 0-45 16,0 0-66-16,0 0-5 15,-96 45 5-15,83-25 1 16,-1 4-11-16,5 4-16 0,3 2-11 16,4 0-3-1,2 2-1-15,0-4-2 0,8-4-8 16,15-4-27-16,8-10-10 15,2-5-24-15,1-5-27 16,-1-5-19-16,-6-19 4 16,-9-6 31-16,-5 2 4 15,-9 4 7-15,-4 6 17 16,0 10 52-16,-6 8 15 16,-12 0 42-16,1 0-9 15,-4 6-30-15,8 4-14 16,1 0-2-16,6 1 1 0,-1-5 4 15,3-5-6 1,2-1-1-16,2 0-6 0,0 0-63 16,0 0-31-16,2-9-41 15,15-4-27 1,6 1-71-16,-5 0 227 0,-1 2 12 16,0 0 87-16,-2 0 12 15,1-2-12-15,1 1-11 16,1 4-8-16,-1 6 29 15,2 1-14-15,-3 0 34 16,-1 6 14-16,-4 13-11 16,-2 7 25-16,-4 2-43 15,-1 0-37-15,-2-6-32 16,0-6-9-16,0-5-16 16,-2-10-8-16,0-1-3 15,0 0-11-15,0-6-18 16,3-24 2-16,-1-16 22 0,2-8 0 15,6-4-24-15,0 6-19 16,6 14 8-16,2 15 15 16,-4 13 24-16,-1 10-3 15,5 6 7-15,-3 27 20 16,3 13 2-16,-3 6 3 16,-1 0-1-16,-3-8-1 15,-2-10-15-15,0-10-4 16,-4-11-4-16,-3-12-11 15,0-1-45-15,0-24-84 16,-2-26 41-16,2-15-56 0,-2-15-74 16,0-3-157-16</inkml:trace>
  <inkml:trace contextRef="#ctx0" brushRef="#br0" timeOffset="12357.83">20740 11887 428 0,'0'0'164'0,"0"0"-75"0,0 0 59 16,31 165-48-16,-21-91-42 15,-4 2 3-15,-1 0 10 16,-5 2-13-16,0-6 5 0,0-3-26 16,0-5-20-1,0-6-17-15,0-11-3 16,0-10-19-16,0-15-19 0,0-14-4 15,0-8 17-15,0 0-62 16,0-4 6-16,4-14 73 16,12-6 11-16,1-2 1 15,6-2 1-15,2 0 7 16,1 4-2-16,4 0 10 16,1 6-13-16,-4 4-1 15,-4 4-3-15,-2 6 1 16,-5 0-5-16,-5 4-4 15,-3 0 3-15,-4 0 5 16,-1 0 6-16,-1 0 1 16,-2 0 3-16,0 0 15 0,0-4 23 15,-9 4-10-15,-13 0-35 16,-2 0 5-16,-3 5 12 16,2 21 11-16,3 6-9 15,5 7 4-15,5-1-6 16,10-2 6-16,2-4-9 15,0-4-11-15,22-8-5 16,5-8-1-16,6-8-7 16,5-4-5-16,5-6-6 15,-3-24 4-15,-7-1-4 16,-8-2 0-16,-14 3 3 16,-11 6-3-16,0 6 4 0,-9 8 3 15,-20 6 5 1,-9 4-2-16,-7 2-19 0,5 18-39 15,5 6-15-15,6-2-41 16,11-2-128-16,3-6-214 16</inkml:trace>
  <inkml:trace contextRef="#ctx0" brushRef="#br0" timeOffset="12807.35">21236 11922 514 0,'0'0'225'16,"0"0"-175"-16,48 134 91 15,-23-84-10-15,0 8-66 0,-2 2-20 16,-2 5 9-16,-5 4-15 15,-5 7-7-15,-7 2-8 16,-4 1 4-16,0-6-2 16,0-8-3-16,-2-7-13 15,-11-9-5-15,-1-12-5 16,1-13-1-16,-1-12-33 16,3-12-22-16,5-3-80 15,6-27-147-15,0-10-121 16</inkml:trace>
  <inkml:trace contextRef="#ctx0" brushRef="#br0" timeOffset="13140.82">21643 12453 658 0,'0'0'259'0,"0"0"-187"16,0 0 74-16,0 0-40 0,0 0-64 15,0 0-25-15,116-13-8 16,-94 6-2-16,-6 2 0 15,-5 1-5-15,-5 2 0 16,-4 2-2-16,-2 0-12 16,3 0-31-16,-3 0-48 15,0 0-78-15,0 14-156 16,-13 3-253-16</inkml:trace>
  <inkml:trace contextRef="#ctx0" brushRef="#br0" timeOffset="13391.49">21606 12671 667 0,'0'0'171'16,"0"0"-82"-16,0 0 80 16,0 0-45-16,0 0-58 15,124 6-23-15,-90-14-3 16,-3 0-6-16,-2 0-6 15,-5 4-19-15,-4-2-5 16,-6 4-4-16,-8 0-9 16,-4-2-40-16,-2 0-77 15,0-2-204-15</inkml:trace>
  <inkml:trace contextRef="#ctx0" brushRef="#br0" timeOffset="14568.8">22518 12203 458 0,'0'0'173'16,"0"0"-86"-16,0 0 50 0,9 138-32 15,-6-79-40 1,-3-1-18-16,0 5 4 0,0-6-7 15,-3-2-21-15,-12-3-19 16,-1-6-2-16,1-8 1 16,-1-5 0-16,5-10-5 15,7-9 2-15,1-7-8 16,3-7-9-16,0 0-36 16,0 0 5-16,7 0 18 15,13-5 30-15,5 0 9 16,3 5 7-16,3 0 6 15,4 0 5-15,-4 17 0 16,0 6-16-16,-5-2-5 0,-4-2 8 16,-3-9-8-16,-4-4-1 15,-4-4-3 1,-6-2-1-16,-3 0-1 0,0 0-20 16,2-18-69-16,5-19-84 15,1-9-38-15,-4-2-142 16</inkml:trace>
  <inkml:trace contextRef="#ctx0" brushRef="#br0" timeOffset="14875.46">22902 12583 658 0,'0'0'144'0,"0"0"-125"0,0 0 120 0,0 0-29 15,0 0-74-15,-33 116-7 16,33-84 13-16,0 1-3 16,0-1 3-16,0-5-12 15,0-3-3-15,6-3-16 16,9-11-11-16,6-9-4 16,6-1-1-16,6-3-1 15,3-27 6-15,-3-8 3 16,-6-9-3-16,-12 0 4 15,-6 2-4-15,-6 7-31 16,-3 10-5-16,0 8-55 16,0 8-82-16,0 3-93 15,0 8-155-15</inkml:trace>
  <inkml:trace contextRef="#ctx0" brushRef="#br0" timeOffset="15302.56">23305 12468 433 0,'0'0'209'15,"0"0"-114"-15,0 0 60 16,0 0-32-16,0 0-67 16,0 0-26-16,-53 9 9 0,32 15-12 15,-2 8-5-15,2 6-5 16,7 0 1-16,6 0 5 15,3-6-3-15,5 0-6 16,0-6-9-16,0 1-4 16,5-8 0-16,8-3 0 15,3-4-1-15,0-8-9 16,5-4-3-16,8 0 10 16,5-24-1-16,2-3 3 15,-3-2-1-15,-4 5 1 16,-9 6-4-16,-6 10 4 15,-10 2 0-15,-2 6 0 16,-2 0 1-16,0-2-1 0,0 2-2 16,0-5-8-1,0-1-25-15,0 1 22 0,0-1-10 16,0 2-22-16,0 4-53 16,0-2-99-16,0 0-324 15</inkml:trace>
  <inkml:trace contextRef="#ctx0" brushRef="#br0" timeOffset="15811.61">23557 12497 364 0,'0'0'432'0,"0"0"-407"0,0 0 55 0,0 0 40 15,0 138-74-15,0-96-23 16,0 0 21-16,0-5-2 16,0-8-18-16,0-11-3 15,0-10 1-15,0-8-8 16,-2 0-14-16,0-18 0 16,-1-23-22-16,3-22 13 15,0-11 0-15,5-2 1 16,14 5-2-16,6 11 8 15,4 16 1-15,-2 13 1 16,0 12 0-16,-5 11-4 0,-2 8 2 16,0 0 2-16,-2 14 0 15,-3 12 2-15,-4 2 5 16,-6 2 1-16,-5 0-2 16,0-2-3-16,0-1 8 15,-7-1-6-15,-10-4 1 16,-4 2-3-16,1-2 2 15,5 2 4-15,4-4 0 16,4-2 1-16,4-4-10 16,3-2 0-16,0-2-3 15,0-2-4-15,12 0 5 16,5-2-5-16,8-4-10 16,9-2-15-16,3 0-34 0,8-14-43 15,2-18-93 1,2-8-111-16</inkml:trace>
  <inkml:trace contextRef="#ctx0" brushRef="#br0" timeOffset="16076.67">24168 12368 101 0,'0'0'494'0,"0"0"-382"0,0 0 7 16,0 0 2-16,-121 26-67 15,92 1 2-15,4 5-9 16,3 4 5-16,7 6-5 15,3-1-12-15,8 3 2 16,4-1 0-16,0-5-9 0,12-6-12 16,9-14-7-16,10-9-8 15,8-9 2-15,3-11 1 16,2-25-3-16,-5-14 6 16,-12-4-7-16,-12-7-8 15,-15 1-13-15,0 3-41 16,-25 4-40-16,-17 18-106 15,-8 16-135-15</inkml:trace>
  <inkml:trace contextRef="#ctx0" brushRef="#br0" timeOffset="18020.32">9181 13148 422 0,'0'0'114'0,"0"0"-80"0,0 0 39 16,0 0 41-16,0 0-38 16,0 0-38-16,0 0-15 15,0 0-4-15,-89 5 10 0,87-12 8 16,2-11 12-16,-2-13 9 15,2-8-14-15,-2-11-7 16,-1-8-17-16,-1-6-5 16,0-4-3-16,2-5-11 15,2-6 5-15,0 2-6 16,0-1 0-16,0 3 0 16,0 13 1-16,0 21-1 15,0 12 0-15,0 16 2 16,0 11-4-16,0 2 0 0,0 0-4 15,0 0-8-15,0 0-5 16,0 0 14-16,0 13-27 16,0 3-41-16,0 5-19 15,0-4-40-15,0-3-44 16,8-1-94-16</inkml:trace>
  <inkml:trace contextRef="#ctx0" brushRef="#br0" timeOffset="18732.78">8961 12312 307 0,'0'0'241'0,"0"0"-223"16,0 0-17-16,0 0 40 16,0 0-5-16,0 0 4 15,-54-50 1-15,50 48 13 16,2 2 9-16,2 0 11 16,0 0-24-16,0 0-31 15,0 0-18-15,18 0 5 16,11 0 17-16,4 0-17 0,3 0-3 15,-1 0 1 1,1 0 5-16,-7 0-8 0,-7-2 1 16,-9 0-1-16,-6 2 0 15,-7 0 5-15,0 0 3 16,0 0 31-16,-9 0-4 16,-16 0-20-16,-2 2-5 15,-4 2-10-15,2 0-1 16,-2 0 0-16,3-2-5 15,1 0 5-15,2 0-1 16,1 0-3-16,3-2 0 16,2 0 2-16,3 0 2 0,1 0 0 15,5 0 0 1,6 0-5-16,2 0 4 0,2 0-5 16,0-6-5-1,0-8 1-15,0-8 10 0,11-6 0 16,7-7 1-16,0-2 2 15,1-2-2-15,0 4-2 16,-1 6 5-16,-10 10-4 16,-1 11 0-16,-7 8-2 15,0 0-1-15,0 0-13 16,4 17 4-16,1 12 12 16,2 1 18-16,0 0-8 15,3-1-10-15,2-2 5 16,3 2-4-16,3 2-1 0,2-3-15 15,7-8-89 1,6-12-29-16,5-8-98 0,-2-18-134 16</inkml:trace>
  <inkml:trace contextRef="#ctx0" brushRef="#br0" timeOffset="21068.76">13501 12286 10 0,'0'0'0'0</inkml:trace>
  <inkml:trace contextRef="#ctx0" brushRef="#br0" timeOffset="21419.85">13501 12286 122 0,'0'0'117'0,"0"0"-20"16,0 0 3-16,-4-60 6 15,2 60 0-15,-3 0-12 16,3 0-38-16,0 0-25 16,2 0 5-16,0 0-1 0,0 0 3 15,0 0-6 1,0 0-11-16,0 0 13 0,0 0 7 15,0 0-5 1,0 8-2-16,0 16-12 0,0 15-6 16,0 11 1-16,0 7-1 15,0 5-6-15,7 5 0 16,6-1-1-16,0 0 0 16,0 0-4-16,-1-4-4 15,-3-5 0-15,-3-7 0 16,4-10-1-16,-4-8 1 15,-1-8-1-15,-3-12-2 16,0-6-2-16,-2-6-3 16,0 0-18-16,0-2-10 15,0-19-33-15,0-4-32 16,-11 0-49-16,2 6-35 16,2 9-28-16,-2 7-149 0</inkml:trace>
  <inkml:trace contextRef="#ctx0" brushRef="#br0" timeOffset="22069.4">13477 13008 460 0,'0'0'93'0,"0"0"-26"0,0 0 36 16,0 0 13-1,0 0-59-15,0 0-32 0,0 2-7 16,0-2-5-16,0 0 2 16,5 0-7-16,3 0 0 15,8 0-1-15,6-7-1 16,5 0 11-16,4 0-11 16,0-4 0-16,-2 3-3 15,-4 2-1-15,-10 0 0 16,-5 1-1-16,-6 5 1 15,-4 0 4-15,0 0 9 16,0 0 17-16,0 0 13 16,-12 0-18-16,-7 5-22 15,-4 3-1-15,-4-2-3 16,-4-2-1-16,4-2 2 16,2-2-2-16,0 0 0 0,7 2 0 15,2-2 0 1,5 2 0-16,4 0 0 0,5 0 0 15,2 3-1-15,0 6 0 16,0 5-1-16,0 12 2 16,0 0 0-16,11 2 0 15,3 0 3-15,1 0-2 16,1-1 5-16,1 3 0 16,1 1 0-16,1 2-5 15,0-3 1-15,-1-6 2 16,0-11 1-16,0-9-3 0,2-6-1 15,2-1 5-15,0-29 0 16,1-13 9-16,-6-15 4 16,-5-10-4-16,-8 0-9 15,-4 8-3-15,0 19-1 16,0 20 0-16,0 15-1 16,-4 6-1-16,-4 10-2 15,-2 32-47-15,1 14-101 16,5 1-61-16,-4-8-269 15</inkml:trace>
  <inkml:trace contextRef="#ctx0" brushRef="#br0" timeOffset="40014.94">15267 8233 197 0,'0'0'142'15,"0"0"-91"-15,0 0 40 16,0 0-10-16,0 0-29 16,0 0-16-16,0 0 8 15,2 0 10-15,-2 0 1 16,0 0-12-16,0 2-5 15,0 1-2-15,0-3-2 16,0 1-4-16,0 2 14 16,0-2-12-16,0 1-2 0,0-2-3 15,0 2-8-15,0-2-4 16,0 0-1-16,0 2-2 16,0 2-4-16,0 6 11 15,4 2 7-15,0 5-2 16,3 1-3-16,-5 0-1 15,2-3-4-15,2 4-1 16,-4 1-5-16,0-1 0 16,0 2-1-16,0-1-3 15,-2-5 1-15,2-2-2 16,-2-5-2-16,2-2 1 16,-2-4-2-16,0-2 0 15,0 0-1-15,0 0-1 0,0 0 1 16,0 0-2-16,0-6 1 15,0-6-3-15,0-5 3 16,3 2-1-16,-1-3 1 16,0 0-2-16,-2 0 1 15,0-2-2-15,0 0 1 16,2-3-1-16,0 4-3 16,0-2 0-16,2 5 2 15,0 0 4-15,-2 4-1 16,0 3 1-16,-2 2 0 15,0-1 0-15,0 0 0 16,0-2-2-16,0 3-1 0,0 4-6 16,0 1 3-16,2 2 0 15,-2 0 1-15,3 0 1 16,-3 0-1 0,0 0-2-16,0 0-2 0,0 0 3 15,0 0 0 1,0 0 4-16,2 0 1 0,-2 0 1 15,0 0 1-15,0 0 2 16,0 4 3-16,0 6-2 16,0 2-1-16,0 3 0 15,0 1-3-15,0 2 1 16,0 0 0-16,0 1-1 16,0 4 0-16,-5 1 0 15,3-1 1-15,-2 2-1 16,0-3 5-16,0 0-5 0,2-3 4 15,0-2-2 1,2-5 2-16,0-2-3 0,0-3 3 16,-2-5-2-16,2-2-1 15,0 0 0-15,0 0 0 16,0 0-1-16,0 0 0 16,0 0 3-16,0 0-3 15,0 0 0-15,0 0-1 16,0 0 0-16,0-9-2 15,-2-5 2-15,2-5-3 16,0-6 0-16,-2-1-4 16,-1-6-5-16,1 4-1 0,-2 0-3 15,0 3-9-15,-1 7 9 16,0 5 9-16,1 0 6 16,2 2-1-16,-3-1 0 15,3 4-3-15,0 1-9 16,-2 1 1-16,4 2 5 15,0 2-1-15,0 2 6 16,0-2 4-16,0 0-5 16,0 2 0-16,0 0 5 15,0 0 9-15,0 0-7 16,8-2 1-16,3 2-3 16,-1 0 4-16,3 0-2 0,1-2-1 15,1 0-1 1,3-1 2-16,-1 0-2 0,4-4 1 15,-1 0-1-15,-3 1 0 16,4 0 2-16,-4 2-2 16,1 4 1-16,2 0-1 15,-4 0 0-15,2 0 0 16,-3 0 2-16,1 4 1 16,-3 0-2-16,-2 0 0 15,1 0-1-15,-4-1 0 16,-1-3 0-16,0 0 2 15,0 0-2-15,-1 0 0 16,0 0-5-16,1-4-10 16,-2-5-20-16,-5 1-61 0,0 0-7 15,0 4-77-15,-9 4-88 16</inkml:trace>
  <inkml:trace contextRef="#ctx0" brushRef="#br0" timeOffset="40571.36">15290 8400 376 0,'0'0'46'0,"0"0"-9"0,0 0 49 0,0 0-39 15,0 0-24-15,0 0 25 16,50 0 16-16,-40 0 14 16,0 0-13-16,-1 0-10 0,1 0-3 15,4 0 5-15,1 0-13 16,6 0-20-16,1 0-14 16,0 0 4-16,-4 0-11 15,-2 0 0-15,-5 0-1 16,-4 0 0-16,-5 0 0 15,0 0-1-15,-2 0 0 16,0 0 4-16,0 0-1 16,0 0-1-16,0 0-3 15,-4 0-16-15,-9 0-17 16,-3 0-18-16,0 0-11 16,0 0-9-16,3 0-24 15,2 0-48-15,0 0-26 0,0 0-56 16</inkml:trace>
  <inkml:trace contextRef="#ctx0" brushRef="#br0" timeOffset="41206.69">15329 8283 125 0,'0'0'37'0,"0"0"27"0,0 0 67 16,0 0-45-16,0 0-16 15,0 0 5-15,17-11-19 16,-17 13 9-16,0 12-24 16,0 4-11-16,0 4 6 15,0 0-6-15,0 2 4 16,0 1-4-16,0 0-7 0,0 1-6 15,0 2-1-15,0 1 1 16,0 1 16-16,0-3 3 16,0-7-14-16,0-4-7 15,0-6-5-15,0-6-6 16,0-1-3-16,0-3 0 16,0 0 5-16,0 0 0 15,0-3-3-15,0-12-3 16,0-6-2-16,0-6-13 15,0-4-12-15,0 1-8 16,0-3 1-16,0 0 2 16,0 5 15-16,0 0 4 0,0 3-1 15,0 7 4 1,0 9 4-16,0 5 1 0,0 4 4 16,0 0-18-16,0 0-29 15,0 0-64 1,0 0-65-16,-8 6-269 0</inkml:trace>
  <inkml:trace contextRef="#ctx0" brushRef="#br0" timeOffset="72800.85">23755 8915 57 0,'0'0'47'0,"0"0"2"15,0 0-2-15,0 0-5 16,0 0 2-16,0 0-12 16,0 0-8-16,0 0 8 15,35-18 10-15,-35 18-3 16,0 0-1-16,0 0 8 16,0 0-6-16,0 0-11 15,0 0 2-15,0 0 10 16,0 0-15-16,0 0-7 15,0 0 10-15,0 0 6 16,0 0 1-16,0 0-2 16,0 0-5-16,0 0 1 15,0 0-12-15,0 0 0 0,0 0-2 16,0 0-11-16,0-2 0 16,0 2 5-16,0-2-2 15,0 2 6 1,0 0-1-16,0 0 6 0,0 0 2 15,0 0-7-15,0 0-6 16,0 0 3-16,0 0-5 16,0 0-5-16,0 0 7 15,0 0 0-15,0 0 4 16,0 0-2-16,0 0 8 16,0 0 6-16,0 0-10 15,0 10-5-15,0 6-5 16,0 2 1-16,8 2 9 0,-2 4-5 15,3 2-4-15,-1-1 5 16,0 3-4-16,-4-5 0 16,3 0 4-1,-3-3-3-15,0-4-2 0,2-7 8 16,-4-3-6-16,-2-1-4 16,0-5-2-16,0 0 1 15,0 0 0-15,0 0 4 16,0 0 6-16,0-8-11 15,0-13 0-15,0-2 1 16,-10-8-2-16,4-1-3 16,-5 3 1-16,-1-6-5 15,1 5 3-15,1 2 4 16,0 2-2-16,1 6 0 0,3 2 0 16,-3 2 1-16,4 3-2 15,-1 0 3-15,1 3-1 16,3 2 1-16,0 0-1 15,2 3 1-15,0 4-1 16,0 1 1-16,0 0-5 16,0 0 5-16,0 0 0 15,0 0 1-15,0 0-1 16,0 0 1-16,0 1 1 16,0 12 0-16,2 1 2 15,11 6-2-15,-1 2 1 0,-4 3 8 16,3 2-4-16,-1 1-2 15,-6-2 2-15,5-1-5 16,-1-1-2 0,4-4-1-16,-1-1 1 0,1-2 1 15,-2-6-1-15,-1 2 0 16,3-5 0-16,-4-2 0 16,-1 0-4-16,-3-2 8 15,-2-2-4-15,1-1 1 16,-3-1 1-16,0 0-1 15,2 0 2-15,-2 0-2 16,0 0 1-16,5 0-2 0,2-3 0 16,3-9 0-1,6-9 0-15,-3 1 2 0,3-4 1 16,-3 4-3-16,0 2-1 16,-1 0 1-16,-1 3 3 15,-3-4-2-15,2-5-1 16,1-8 0-16,-3-2-7 15,6-8 4-15,-5 0-6 16,0-1-1-16,-2 2 1 16,-3 3 0-16,1 5-2 15,-3 12-4-15,4 4 2 16,-3 11-3-16,-3 6-4 16,2 0 9-16,-2 0 0 15,0 0 4-15,0 12 7 16,0 14 1-16,0 4 0 0,-11 7 0 15,0-3 1-15,-1-5-2 16,2 2 0-16,-1-3 0 16,-1 0 2-16,1 0 4 15,-5 0-3-15,3 0 1 16,-3 0 4-16,1 0 11 16,1 2-6-16,-3-2-5 15,1-1 0-15,-1-1-6 16,-2-2 10-16,4-2-9 15,1-4 3-15,3-2-5 16,5-4-1-16,-4-2 0 16,6-2 0-16,0-4 0 15,2-1-3-15,-1-3 3 0,3 0 0 16,0 0 0 0,0 0 0-16,0-3 0 0,0-9 0 15,0-3 0-15,0 6 0 16,3-2 2-16,-1-5 1 15,0 2-2-15,-2-1 0 16,0-6-1-16,0 1 2 16,0-4-2-16,0-2 0 15,0-2-3-15,-2-2 1 16,-3 0-5-16,1 0 4 16,0 0-1-16,-2 2 1 15,2 2-4-15,0 8-4 0,2 6-1 16,0 6 3-1,2 6 4-15,0 0-2 16,-3 0-2-16,3 0 6 0,-2 0 0 16,2 0 0-16,0 1 1 15,0 11 1-15,0 5 1 16,0 2 0-16,0 2 3 16,0 2 1-16,0 0 0 15,9 1-4-15,-1 0 4 16,0 0-4-16,-4 1 2 15,3-3-2-15,-5-4 4 16,2 0-4-16,-4-2 3 16,0-4-3-16,0 0 0 15,0-5 0-15,0-3 0 16,0-1-21-16,0-3-31 0,0 0-106 16,0 0-118-1,-2-8-233-15</inkml:trace>
  <inkml:trace contextRef="#ctx0" brushRef="#br0" timeOffset="98933.86">18932 9431 37 0,'0'0'66'0,"0"0"36"16,0 0-14-16,0 0-10 15,0 0 13-15,0 0-13 16,0 0-21-16,0 0-18 15,2-10 10-15,-2 10-5 16,0 0-11-16,0 0 5 16,0 0 6-16,0 0-4 15,0 0-4-15,0-3 1 0,0 3-4 16,0 0-1-16,0 0 2 16,0 0-11-16,0 0-2 15,0 0 4-15,0 0-10 16,0 0 7-16,0 0-6 15,0 0 2-15,0 0 0 16,0 0-1-16,0 0-3 16,0 8 12-16,0 12-10 15,0 9-6-15,0 3-4 16,0 2 3-16,4 1-4 16,0 2 0-16,1-1 2 15,-1-3 1-15,-2 3 2 16,0-3-4-16,2-5-1 0,-2-6-1 15,2-8-1-15,-2-8-1 16,0-3-2-16,0-3-2 16,-2 0-2-16,0 0-1 15,3-6-3-15,-3-19 8 16,0-8 5-16,0-8-1 16,0-4-1-16,0 0-3 15,0 3-1-15,0 4-2 16,-3 4-2-16,-1 6-2 15,2 2-2-15,0 5 3 16,2 7-3-16,0 6 2 16,-2 3 3-16,2 5 2 0,0 0 2 15,0 0-3-15,0 0-1 16,0 0-9-16,0 4 0 16,0 11 13-16,0 7 4 15,0 3 3-15,0 1-6 16,4 4 8-16,-2 4-3 15,0 4 4-15,-2 0-3 16,0-1 1-16,0 0 0 16,0-5-7-16,0-8 0 15,0-6-1-15,0-4 0 16,0-8 0-16,0-4 0 16,0-2-9-16,0 0-6 15,0 0-1-15,0-18 3 16,2-11 12-16,7-8-2 15,-1-3 2-15,-6 4-13 0,0 2 5 16,-2 4-4 0,0 4 0-16,0 2 6 0,0 4-6 15,-2 2 11-15,-8 2-5 16,4 0 5-16,-3 2-3 16,3 1 5-16,0 4 0 15,2 2 3-15,4 4-4 16,0 0 1-16,0-1-1 15,0 3-4-15,0-2 5 16,0 2 4-16,0-4-2 16,10 1-1-16,2 3 2 15,9-3 7-15,0 1 1 0,4 3-1 16,2-2-1-16,-2 2-4 16,2-1 1-16,2-2 1 15,-2 0 1-15,-4 1 4 16,0 2-4-16,-1 0-4 15,-2 0 0-15,0 0 1 16,-4 0 2-16,-3 0-6 16,-4 0 0-16,-2 0-1 15,-2 0-4-15,-5 0-12 16,0-3-7-16,0-3-16 16,0 0-17-16,-3 3-70 15,-15 0-93-15,-4 3-93 16</inkml:trace>
  <inkml:trace contextRef="#ctx0" brushRef="#br0" timeOffset="99399.32">18949 9576 306 0,'0'0'243'0,"0"0"-193"16,0 0 26-16,0 0 47 16,0 0-62-16,0 0-39 15,6 3-1-15,13-3 17 16,-1 0 27-16,3-3 20 15,4 1-12-15,4-3-15 16,0 1-19-16,0 0-9 16,-2 2-10-16,-2 2-5 15,-8 0-11-15,-1-2-2 16,-7 2-1-16,-3 0 0 16,-4 0 0-16,1 0 1 15,-3 0 1-15,0 0 7 16,0 0 3-16,0 0-7 0,-9 0-5 15,-8 0-1-15,-2 0-1 16,3 0-3 0,1 0-8-16,1 0-8 0,1 0-8 15,3 0-18-15,-2 0-51 16,3 4-106-16,-4 9-134 16</inkml:trace>
  <inkml:trace contextRef="#ctx0" brushRef="#br0" timeOffset="109811.97">13947 13472 211 0,'0'0'0'0,"0"0"-124"16,0 0 124-16,0 0 48 15,0 0-48-15,0 0-51 16,0 0-23-16</inkml:trace>
  <inkml:trace contextRef="#ctx0" brushRef="#br0" timeOffset="110135.39">13947 13472 147 0,'-8'7'75'15,"8"-7"-64"-15,0 0 1 16,0 2 22-16,0 0-12 0,0 2-10 16,0 0 5-16,0-2 12 15,4 2-4-15,0-2-5 16,3 1-3-16,-1-3-9 16,4 0 0-16,1 0 2 15,-1 0-2-15,7 0 0 16,0 0-4-16,3 0-3 15,3-5-1-15,-2 1-1 16,4 0-11-16,-2 2-8 16,1-4-11-16,1 2-14 15,-6 2-25-15,4-1-27 16</inkml:trace>
  <inkml:trace contextRef="#ctx0" brushRef="#br0" timeOffset="110339.14">14417 13549 378 0,'0'0'147'0,"0"0"-147"16,0 0 4-16,0 0-4 15,0 0 29-15,0 0-29 16,14 0-43-16,-5 0-39 15,2 0 12-15,0 0-120 0</inkml:trace>
  <inkml:trace contextRef="#ctx0" brushRef="#br0" timeOffset="110526.97">14796 13447 524 0,'0'0'120'0,"0"0"-120"15,0 0-14-15,0 0 14 16,0 0 14-16,0 0-14 16,36-6-27-16,-14-4-62 15,5 1-25-15,-3 2-15 16</inkml:trace>
  <inkml:trace contextRef="#ctx0" brushRef="#br0" timeOffset="110687.83">15221 13383 480 0,'0'0'124'16,"0"0"-114"-16,0 0-8 15,0 0 25-15,0 0 12 16,0 0-39-16,69 60-15 16,-51-56-35-16,3 2-23 15,-2-1-52-15,4 1-122 16</inkml:trace>
  <inkml:trace contextRef="#ctx0" brushRef="#br0" timeOffset="110845.41">15658 13455 391 0,'0'0'138'16,"0"0"-120"-16,0 0-13 0,0 0 31 15,0 0-1-15,0 0-35 16,65 36-13-16,-45-30-35 15,2-1-28-15,1-2-31 16,-1 1-119-16</inkml:trace>
  <inkml:trace contextRef="#ctx0" brushRef="#br0" timeOffset="110997.85">16121 13509 357 0,'0'0'111'16,"0"0"-107"-16,0 0 29 0,0 0 56 15,0 0-54-15,119 0-35 16,-101 2-5-16,-1 6-52 16,1-2-76-16,-2 0-163 15</inkml:trace>
  <inkml:trace contextRef="#ctx0" brushRef="#br0" timeOffset="111169.94">16859 13458 328 0,'0'0'139'16,"0"0"-127"-16,0 0-11 0,0 0 37 15,0 0-14-15,125 0-24 16,-93 0-24-16,5-5-65 16,5-5-23-16,8-6-25 15</inkml:trace>
  <inkml:trace contextRef="#ctx0" brushRef="#br0" timeOffset="111340.92">17610 13364 276 0,'0'0'69'0,"0"0"-17"16,0 0 63-16,0 0-38 16,0 0-32-16,0 0-15 15,125 0-21-15,-108 0-4 16,4-5-5-16,-1-3-8 15,2 0-42-15,0 6-65 16,-1 0-91-16</inkml:trace>
  <inkml:trace contextRef="#ctx0" brushRef="#br0" timeOffset="111503.07">18430 13355 433 0,'0'0'127'16,"0"0"-127"-16,0 0 0 16,0 0 1-16,0 0-1 15,143 6-98-15,-108-16-108 0</inkml:trace>
  <inkml:trace contextRef="#ctx0" brushRef="#br0" timeOffset="111703.73">19285 13415 404 0,'0'0'84'0,"0"0"-81"15,0 0-3-15,0 0 1 16,0 0-1-16,141 26-104 0,-107-24-152 15</inkml:trace>
  <inkml:trace contextRef="#ctx0" brushRef="#br0" timeOffset="111906.66">19929 13443 435 0,'0'0'109'16,"0"0"-107"-16,0 0 8 16,0 0 34-16,0 0-44 0,0 0-11 15,141 8-66-15,-110-1-88 16,1-1-159-16</inkml:trace>
  <inkml:trace contextRef="#ctx0" brushRef="#br0" timeOffset="112067">20524 13508 432 0,'0'0'126'0,"0"0"-119"16,0 0 30-16,0 0-4 15,0 0-33-15,0 0-52 16,52 1-70-16,-28-1-60 15</inkml:trace>
  <inkml:trace contextRef="#ctx0" brushRef="#br0" timeOffset="145608.74">26997 10068 260 0,'0'0'155'0,"0"0"-127"0,0 0 8 15,0 0-4 1,0 0-23-16,0 0-4 0,0 0 15 16,-2-19 12-16,2 16 11 15,0 3 2-15,0-2 23 16,0 2 8-16,0 0-24 15,0 0-8-15,0 0-11 16,0 0-4-16,0 0-9 16,0 0-9-16,0 0 0 15,0 0-4-15,0 0-1 16,0-1 3-16,0 1 11 16,0 0 8-16,0 0-2 15,0 0-4-15,0 0-13 16,5 0 6-16,-1 0-3 15,-2 0-2-15,2 0 2 16,1 0 0-16,1 7 3 16,4 5 5-16,1 4-10 0,-1 2 2 15,6-2-9-15,-1 3 3 16,2-1-6-16,-2 0 8 16,-1-3-4-16,-1 3 3 15,-4-3 3-15,-2-1-7 16,-3-3 9-16,-2 0-4 15,-2-5 0-15,2-2-1 16,-2-3-1-16,0-1-1 0,0 3 0 16,0-3-3-1,0 0 0-15,0 0-1 0,0 0 0 16,0 0-1-16,0 0-9 16,0-12 7-16,0-10 2 15,-4-2 5-15,-9-5 0 16,1 0-4-16,-3 2-2 15,3-2-11-15,2 2 5 16,-1 1 0-16,1 6-2 16,2 4 9-16,1 0-5 15,3 8 3-15,-4 0-1 16,4 4 1-16,0 2-1 16,-1-1-2-16,3 3 1 15,2 0 1-15,0 0 0 16,0 0-1-16,0 0 4 0,0 0-4 15,0 0 0-15,0 0 1 16,0 0-3-16,0 0 4 16,0 7 2-16,0 5 0 15,9 0 0-15,-1 4 1 16,4 4 0-16,-3 1-1 16,3 8 1-16,-4 1 0 15,5 3-1-15,-1-5 0 16,1 0 1-16,-2-5-1 15,3-5 1-15,-6 0 0 16,1-7-2-16,0-1 1 16,0-5 0-16,-2-1 0 15,-1-1-7-15,-4-3 6 0,-2 0-2 16,0 0 3-16,0 0 0 16,0 0 1-16,0 0 1 15,0 0-1-15,0 0 0 16,0 0-1-16,0 0 1 15,0 0 1-15,0 0-2 16,0 0 6-16,0 0-6 16,0 0-2-16,0 0 0 15,0 0 1-15,6 0-3 16,4-7 1-16,5-8 1 16,6-5 2-16,1-4 0 15,3-5 2-15,-3-3 1 16,2-1-2-16,-1-4-1 15,-3-1 0-15,-2-2-1 0,0 2 0 16,-1 2-1 0,-3 6 2-16,-1 4-5 15,-7 8 0-15,0 1 3 0,-4 6-1 16,-2 0-2-16,2 1-3 16,0 3-13-16,-2 2 0 15,0 4-3-15,2-2 3 16,-2 3 8-16,0 0 8 15,2 0 1-15,-2 0 2 16,0 0 2-16,0 0-14 16,0 3 13-16,0 6 1 0,0 4 6 15,-8-1-2-15,0-2-3 16,4-3 2-16,-2 1-2 16,-3 1 0-16,-3 3 0 15,-1 6 1 1,-3 2-2-16,-1 6-2 0,-1 2 2 15,-4 4 0-15,-3-2 2 16,-1 4 0-16,1-2 0 16,-4 2 0-16,0-2-2 15,2 3 3-15,3-2 5 16,2 1-1-16,3-9-6 16,9-5 7-16,3-13-4 15,7-4 3-15,0-3-7 16,0 0-13-16,0-20 4 0,17-14 9 15,8-12 3-15,4-7 3 16,-2 1-9-16,2 2 3 16,-4 8-3-16,-4 0 3 15,2 2 0-15,2 3 0 16,1 0-2-16,-2 7 1 16,-3 8 1-16,-5 4-1 15,-8 9-1-15,-3 4 2 16,-1 2 0-16,-2 1 0 15,-2 2-2-15,0 0-3 16,0 0 0-16,0 0 3 16,0 0-1-16,0 0 2 0,0 0-4 15,0 0 1 1,0 0 2-16,0 0-2 0,0 10-1 16,0 5 4-16,-6-2-1 15,-3 5-2-15,-1 2 4 16,2 3 4-16,-3 3-4 15,-1 4 1-15,-3 0 1 16,-3 2-2-16,1 1 0 16,0-4 0-16,0 1 3 15,1-2-1-15,1 1 1 16,-3-4 0-16,7-3 5 16,-5 3 3-16,3-7-4 15,-1 0-4-15,3-4 2 16,0-5-2-16,7-2-2 15,-1-5-1-15,5-2 1 0,0 0 1 16,-2 0-2-16,2 0-8 16,-2-2 8-16,-1-7 10 15,1 2-8-15,-2-1 5 16,0 2-3-16,-3-1-1 16,2 4-2-16,-2-4 8 15,-1 1-8-15,1-3 3 16,-2-2-4-16,0-3 0 15,0-2 0-15,3-4 1 16,-6 1-1-16,1-4 1 0,1-2 0 16,-6 4 0-1,3-3-1-15,-1 0-4 16,-1-2 4-16,3-4-1 0,1 4 1 16,2 2-10-16,5 5 1 15,1 12 3-15,3 3-1 16,0 4-4-16,0 0-7 15,0 0-13-15,0 0-29 16,-4 16-36-16,-5 6-42 16,-2 3-179-16</inkml:trace>
  <inkml:trace contextRef="#ctx0" brushRef="#br0" timeOffset="167763.6">24604 10699 95 0,'0'0'92'16,"0"0"-81"-16,0 0 17 15,0 0 6-15,0 0-32 16,0 0 3-16,0 0 4 15,-20-37 32-15,20 34 23 16,-2 3 10-16,2 0 7 16,-3 0-6-16,-1 0-12 15,2 0-14-15,2 0-18 16,0 0-9-16,-2 0-6 16,2 0 8-16,-2 0 5 15,0 0-1-15,2 0 6 16,-3 0 1-16,3 0 8 0,-2 0-7 15,-1 0-1 1,1 0-4-16,0 0-9 0,2 0-12 16,0 0-10-1,0 7 2-15,0 5 17 0,7 2-8 16,0 3 8-16,1 4-7 16,1 0 0-16,1 4 2 15,-2 0-11-15,-1 2 7 16,1-1-4-16,4-2 1 15,-6-3 1-15,1-3 4 16,-1-7-1-16,-2-2-5 16,-2-7 5-16,0-1-9 15,-2-1 3-15,0 0 1 16,0 0 1-16,0 0 6 16,0 0-5-16,0 0-8 0,0-12 0 15,0-6 15-15,-4-3-15 16,-8-6 5-16,3 2-5 15,1-2-11-15,-2-1 6 16,3-1-6-16,-1 6 10 16,-2 0-2-16,2 6 0 15,1 5 0-15,-1 2 3 16,0 4 0-16,4 3 0 16,2 3-1-16,2 0 1 15,-3 0-4-15,3 0-6 0,0 0 8 16,-2 0 2-16,2 0-4 15,0 10 2-15,0 5 4 16,0 7-4 0,0 2 4-16,0-1-5 0,9 4 7 15,3 3-3-15,1-1-1 16,3-4 1-16,-6 0 2 16,1-4 0-16,-1 1-3 15,-2-5 0-15,-3-2 1 16,-1-3 4-16,0-1-5 15,-4-5-1-15,4-5 1 16,-4 2 0-16,0-3 1 16,0 0 1-16,0 0-1 15,0 0-1-15,0 0 0 16,2 0-6-16,0-4-3 16,4-14 9-16,3-7 6 15,3-4-3-15,-1-5-1 0,1-4-1 16,5-4-1-16,0-1-8 15,-1 1-1-15,4 4 1 16,-2 3-4-16,-2 4 3 16,-1 6 1-16,-3 3-5 15,-2 4 9-15,-3 4-8 16,-3 6 0-16,-2 2-2 16,0 6 1-16,-2 0 2 15,3 0-2-15,-3 0-4 16,0 0 5-16,0 0-1 0,0 0-4 15,0 8 17-15,0 2 0 16,0 4 5-16,0 0-4 16,-3-3-1-16,-1-1 0 15,0-2 1-15,-1 1-1 16,1 0 0-16,-2 1 2 16,-6 4-1-16,1 6-1 15,-5 6 1-15,-3 4-1 16,0 5 1-16,-3 2-1 15,5-1 0-15,-2-2 0 16,4-5 0-16,1-6 6 16,4-3-6-16,-1-2-6 15,3-4 6-15,2-2 0 16,4-4 0-16,-1-3 0 0,1-4 0 16,2-1-2-16,0 0-2 15,0 0-3-15,0 0-1 16,0 0 1-16,0 0-16 15,0-3 23-15,0-6 0 16,0 3-16-16,0 5-19 16,-2-2 0-16,-4 3-22 15,-6 0-93-15,-7 4-145 16</inkml:trace>
  <inkml:trace contextRef="#ctx0" brushRef="#br0" timeOffset="182570.99">1461 12797 224 0,'0'0'50'0,"0"0"4"0,0 0 24 15,0 0-35-15,0 0-30 0,0 0-3 16,0 0-8 0,-11 2 5-16,11 2 13 0,-2-1 6 15,2 0 29-15,-2-3-12 16,2 2-3-16,0-2-1 15,-3 0 6-15,3 0-3 16,0 0-4-16,-2 0 11 16,2 0-6-16,0 0-1 15,-2 0-2-15,2 0 4 16,-2 0-8-16,2 0-12 16,-2 0 2-16,-4 0-7 15,-4-2 0-15,-3 1-9 16,-8-1-8-16,-1 2 1 0,-3 0 2 15,-1 0-1 1,-5 0-1-16,2 0 4 0,-2 0-7 16,2 0 3-1,0 0 1-15,2 0-3 0,2 0-1 16,0 0 0-16,6 0 0 16,1 0 3-16,3 0-3 15,1 2 0-15,1 4-2 16,-3 1-6-16,-4 4 8 15,-2 3 0-15,-5 4 2 16,0 1-5-16,5 4 4 16,0-3-2-16,2-2 1 0,3-4 0 15,5-2 0 1,1-4 0-16,3 0 0 0,0 2 0 16,-3 0-3-16,1 4 3 15,2 2-3-15,3-2-3 16,3 0 2-16,0 2 4 15,2 1-1-15,0 8 0 16,0 1-6-16,0 3 7 16,9-8 0-16,2-1-3 15,7-2 2-15,2-3-1 16,3-1-3-16,0-2 3 16,4 2 0-16,4 4 2 15,7-2 1-15,1-2-1 0,1-2 0 16,4-6-4-1,1-4-6-15,1-2 6 16,-1 0-4-16,-3 0 6 0,-4-8 2 16,-4 0 0-16,-6-4-4 15,-3-4 2-15,2-10 2 16,-3-5 6-16,3-5-4 16,-7-3 0-16,-2-4 1 15,-7 5 16-15,-2 2-15 16,-7 4 4-16,-2 4-3 15,0 2 1-15,0-1-2 16,-16-3 15-16,-13 3-5 16,-10-1-6-16,-9 6-4 0,-9 8-4 15,-7 7-2-15,-8 7-5 16,1 0-4-16,4 18-18 16,5 8 0-16,10 5-31 15,12 3-23-15,11 4-23 16,15 4-130-16,8-2-174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3T23:11:44.328"/>
    </inkml:context>
    <inkml:brush xml:id="br0">
      <inkml:brushProperty name="width" value="0.05292" units="cm"/>
      <inkml:brushProperty name="height" value="0.05292" units="cm"/>
      <inkml:brushProperty name="color" value="#FFFFFF"/>
    </inkml:brush>
    <inkml:brush xml:id="br1">
      <inkml:brushProperty name="width" value="0.05292" units="cm"/>
      <inkml:brushProperty name="height" value="0.05292" units="cm"/>
      <inkml:brushProperty name="color" value="#00B0F0"/>
    </inkml:brush>
  </inkml:definitions>
  <inkml:trace contextRef="#ctx0" brushRef="#br0">1860 12637 200 0,'0'0'150'0,"0"0"-131"15,0 0 19-15,0 0-3 16,0 0-35-16,0 0-12 16,0 0 12-16,0 0 28 15,5 4 19-15,-5-2 29 16,0 0 20-16,0-2-6 0,0 2-27 15,0-2-18-15,0 0-13 16,0 0-3-16,0-14-17 16,0-8-6-16,0-6 0 15,0-4-2-15,2-3 3 16,4-3 0-16,-1-4 0 16,-1 0 2-16,0 0 0 15,-1 8-4-15,-1 6-3 16,0 4 1-16,3 4-2 15,-1 0-1-15,1 0 0 16,1 1-1-16,-1 8 1 0,-1-1 0 16,1 4-1-1,0 4-2-15,1-2-1 0,-2 1 1 16,3 4-2-16,-1-2-1 16,0 3-3-16,0 0 1 15,3 0 4-15,-1 0 4 16,4 9 2-16,-3 1 1 15,-1 0-1-15,0 2-1 16,0 0 0-16,-1 4 1 16,-1 4 3-16,2 6 3 15,-4 8 11-15,-2 8-4 16,0 0 3-16,-2 4-6 16,3-4 0-16,-1-6 0 0,2 1-6 15,0-6-1-15,3 0-1 16,-2-8 0-16,-3-4-1 15,3-5 2-15,-3-4-1 16,0-3-3-16,2-1-1 16,-2-3 0-16,-2-3-1 15,0 0 0-15,0 0-5 16,0 0-7-16,0 0-25 16,0 0-19-16,0 0-39 15,0-11-64-15,0-6-115 16</inkml:trace>
  <inkml:trace contextRef="#ctx0" brushRef="#br0" timeOffset="321.19">1876 12486 420 0,'0'0'61'0,"0"0"-16"0,0 0 57 16,0 0-18-16,0 0-39 16,0 0-10-16,0 0-6 15,31-14-5-15,-11 8-6 0,4-2-10 16,-2-2-4-16,-1 5-2 15,-4-4-2-15,1 6-7 16,0-1-49-16,-2-1-92 16,-3 4-58-16,-4 1-213 15</inkml:trace>
  <inkml:trace contextRef="#ctx0" brushRef="#br0" timeOffset="1007.62">2366 12625 320 0,'0'0'228'16,"0"0"-190"-16,0 0 69 16,0 0-5-16,0 0-62 15,0 0-18-15,6-14 28 16,-1-6 18-16,-5-9-5 0,0-2-21 16,2-10-4-1,-2-5-6-15,0-4-15 16,0 0-8-16,0 2-4 0,-7 8-5 15,-1 4 1-15,-4 7-1 16,8 10 0-16,-1 6 0 16,3 7 1-16,2 6-2 15,0 0 0-15,0 0-3 16,0 0 0-16,0 0-3 16,0 0-3-16,0 6 7 15,4 11-3-15,13 7 6 16,0 4 2-16,3 6 0 15,-3 1-2-15,2 9 0 0,-1 2 1 16,-1-6 1 0,-3-5-2-16,-3-11 1 0,2-6-2 15,-1-7 1-15,3-10-4 16,1-1 3-16,-1 0-1 16,3-18 2-16,-1-14 6 15,-3-6 12-15,-3-7-2 16,-3-1-6-16,-4-5-2 15,-4 4-1-15,0-1-2 16,0 9-1-16,0 9-1 16,0 14-3-16,0 7 4 15,-4 8-1-15,0 1-3 16,0 0-3-16,4 0-26 16,-4 0-23-16,-1 10-36 0,5 6-85 15,0-1-51 1,0-2-96-16</inkml:trace>
  <inkml:trace contextRef="#ctx0" brushRef="#br0" timeOffset="1398.99">2871 12202 344 0,'0'0'226'0,"0"0"-188"0,0 0 85 0,0 0-26 0,0 0-42 16,0 0-28-16,0 39 4 15,0-4 20-15,0 3 7 16,0 8-18-16,0 4-8 16,0-2-8-16,0-3-4 15,0-15-13-15,0-6-7 16,0-10 0-16,0-8-3 16,0-2-21-16,0-4-31 15,0 0-41-15,0-4-10 16,0-18-28-16,0-8-51 0,-2-2-84 15</inkml:trace>
  <inkml:trace contextRef="#ctx0" brushRef="#br0" timeOffset="1666.21">2693 12262 495 0,'0'0'112'0,"0"0"-71"0,0 0 49 16,0 0-34 0,0 0-23-16,0 0 5 0,91-48 8 15,-52 34-12-15,1 0 8 16,-1 0-12-16,-3 4-16 16,-7 0-10-16,-2 4-1 15,-5 0-3-15,-7 6-1 16,-3 0-27-16,-1-3-61 15,-7 3-48-15,-2-4-171 16</inkml:trace>
  <inkml:trace contextRef="#ctx0" brushRef="#br0" timeOffset="2199.67">3282 12114 195 0,'0'0'149'0,"0"0"-63"16,0 0 15-16,0 0-11 15,0 0-19-15,0 0-7 16,0 0 1-16,0 0 0 0,0 0-6 16,-3 0-17-16,-8 5 6 15,0 2-27-15,-5-1-7 16,1 3-13 0,-3 3-1-16,0 4-1 0,0 6 1 15,2 5-6-15,1 1-1 16,4 4 2-16,0 4 3 15,6 2 2-15,1 1-2 16,4 4 2-16,0-5-1 16,0 1 1-16,11-6 0 15,13-2 0-15,5-11-3 16,7-6 0-16,5-9 2 16,1-5 1-16,-3 0 1 15,-1-13-1-15,-4-7 0 16,-10 0-1-16,-6-2-5 0,-7-1-8 15,-7 1-15-15,-4-4-8 16,0 4-21-16,-23 4-19 16,-16 4-68-16,-5 10-119 15</inkml:trace>
  <inkml:trace contextRef="#ctx0" brushRef="#br0" timeOffset="2381.33">3141 12404 624 0,'0'0'73'0,"0"0"-48"0,0 0 89 0,0 0-78 0,0 0-31 16,118-34-5-16,-89 20-11 16,0-1-46-16,-2 2-113 15,-3 1-95-15</inkml:trace>
  <inkml:trace contextRef="#ctx0" brushRef="#br0" timeOffset="2932.57">3685 12172 162 0,'0'0'288'0,"0"0"-278"15,0 0 64-15,0 0 29 16,0 0-66-16,0 0-15 16,22-25 15-16,-22 25 6 15,0 0 5-15,0 0 6 16,-15 0-12-16,-4 0-19 16,0 6-16-16,3 5-7 15,1 1-2-15,5-2-4 16,4 0 3-16,1-4-14 15,3-2 12-15,2-1 1 16,0 4-1-16,0-1-1 16,2 2 4-16,13-2 2 15,6 4 0-15,4-3 0 0,1 4 0 16,3-1-3-16,0 0-1 16,-2 0 2-16,-3 4 0 15,-4 2 2-15,-3 4 0 16,-5 4 0-16,-3 4 2 15,-2 3-1-15,-4-1 1 16,-3-1 7-16,0 0-1 16,0-3 9-16,0-2 2 15,0-6 6-15,-19-2 6 16,-1-4-6-16,-7-4-18 16,-2 0 5-16,-2-7-7 15,-2-1 0-15,-1 0-2 16,3 0-3-16,4-3-5 0,6-8-22 15,2-2-15-15,9-1-6 16,5 5-27-16,3 2-113 16,2 5-181-16</inkml:trace>
  <inkml:trace contextRef="#ctx0" brushRef="#br0" timeOffset="5372.73">8593 12097 220 0,'0'0'60'0,"0"0"-15"0,0 0 27 0,0 0-4 16,0 0-5-16,0 0 8 16,0 0 11-16,-2-1-19 15,2 1-22-15,0 0-7 16,0 0 11-16,0 0 6 15,0 0 15-15,0 0 14 16,0 0-27-16,0 1-18 16,0 2-9-16,0 0-1 15,0 3 0-15,0 8-13 16,0 4-6-16,0 10 2 16,0 11-2-16,0 6 1 15,0 6 2-15,0 3 0 0,0 2-2 16,0-8-3-1,2-3-4-15,5-13 0 0,-3-6 0 16,1-8-1-16,2-8-1 16,-7-4 2-16,2-4-1 15,-2-2-5-15,0 0-17 16,0 0-10-16,0 0-7 16,0-10-33-16,0-15-83 15,0-2-60-15,-7-8-104 16</inkml:trace>
  <inkml:trace contextRef="#ctx0" brushRef="#br0" timeOffset="5914.98">8513 12052 326 0,'0'0'209'0,"0"0"-150"0,0 0 43 0,0 0-48 16,0 0-42-16,0 0-6 15,91-11-1-15,-52 11 0 16,-2 0 0-16,3 0-1 16,-2 11 4-16,-5 10 10 15,-2 8 5-15,-4 2-11 16,-4 2-3-16,-5-3-1 16,-5 0 5-16,-7-3 2 15,-4 6 1-15,-2-1 6 16,0 0-4-16,0 2-5 15,0-4-2-15,-13 2 2 0,1-1-2 16,-9-4-4 0,-4-3-4-16,-1-1 0 0,-6-8 2 15,1 2-3-15,-2-7-1 16,-3-4 0-16,5-4 1 16,4-2-2-16,7 0-7 15,3 0-28-15,5-14-22 16,8-2-28-16,4-7-95 15,0 2-42-15,14 2-197 16</inkml:trace>
  <inkml:trace contextRef="#ctx0" brushRef="#br0" timeOffset="6538.35">9067 12132 153 0,'0'0'217'0,"0"0"-210"0,0 0 16 0,0 0 0 16,0 0-23-16,0 0 0 16,-6 0 9-16,6 0 93 15,0 0-8-15,0 0 12 16,0 0 0-16,0 0-25 15,0 0-17-15,0 8-23 16,0 5-22-16,0 6-9 16,0 3 6-16,0 4 0 15,0 6-5-15,0 6 0 16,4 5-1-16,4 1-3 16,0-3-4-16,1-2-1 15,5-7 4-15,1-10-6 0,3-5-2 16,2-6 2-16,4-7-2 15,1-4 2-15,2 0 1 16,-2-24 2-16,-2-6 0 16,-7-5 3-16,-5-3-1 15,-4 0 5-15,-7 0-3 16,0 2-1-16,0 6 3 16,-7 6-7-16,-4 4-2 15,-3 6-19-15,6 4-28 16,-1 0-43-16,3 1-43 15,4 6-51-15,2-5-2 0,0 0-35 16</inkml:trace>
  <inkml:trace contextRef="#ctx0" brushRef="#br0" timeOffset="7397.25">9474 12141 547 0,'0'0'28'0,"0"0"14"0,0 0 60 16,0 0-74-16,4 117-17 15,5-78 23-15,-3 8 14 16,-4-1 1-16,0-3-9 16,-2-5-5-16,0-8-8 15,0-9-5-15,0-4-10 16,0-9-8-16,0-7 1 15,0-1 2-15,0 0 0 16,0 0 1-16,0-15-6 0,0-6 1 16,0-7 2-16,0 1 1 15,0-9 5-15,0-4-9 16,0-1 2-16,0-2-4 16,0 6 0-16,0-1 1 15,0 0-1-15,0 4-3 16,0 2 2-16,-2 5-6 15,2 5-5-15,0 6 10 16,0 4-15-16,5 2-12 16,13 4-5-16,4 2 13 15,7 2 8-15,0 2 7 16,0 0-2-16,-3 0 7 0,-1 14 1 16,-7 6 4-1,-5 5 6-15,-9 0 4 0,-4 1 5 16,0-2 2-16,0-1 0 15,0-2-1-15,-19-2 1 16,-6-1-18-16,-4-5-3 16,0 0-14-16,5-5-25 15,4-2 10-15,8-2 26 16,10-2 2-16,2-2-1 16,0 3-9-16,0 3 0 15,2-1 6-15,14 7 5 16,2 2 6-16,0 0 7 15,2 2 7-15,-5 0-1 16,4 1-12-16,-4 0 11 16,1 1 7-16,-1 0 11 15,1-1-6-15,-3-4-9 0,1-2-13 16,-3-4-1-16,-3-2-7 16,-1-4 0-16,-2-1-14 15,-1 0-66-15,1 0-87 16,-1 0-141-16,-4 0-201 15</inkml:trace>
  <inkml:trace contextRef="#ctx0" brushRef="#br0" timeOffset="7806.34">9908 12519 406 0,'0'0'254'0,"0"0"-165"0,0 0 35 0,0 0-60 15,0 0-50-15,0 0-13 16,0-92 5-16,4 52 7 16,3-7 3-16,-3-2 3 15,6 4 1-15,0 1-5 16,1 6-6-16,3 7-4 15,-1 10-1-15,1 6 2 16,-1 7-6-16,2 8 0 0,1 0-3 16,5 0 3-1,-2 20 0-15,1 12 5 0,-1 7-4 16,-4 3-1-16,-2 0 0 16,-2 2 0-16,-2 0-1 15,0 0 1-15,-4-4-3 16,-1-5-19-16,1-9-33 15,-5-8-13-15,0-11-41 16,0-7-79-16,0 0-92 16</inkml:trace>
  <inkml:trace contextRef="#ctx0" brushRef="#br0" timeOffset="8025.29">9948 12394 427 0,'0'0'354'15,"0"0"-285"-15,0 0 43 16,0 0-12-16,0 0-94 16,0 0-6-16,6-3-1 15,19-7 1-15,0-1 4 16,-1 1 8-16,-2 2-8 16,1 2-4-16,-1 1-2 15,3 5-40-15,-4 0-60 16,2 0-33-16,-3 0-103 15,-5 3-122-15</inkml:trace>
  <inkml:trace contextRef="#ctx0" brushRef="#br0" timeOffset="8617.51">10278 12450 185 0,'0'0'326'15,"0"0"-302"-15,0 0 62 16,0 0 32-16,0 0-53 15,0 0-12-15,40 25 22 16,-36-34 23-16,0-9-15 16,1-6-30-16,-2-4-14 15,-1-4-11-15,0 1-10 16,0-2-5-16,-2 3-2 0,0 1-3 16,0 2-6-16,0 0-1 15,0 4-1-15,0 5 0 16,0 8-1-16,0 3 0 15,0 7-1-15,0 0 2 16,0 0-5-16,0 0-7 16,0 0 1-16,5 0 0 15,-1 0 3-15,0 4 7 16,5 7 1-16,0 1 1 16,2 4 6-16,3 6 2 15,-1 6-1-15,2 2-1 16,-1 2-1-16,1 0-4 15,-1-1-1-15,1 0-1 16,-1-6 2-16,-1-4-1 16,1-9-1-16,-1-4-1 15,1-6 1-15,1-2 3 0,1 0 3 16,-1-22-1-16,1-8 1 16,-3-10 0-16,-2-2 0 15,-4 0 4-15,-2 2 1 16,-5 6-4-16,0 6-1 15,0 4 2-15,0 6-5 16,-2 4-3-16,-6 5-1 16,2 3-17-16,1 2-23 15,1 4-13-15,4 0-36 16,0 0-56-16,0 0-31 0,0 0-49 16,0 7-57-16</inkml:trace>
  <inkml:trace contextRef="#ctx0" brushRef="#br0" timeOffset="9037.51">10960 12106 479 0,'0'0'115'0,"0"0"51"0,0 0-32 0,0 0-71 16,0 0-22-16,0 0 7 16,0 103-11-16,0-65 1 15,-3 1-5-15,-1 1 4 16,2-2-13-16,0-4 1 15,-1-1-11-15,3-6-7 16,0-2-5-16,0-5-2 16,0-7 0-16,0-4 0 15,0-6-7-15,0-3-12 0,0 0-10 16,0 0-27 0,0 0-26-16,0 0-35 0,0 0 8 15,-7-6-3 1,1 0-17-16,-1-2-55 0,1-3 52 15,0-5 12-15</inkml:trace>
  <inkml:trace contextRef="#ctx0" brushRef="#br0" timeOffset="9367.66">10779 12147 189 0,'0'0'325'0,"0"0"-204"15,0 0 39-15,0 0-46 16,0 0-49-16,0 0-23 16,16 0 14-16,12 0-9 15,6 0-24-15,2 0-5 16,-1-1-5-16,-1-9-8 15,-1 2-2-15,-4-1-2 16,-4 8-1-16,-4-2-1 16,0 3-4-16,-3 0-10 15,-1 0-12-15,-1 0-6 16,-5 0-53-16,1 0-33 0,-1 0-53 16,-1 0-56-16,0 0-60 15</inkml:trace>
  <inkml:trace contextRef="#ctx0" brushRef="#br0" timeOffset="9915.29">11434 12075 422 0,'0'0'80'0,"0"0"26"0,0 0 0 16,0 0-63-16,0 0-16 16,0 0 17-16,-105 57 3 15,81-33 0-15,-3 6 11 16,4-2-5-16,6-1-19 16,1 4-11-16,3 1-2 15,4 1-7-15,2-2 4 0,5-1-4 16,2-1-2-16,0-2-4 15,2 0-3-15,16-5 5 16,7-4-10-16,8-8 1 16,7-7 9-16,5-3-8 15,1 0-1-15,2-9-1 16,-13-12-12-16,-2 1-12 16,-8 0-9-16,-12 4-14 15,-6-1-12-15,-7 0-25 16,0 3 6-16,-3-2-16 15,-16 4-75-15,-12 6-106 16</inkml:trace>
  <inkml:trace contextRef="#ctx0" brushRef="#br0" timeOffset="10157.57">11205 12362 239 0,'0'0'400'0,"0"0"-316"16,0 0 3-16,0 0-11 15,0 0-51-15,0 0-4 16,31-18 5-16,-2 8-7 0,0 2-1 16,2 0-16-16,-4 2-1 15,-8 0-2-15,0 2-36 16,-9 2-60-16,-8 2-151 15</inkml:trace>
  <inkml:trace contextRef="#ctx0" brushRef="#br0" timeOffset="13526.67">15402 12615 392 0,'0'0'106'0,"0"0"-49"0,0 0 23 15,0 0-34-15,0 0-23 16,0 0 23-16,0 0 18 16,9 0 14-16,-9 0 0 15,0 0 7-15,0 0-26 16,0 0-21-16,0 0-15 15,0 0-10-15,0-8-6 16,0-16 6-16,2-11-4 0,3-6 1 16,2-4-6-1,-1-7-1-15,-2 0-2 0,5 6 1 16,-4 2 0-16,2 6-1 16,-1 4 0-16,1 2-1 15,4 0 1-15,0 6-2 16,-2 7 1-16,0 10 0 15,-6 4 0-15,-1 5-1 16,-2 0-3-16,2 0-1 16,4 0-4-16,5 0-1 15,3 5 4-15,3 10 6 16,-1 7 0-16,-3 7 2 16,-3 3-2-16,-1 4 0 15,-1 4 3-15,1 2-2 0,1-2 0 16,0-4 2-16,-1-2-3 15,1-5 1-15,-4-1-1 16,-2 0 2-16,1-2 1 16,-1-2 4-16,-2-6-6 15,1-4-1-15,-3-8-1 16,0-2-8 0,0-4-26-16,0 0-20 0,2 0-9 15,-2 0-24-15,0 0 4 16,0-3-58-16,0-14-33 15,0-7-27-15</inkml:trace>
  <inkml:trace contextRef="#ctx0" brushRef="#br0" timeOffset="13772.49">15418 12427 366 0,'0'0'101'0,"0"0"-16"0,0 0 84 16,0 0-77-16,0 0-45 15,0 0-7-15,140-36-14 16,-113 34-7-16,-7 0-12 16,-7-1-7-16,-2 3-1 15,-4-1-35-15,0 1-95 0,-1-2-178 16</inkml:trace>
  <inkml:trace contextRef="#ctx0" brushRef="#br0" timeOffset="14482.6">15852 12137 388 0,'0'0'114'15,"0"0"-61"-15,0 0 72 16,0 0-57-16,0 0-38 16,0 0-19-16,0 47 17 15,0-15 32-15,5 5-16 16,-1 7-8-16,0 5 3 15,-1 1-6-15,-1 0-9 16,2-3-7-16,1-9-4 16,0-4 0-16,1-6-9 15,-2-10-3-15,-1-8 2 16,1-6-3-16,-2-4-3 16,-2 0-1-16,2 0 0 15,-2-18 4-15,0-11 6 16,0-2-1-16,0-5-3 0,0 2-1 15,0-3 1-15,0 1 0 16,-6-4-1-16,-1 0 0 16,1 2-1-16,1 4 0 15,1 4-4-15,4 4-3 16,0 3 0-16,0 2-1 16,0-2-10-16,2 2-9 15,13 0 5-15,4 3-14 16,0 5 9-16,1 3 10 15,-1 3 1-15,2 7-7 0,0 0 0 16,-1 7 4 0,2 15 7-16,-2 7 12 0,0 3 1 15,-4 1 3-15,-6-1 3 16,-4-2 5-16,-6-1 14 16,0 2-5-16,-6-3-8 15,-11-3-3-15,-8-6 0 16,-2-3-3-16,-2-5-4 15,-2-10-2-15,-2-1-1 16,2 0-4-16,4 0-7 16,7 0-10-16,7 0-11 15,6 0-32-15,5 0-79 16,2 0-88-16,0-10-221 16</inkml:trace>
  <inkml:trace contextRef="#ctx0" brushRef="#br0" timeOffset="14934.05">16345 12218 381 0,'0'0'194'0,"0"0"-167"0,0 0 97 16,0 0-39-16,0 0-69 16,0 0-4-16,-54 0 12 15,38 4 7-15,-1 8 21 0,-6 7-24 16,1 11-9-16,-2 3 9 16,4 11-17-16,1 2-3 15,11 1-1-15,6-6-6 16,2-2 2-16,0-6 6 15,16-8-9-15,5-7-1 16,10-11 1-16,3-7 0 16,4 0 3-16,4-17 6 15,-2-16-4-15,-4-2-3 16,-5-6-1-16,-11-5-1 16,-6 0-3-16,-10 4 3 0,-4 6 4 15,0 7 7 1,-24 6 3-16,-5 5-14 0,0 7-6 15,4 2-46-15,2 9-46 16,10 0-25-16,7 0-66 16,6 0-70-1</inkml:trace>
  <inkml:trace contextRef="#ctx0" brushRef="#br0" timeOffset="15415.73">16759 12126 75 0,'0'0'304'0,"0"0"-223"0,0 0 40 0,0 0 4 15,0 0-56-15,0 0-30 16,-67 11-8-16,42 5 4 15,3 4-18-15,5 1-7 16,3-3-9-16,7-2-1 16,5 0 0-16,2-4-1 15,0-4-1-15,12 0-2 16,14 0 3-16,3-2 0 16,7 2 1-16,0 0 0 15,1 2-7-15,-1-2 7 0,-3 2 0 16,-4 4 0-1,-2 0 1-15,-9 2-1 0,-7 4 7 16,-9 0 10-16,-2 2 8 16,0 0 3-16,-8-2-9 15,-15 0-7-15,-6-3-4 16,-2-5-1-16,-2-6 9 16,-1-2-11-16,5-2-5 15,2-2-7-15,3 0-10 16,6 0-15-16,2-11-11 15,3-9-35-15,4-2-101 16,4-3-164-16</inkml:trace>
  <inkml:trace contextRef="#ctx0" brushRef="#br0" timeOffset="16532.39">16422 11929 379 0,'0'0'238'0,"0"0"-119"0,0 0 18 0,0 0-40 16,0 0-41-16,0 0-26 15,85-108-26-15,-72 92 0 16,-1 5-4-16,-12 8-26 15,0 3-86-15,-23 0-180 16</inkml:trace>
  <inkml:trace contextRef="#ctx0" brushRef="#br0" timeOffset="17663.98">13290 12270 194 0,'0'0'63'0,"0"0"-54"0,0 0 6 0,0 0 3 15,0 0-12-15,0 0-2 16,-3-6 8-16,3 6 9 16,0 0 14-16,0 0 34 15,0 0 12-15,0 0-31 16,0 0-4-16,0 0-7 16,0 0-12-16,0 0-14 15,0 0-4-15,0 0 9 16,0 0 21-16,0 0 32 0,0 0 3 15,0 6 3-15,0 7-6 16,0 0-14-16,0 3-22 16,0 5-20-16,0-2-8 15,0 3-1-15,0 2-1 16,3-8-3-16,2-2 0 16,-3-6-2-16,0 0-2 15,-2-4 1-15,2-2-12 16,-2 1-45-16,0-2-72 15,2-1-26-15,-2 0-56 16,0 0-53-16</inkml:trace>
  <inkml:trace contextRef="#ctx0" brushRef="#br0" timeOffset="18073">13326 12761 78 0,'0'0'170'0,"0"0"-104"0,0 0 35 15,0 0 18 1,0 0-51-16,0 0-3 0,0 18 7 15,0-14-1-15,0 0-2 16,0 0-13-16,0 1 3 16,0-2-1-16,0 7-22 15,0 0-9-15,2 0-15 16,0 0-10-16,3 1 0 16,-3 0 0-16,0 4-2 15,0 0 1-15,-2 2 0 16,0-2-1-16,0-2-8 15,0-3-17-15,0-4-29 16,0-6-20-16,0 1-2 16,2 4-50-16,0-4-38 0,0 2-97 15</inkml:trace>
  <inkml:trace contextRef="#ctx0" brushRef="#br0" timeOffset="18468.62">13359 13316 317 0,'0'0'157'0,"0"0"-113"0,0 0 44 16,0 0 5-16,0 0-19 15,0 0-25-15,0 56 3 16,0-45-4-16,0 1-12 16,0-2-14-16,0 1-9 15,0-2-9-15,0 3 0 16,0-2-2-16,0 2 1 15,0-2-2-15,0 0-1 16,0-6 0-16,2-2-10 0,-2 0-24 16,0-2-23-16,0 4-35 15,0 4-52-15,0 4-84 16</inkml:trace>
  <inkml:trace contextRef="#ctx0" brushRef="#br0" timeOffset="18836.33">13417 14011 372 0,'0'0'70'15,"0"0"-3"-15,0 0 27 16,0 0-41-16,0 0-36 16,0 0-15-16,0 63 4 15,0-50-1-15,0-3 6 16,0 4 4-16,0 2-2 15,0 0 17-15,0 0-14 0,0 2-16 16,0-6-3 0,0 2-25-16,0-1-28 0,0 2-69 15,0-5-37-15,0-2-151 16</inkml:trace>
  <inkml:trace contextRef="#ctx0" brushRef="#br0" timeOffset="19170.75">13470 14606 414 0,'0'0'84'0,"0"0"-53"15,0 0 69-15,0 0-44 16,0 0-29-16,0 0-8 16,-9 58-2-16,9-50 11 15,0-1-7-15,0-2-8 16,0 1-7-16,0 4-4 16,0-2-1-16,0 2-1 15,0-1-2-15,0 0-24 16,0 3-38-16,0 2-34 15,-6 3-78-15,-1 1-142 16</inkml:trace>
  <inkml:trace contextRef="#ctx0" brushRef="#br0" timeOffset="19522.99">13410 15306 282 0,'0'0'131'16,"0"0"-111"-16,0 0 69 15,0 0-23-15,0 0-31 16,0 0-16-16,-9 73 12 16,9-66-5-16,0 7-7 15,0-4-11-15,0 3 3 16,0 0-8-16,0-3-3 16,0 2-11-16,0-2-14 15,0 5-30-15,0-4-46 16,0 3-72-16,0 1-173 15</inkml:trace>
  <inkml:trace contextRef="#ctx0" brushRef="#br0" timeOffset="19857.43">13410 15829 299 0,'0'0'214'16,"0"0"-165"-16,0 0 44 16,0 0-7-16,0 0-43 15,0 0-30-15,-5 117-5 0,5-108-2 16,0 4-1-1,0-1-3-15,0 1-1 0,0-2 0 16,0-3-1-16,0 6 0 16,0 3-10-16,0 2-46 15,0 3-29-15,-2 0-37 16,0 1-19-16,-2-2-78 16</inkml:trace>
  <inkml:trace contextRef="#ctx0" brushRef="#br0" timeOffset="20165.59">13426 16473 103 0,'0'0'205'15,"0"0"-131"-15,0 0 20 16,0 0-12-16,0 0-32 16,0 0-21-16,15 92-11 15,-12-82-17-15,1 2-1 16,1-1-17-16,-1 2-6 16,-2-1-19-16,0-6-1 15,1 7-16-15,-3 0 11 16,0-3 13-16,0 6-17 0,0 2-50 15,0 1-119-15</inkml:trace>
  <inkml:trace contextRef="#ctx0" brushRef="#br0" timeOffset="20334.38">13464 16942 125 0,'0'0'135'16,"0"0"-64"-16,0 0 28 15,0 0-7-15,0 0-27 0,0 0-25 16,4 96-7 0,-2-86-26-16,-2-2-7 0,5-6-59 15,-5 2-134-15</inkml:trace>
  <inkml:trace contextRef="#ctx0" brushRef="#br0" timeOffset="22054.39">5906 12216 116 0,'0'0'89'0,"0"0"-61"15,0 0 20-15,0 0-4 16,0 0-20-16,0 0-8 15,0 0 9-15,0-2 30 16,0 2 3-16,0 0-5 16,0 0-9-16,0 0-5 15,0 0 11-15,0 0-2 0,0 0 0 16,0 0-11 0,0 0-8-16,0 0-1 0,0 0 9 15,0 0 0-15,0 6-3 16,0 6-6-16,0 3 10 15,0 8-4-15,0 3-8 16,0 0-14-16,5-2-6 16,-3-2-4-16,0-1 0 15,0 0 3-15,0-3-5 16,0-3 0-16,1-4-1 16,-1 1 1-16,1 0-9 15,-1-1-8-15,-2-3-17 16,0-4-32-16,0-2-5 0,0-1-28 15,0 3-58 1,0 3-15-16,0 3-72 0</inkml:trace>
  <inkml:trace contextRef="#ctx0" brushRef="#br0" timeOffset="22354.28">5944 12882 176 0,'0'0'200'0,"0"0"-179"0,0 0 36 0,0 0 65 16,0 0-59-1,0 0-32-15,0 40 8 0,0-34 16 16,0 2-16-16,0-3-29 16,0 4-10-16,0-1-5 15,0 0-31-15,0 0-32 16,0 2-9-16,0 0-21 16,0-1-92-16</inkml:trace>
  <inkml:trace contextRef="#ctx0" brushRef="#br0" timeOffset="22652.29">5991 13383 375 0,'0'0'253'0,"0"0"-200"16,0 0 16-16,0 0 24 16,0 0-67-16,0 0-25 15,0 72 1-15,2-58-2 0,1-2 1 16,-1 0-1-16,0 0 0 16,-2-2 0-16,2 2-3 15,-2 2-27-15,0 4-29 16,0 2-62-16,0 1-30 15,2-2-89-15</inkml:trace>
  <inkml:trace contextRef="#ctx0" brushRef="#br0" timeOffset="22916.3">6035 14004 334 0,'0'0'55'0,"0"0"22"15,0 0 18-15,0 0-48 16,0 0-23-16,0 0 9 16,19 67-3-16,-19-51-6 15,0-1-11-15,0 2-13 16,0-5-2-16,0 0-24 15,0 0-39-15,0 2-28 0,0 2-129 16</inkml:trace>
  <inkml:trace contextRef="#ctx0" brushRef="#br0" timeOffset="23180.38">6050 14541 332 0,'0'0'113'0,"0"0"-100"15,0 0 78-15,0 0-40 16,0 0-44-16,0 0-3 16,0 69 16-16,0-61 21 15,0 7-19-15,0-4-12 0,0 3-10 16,0-4-2-1,0 5-34-15,-4-2-28 0,-2 5-73 16,-1 1-84-16</inkml:trace>
  <inkml:trace contextRef="#ctx0" brushRef="#br0" timeOffset="23437.97">6017 14966 73 0,'0'0'147'16,"0"0"-106"-16,0 0 42 16,0 0 8-16,0 0-23 15,0 0-2-15,0 63-12 0,0-57 23 16,0 2-9-16,0-2-18 16,0 3-12-16,0-1-22 15,0 3-15-15,0-1-1 16,0 0-1-16,0 2-24 15,0 2-31-15,0 0-41 16,-2-2-31-16,-2 2-111 16</inkml:trace>
  <inkml:trace contextRef="#ctx0" brushRef="#br0" timeOffset="23704.16">6015 15480 208 0,'0'0'297'0,"0"0"-267"15,0 0 18-15,0 0 65 16,0 0-49-16,0 0-39 16,10 77-6-16,-8-63-3 15,-2-5-11-15,0 8-2 16,0-3-3-16,0-1-4 15,0 4-15-15,0 4-36 16,0 4-11-16,0 4-22 16,0-2-59-16,0 1 9 0,0 3-42 15</inkml:trace>
  <inkml:trace contextRef="#ctx0" brushRef="#br0" timeOffset="23915.38">6069 16160 55 0,'0'0'117'0,"0"0"-85"15,0 0 49-15,0 0 41 16,0 0-21-16,0 0-36 16,18 88-22-16,-18-74 5 15,0 0-26-15,0 0-22 16,0 2-5-16,0 2-40 15,-4 5-28-15,-4-5-83 0,-3 4-156 16</inkml:trace>
  <inkml:trace contextRef="#ctx0" brushRef="#br0" timeOffset="24139.02">6079 16723 347 0,'0'0'140'0,"0"0"-124"16,0 0-16-1,0 0 31-15,0 0-31 0,0 0-56 16,0 70 25-16,0-61 14 16,0 5-17-16,0 0-16 15,0-2-41-15</inkml:trace>
  <inkml:trace contextRef="#ctx0" brushRef="#br0" timeOffset="24398.75">6069 17102 424 0,'0'0'78'15,"0"0"-64"-15,0 0 14 0,0 0 23 16,0 0-43 0,0 0-4-16,0 0 4 0,2 93 2 15,-2-83-5-15,0 3-5 16,0-4-12-16,0 1-25 16,0-2-49-16,0 1-28 15,0-7-31-15,0 4 21 16,0 3 12-16</inkml:trace>
  <inkml:trace contextRef="#ctx0" brushRef="#br0" timeOffset="24574.21">6091 17463 421 0,'0'0'144'0,"0"0"-144"16,0 0-13-16,0 0-27 16,0 0-152-16</inkml:trace>
  <inkml:trace contextRef="#ctx0" brushRef="#br0" timeOffset="26121.04">1668 11684 395 0,'0'0'186'0,"0"0"-171"16,0 0 5-16,0 0 58 16,0 0-20-16,0 0-25 0,0 0-4 15,116 0 7-15,-99 0 11 16,2-1-12-16,-8 1-6 15,2 0-6-15,0 0-11 16,3 0-12-16,4 0-1 16,5 0-16-16,-1 0-21 15,1 0-21-15,-2 0-57 16,0 0-21-16,0-5-70 16,4-2-145-16</inkml:trace>
  <inkml:trace contextRef="#ctx0" brushRef="#br0" timeOffset="26336.47">2484 11689 320 0,'0'0'173'16,"0"0"-135"-16,0 0 54 15,0 0 22-15,0 0-64 16,0 0-32-16,71 0-9 15,-60 0-5-15,1 0-4 16,1 0-2-16,1 0-25 16,-2 0-22-16,5 0-11 15,-5 0-21-15,1 0-95 16,4 0-31-16</inkml:trace>
  <inkml:trace contextRef="#ctx0" brushRef="#br0" timeOffset="26562.63">2943 11668 266 0,'0'0'242'15,"0"0"-205"-15,0 0 12 16,0 0 41-16,0 0-52 16,0 0-34-16,71 4-3 15,-54-4 6-15,4-8-2 16,-5 4-2-16,1 4-3 15,-3 0-2-15,1 0-39 0,-1 0-23 16,-1 0-45-16,2 2-99 16</inkml:trace>
  <inkml:trace contextRef="#ctx0" brushRef="#br0" timeOffset="26772.9">3469 11672 139 0,'0'0'166'0,"0"0"-94"16,0 0 32-16,0 0-26 16,0 0-48-16,0 0-13 15,111 22 1-15,-87-22 4 16,3-1-1-16,-6-5 4 0,-2 2-10 16,-1-1-10-1,-5-1-5-15,-1 5-18 0,-1 1-52 16,-3 0-76-16,4 0-129 15</inkml:trace>
  <inkml:trace contextRef="#ctx0" brushRef="#br0" timeOffset="27064.19">4064 11674 251 0,'0'0'181'0,"0"0"-87"15,0 0 65-15,0 0-36 16,133-30-56-16,-108 26-13 16,-1 1-13-16,1-1-24 0,-3-3-6 15,2 1 3-15,1 0-12 16,-2 0-2-16,-6-1 0 16,3 3-10-16,1 3-35 15,0-1 4-15,4 1-6 16,-3 1-27-16,1 0 10 15,-4 0-5-15,0 0 28 16,-4 0-22-16,1 1-80 16,-1 2-16-16</inkml:trace>
  <inkml:trace contextRef="#ctx0" brushRef="#br0" timeOffset="27306.51">4805 11604 366 0,'0'0'106'15,"0"0"24"-15,0 0 5 16,0 0-60-16,0 0-32 16,0 0-16-16,79 12-9 15,-64-10-7-15,3-2-5 16,-3 2 2-16,1 0-7 16,-1 0 1-16,4 0-2 15,0-2-17-15,2 0-23 16,3 0-56-16,3 0-23 0,0 0 25 15,2 0-33-15,-1-4 19 16,-3 0-30-16,2 4-12 16</inkml:trace>
  <inkml:trace contextRef="#ctx0" brushRef="#br0" timeOffset="27465.74">5280 11620 79 0,'0'0'114'0,"0"0"-34"16,0 0-27-16,0 0-1 15,0 0 29-15,0 0 4 16,124 13-19-16,-101-13 3 15,2 0-15-15,-1 0-24 16,1 0-17-16,-6 0-10 16,0 0-3-16,-2 0-25 0,-3 0-55 15,-1 0-31-15,1 0-125 16</inkml:trace>
  <inkml:trace contextRef="#ctx0" brushRef="#br0" timeOffset="27670.27">5960 11637 435 0,'0'0'87'15,"0"0"-19"-15,0 0 37 16,0 0-74-16,0 0-18 16,0 0 8-16,102-25-21 15,-85 21 0-15,2 0-12 16,-1 4-34-16,-1 0-20 15,4 0-26-15,-4 0-77 0,3 0-95 16</inkml:trace>
  <inkml:trace contextRef="#ctx0" brushRef="#br0" timeOffset="27882.47">6459 11601 559 0,'0'0'104'0,"0"0"-27"15,0 0 54-15,0 0-80 16,0 0-33-16,0 0-2 16,77-4 24-16,-48 0-7 15,-2 0-7-15,2-1-8 16,-4 5-13-16,-2 0-5 0,-2 0-18 16,0 0-51-16,1 0-52 15,-7 0-134-15,-4 3-315 16</inkml:trace>
  <inkml:trace contextRef="#ctx0" brushRef="#br0" timeOffset="28799.07">7471 11456 613 0,'0'0'137'0,"0"0"-104"0,0 0 4 16,0 0 8-16,0 0 5 0,0 0 3 15,0 0-5 1,110-16-16-16,-76 12-14 0,-3 2-6 16,0 0-10-1,-2 0-1-15,-2-2-1 0,-2 4-20 16,-5 0-27-16,0 0-42 15,-2 0-10-15,-5 6-53 16,1 15-9-16,1 2-58 16</inkml:trace>
  <inkml:trace contextRef="#ctx0" brushRef="#br0" timeOffset="28963.05">8107 11564 439 0,'0'0'53'0,"0"0"-34"15,0 0 73-15,0 0 5 0,135 2-47 16,-112-2-33-16,4 0-13 16,-2 0-4-16,0-4-2 15,-3 4-48-15,-5 0-156 16</inkml:trace>
  <inkml:trace contextRef="#ctx0" brushRef="#br0" timeOffset="29185.23">8896 11597 513 0,'0'0'144'0,"0"0"-142"0,0 0-1 16,0 0 62-16,0 0-32 16,129 17-31-16,-93-17 0 15,-1-13 0-15,-4 5-14 16,-1-2-15-16,-4 5-39 15,-3 5-15-15,2 0-68 16,-4 0-16-16</inkml:trace>
  <inkml:trace contextRef="#ctx0" brushRef="#br0" timeOffset="29353.21">9377 11578 82 0,'0'0'124'0,"0"0"-47"16,0 0 19-16,0 0 10 15,0 0-12-15,128 23-34 16,-102-20 5-16,1 1-2 15,-5-2 6-15,-4 0-26 16,0-2-19-16,0 0-18 16,-1 0-6-16,8 0-2 0,0 0-33 15,1-11-65-15,6 0-51 16,-1 1-70-16,0-2-136 16</inkml:trace>
  <inkml:trace contextRef="#ctx0" brushRef="#br0" timeOffset="29555.35">10083 11551 226 0,'0'0'107'15,"0"0"-30"-15,0 0 54 0,0 0-49 16,0 0-6 0,135 5-7-16,-114-10-26 15,-3 0-9-15,-1 2-19 0,-2 0-10 16,1 0 0-16,1 3-5 15,1-3-24-15,2 2-84 16,2 1-72-16,-1 0-228 16</inkml:trace>
  <inkml:trace contextRef="#ctx0" brushRef="#br0" timeOffset="29741.94">10926 11528 583 0,'0'0'55'0,"0"0"-31"16,0 0 111-16,0 0-63 16,0 0-62-16,0 0-5 15,123-4-5-15,-99-2-13 16,0 0-55-16,1 0-42 16,0 0-43-16,-3 2-116 15</inkml:trace>
  <inkml:trace contextRef="#ctx0" brushRef="#br0" timeOffset="29934.49">11508 11544 505 0,'0'0'33'0,"0"0"11"0,0 0 82 16,0 0-71-16,0 0-29 15,137 3 10-15,-110-3-13 16,-2 0-23-16,0 0 0 15,-2-1-50-15,-2 1-45 16,-3 0-73-16,-7 0-194 16</inkml:trace>
  <inkml:trace contextRef="#ctx0" brushRef="#br0" timeOffset="30575.41">12421 11534 727 0,'0'0'74'0,"0"0"-73"0,0 0 75 0,0 0 14 15,0 0-43-15,114-4-29 16,-83 0-11-16,0 2-1 15,-2 2-4-15,-2 0-2 16,-8 0-7-16,0 0-62 16,-1 0-47-16,-5 0-109 15,3 0-110-15</inkml:trace>
  <inkml:trace contextRef="#ctx0" brushRef="#br0" timeOffset="30742.12">13025 11540 398 0,'0'0'191'0,"0"0"-155"16,116 3 75-16,-85-3 12 16,-4 0-74-16,-1 0-27 15,-1 0-13-15,1 0-8 16,-1-6-1-16,-2-3-29 16,-2 3-58-16,2 4-106 15,4 0-87-15</inkml:trace>
  <inkml:trace contextRef="#ctx0" brushRef="#br0" timeOffset="30927.9">13809 11550 356 0,'0'0'156'16,"0"0"-107"-16,0 0 97 16,0 0-31-16,0 0-54 15,0 0-24-15,130 34-10 16,-109-34-24-16,2 0-3 15,-1 0-21-15,-4 0-70 16,-2 0-112-16,-6-4-165 16</inkml:trace>
  <inkml:trace contextRef="#ctx0" brushRef="#br0" timeOffset="31117.81">14415 11564 400 0,'0'0'287'0,"0"0"-248"15,0 0 53-15,0 0 17 16,0 0-87-16,0 0-14 16,89-2-8-16,-62-2-3 15,2-3-19-15,0 0-22 16,0 0-65-16,5-2-43 16,-5 3-69-16,4 2-91 15</inkml:trace>
  <inkml:trace contextRef="#ctx0" brushRef="#br0" timeOffset="31285.27">14928 11510 334 0,'0'0'184'16,"0"0"-105"0,0 0 43-16,0 0-28 0,0 0-46 15,113 24-8-15,-91-21-16 16,3 0-14-16,4 0-8 16,-2-2-2-16,2-1-2 15,0 0-28-15,0 0-51 16,4 0-80-16,3 0-49 15,4-7-76-15</inkml:trace>
  <inkml:trace contextRef="#ctx0" brushRef="#br0" timeOffset="31468.48">15620 11518 39 0,'0'0'232'0,"0"0"-121"16,0 0 46 0,0 0 6-16,114 10-17 0,-99-10-49 15,1 0-12-15,-3 0-20 16,-1 0-21-16,-3 0-19 15,2 0-17-15,2 0-8 16,7 0-1-16,5 0-31 16,1 0-39-16,3 0-25 15,0-4 5-15,3 2-45 16,-1 2-41-16,-2 0-91 16</inkml:trace>
  <inkml:trace contextRef="#ctx0" brushRef="#br0" timeOffset="31634.43">16271 11537 197 0,'0'0'186'16,"0"0"-110"-16,0 0 34 16,0 0-62-16,0 0-47 15,0 0-1-15,0 0-38 16,127 10-70-16,-109-20 21 16,4-1 27-16,3 1-32 15,-1 6-43-15,1 4 63 16</inkml:trace>
  <inkml:trace contextRef="#ctx0" brushRef="#br0" timeOffset="31900.29">16924 11568 410 0,'0'0'212'15,"0"0"-168"-15,0 0 50 16,0 0-24-16,0 0-65 16,113-29-5-16,-84 27-37 15,0 2-4-15,3 0-15 16,-3 0-20-16,-3 0 18 16,-3 0 4-16,-4 0-23 15,0 2-15-15,-2 2-47 16,1-1 44-16,3-2 13 15</inkml:trace>
  <inkml:trace contextRef="#ctx0" brushRef="#br0" timeOffset="33498.47">6507 9890 166 0,'0'0'122'0,"0"0"-48"0,0 0 10 15,0 0-22-15,0 0-14 16,0 0-9-16,0 0 9 15,63 17 15-15,-61-17 2 16,-2 5 0-16,0-5 0 16,0 0 1-16,0 0 4 15,0 0-6-15,0 0-22 16,0 0-16-16,0 0-10 0,0 0-1 16,-13 0 7-1,-14 0-15-15,-4 6-2 0,-2 8-1 16,-1 0 0-16,3 3-4 15,-2 0-3-15,8 3 1 16,2 0-3-16,6 3 3 16,5 2-8-16,4-5 5 15,3-2-1-15,5-2 2 16,0-1-12-16,0 1-1 16,0-2 0-16,13 0-11 15,6-2-4-15,5-2-1 16,8-1 12-16,3 1 1 15,3 2 15-15,-1 5 2 16,0 6 2-16,-9 6-3 0,-3 5-1 16,-5 3 5-16,-9-2 0 15,-5-1 2-15,-3-6 3 16,-3-2 6-16,0-4 21 16,-11-4 2-16,-12 1 2 15,-3-7-12-15,-5-5-13 16,-5-3-3-16,-4 0 3 15,0-1 0-15,2-3-4 16,5 0-7-16,2 0 13 16,4 0-13-16,2 0-3 15,3 0-11-15,7-8-45 16,5-8-48-16,8-4-78 16,2-1-80-16,0 3-110 0</inkml:trace>
  <inkml:trace contextRef="#ctx0" brushRef="#br0" timeOffset="33917.99">6819 10232 432 0,'0'0'242'0,"0"0"-202"0,0 0 54 16,0 0 22-16,0 0-39 16,0 0-44-16,0-3-6 15,0 3 17-15,0 0-3 16,-4 0-16-16,-7 0-5 16,0 0-13-16,-3 0-6 15,-1 3 4-15,1 5-5 16,-1 3-2-16,-1-1-2 15,3 4 3-15,1 2 1 16,2 4-3-16,3 3 1 16,3 4 1-16,2-1 1 15,2 0 0-15,0 4 0 16,2-5-17-16,19-2-14 16,13-5-18-16,7-8-19 0,1-10 0 15,1 0-9-15,-4-4-35 16,-3-22-35-16,-7-1-30 15,-12-3 14-15,-5 13-66 16</inkml:trace>
  <inkml:trace contextRef="#ctx0" brushRef="#br0" timeOffset="34091.29">6935 10403 235 0,'0'0'154'0,"0"0"-61"16,0 0 45-16,0 0-1 15,0 0-28-15,0 0-30 16,-104 12-12-16,88-1-27 0,3 2-37 15,1-5-3 1,6 2-3-16,1-5-37 16,5-4-26-16,0 1-52 15,0-2-83-15,0 0-137 0</inkml:trace>
  <inkml:trace contextRef="#ctx0" brushRef="#br0" timeOffset="34536.35">6935 10403 415 0,'108'-136'265'0,"-108"150"-238"16,0 4 69-16,0 4 2 0,0-2-48 15,0-2-22-15,0-2 11 16,0-6 21-16,0 2-13 15,0 0-7-15,0 0-6 16,0-1-13-16,0 0-8 16,0-3-9-16,2-4-4 15,0-4-6-15,-2 0 3 16,2 0-6-16,-2 0 4 16,2 0-4-16,3-8 9 15,-1-13 11-15,0-6 2 16,2-7-6-16,0 0 0 15,-2 2-4-15,3 7 3 0,-1 0-5 16,2 5-2 0,0 3 1-16,3 5-5 0,-2 2-2 15,3 4-12-15,1 4 9 16,0 2-1-16,0 0 2 16,6 11-10-16,-4 7-6 15,3 0-36-15,-1-4-57 16,-1-4-20-16,-3-6-55 15,-1-4-23-15</inkml:trace>
  <inkml:trace contextRef="#ctx0" brushRef="#br0" timeOffset="34998.68">7388 10221 570 0,'0'0'105'0,"0"0"-12"16,0 0 39-16,0 0-59 15,0 0-51-15,0 0-12 16,-9 63 1-16,9-36-6 0,0-1 8 15,0 2 0-15,0-2 10 16,2 4 1-16,9-6-5 16,2 0-11-16,1-6-4 15,-1-8-8-15,3-4-4 16,-1-6 8-16,-3 0 4 16,3 0-1-16,-3-2-1 15,1-18 3-15,3-8 6 16,-3-4 6-16,-2-2 2 15,-2 4 0-15,-5 4-2 16,-1 6-12-16,-3 0-4 16,0 3 3-16,0 1-4 15,0 2-4-15,0 2-18 16,0 2-29-16,0 6-58 16,0 4-19-16,0 0-61 0,-3 7-166 15</inkml:trace>
  <inkml:trace contextRef="#ctx0" brushRef="#br0" timeOffset="35257.65">7729 10215 336 0,'0'0'286'0,"0"0"-233"16,0 0 30-16,0 0 34 15,0 0-59-15,0 116-32 0,0-84-1 16,0-4 4-16,2-4 0 16,0-7-16-16,2-2-9 15,-4-5 1-15,0-8-5 16,0 1-32-16,0-3-36 16,2 0-34-16,1 0-87 15,-1 0-116-15</inkml:trace>
  <inkml:trace contextRef="#ctx0" brushRef="#br0" timeOffset="35717.37">8038 10176 338 0,'0'0'82'0,"0"0"14"16,0 0 33-16,0 0-16 15,0 0-61-15,0 0-15 16,-10-32 17-16,-4 32 3 16,1 0-26-16,-3 0-19 15,3 18-12-15,1 2 0 16,3 2-4-16,5 0 8 16,2 3-3-16,2-5-1 15,0 0-6-15,0-2 4 16,13 2-3-16,9 2 0 0,3-2 4 15,4-2 1 1,0-2 0-16,-4-2 2 0,-6 4-2 16,2 0 2-16,-8 1 1 15,-2 0 0-15,-4 6 6 16,-7 0 5-16,0 6 4 16,0 1 6-16,-7-5 1 15,-13-1-4-15,-1-5-6 16,0-7-7-16,-4-2-7 15,1-6-1-15,1-5-8 16,4-1-24-16,0 0-44 16,6-19 10-16,2-9-66 15,8-6-119-15,3-6-60 16</inkml:trace>
  <inkml:trace contextRef="#ctx0" brushRef="#br0" timeOffset="36054.87">8342 10218 311 0,'0'0'231'0,"0"0"-181"0,0 0 67 16,0 0-35-16,0 0-61 15,0 0 4-15,-9-7 28 0,-1 7 4 16,-3 15-19-1,2 12-22-15,2 4-5 0,2 6 1 16,7 1-4 0,0-4-3-16,3-8-1 0,21-10-3 15,8-8 0-15,3-8 3 16,3 0 0-16,-1-8-4 16,-6-15 1-16,-6-7 1 15,-9-1-2-15,-9-5-1 16,-7-5-1-16,0-7-12 15,-18 3-32-15,-16 4-34 16,-8 7-34-16,-5 12-75 16,-13 10-181-16</inkml:trace>
  <inkml:trace contextRef="#ctx0" brushRef="#br0" timeOffset="36214.08">7700 9972 526 0,'0'0'257'16,"0"0"-235"-16,0 0-21 15,0 0-1-15,0 0-89 16,0 0-202-16</inkml:trace>
  <inkml:trace contextRef="#ctx0" brushRef="#br0" timeOffset="37268.18">9312 10291 456 0,'0'0'133'0,"0"0"-18"0,0 0 10 15,0 0-60-15,0 0-28 16,0 0 6-16,0 0 1 16,-25-69 3-16,15 64 1 15,1-1-14-15,-1-1-7 16,-2 7-5-16,-1 0 7 16,-3 0-15-16,-2 0-3 15,-2 18-11-15,0 7-6 16,2 2 4-16,0 4-10 15,7 1 12-15,5 0 0 16,2-2 1-16,4-8-2 16,0-2-2-16,0-6-12 0,4-6-8 15,13-3-4-15,8-5-7 16,4-3 2-16,2-21 15 16,0-5 8-16,-2-7 4 15,-4 11 2-15,-10 6 2 16,-8 12 1-16,-2 7 0 15,-5 0 1-15,0 0 2 16,0 1 12-16,2 16-9 16,0 1-1-16,3 0 9 15,-1-2-14-15,2-6-1 16,1-3-36-16,2-4-59 16,0-3-22-16,4 0-75 15,3-2-27-15,2-18-92 0</inkml:trace>
  <inkml:trace contextRef="#ctx0" brushRef="#br0" timeOffset="37553.15">9594 10178 356 0,'0'0'184'0,"0"0"-60"0,0 0 29 15,0 0-68-15,0 0-39 16,0 0-7-16,-27 0 5 15,11 0-5-15,-4 15-16 16,0 14-19-16,-2 11 11 0,1 3-8 16,6-1 7-16,13-7-1 15,2-8-6-15,0-5-7 16,17-6-1 0,12-1-5-16,5-9 6 0,6-6-2 15,2 0 2-15,-4-17-8 16,-7-8-5-16,-10 0-15 15,-11-2-16-15,-4-9-38 16,-6 1-45-16,0 6-230 16</inkml:trace>
  <inkml:trace contextRef="#ctx0" brushRef="#br0" timeOffset="38309.05">10476 10007 337 0,'0'0'204'0,"0"0"-131"0,0 0 78 0,0 0-55 16,0 0-39-16,0 0-5 15,-11-44 20-15,-5 40-2 16,-6 1-22-16,-5 3 1 16,-6 0-3-16,-8 0-18 15,4 20-16-15,1 5-11 16,7 8 0-16,4 1-1 15,10 8 0-15,4 1 2 16,6 7-2-16,5 4 1 16,0 0 8-16,0-2 0 0,14-10 0 15,3-4-6-15,6-12-3 16,4-8-2-16,2-6 0 16,4-8 1-16,-2-4 1 15,3 0-3-15,-5-4-10 16,-5-19-23-16,-4-4-23 15,-4-3-41-15,-7-2-85 16,-5 2-56-16,-4 2-91 16</inkml:trace>
  <inkml:trace contextRef="#ctx0" brushRef="#br0" timeOffset="38621.12">10558 9924 396 0,'0'0'264'16,"0"0"-147"-16,0 0 30 15,0 0-20-15,0 0-43 16,0 0-29-16,11 116-2 16,-9-62-10-16,5 5-8 15,0 3 1-15,0-1-14 16,-1 1 3-16,-1-3-16 15,-1-5 7-15,-2-8-13 16,1-10-2-16,-1-13-2 16,1-14-8-16,-3-6-14 0,2-3-9 15,-2 0-6-15,2 0-23 16,0-11-17-16,0-9-49 16,0-4-39-1,0 2-82-15,-2 6-21 0</inkml:trace>
  <inkml:trace contextRef="#ctx0" brushRef="#br0" timeOffset="38885.06">10797 10253 360 0,'0'0'261'16,"0"0"-158"-1,0 0 34-15,0 0-29 0,0 0-22 16,0 0-15-16,13 129-32 16,-13-90-7-16,0-5-1 15,0-4-13-15,0-9-17 16,2-8-1-16,-2-3-21 16,5-4-43-16,-3-2-93 15,2-4-54-15,3 0-144 16</inkml:trace>
  <inkml:trace contextRef="#ctx0" brushRef="#br0" timeOffset="39276.54">11191 10215 54 0,'0'0'511'0,"0"0"-484"16,0 0 83-16,0 0 12 15,0 0-86-15,0 0-16 16,-96-11 8-16,74 29-12 16,0 9-13-16,4 3 15 0,5 4-4 15,4 4-3 1,6 0-6-16,3-1 6 0,0-1 1 15,5-5 3-15,19-3-9 16,5-10-5-16,10-7-1 16,-2-11-11-16,5 0-12 15,-2-15-4-15,-9-5 5 16,-8 0 0-16,-11 1-3 16,-12 6-1-16,0-1-7 15,-17 4-15-15,-16 2-63 16,-5 3-14-16,-2 5-33 15,4 0-47-15</inkml:trace>
  <inkml:trace contextRef="#ctx0" brushRef="#br0" timeOffset="39380.74">11080 10431 110 0,'0'0'34'0,"0"0"-3"15,0 0-6-15,0 0-19 16,0 0-6-16,0 0 4 16,35 6-4-16,-20-22-22 15,6 0-38-15,1-4-11 16</inkml:trace>
  <inkml:trace contextRef="#ctx0" brushRef="#br0" timeOffset="39793.14">11371 10287 194 0,'0'0'203'0,"0"0"-107"16,0 0 60-16,0 0 1 15,19 106-48-15,-13-87-16 16,3-2 17-16,-5 1-25 15,1 0-25-15,0 0-19 0,-3-4-19 16,0-4-15-16,0-5-7 16,0-5 0-16,-2 0-6 15,0 0-7-15,2 0-9 16,1-19 14-16,3-11 5 16,6-8-5-16,-1 4-2 15,2 2-8-15,-2 7 2 16,0 10 12-16,-1 1 4 15,0 6 1-15,1 4-1 16,3 4-1-16,3 0-3 0,2 0 2 16,1 4 0-16,-1 10 0 15,0 7-6-15,-6 6 4 16,-7 5 4-16,-4 2 1 16,-2-4 9-16,0-9-8 15,0-8-2-15,0-13-27 16,0 0-79-16,0-15-106 15,0-22-25-15,3-13-19 16,0-8 0-16</inkml:trace>
  <inkml:trace contextRef="#ctx0" brushRef="#br0" timeOffset="40068.54">11751 9724 321 0,'0'0'266'0,"0"0"-184"0,0 0 14 0,0 101-21 0,0-48-42 0,2 3-3 15,11 4 2-15,0 2 11 16,-1 2 19-16,-4 4 2 16,-1-3-19-16,-5-9-20 15,0-8-16-15,-2-12-9 0,0-14-15 16,0-8-35-1,0-11-51-15,0-3-27 16,0 0-49-16,0 0 28 16,-13 0-40-16,-2-6-29 0</inkml:trace>
  <inkml:trace contextRef="#ctx0" brushRef="#br0" timeOffset="40585.69">11710 10287 132 0,'0'0'56'16,"0"0"42"-16,0 0 1 15,0 0-30-15,0 0 9 16,0 0-13-16,136-62-35 16,-104 59-18-16,1-1-8 15,2-2-4-15,1-2-26 16,-1-2-30-16,-3-2-16 16,-5 2 19-16,-9 0 38 15,-7 6 14-15,-7 4 1 16,-2 0 7-16,-2 0 38 15,0 0 41-15,0 0-8 0,0 0-12 16,0 0-8-16,-6 4-7 16,-5 2-5-16,-1 2-9 15,-1 3-6-15,-3 6-7 16,1 5 8-16,-1 9-10 16,1 0 3-16,1 5-1 15,7 1 15-15,5-3-11 16,2-3-2-16,0-2-17 15,2-8-2-15,19-4-7 16,3-9-15-16,8-6-4 0,1-2-20 16,2-2-10-16,-3-20 6 15,-3-2 10-15,-9-2 6 16,-5-2-1-16,-11 1 10 16,-4 0 10-16,0 1 0 15,-19 8 4-15,-10 8 4 16,-4 5 3-16,0 5 2 15,0 5 9-15,7 19-8 16,4 4-5-16,6 2 5 16,7-2-3-16,5-5-3 15,-1-8-49-15,3-9-211 16</inkml:trace>
  <inkml:trace contextRef="#ctx0" brushRef="#br0" timeOffset="40917.99">10545 9984 667 0,'0'0'214'0,"0"0"-213"0,0 0-1 16,0 0-27-16,0 0-97 15,0 0-235-15</inkml:trace>
  <inkml:trace contextRef="#ctx0" brushRef="#br0" timeOffset="49076.11">627 13709 280 0,'0'0'77'0,"0"0"-26"0,0 0 42 0,0 0-20 0,0 0-34 16,0 0-4-16,0 0 10 16,0 0-7-16,8 0 3 15,-6 0-9-15,-2 0 17 16,0 0-1-16,0 0-7 15,0 0 4-15,0 0 0 16,0 0-12-16,4 0-15 16,3 0-6-16,4 0-11 15,5 0-1-15,4 0 6 16,-1 0-1-16,2 0 0 16,-2 0 0-16,-3 0 3 15,-5 0-4-15,-3 0 1 16,-4 0-1-16,-4 0 7 0,0 0 1 15,0 0 3-15,0 0 6 16,0 0 8-16,0 0 0 16,0 0-10-1,0 0-5-15,0 0-1 0,-4 0-8 16,-10 0-5-16,1 0-2 16,-1 0 1-16,1 0-5 15,-3 0 3-15,1 0 2 16,-4 0-2-16,2 0-5 15,-3 0-15-15,-5 0-33 16,10 0-30-16,-1 0-57 16,12 0-67-16,1-7-87 0,3 1-170 15</inkml:trace>
  <inkml:trace contextRef="#ctx0" brushRef="#br0" timeOffset="53912.46">1163 13449 230 0,'0'0'251'0,"0"0"-239"16,0 0 27-16,0 0 19 15,0 0-55-15,0 0-1 16,0 0 17-16,-7 0 30 16,7 0 13-16,0 0 11 15,0 0 17-15,0 0-22 16,0 2-2-16,0 8-14 16,0 10-17-16,0 8-17 15,0 6-10-15,0 5-5 16,7 6-1-16,-3 4 6 0,0 1-8 15,1 0 9 1,-3-6-6-16,2-4 6 0,-2-10-2 16,4-2-5-16,-4-7 0 15,-2-6-2-15,2-5 3 16,-2-8-6-16,0-2-7 16,0 0 2-16,0-2-9 15,0-18 8-15,0-6 8 16,-10-8 0-16,0-3 0 15,-3 4-9-15,1-3-6 16,-1-2 3-16,4-3-7 16,2-3 11-16,0 7 1 0,3 1-1 15,0 3 6 1,2 7 2-16,2 6 1 0,0 2 0 16,0 4 0-16,0 1-2 15,0 4 1-15,4 1-6 16,11 6-1-16,1 2 1 15,7-2 0-15,0 2-1 16,6 0 2-16,3 0 6 16,-1 0-3-16,0 10-2 15,-4 12-6-15,-5 8 10 16,1 4-8-16,-8 6 9 16,-3 2 9-16,-4-2-7 15,-3 1 24-15,-5-1-12 0,0-2 7 16,0 0 0-1,-5-4-7-15,-13-2 14 0,-3-4-2 16,-4 0-7-16,-2-4-12 16,-2-4-7-16,4-5 0 15,-2-4-7-15,4 1 2 16,2-6 1-16,5-1-29 16,10-5-31-16,1 0-1 15,5-5-24-15,0-24-66 16,11-7 30-16,18-7 36 15,5 1-31-15,-3 6-89 16</inkml:trace>
  <inkml:trace contextRef="#ctx0" brushRef="#br0" timeOffset="54185.92">1458 13740 551 0,'0'0'130'0,"0"0"-100"0,0 0 81 0,0 0-32 16,0 0-45-16,0 0-12 15,17 40 28-15,-15-14 19 16,-2 2-20-16,0 2-22 16,0 2-7-16,0-4-5 0,0 0-15 15,0-2-2 1,-2-7 0-16,2-8-24 0,0-4-71 15,0-7-45-15,0-3-98 16,0-29-139-16</inkml:trace>
  <inkml:trace contextRef="#ctx0" brushRef="#br0" timeOffset="54560.81">1614 13726 485 0,'0'0'82'16,"0"0"-7"-16,0 0 88 16,0 0-57-16,0 0-42 0,0 0-8 15,0 0-12-15,-4 0-37 16,0 0-7-16,4 0-13 16,0 4-3-16,0 0-10 15,0 8 13-15,0 4 9 16,2 5 4-16,12 2-1 15,-3-1-1-15,2 0-2 16,-2 0-1-16,0-3-1 16,-4-2 3-16,-2-1 3 15,-5-4 0-15,0 0 16 16,0-2 7-16,0-4-3 16,0-2-14-16,-8-1-4 15,-2-2 7-15,-1-1-9 16,-3 0-6-16,-3 0-10 0,-4-8-18 15,3-4-49-15,5 0-101 16,5 0-124-16</inkml:trace>
  <inkml:trace contextRef="#ctx0" brushRef="#br0" timeOffset="55068.81">1834 13958 349 0,'0'0'282'0,"0"0"-274"0,0 0 56 0,17 133 61 16,-13-100-83-16,-2 7-32 16,-2-3 0-16,0-7 8 15,0-2-1-15,0-8-4 16,0-10-4-16,0-2 6 15,0-6 13-15,0-2-2 16,0 0-3-16,-4 0-16 16,-2-8-7-16,-7-18-12 15,1-8 11-15,-1-12 1 16,3-6 9-16,4-7-8 16,2-3 2-16,4 0-1 15,0 2-2-15,0 6 2 16,0 8-2-16,8 8-3 0,6 12-5 15,-3 5-13-15,1 12-13 16,-2 7 11-16,3 2 1 16,6 0 11-16,-4 18 11 15,3 4 1-15,-5 2 9 16,-1 1-1-16,-8-2-4 16,-4-3 3-16,0 1-1 15,0 0-1-15,0-3 3 16,-9 0-6-16,-9-8 2 15,-4-2-5-15,4-3-30 0,0-5-25 16,5 0-48 0,1-9-70-16,4-9-54 0</inkml:trace>
  <inkml:trace contextRef="#ctx0" brushRef="#br0" timeOffset="55401.49">2032 13709 618 0,'0'0'90'0,"0"0"-66"0,0 0 97 16,0 0-59-16,0 0-51 16,0 0-1-16,-50 30 11 15,48-17-9-15,0 7 2 0,2 4-3 16,0 4 0-1,0-2-4-15,0-6-4 0,6-1-3 16,10-10-5-16,3-3 1 16,0-6 0-16,1 0-20 15,-2-8 15-15,-2-16 9 16,-3-4 1-16,-6 0-1 16,-5-2-8-16,-2 0-26 15,0 6-37-15,0 1-19 16,-2 11-32-16,-7 5-95 15</inkml:trace>
  <inkml:trace contextRef="#ctx0" brushRef="#br0" timeOffset="55868.16">2237 13772 97 0,'0'0'509'0,"0"0"-474"16,0 0 87-16,0 0 13 15,19 119-83-15,-14-92-23 16,-3-1 5-16,1-8-4 16,-3-6-8-16,0-8-4 15,0-4-1-15,0 0-17 0,0 0-18 16,0-21 11-16,0-9 7 15,2-7 1-15,0 1 1 16,2 6-4-16,3 0 0 16,-1 6 0-16,4 6 2 15,-1 5 1-15,1 1-1 16,2 11-5-16,-1 1-6 16,4 0-18-16,1 0 23 15,2 14 6-15,-2 4 11 16,-4 4 8-16,0-2 9 15,-3 0-10-15,3 4-2 16,-2-2-3-16,-10 1-4 16,0-8 3-16,0-1-10 0,0-4-2 15,-4-8-10-15,0-2-37 16,-4 0-96-16,2-24-141 16,4-5-168-16</inkml:trace>
  <inkml:trace contextRef="#ctx0" brushRef="#br0" timeOffset="56055.66">2542 13718 486 0,'0'0'139'0,"0"0"-65"0,0 0 77 16,0 0-63-16,26 118-30 15,-18-100 0-15,-6-2-13 0,2-2-18 16,0-4-24-16,-4-4-3 15,2-2-28-15,-2-4-60 16,0 0-73-16,0-6-149 16</inkml:trace>
  <inkml:trace contextRef="#ctx0" brushRef="#br0" timeOffset="56741.62">2696 13381 84 0,'0'0'492'0,"0"0"-464"16,0 0 9-16,0 0 48 16,0 0-51-16,4 114-17 15,5-70 32-15,4 6 15 16,1 7-6-16,-3-4 3 0,0 0-2 15,-4 1-27-15,-3-13-9 16,-2 2-6-16,-2-6-7 16,0-12-4-16,0-11-4 15,0-8-2-15,0-6-7 16,0 0-28-16,0-1 7 16,0-22 19-16,0-7 9 15,0-8 0-15,0-2-1 16,0 0 1-16,0 6-9 15,9-2 9-15,0 11-12 16,0 6 2-16,2 5 4 16,-3 10-5-16,6 0-14 0,5 4 7 15,0 0 11-15,4 20 7 16,-1 1 0-16,-5 1 9 16,-5 0 5-16,-5 3 4 15,-5-3-6-15,-2 2 11 16,0-4 2-16,0-2-20 15,-16 1 4-15,3-10-4 16,-3 1-5-16,-2-6-5 16,2-4-26-16,1 0-18 15,1 0-49-15,6-22-96 16,6-6-83-16</inkml:trace>
  <inkml:trace contextRef="#ctx0" brushRef="#br0" timeOffset="56932.36">3000 13712 709 0,'0'0'72'0,"0"0"3"0,0 0 35 16,0 0-70-16,0 108-32 15,2-89-1-15,-2-2 5 16,0-3-4-16,0-1-8 15,0-7-4-15,0-5-38 16,0-1-81-16,0 0-159 0,0-6-283 16</inkml:trace>
  <inkml:trace contextRef="#ctx0" brushRef="#br0" timeOffset="57241.26">3132 13284 56 0,'0'0'525'0,"0"0"-476"16,0 111 63-16,0-57 11 16,0 2-76-16,0 8-19 15,0-4 12-15,3 5 14 16,3-6 13-16,1-2-11 0,-3-7-14 15,0-6-17-15,1-15-16 16,0-8-5-16,-3-9-4 16,0-10-4-16,-2-2-22 15,0 0-51-15,0-6 4 16,0-20 18-16,0-4-77 16,0 2-74-16,2 6-81 15</inkml:trace>
  <inkml:trace contextRef="#ctx0" brushRef="#br0" timeOffset="57453.97">3270 13797 515 0,'0'0'70'16,"0"0"-11"-16,0 0 82 16,0 0-38-16,0 0-9 15,0 0 28-15,29 71-37 16,-29-43-33-16,0-2-33 15,0-7-19-15,0-3-1 16,0-7-47-16,0-9-74 16,0 0-112-16,0-8-223 15</inkml:trace>
  <inkml:trace contextRef="#ctx0" brushRef="#br0" timeOffset="57866.81">3511 13734 637 0,'0'0'53'0,"0"0"37"16,0 0 32-16,0 0-89 15,0 0-2-15,0 0-13 16,-52 56-6-16,50-32-10 15,2 1 3-15,0 0 4 16,0-9 1-16,2-5 7 16,10-4-17-16,1-7-4 15,5 0 4-15,0-18 5 0,-2-18 0 16,1-11 0-16,-3-9-3 16,-3-9 0-1,-3-8 1-15,-2-1 8 0,-6 3 11 16,0 8 1-16,0 13-6 15,0 12-2-15,-6 9-6 16,0 13-9-16,1 11 2 16,1 5 0-16,4 0-2 15,0 0-16-15,0 8-37 16,0 20 3-16,0 12-18 16,0 8-63-16,0 4-120 0,2 0-202 15</inkml:trace>
  <inkml:trace contextRef="#ctx0" brushRef="#br0" timeOffset="58265.78">3800 13746 479 0,'0'0'259'0,"0"0"-247"16,0 0 119-16,0 0-70 15,0 0-45-15,0 0 28 16,-69-5 9-16,65 8-3 16,-2 19-16-16,1 1-19 0,3 0-15 15,0 4 1-15,2-8-1 16,0-3-4-16,0-6 0 16,0-5 2-16,0-5-6 15,2 0-11-15,7 0 1 16,4 0 9-16,5-9 5 15,2-7 2-15,-2-2-7 16,-2 5 8-16,-6 4 1 16,-3 3 0-16,-3 6-1 15,-2 0 1-15,-2 0 0 16,4 0 0-16,-2 6-9 16,0 4-5-16,2 0-27 15,-2-2-77-15,5-4-103 0,-3-4-79 16</inkml:trace>
  <inkml:trace contextRef="#ctx0" brushRef="#br0" timeOffset="58352.32">3800 13746 195 0</inkml:trace>
  <inkml:trace contextRef="#ctx0" brushRef="#br0" timeOffset="58712.56">3800 13746 195 0,'147'-12'363'0,"-147"12"-272"0,0 0 31 0,0 0-23 0,0 0-40 15,0 0-20-15,0 5-5 16,-6 5 1-16,-3 7-14 0,0 3-8 16,0 0-8-16,5 2 5 15,2-4 3-15,2-4-6 16,0-2 1 0,0-4-8-16,4-2-2 0,9-3-5 15,1-3 6-15,-1 0 1 16,1-12 2-16,1-15 1 15,-1-7 3-15,1-12-2 16,-1-6 11-16,-3-8 16 16,-7-5 0-16,-2 1-7 15,-2 1-4-15,0 6-15 16,0 9-4-16,0 8 0 16,0 13-1-16,0 10 0 15,0 9 0-15,-2 4 0 0,0 4-1 16,2 0-11-16,0 7-24 15,0 23-12-15,0 11-18 16,0 11-36-16,0 6-8 16,0 3-20-16,8-6-19 15,2-5-30-15,3-7-129 16</inkml:trace>
  <inkml:trace contextRef="#ctx0" brushRef="#br0" timeOffset="59086.23">4275 13722 283 0,'0'0'287'0,"0"0"-197"0,0 0 59 16,0 0-75-16,-118-6-39 15,85 26 1-15,-1 4-5 16,10 5-15-16,9 0-5 15,7 0 14-15,8 4-1 16,0-1-18-16,0-4-6 16,14-6-1-16,3-12-6 15,8-10-19-15,0 0-3 16,2-4 6-16,-3-18 14 16,-4-2-4-16,-6-7 0 0,-6 10-6 15,-6 7 14-15,-2 4-6 16,0 8 11-1,0 2 10-15,-20 0 9 0,-7 0 9 16,-4 12-15-16,3 6-13 16,1 2-22-16,5-4-30 15,3-4-144-15,2-6-302 16</inkml:trace>
  <inkml:trace contextRef="#ctx0" brushRef="#br0" timeOffset="60287.13">4714 13774 242 0,'0'0'180'0,"0"0"-122"0,0 0 36 16,0 0-1-16,0 0-10 16,0 0-12-16,0 0-12 15,-2 6-9-15,2 11-13 16,-2 6 3-16,2 1 6 15,-2 6-9-15,2 4-6 16,0 6-8-16,0 2-5 16,0 11-7-16,0-7-2 15,0-4 0-15,0-7 2 16,0-10-11-16,0-11 0 16,0-10-2-16,0-4 0 15,0 0 0-15,0 0-21 16,0-4 18-16,0-18 5 0,0-10 0 15,-7-4 6-15,-7-7-4 16,1-2-2-16,-3-8-5 16,1-5-12-16,5-2-25 15,6 1-18-15,2 2 3 16,2 3 28-16,0 8 13 16,0 6 6-16,10 9 7 15,-2 11 3-15,1 8-11 16,5 12-8-16,1 0-2 15,7 0-1-15,3 27 12 16,-1 2-1-16,-4 10 7 0,-4 1-5 16,-9 4 9-1,-5 6 8-15,-2-10 14 0,0-2-1 16,-4-8 8-16,-12-10-8 16,-4-8-14-16,0-8-7 15,-1-4-17-15,2 0-7 16,7-10-51-16,4-16-76 15,8-4-59-15,0 0-251 16</inkml:trace>
  <inkml:trace contextRef="#ctx0" brushRef="#br0" timeOffset="60628.81">4897 13752 499 0,'0'0'119'0,"0"0"-42"0,0 0 57 0,0 0-42 16,27 114-56-16,-23-96-16 15,-2-4 15-15,0-8 3 16,-2-2-10-16,2-4-15 16,-2 0-13-16,0 0-4 15,3 0-11-15,-1 0 5 16,3 0-2-16,2-8 12 15,-1-6 0-15,0-8 11 16,3-3 1-16,-1-6-12 16,-2-3 0-16,0 0-2 0,1 3-7 15,0 9-5-15,-4 11-3 16,1 7-16-16,-4 4-18 16,0 0-16-16,0 0-56 15,0 0-92-15</inkml:trace>
  <inkml:trace contextRef="#ctx0" brushRef="#br0" timeOffset="60944.78">5146 13668 433 0,'0'0'257'0,"0"0"-244"0,0 0 73 16,0 0 2-16,0 0-72 15,0 0-1-15,-64 5 19 16,55 18-8-16,-1 3-15 16,4-1-1-16,2 2-1 15,4-5 10-15,0-2-4 16,0-3-15-16,0-6-3 16,8-3-1-16,8-4 1 15,5-4 3-15,0 0-1 16,2-6 1-16,-3-14-1 15,-7 0-2-15,-4-1-6 16,-5-2-17-16,-4-3-34 0,0-2-70 16,0 0-47-1,0 6-86-15</inkml:trace>
  <inkml:trace contextRef="#ctx0" brushRef="#br0" timeOffset="61062.49">5146 13668 274 0</inkml:trace>
  <inkml:trace contextRef="#ctx0" brushRef="#br0" timeOffset="61432.22">5146 13668 274 0,'118'-31'149'0,"-118"31"-53"0,0 0 42 16,0 0-28-16,0 0-46 15,0 4-11-15,-4 13-4 0,-12 5-16 16,1 12-24-16,3 5 0 15,4 4 2-15,5-5-3 16,3-6 10-16,0-9-13 16,3-8-5-16,15-9-1 15,-1-6-3-15,3 0 8 16,3-14-4-16,-6-14 4 16,-1-7 9-16,-5-8 1 15,-4-6 0-15,-5-2 1 16,-2-6 0-16,0-1-8 15,0-2-1-15,-7 4 0 0,-6 6-6 16,2 7 0 0,2 16 0-16,2 9-2 15,5 12-10-15,0 6-4 0,2 0-18 16,0 0-7-16,0 19-16 16,0 12 38-16,0 9 1 15,0 4-8-15,0 6 1 16,2 3 11-16,5 0 3 15,-1 4-24-15,-1-11-22 16,2-7-20-16,-3-3-50 16,1-13-117-16</inkml:trace>
  <inkml:trace contextRef="#ctx0" brushRef="#br0" timeOffset="61738.26">5445 13714 482 0,'0'0'243'0,"0"0"-218"0,0 0 72 0,0 0 7 16,0 0-72-16,0 0-24 16,-29 125 2-16,29-100 3 15,7-6 10-15,5-8-21 16,-2-5-2-16,3-2-6 15,-3-4 2-15,0 0-1 16,1-8 5-16,-1-14 15 0,-2-8-7 16,-1-4-8-1,-5 0-7-15,-2 5-27 16,0 9-50-16,0 5-26 0,0 2-45 16,-11 5-144-16</inkml:trace>
  <inkml:trace contextRef="#ctx0" brushRef="#br0" timeOffset="61998.41">5554 13397 447 0,'0'0'262'0,"0"0"-229"15,0 0 65 1,0 0-26-16,0 0-54 0,35 134-2 15,-27-83 7-15,-4 8 27 16,0 3 21-16,-2 5-19 16,-2-9-17-16,0-6-18 15,0-10-17-15,0-12-6 16,0-10-67-16,0-15-85 16,0-5-90-16,0-3-48 15</inkml:trace>
  <inkml:trace contextRef="#ctx0" brushRef="#br0" timeOffset="62354.2">5543 13758 271 0,'0'0'165'15,"0"0"-96"-15,0 0 54 16,0 0-65-16,0 0-47 16,125 0-8-16,-101 0-3 15,-1 0-31-15,-8 0-13 16,-2 0-27-16,-3-2-14 15,-2-2 38-15,-3-1 22 16,-1 4 25-16,-4-4 4 16,0 5 54-16,0 0 50 15,0 0-10-15,-9 0-11 0,-4 6-14 16,-3 13-27 0,1 5-25-16,3 2-4 15,4-1-4-15,6 2 2 0,2-4 14 16,0-4-4-16,0-5-9 15,8-8-8-15,15-6-7 16,1 0 3-16,3-8 1 16,4-16-2-16,-7-6-3 15,-6 1-3-15,-9-2-32 16,-9-1-28-16,-6 5-84 16,-34 10-249-16</inkml:trace>
  <inkml:trace contextRef="#ctx0" brushRef="#br0" timeOffset="63442.99">6463 13676 422 0,'0'0'213'0,"0"0"-146"0,0 0 56 16,0 0-35-16,0 0-39 15,0 0-19-15,13 0-5 16,-8 0-5-16,4 0-13 16,2 0 13-16,3 0 20 15,1-3-7-15,3 3-3 16,2 0-9-16,0 0-12 15,-3 0-1-15,1 0 1 16,-7 0-9-16,-3 0 2 16,-6 0 1-16,0 0 2 15,-2 0 0-15,0-1 9 16,0-2 8-16,0 3-2 16,0-1-1-16,0 1-5 15,-10-6-13-15,-7 2-1 0,-1 1-13 16,1 1-10-16,-4 1-9 15,4 1-12 1,-3 0-15-16,-3 0-38 0,1 1-47 16,0 10-132-16,-3 1-346 15</inkml:trace>
  <inkml:trace contextRef="#ctx0" brushRef="#br0" timeOffset="69638.38">6995 13472 262 0,'0'0'106'0,"0"0"-15"16,0 0-22-16,0 0-35 16,0 0-17-16,0 0-4 15,0 0 13-15,14 3 14 16,-11 1 35-16,-1-2 3 16,2 4-6-16,0 2-3 15,-2 6 10-15,-2 4-22 16,3 7-14-16,-1 2-22 15,2 5-6-15,1 4-6 16,0 7 1-16,-3 6-2 16,0 1 0-16,0 1 0 15,3 0 1-15,-1-1-1 0,2-2-2 16,2-9-3-16,-4-6-2 16,3-11 2-16,-3-10 0 15,-4-6-3-15,2-6-1 16,-2 0 1-16,0 0-7 15,0 0 1-15,0-10 6 16,0-15 3-16,0-4 19 16,0-11-18-16,-2-3-3 15,-5-3 3-15,3-4-4 16,-2-6-2-16,6-5-7 0,0 0-7 16,0-4-1-1,0 8 1-15,0 2 6 0,0 10 4 16,0 3 0-16,0 9-4 15,0 5 1-15,8 4-7 16,3 5 3-16,3 9 3 16,1 5 3-16,3 5-5 15,0 0-6-15,2 12 12 16,2 13 6-16,5 6 3 16,-3 1 5-16,-4-4-4 15,-1-4 1-15,-9-4-4 16,-3 0-1-16,-5 2 2 15,-2 8 14-15,0 4 13 16,-4 6 4-16,-19-2-5 16,-4-1-8-16,2-7-8 0,0-9-7 15,2-2-5 1,3-9-5-16,7-6-30 0,2-4-40 16,9 0-75-16,2-4-89 15,0-19-1-15,17-4 30 16,12-3 41-16</inkml:trace>
  <inkml:trace contextRef="#ctx0" brushRef="#br0" timeOffset="69997.85">7334 13686 242 0,'0'0'203'0,"0"0"-120"0,0 0 48 0,0 0 28 16,0 0-46-16,12 111-23 15,-12-78-9-15,2 1-10 16,-2-4-27-16,2-2-16 16,3-4-7-16,-1 1-8 15,0-7-1-15,-2-5 0 16,0-7-3-16,1-3-9 16,-3-3-1-16,2 0-3 15,3-4-14-15,2-23 15 16,1-12 3-16,5-8 12 15,-1-1-4-15,-3 8-1 16,1 2-7-16,0 14-3 0,-1 2-17 16,1 9-9-1,-2 7-13-15,-2 5-5 0,3 1-6 16,0 0-27-16,0 1-7 16,2 10-76-16,3-7-100 15</inkml:trace>
  <inkml:trace contextRef="#ctx0" brushRef="#br0" timeOffset="70300.41">7624 13705 236 0,'0'0'222'0,"0"0"-152"15,0 0 59-15,0 0 12 16,0 0-64-16,0 0-28 0,-20 3 10 16,9 7 5-16,-3 6-28 15,-1 6-7 1,1 2-7-16,3 2-4 0,3-2-7 15,8-2-9-15,0 0 3 16,0-6-3-16,6-2-1 16,12-6-1-16,0-6 0 15,2-2 0-15,4 0-5 16,-4 0 5-16,5-14 1 16,-6-8-1-16,-2-2-2 15,-9-2-4-15,-4 4-2 16,-4 0-12-16,0 6-18 15,0 8-29-15,0 4-35 16,-6 1-105-16,0 3-50 16</inkml:trace>
  <inkml:trace contextRef="#ctx0" brushRef="#br0" timeOffset="70604.98">7870 13687 238 0,'0'0'154'0,"0"0"-43"16,0 0 16-16,0 0-11 16,0 0-25-16,0 0-26 15,0-3 2-15,0 3 10 0,-6 0-8 16,-5 0-31 0,-2 15-20-16,0 6 5 0,4 0-14 15,0 4-7-15,6-2 5 16,3-2-7-16,0-1-4 15,0-3 4-15,10 0-1 16,7-4-10-16,3-7-19 16,5-3-18-16,4-3-56 15,2 0 8-15,-4-22-73 16,-3-8-44-16,-6-2-139 16</inkml:trace>
  <inkml:trace contextRef="#ctx0" brushRef="#br0" timeOffset="71029.35">8161 13647 194 0,'0'0'157'0,"0"0"-130"16,0 0 54-16,0 0 43 16,0 0-26-16,0 0 25 15,-2-7 13-15,-14 7-29 16,-4 12-48-16,0 9-26 15,-3 5-8-15,4 5-19 16,1 1 9-16,7 0-10 16,7 0 0-16,4-2 0 15,0-3-3-15,8-4-2 16,15-5-6-16,0-8-17 16,6-8-18-16,3-2-31 0,-1-2 13 15,-4-18 27-15,-7 0 4 16,-11 0-10-16,-9 2-18 15,0 2 14-15,-11 2 2 16,-14 4 5-16,1 4 29 16,2 4 3-16,2 2-11 15,6 0-3-15,9 0 13 16,3 0 3-16,2 0-2 16,0-2-47-16,10-7-2 15,9-2 4-15,6-5-25 16,2-1-9-16,4 4-83 15</inkml:trace>
  <inkml:trace contextRef="#ctx0" brushRef="#br0" timeOffset="71351.46">8377 13676 48 0,'0'0'227'0,"0"0"-93"16,0 0 50-16,0 0-60 16,0 0-55-16,0 0-10 15,-11 4-10-15,7 2-28 16,1-2-9-16,3 0-10 15,0-1-2-15,0 2-9 16,0 1-3-16,3 2 4 16,8 2 8-16,2 4-1 15,1-1 2-15,1 4 1 16,-4-1-1-16,0 4 2 16,-4-2 11-16,-5 2-8 0,-2-4 6 15,0-2 13-15,0-5 26 16,0-6 0-16,-4 0-27 15,-9-3-4-15,-3 0-20 16,0 0-21-16,-2 0-2 16,5-11-17-16,1-3-45 15,6-3-60-15,6 3-23 16,0-1-77-16,2-3-137 16</inkml:trace>
  <inkml:trace contextRef="#ctx0" brushRef="#br0" timeOffset="71712.41">8606 13659 360 0,'0'0'178'0,"0"0"-65"16,0 0 0-16,0 0-33 16,0 0-28-16,0 0-8 15,-71 0-35-15,54 14-9 16,3-1 19-16,5 0-8 15,7 2-10-15,2-7-1 16,0 0-1-16,4 1-3 16,17-7-4-16,0 4 2 15,6 3 6-15,0 3-4 16,-2 3 4-16,-3-2 1 0,-4 5-1 16,-8 1 2-16,-4-5 4 15,-6 5 14-15,0-2 12 16,0-4 4-16,-21-1-11 15,-8-4-24-15,-2-6-1 16,0-2-15-16,2 0-6 16,6 0-18-16,8 0-46 15,7-4-106-15,8-10-92 16</inkml:trace>
  <inkml:trace contextRef="#ctx0" brushRef="#br0" timeOffset="72093.17">8782 13697 528 0,'0'0'94'16,"0"0"-17"-16,0 0 80 16,0 0-92-16,0 0-59 15,0 0 6-15,-93 49 6 16,84-23-6-16,5-2 13 15,2 0 6-15,2-4-8 16,0-2-7-16,0-8-10 16,0-1-6-16,6-8-4 15,7-1-8-15,1 0 4 16,1 0 3-16,-1-14-1 16,1-3 1-16,-3 4-9 0,-3-1 8 15,-1 6 3-15,-1 4 1 16,-3 4-1-16,1 0-10 15,2 0 13 1,1 12 2-16,1 2 8 0,-4-1-6 16,-3-2-4-16,1-5-31 15,-1-6-105-15,-2 0-75 16,0 0-172-16</inkml:trace>
  <inkml:trace contextRef="#ctx0" brushRef="#br0" timeOffset="72157.88">8782 13697 360 0</inkml:trace>
  <inkml:trace contextRef="#ctx0" brushRef="#br0" timeOffset="72530.31">8782 13697 360 0,'132'79'298'0,"-127"-49"-252"0,-1 0 87 0,0-2-29 15,3-3-67-15,-3-6-9 16,3-5 19-16,-2-3-6 16,-1-8-15-16,-4-3-16 15,3 0-10-15,-3-8-16 16,2-16-10-16,2-12 19 15,5 1-3-15,0 2-16 16,4 9 10-16,-2 14 12 16,-1 2-1-16,0 8-1 15,-3 0 6-15,5 8 5 16,-4 15 20-16,-3 2-9 16,1 1-6-16,-6-2 3 0,4-11 0 15,-4-6-6-15,2-5-6 16,-2-2-1-16,6 0-17 15,-2-8-50-15,5-12 40 16,1-5 20-16,4 4-7 16,-1 5-6-16,1 11 11 15,1 5-2-15,1 0 11 16,0 21 5-16,0 3 6 16,-6 0-7-16,-1-1 3 15,1-2-7-15,-4-9 0 16,-2-4-10-16,1-5-39 15,-1-3-145-15,0-3-179 16</inkml:trace>
  <inkml:trace contextRef="#ctx0" brushRef="#br0" timeOffset="72946.64">9468 13686 487 0,'0'0'121'0,"0"0"-56"0,0 0 62 0,0 0-75 16,0 0-36-16,0 0 12 16,-88 11 7-16,74 8-10 15,1 4-4-15,4-2 6 16,4 3 1-16,5-2-3 16,0 2-4-16,0-4-6 15,14 0-13-15,6-1-2 0,6-8-21 16,4-5-27-16,1-6-9 15,2 0-7-15,-4-10 12 16,-6-8-4-16,-8 0-5 16,-10-1 26-16,-5 6 18 15,0 1 17-15,-16 6 1 16,-13 4 8-16,-7 2 9 16,3 0-14-16,8 0-3 15,5 12-2-15,11-2 2 16,7-1 7-16,2-4-2 15,0 1-6-15,0-2-9 16,9-4-3-16,5 0-26 0,3 0-38 16,6 0-58-1,-1-14-33-15</inkml:trace>
  <inkml:trace contextRef="#ctx0" brushRef="#br0" timeOffset="72996.03">9468 13686 245 0</inkml:trace>
  <inkml:trace contextRef="#ctx0" brushRef="#br0" timeOffset="73266.57">9468 13686 245 0,'143'108'158'0,"-141"-96"-34"0,1-4 8 0,-3 2-51 0,0-1-36 0,0-2-9 16,2-3 4-16,-2-2-2 15,2-2-21-15,3 0-17 16,2-12-52-16,6-14 18 0,3-6 10 16,3-3-28-16,4 10 38 15,-5 11 13-15,-1 9 0 16,4 5 1-16,-8 12 18 15,3 18 6-15,-6 3-2 16,-3 3 7-16,-2-4 8 16,-3-4 0-16,0-5 1 15,1-8 2-15,-1-9-13 16,-2-6-27-16,0 0-6 16,0-8-71-16,2-30-22 15,0-8-6-15,2-12-11 16,1-2-108-16,1-6-103 15</inkml:trace>
  <inkml:trace contextRef="#ctx0" brushRef="#br0" timeOffset="73838.16">9910 13271 470 0,'0'0'164'0,"0"0"-109"16,-6 150 68-16,6-90-54 15,0 5-43-15,0 0 3 16,-6-4 3-16,2-1 1 16,-5-6-3-16,-3-7-6 15,0-6-18-15,3-11-6 16,5-12-13-16,2-13-25 16,2-5-15-16,0 0-22 0,0-17-4 15,0-9 74 1,10-4 5-16,3 2 3 15,1 4 6-15,-1 6-9 16,3 4-2-16,5 4-21 0,0 2-17 16,4 2 2-16,4 0-3 15,0 0-10-15,0-1-13 16,-4 0-26-16,-4 1 49 16,-2 1 15-16,-6 1 21 15,-6 4 5-15,-3 0 15 16,-2 0 43-16,-2-2 9 15,0 2-9-15,0 0-10 16,-2-1-21-16,-16 1-20 0,-1 0 17 16,-4 0 19-1,1 7 2-15,-1 18 0 0,6 7-18 16,5 4 10-16,5 1 0 16,7-4-2-16,0-1 4 15,7-6 6-15,16-8-21 16,3-9-4-16,6-9-20 15,-1 0-2-15,0-24 1 16,-2-11-10-16,-7-5-23 16,-9-2-18-16,-10 4-13 15,-3 6-72-15,-11 12-135 16</inkml:trace>
  <inkml:trace contextRef="#ctx0" brushRef="#br0" timeOffset="75094.89">10823 13732 289 0,'0'0'178'0,"0"0"-133"0,0 0 65 0,0 0-13 16,0 0-54-16,0 0-13 15,0 0 20-15,0-12 27 16,-9 12-2-16,-1 0-16 15,-2 0-23-15,-3 0-20 16,1 0-12-16,1 0-4 16,0 2-2-16,1 12 1 15,-1 8 2-15,7 4-2 16,-2 4 1-16,8 0 0 16,0-2 0-16,0-6 1 15,2-6-1-15,15-8-4 0,3-4 0 16,6-4-1-16,3-8-1 15,0-20 6-15,0-12 1 16,-4-10 4-16,-9-7 0 16,-6-10 0-16,-7-2 0 15,-3 1-2-15,0 5-2 16,0 10 1-16,-11 9 2 16,-3 12-3-16,1 11-1 15,4 10 1-15,4 5-1 16,3 6-8-16,2 0-9 15,0 0-33-15,0 26 28 16,9 7 5-16,9 11-3 16,-2 3-16-16,1 6-55 0,-1-2-8 15,-1-1-12-15,-1-7-83 16,-1-5-184-16</inkml:trace>
  <inkml:trace contextRef="#ctx0" brushRef="#br0" timeOffset="75482.31">11207 13553 708 0,'0'0'160'0,"0"0"-136"0,0 0 118 16,0 0-58-16,0 0-74 15,0 0-3-15,-98 55-4 16,78-23-3-16,1 4 6 15,6 2-4-15,7-3-1 16,2 0-2-16,4-5 1 16,0-3 0-16,0-2 0 15,17-11-1-15,8-8-8 16,6-6-8-16,9-2 4 16,0-22 8-16,-6-6-12 15,-10-3-7-15,-11 2 3 16,-13 4-9-16,0 2 1 15,-16 8 16-15,-17 10 12 16,-5 7 1-16,1 0-10 0,3 1-3 16,7 13 12-1,9 1 0-15,12-8-2 0,4 5-29 16,2-7-88-16,0-2-59 16,0-1-95-16</inkml:trace>
  <inkml:trace contextRef="#ctx0" brushRef="#br0" timeOffset="76180.17">11666 13774 351 0,'0'0'264'0,"0"0"-250"0,0 0 82 15,0 0 1-15,0 0-54 16,-4 142 1-16,4-92 21 16,0 6-7-16,0-1-11 15,0-8-11-15,0-5-15 16,0-9-11-16,0-16-2 15,2-6-5-15,-2-7 2 16,0-4-5-16,0 0-8 16,0-20 8-16,0-20 2 15,0-16 13-15,0-11-11 0,0-1 2 16,2 6-2 0,2 2-4-16,3 8-1 0,3 2-2 15,2-1-8-15,3 5-21 16,4 2-1-16,1 11-6 15,-1 9 15-15,-3 12 17 16,-5 12 4-16,0 0-37 16,3 15 23-16,-1 15 14 15,-4 5 3-15,-2 3 1 16,-7 1 12-16,0-2 5 16,0-5 12-16,0-2 2 15,-12-6-5-15,-3-4-21 16,-1-6-1-16,-3-4-5 15,-2-8-50-15,2-2-61 16,5 0-83-16,10-12-52 0,4-8-126 16</inkml:trace>
  <inkml:trace contextRef="#ctx0" brushRef="#br0" timeOffset="76555.36">12067 13579 391 0,'0'0'183'0,"0"0"-26"16,0 0-5-16,0 0-74 15,0 0-37-15,0 0 2 16,0 0-24-16,-127 97-10 16,113-65 21-16,5 0-12 15,9-2-3-15,0 0-3 0,0-4 1 16,7-6-13-16,13-6-1 15,3-8-8-15,1-6-23 16,0 0-16-16,-1-8 7 16,-6-11 12-16,-5-4-1 15,-8 1 0-15,-4 0 0 16,0-1-9-16,-8 10-27 16,-15 3 38-16,-4 6 18 15,2 4-9-15,4 0 4 16,5 0 6-16,5 0 7 15,9 0-6-15,2 0-38 16,0 0-79-16,6 0-21 16,14 0-1-16</inkml:trace>
  <inkml:trace contextRef="#ctx0" brushRef="#br0" timeOffset="76666.5">12067 13579 409 0</inkml:trace>
  <inkml:trace contextRef="#ctx0" brushRef="#br0" timeOffset="77032.25">12067 13579 409 0,'140'39'187'0,"-145"-39"-133"0,-3 0 81 0,-5 0-66 0,-1 11-58 16,-1 12 12-16,-1 5-1 16,3 1 1-16,1 6 0 0,8-5 4 15,4-2 7-15,0-6-11 16,0-6-9-1,4-6-12-15,14-10-2 0,0 0-8 16,4-6 8-16,-2-20 5 16,0-8 1-16,-2-9 5 15,-5-4-9-15,-8-11 0 16,-2-13 13-16,-3-7-15 16,0 0 8-16,0 8-8 15,-5 11-1-15,-4 18 1 16,2 13 0-16,3 13-1 15,2 13-1-15,2 2-6 16,0 13-12-16,0 20 20 0,0 10 2 16,0 2-1-1,0 5 2-15,0 1 2 0,0 5 6 16,0 0 2-16,4 3 1 16,0-7-13-16,3-8-2 15,0-10-4-15,2-11-74 16,2-8-74-16,0-11-142 15,0-4-253-15</inkml:trace>
  <inkml:trace contextRef="#ctx0" brushRef="#br0" timeOffset="77241.35">12370 13652 606 0,'0'0'97'0,"0"0"30"0,0 0-15 16,0 120-72-16,0-90-7 16,0-8-11-16,4-7-16 15,1-8-6-15,-3-6-21 16,2-1-42-16,3 0-80 16,4-27-64-16,0-7-60 15</inkml:trace>
  <inkml:trace contextRef="#ctx0" brushRef="#br0" timeOffset="77696.28">12555 13602 595 0,'0'0'50'15,"0"0"30"-15,0 0 11 16,0 0-73-16,0 0-14 15,0 0 28-15,-33 95 24 16,27-65-13-16,4 1-5 16,2 0-10-16,0-8-15 15,0-5-3-15,8-7-10 0,9-8-11 16,3-3 8 0,3-3 3-16,-2-18 7 0,0-13-2 15,-6-12 0 1,-1-12 2-16,-6-13-1 0,-1-7 1 15,-7 3-4-15,0 6 0 16,0 17 3-16,0 16 5 16,0 10 8-16,-9 13 2 15,3 9-5-15,4 4-6 16,2 0-10-16,0 11-4 16,0 14 4-16,0 12 5 15,0 7-2-15,0 8-3 16,0 4 0-16,0 4 0 15,0-3-26-15,0-5-60 16,6-13-16-16,5-4-33 0,3-14-114 16,1-2-77-16</inkml:trace>
  <inkml:trace contextRef="#ctx0" brushRef="#br0" timeOffset="77967.6">12791 13720 445 0,'0'0'124'0,"0"0"40"0,0 0 19 15,0 0-86-15,0 0-39 16,0 0-20-16,-59 63-16 0,51-36-1 16,6-1-2-1,2-6 2-15,0-4-1 0,0-2-15 16,0-9-5-16,6-2-2 15,6-3-11-15,5 0-23 16,8-22-18-16,0-10-38 16,1-2-18-16,-6 0-76 15,-8 8-58-15,-6 6-16 16</inkml:trace>
  <inkml:trace contextRef="#ctx0" brushRef="#br0" timeOffset="78240.37">12791 13720 492 0,'134'-76'121'0,"-134"76"-3"0,0 8-20 16,0 2-50-16,-4 0-22 15,4 0-5-15,0 2-19 16,0-1 0-16,0 2-2 16,4 1-1-16,4-2-13 15,5 2 10-15,4 0 3 16,-2-2-2-16,1 4 3 15,-3 0 2-15,1 4 3 16,-8 0 3-16,-6 4 8 16,0 0 6-16,0-6 7 15,-23-1 9-15,-6-6-20 0,-6-4-18 16,-3-7-36 0,-2 0-59-16,2-13-60 0,0-15-141 15</inkml:trace>
  <inkml:trace contextRef="#ctx0" brushRef="#br0" timeOffset="78466.25">12356 13328 479 0,'0'0'207'0,"0"0"-203"0,0 0 40 16,0 0-44-16,0 0-126 15,0 0-290-15</inkml:trace>
  <inkml:trace contextRef="#ctx0" brushRef="#br0" timeOffset="82617.25">6478 14838 239 0,'0'0'130'0,"0"0"-122"0,0 0 38 15,0 0 37-15,0 0-37 16,0 0-25-16,0 0 27 0,-2 0 21 15,2 0-20-15,0 3 1 16,0-3-11-16,0 0-11 16,0 0-1-16,0 0 11 15,0 2 14-15,0-2-9 16,0 0-16-16,0 0-6 16,0 0-5-16,0 0-10 15,0 0-6-15,14 0 0 16,3 0 2-16,6 0 10 15,2-2 0-15,-1-1-8 16,-2 3-2-16,0 0 3 16,-1 0-2-16,-4 0-3 15,-1 0 1-15,-3 0 2 0,-3 0-1 16,-6 0-1-16,-4 0-1 16,0 0 3-16,0 0 6 15,0 0 7 1,0 0 7-16,0 0 8 0,0 0-7 15,0 0-9-15,-14 0-7 16,1 0-6-16,-5 0-1 16,-1-1 1-16,-4-2-2 15,-2 3 1-15,-2 0 1 16,-2 0 1-16,-2 0-1 16,0 0 3-16,2 0-4 15,4 4 1-15,8 1-2 0,6-5 0 16,6 0 0-16,5 0-9 15,0 0 0-15,0 0-8 16,0 0-1-16,0 0 0 16,0 0 10-16,7 0 4 15,0 0-3-15,2 0-14 16,-1 0-47-16,2-5-88 16,-2-9-93-16,-1-3-135 15</inkml:trace>
  <inkml:trace contextRef="#ctx0" brushRef="#br0" timeOffset="83498.17">7226 14597 653 0,'0'0'46'0,"0"0"-28"0,0 0 101 0,0 0-25 16,0 0-54-16,0 0-12 16,-81 42 22-16,65-40-8 15,1 3-6-15,-6-1-20 0,2 2 7 16,-4 2-4-16,3 0-9 16,1-3 1-16,2 1-6 15,7 1 0-15,0-3 4 16,6 0-4-16,4 2-1 15,0 2-2-15,0 2-2 16,0 8-2-16,0 8 1 16,2 5 1-16,5 2 5 15,-2 8 2-15,-1 3-5 16,-4 7 11-16,0-1-11 16,0 7 5-16,0 6-2 15,-6-3-5-15,-11-4 0 16,5-6 0-16,-5-15 0 0,7-12 5 15,1-13-4-15,7-6 3 16,2-4-8-16,0 0-6 16,0 0-1-16,0 0-9 15,6 0 20-15,9-14 2 16,4 0 0-16,0 5 1 16,1 6-3-16,3 3 2 15,2 0-2-15,-2 0 3 16,4 7-3-16,0 0 1 15,0 1 0-15,-2-4-2 16,-3-4 1-16,-4 0-1 16,-2 0-2-16,-6 0-8 0,1-14-21 15,-5-12-21 1,-6-4-34-16,0-6-44 16,0 0 0-16,-14 5-49 0,-11 3-135 15</inkml:trace>
  <inkml:trace contextRef="#ctx0" brushRef="#br0" timeOffset="83716.6">7007 15069 603 0,'0'0'133'0,"0"0"-84"0,0 0 65 0,0 0-82 0,0 0-26 15,0 0-6-15,0 0 10 16,78-26-4-16,-51 16-2 16,-5-2-4-16,0 2-46 15,-4 3-92-15,-5-8-79 16,1 3-151-16</inkml:trace>
  <inkml:trace contextRef="#ctx0" brushRef="#br0" timeOffset="84352.52">7312 15031 600 0,'0'0'93'15,"0"0"-65"-15,0 0 84 0,0 0-51 16,0 0-24-16,47 132 24 16,-41-99 15-16,1-3-10 15,0-4-14-15,-2-2-5 16,-3-9-18-16,-2 2-17 15,0-5-8-15,0-8-2 16,0-4-2-16,0 0-11 16,0 0-11-16,0 0 1 15,0-20 1-15,0-8 14 16,4-12 2-16,5-6-10 16,2-3-15-16,2 10 1 15,3-2-6-15,-3 13 22 16,0 7 9-16,-3 13 3 0,-4-1 0 15,1 9 0-15,-1 0-1 16,2 13 1-16,3 16 1 16,-3 11 26-16,4 2-4 15,-6-2 0-15,-1-9-4 16,-3-9-4-16,-2-7-10 16,0-2-2-16,0-10-1 15,0-3-2-15,0 0-5 16,0 0-13-16,0 0-2 15,0-16-18-15,2-3-1 16,5-7 23-16,2-2 4 16,2-3-16-16,2-5-30 0,-1 10 5 15,1-2 18-15,-2 7 20 16,-4 13-30-16,1-1 30 16,-5 7 10-1,-1 2 5-15,2 0 5 0,0 0 3 16,2 11 4-16,0-3 1 15,-1 5 0-15,-3-5-9 16,-2-2 0-16,0 2-4 16,0-3-10-16,0-2-5 15,0 3-15-15,-13-2-18 16,-6-4-71-16,-1 0-101 16</inkml:trace>
  <inkml:trace contextRef="#ctx0" brushRef="#br0" timeOffset="85386.74">7631 14566 374 0,'0'0'251'0,"0"0"-233"0,0 0 28 0,0 106 58 15,0-64-51-15,0 6-15 0,0 5 6 16,0 0 18-1,0 10-11-15,0 1 1 0,0 2-17 16,0-8-7-16,-2-9-10 16,0-13-12-16,-1-13-6 15,3-10 3-15,0-10-3 16,0-3-14-16,0 0-29 16,0 0 4-16,0 0 0 15,0 0-7-15,0-7 8 16,0 1 22-16,0 2-13 15,-5-4 4-15,1-1-9 16,-3-1-49-16,3-7-8 16,0-6-50-16,2-7-28 15,-1 6 13-15,1 2-64 16,-3 10 220-16,1 6 9 16,1 6 144-16,3 0 29 15,-2 0-18-15,2 0-63 0,0 0-31 16,0 0-27-16,0 0-11 15,0 0 1-15,0 0-7 16,0 0 3-16,0 0 2 16,16-4 6-16,8-2 6 15,7 0-5-15,6 0-4 16,5-4-25-16,-5 4-2 16,-1 0-5-16,-7 6 0 15,-11 0-1-15,-7 0-1 0,-5 0-25 16,-2 0 1-16,-4 0 11 15,0 4 8-15,0 10-1 16,0 5 6-16,-8 0-13 16,2 0 13-16,1-2 0 15,1 2 9-15,-3-4 1 16,4 6-7-16,3-2 6 16,0 2-5-16,-2-2 5 15,2-3-8-15,0-5 1 16,0-7 5-16,0-4-7 15,0 0-9-15,0 0 2 16,0 0 7-16,0-6 4 16,2-20 0-16,10-14-4 15,1-5 6-15,3 6-5 0,-1 2-1 16,1 7-9-16,-3 11-26 16,-1 11-16-16,-3-3-30 15,-3 7-47-15,3 4-70 16,0 0-71-16</inkml:trace>
  <inkml:trace contextRef="#ctx0" brushRef="#br0" timeOffset="85808.93">8161 14997 251 0,'0'0'177'0,"0"0"-139"15,0 0 99-15,0 0 13 0,0 0-73 16,0 0-19-16,-44 0 11 16,26 12-34-16,-3 6-10 15,4 4-8-15,-1 2 0 16,7 8-15-16,1-4 2 16,6 4-3-16,4-1-2 15,0-5 1-15,0-5-10 16,16-6 8-16,7-7-14 15,2-8 12-15,7 0-19 16,2-4-16-16,-3-18 6 16,-7 0-4-16,-4 3-17 0,-11 2-8 15,-9 4 12 1,0 7 7-16,-2 6 25 0,-20 0 14 16,-5 0-24-1,0 5 16-15,3 4-1 0,1 0 13 16,6-5 1-16,7-3-1 15,8-1 0-15,2 0-3 16,0 0-68-16,2-9-29 16,12-10-12-16</inkml:trace>
  <inkml:trace contextRef="#ctx0" brushRef="#br0" timeOffset="86849.18">8487 14997 385 0,'0'0'68'0,"0"0"47"0,0 0 7 15,0 0-85-15,0 0-25 16,0 0 30-16,-56 11 16 16,31 6-11-16,0 1-4 15,6 4-20-15,1 2 7 16,2 2-11-16,9 5 6 15,3-5-19-15,4 6-6 16,0-10-4-16,4-5-5 16,14-6-6-16,2-11 2 15,7 0-6-15,2-5 5 0,4-22 2 16,-4-8 8 0,-2-3 4-16,-9-2-5 0,-7 6-3 15,-9 11 4-15,-2 8 8 16,0 11 0-16,0 4 5 15,0 0 11-15,-4 6-20 16,-3 16 1-16,3 6-1 16,4 6 0-16,0 6 0 15,0 1 0-15,2-2 0 16,13-2 0-16,-1-1 3 16,-5 0 1-16,-1-1-4 15,-3 1 12-15,-5-5 2 0,0 1 7 16,0-2-19-1,0-8 16-15,0 1-9 0,-11-13 3 16,0-1 5-16,-1-6-17 16,-1-3 4-16,0 0-12 15,0 0 6-15,0-9-10 16,1-4 7-16,5-5 0 16,3-1-7-16,2-1-5 15,2-4-5-15,0-10 8 16,13-6-1-16,12-6 14 15,6-8 1-15,2-6 0 16,3 0 0-16,-5-3 0 16,-4 11-3-16,-5 14 3 15,-9 13 6-15,-3 10-6 0,-8 11-12 16,0 0 3 0,0 4 9-16,-2 0-2 0,0 0 4 15,0 0 4-15,0 0 1 16,0 0-7-16,0 0 2 15,0 0 3-15,0 0-3 16,0 0-2-16,0 0 7 16,0 0 13-16,0 0 25 15,0 0-12-15,-4 4-26 16,-6 6-7-16,2 2-1 16,-1 8-1-16,-1 4-12 15,4 4 9-15,4 2 5 16,2 3 0-16,0-6 0 15,0-1 1-15,0-7-4 0,2-11 3 16,12-7-15-16,3-1 10 16,4 0-1-16,1-19 1 15,0-13-6-15,0-8 8 16,-1 0 2-16,-8 5 1 16,-2 11-3-16,-6 12 7 15,-3 12-4-15,-2 0 5 16,0 0 8-16,0 18-3 15,0 16-1-15,2 2 13 16,4 0-13-16,5-8-6 16,1-9-3-16,1-7-2 15,5-11-33-15,2-1-59 0,4 0-72 16,-3-19-145-16</inkml:trace>
  <inkml:trace contextRef="#ctx0" brushRef="#br0" timeOffset="92649.34">6378 16120 105 0,'0'0'102'0,"0"0"-52"16,0 0 6-16,0 0-3 15,0 0-12-15,0 0-9 16,0 0 5-16,-15 0 1 16,15 0-8-16,-2 0-1 0,-1 0 9 15,3 0 8-15,-2 4 16 16,0 1-18-16,-1-3-6 15,1 3-3-15,-2 1-2 16,2-2-1-16,0 0 2 16,0-4-11-16,2 0 9 15,0 0 4-15,0 0-2 16,0 0 0-16,0 0-6 16,0 0-19-16,15 0-9 15,14 0 12-15,4 0 3 16,6 0 0-16,-6 0-3 15,-4 0-12-15,-3 0 4 16,-8 0 5-16,-5 0-5 16,-5 0 2-16,-4 0 2 0,-2 0 2 15,-2 0-4-15,0 0 13 16,0 0-10-16,0 2 5 16,0-2-14-16,0 0-1 15,0 0-19-15,-2 0-55 16,-5 0-85-16,2 0-46 15,3 0-99-15</inkml:trace>
  <inkml:trace contextRef="#ctx0" brushRef="#br0" timeOffset="93342.83">6906 15896 621 0,'0'0'182'0,"0"0"-165"0,0 0 90 15,0 0-10-15,0 0-79 16,0 0-15-16,-2 31 4 0,2-9 1 16,0 5 27-16,0 1 5 15,0 4-5-15,7 2-3 16,-2 2-3-16,-3 4-15 16,0-5-4-16,0 2-4 15,0-7-5-15,1-7-1 16,-3-10 2-16,2-9 4 15,-2-4-5-15,0 0-1 16,0 0-2-16,0 0 2 16,0-21 0-16,0-16 4 15,0-7 6-15,0 0-7 16,0-6-2-16,0 1 0 16,0 2 6-16,0 0-5 0,0 0-1 15,-2 4-1-15,-1 9 0 16,3 7-4-16,0 4 8 15,0 7-3-15,0 11-1 16,0 0-2-16,0 5 2 16,0 0 0-16,9 0-7 15,16 0 7-15,10 5 9 16,5 7-3-16,5-3-5 16,-1-5-1-16,-1-2 0 15,-3-2 0-15,-7 0 0 16,-8 0-4-16,-8 0-1 15,-9 0-1-15,-4 0-3 0,-4 0 2 16,0 0 1 0,0 0-5-16,-6 0-30 0,-17 0-94 15,-4 0-107-15,-4 8-106 16</inkml:trace>
  <inkml:trace contextRef="#ctx0" brushRef="#br0" timeOffset="93571.67">6929 15986 478 0,'0'0'201'0,"0"0"-192"0,0 0 49 15,0 0-4-15,0 0-41 16,0 0 8-16,62 4-4 0,-37-4-6 15,2 0-9-15,-6 0-2 16,2-4-30-16,-3 4-64 16,0-5-39-16,2 5-89 15,-1 0-94-15</inkml:trace>
  <inkml:trace contextRef="#ctx0" brushRef="#br0" timeOffset="94000.48">7303 15990 317 0,'0'0'189'0,"0"0"-82"0,0 0 33 16,0 0-31-1,0 0-61-15,0 0-5 0,-15 0 13 16,5 0 1-16,2 0-8 16,-1 3-10-16,-3 3-11 15,1 7-19-15,1 1-7 16,-4 3-2-16,5 10 0 15,0-1 3-15,5 2 0 16,1-2-3-16,3-8-1 16,0-5 0-16,0-4-3 15,0-5 0-15,0-4-8 16,12 0-12-16,-1-4-20 16,9-18 15-16,3-4 27 15,-2 0 2-15,2 8 8 0,-7 7-7 16,-8 11-1-16,-1 0 6 15,-3 0-3-15,3 11 13 16,-2 11 2-16,-1 0 8 16,-2-4-9-16,-2-4-13 15,3-7-4-15,-1-2-7 16,0-5-63-16,4 0-77 16,3-18-117-16,3-19-16 15,1-7-48-15</inkml:trace>
  <inkml:trace contextRef="#ctx0" brushRef="#br0" timeOffset="94667.06">7492 15668 606 0,'0'0'67'15,"0"0"-41"-15,0 0 103 0,0 0-54 16,0 0-57-16,-33 131 8 15,31-78 8-15,-3 0 7 16,3 5 8-16,0-3-1 16,0 1-22-16,2-14-15 15,0-8-10-15,0-10 0 16,0-8-1-16,0-12-5 16,0-4-10-16,0 0-26 15,0 0-9-15,0 0 21 16,0-2 15-16,0-9 14 0,0 3 15 15,0-5-7-15,0 3-4 16,0-6-1-16,0 2-4 16,11-4 3-16,5 3-2 15,1 2 0-15,3 1 6 16,3-2-1-16,-6 6-1 16,1 2-4-16,-2-2 2 15,-2 4 0-15,-4 0-2 16,-3 4 0-16,-3 0 0 15,-4 0 1-15,0 0 15 16,0 0 2-16,0 0 0 0,0 0 3 16,0 0-1-16,0 0 1 15,0 0-4-15,0 12-5 16,-6 6-6-16,1 4 2 16,-1 6-5-16,2 3 4 15,-1-8-5-15,2 2 5 16,3-6 0-16,0-5 3 15,0-1 3-15,0-5-13 16,18 1-2-16,7-5 2 16,6-4-3-16,5 0 3 15,-3-10 1-15,-6-6 1 16,-5-2-3-16,-6-3 3 16,-8 2 0-16,0 1 1 15,-8 0-3-15,0 0-1 16,0-1-53-16,0-2-54 0,-5 3-113 15,-4 4-147-15</inkml:trace>
  <inkml:trace contextRef="#ctx0" brushRef="#br0" timeOffset="95021.14">7858 16056 427 0,'0'0'107'0,"0"0"-81"0,0 0 96 0,0 0-12 16,0 0-46 0,0 0 16-16,56 94 18 0,-52-76-14 15,0-7-32 1,1 0-22-16,-3-1-10 0,1-2-8 16,-1-6-4-16,0-2-8 15,-2 0 1-15,0 0-3 16,2 0-10-16,5-20-1 15,4-10 13-15,3-6 17 16,5-4-14-16,-1 4 2 16,3 0-5-16,-4 14-5 15,-1 4-8-15,-3 9-8 16,-5 9-12-16,2 0-19 16,-1 0-15-16,-3 10 22 0,1 10-13 15,-2-1-96 1,-1-5-121-16,-2-6-165 0</inkml:trace>
  <inkml:trace contextRef="#ctx0" brushRef="#br0" timeOffset="95468.1">8176 16018 257 0,'0'0'137'16,"0"0"-98"-16,0 0 89 16,0 0-20-16,0 0-25 15,0 0 9-15,0-10 1 16,0 10-4-16,-9 0-34 15,3 0-3-15,-1 5-22 16,1 4-15-16,1 3-9 0,3-3-6 16,-3 2-1-1,5 1-1-15,0 1 1 0,0 0-1 16,0 1 2-16,0-4 2 16,0 3-2-16,2-11-3 15,3 4-8-15,0-1-2 16,-3-1 6-16,0 0 1 15,0-4 4-15,1 0-6 16,-1 0-9-16,6 0-8 16,4 0 5-16,3-8 4 15,8-5 7-15,-4-2 0 16,2 7 9-16,-5-2 0 16,-6 10 0-16,1 0 1 15,-1 0 4-15,1 10 16 0,-3 8-14 16,2 0 4-16,-1-4-4 15,-1 3-4-15,-1-9 4 16,-2 3-7-16,-3-7-10 16,0 0-12-16,0-4-72 15,-2 0-88-15,0-14-124 16</inkml:trace>
  <inkml:trace contextRef="#ctx0" brushRef="#br0" timeOffset="95962.64">8487 16062 435 0,'0'0'239'15,"0"0"-206"-15,0 0 111 0,0 0-41 16,0 0-50-16,31 111 13 16,-23-98-5-16,-1-3-21 15,-3-2-5-15,-2-8-19 16,-2 0-13-16,3 0-3 15,-3 0-19-15,5-23-2 16,1-6 21-16,5-7 27 16,0 4-27-16,1 6 7 15,1 8-7-15,-2 8 2 16,-2 6-5-16,2 4 2 16,1 0 1-16,0 0 0 15,7 0 2-15,-6 8-2 0,1 6 0 16,-4 0 2-16,-3-2 7 15,-3 1-2-15,-2-8 8 16,0-1-10 0,-2-4-4-16,0 0-2 0,3 0-27 15,2-4-15-15,1-14-2 16,3-2 44-16,0 6-2 16,2 8 3-16,-2 2 0 15,2 4-5-15,1 0-1 16,1 6-2-16,0 14 8 15,-2 3 5-15,-2 0-1 16,-3-1 0-16,-2-4-4 0,0-8 0 16,0-2-19-1,3-4-92-15,1-4-108 0,4-8-103 16</inkml:trace>
  <inkml:trace contextRef="#ctx0" brushRef="#br0" timeOffset="96371.36">9057 15936 256 0,'0'0'229'0,"0"0"-147"0,0 0 66 16,0 0-21-16,0 0-39 16,0 0-3-16,-23 0-33 0,4 0-14 15,-2 6-12-15,1 7-13 16,5 5-13-16,1 2 14 15,3 3-6-15,7-2-2 16,4 4 5-16,0-3-11 16,0 0-5-16,15-4 4 15,7-5-4-15,7 0-13 16,2-11-34-16,1-2-20 16,-1 0 6-16,-6-6 9 15,-7-9-19-15,-7-2 6 16,-9 5 15-16,-2 2 30 15,0 2 25-15,-2 4 20 16,-17 3 23-16,-2 1-7 16,-4 0-13-16,0 0-4 0,7 13-10 15,3 1-6-15,6-6 2 16,2-2-5-16,5-2-50 16,2-4-42-16,0 0-51 15,0 0-160-15</inkml:trace>
  <inkml:trace contextRef="#ctx0" brushRef="#br0" timeOffset="96774.97">9221 16048 406 0,'0'0'316'0,"0"0"-285"0,0 0 106 16,0 0-33-16,12 112-56 0,-8-104-16 15,-2-3-17-15,0-5-15 16,-2 0-11-16,0 0-7 16,3-17-9-16,1-8 27 15,6-14 17-15,-2 1-15 16,5 6-2-16,1 3-8 16,-1 9 5-16,-1 10-1 15,-1 10-1-15,-3 0-7 16,4 0 12-16,-1 5 9 15,2 17-5-15,-4 1 7 16,0 7 5-16,-3-7-1 0,-4-5 0 16,3 0-3-16,-3-10-3 15,0-2-9-15,-2-2-7 16,3-4-27-16,-3 0-43 16,2 0-30-16,3-18-72 15,3-14 80-15,3-8-10 16,3-4-2-16,-3-11-141 15</inkml:trace>
  <inkml:trace contextRef="#ctx0" brushRef="#br0" timeOffset="97497.42">9529 15424 441 0,'0'0'114'16,"0"0"-59"-16,0 0 44 15,0 0-35-15,0 0-19 16,0 147 15-16,0-97-16 16,0 6 8-16,0 2 8 15,0 5-12-15,0-2-21 16,0 3-7-16,0-7 0 16,0-7-14-16,0-10-5 15,0-12-1-15,2-12-7 16,1-10-23-16,-1-6-31 15,-2 0 11-15,0 0 6 16,0-6 32-16,0-16 12 16,0-8 15-16,0 2-12 0,0-2-1 15,0 12-2-15,6 0 0 16,1 4-5-16,-1 6-11 16,-1 2 5-16,4 2 8 15,2 4 3-15,3-5 4 16,5 1 8-16,2-4-6 15,1 4-3-15,0-2-3 16,1 2 1-16,-3-2-1 16,-3 3 1-16,-3-1-1 15,-3-1 3-15,-5-1-2 16,-3 4 4-16,-3 2-4 16,0 0 0-16,0 0 10 0,0 0 18 15,0 0 3-15,0 0-1 16,0 0 0-16,0 8-10 15,-11 3-8-15,-2 4-7 16,-3-5-4-16,3 9 13 16,1 2-3-16,3 2-2 15,3 7-4-15,4 2 3 16,2-1 1-16,0-4 4 16,0-9 3-16,11-5-14 15,11-4-3-15,5-9-3 16,2 0 2-16,-1-22 1 15,-1-6 9-15,-7-2-8 16,-7-6 1-16,-7-1 2 0,-4 7-3 16,-2 3-1-16,0 9-12 15,-8 9-10-15,-9 5-16 16,-3 4-56 0,-7 8-52-16,-2 15-79 0,-7 9-230 15</inkml:trace>
  <inkml:trace contextRef="#ctx0" brushRef="#br0" timeOffset="99885">13983 13603 24 0,'0'0'74'0,"0"0"22"15,0 0-17-15,0 0 5 16,0 0-26-16,0 0 22 16,0 0 11-16,0 33-29 15,0-33-9-15,0 0 3 16,0 0-5-16,0 0-7 0,0 0 10 16,0 0-2-1,0 0 0-15,0 0-2 0,0 0 1 16,0 0-22-16,0 0 3 15,0 0-10-15,0 0 0 16,0 0-5-16,0 0-8 16,0 0-4-16,16 4-5 15,8-3 3-15,14 2-1 16,0 0 0-16,2 0 2 16,-9 0-3-16,-4-1-1 15,-7 2 1-15,-9-1 0 16,-2-1 0-16,-7-2 0 15,-2 0 0-15,0 4 3 16,0-4 2-16,0 0 4 16,-11 0-5-16,-9 0-5 0,-4 0 0 15,-3 0-2 1,2 0-6-16,3 0-5 0,-1 0-9 16,4 0-42-16,0 0-122 15,7 0-130-15,2-4-100 16</inkml:trace>
  <inkml:trace contextRef="#ctx0" brushRef="#br0" timeOffset="100647.38">14542 13405 428 0,'0'0'189'0,"0"0"-178"16,0 0 58-16,0 0 29 0,0 0-45 16,0 0-8-1,-4 10 8-15,4 16 17 0,0 10 8 16,0 8-24-16,0 6-17 16,0 5-6-16,0 1-10 15,6 2-7-15,-2-2-5 16,-1 0-6-16,2-2 3 15,-1-10 2-15,-2-10-3 16,-2-11 3-16,2-9-6 16,-2-13 0-16,0-1-2 15,0 0-6-15,0 0 0 16,0-15 6-16,0-18 6 0,-10-5-4 16,-6-2-2-1,3 0 1-15,1 0-1 0,1-4 0 16,5-6-3-16,-2-13-3 15,6-5 1-15,2-4 5 16,0 0-2-16,0 8 2 16,0 9-1-16,7 14-3 15,4 7-6-15,4 6-5 16,4 7-14-16,1 7 1 16,2 13 14-16,4 1 3 15,1 14-3-15,2 23 14 16,-2 12-1-16,-4 3 2 15,-12 0-1-15,-7-6 3 16,-4-2 9-16,0-8 0 16,0 0 2-16,-15-8-4 0,-8-6 11 15,1-4-6-15,-10-9-10 16,1-8-5-16,2-1-6 16,-2 0-16-16,6 0-18 15,8-6-36-15,6-2-63 16,8-3-81-16,3-4-94 15</inkml:trace>
  <inkml:trace contextRef="#ctx0" brushRef="#br0" timeOffset="101309.24">14897 13668 350 0,'0'0'166'0,"0"0"-138"0,0 0 43 16,0 0 28-16,0 0-22 15,0 0 1-15,-8-46-7 16,-3 38-7-16,-2 3-17 0,-5 5-4 16,-4 0-5-16,-4 2-12 15,-1 19-9-15,-2 5-9 16,2 6-7-16,4 4-1 15,11-2 0-15,7 2 0 16,5-2 6-16,0 0-5 16,22-8 3-16,11-8 1 15,8-8-5-15,1-6 0 16,0-4 2-16,-6-4 1 16,-4-18-3-16,-11-6 1 15,-5-4-1-15,-5-2-10 16,-11-2-11-16,0 4-20 15,0 7-12-15,-17 7-33 16,-2 9-18-16,1 7-116 16,10 2-228-16</inkml:trace>
  <inkml:trace contextRef="#ctx0" brushRef="#br0" timeOffset="101666.36">15144 13662 532 0,'0'0'189'0,"0"0"-100"16,0 0 49-16,0 0-32 15,0 0-67-15,0 0-23 16,-96-3 0-16,82 3-9 16,6 0-7-16,3 9-9 0,5-4 0 15,0 8-4 1,11 0-7-16,14 2-6 0,0 1 16 15,1 0 3-15,-2 4-4 16,-1 4 6-16,-5 2 5 16,-5 2 0-16,-7 2 3 15,-3 0 0-15,-3-1 3 16,0-5 12-16,0-3 11 16,-11-6 5-16,-7-6-21 15,0-9-10-15,-6 0-3 16,3-9-25-16,2-20-23 15,-2-5-43-15,13-6-78 16,-1 0-87-16</inkml:trace>
  <inkml:trace contextRef="#ctx0" brushRef="#br0" timeOffset="101932.07">15030 13369 596 0,'0'0'290'0,"0"0"-239"0,0 0 10 0,0 0 5 0,0 0-52 15,0 0-14-15,42-91-4 16,-30 79-40-16,-4 8-32 15,-5 4-56-15,-3 0-67 16,0 15-104-16</inkml:trace>
  <inkml:trace contextRef="#ctx0" brushRef="#br0" timeOffset="102804.25">15471 13886 282 0,'0'0'167'0,"0"0"-70"0,0 0 8 0,0 0-16 15,0 0-41-15,0 0-19 16,-20 0-3-16,20 0 0 16,0 0 21-16,0 0 10 15,7 0 18-15,8 0-7 16,5 0-11-16,5-6-30 16,-2-4-15-16,-2 4-7 15,-5 0-5-15,-5 2 0 16,-7 4-14-16,-4 0-9 15,0 0 7-15,0 0 2 16,-13 0-40-16,-13 0-95 16,-6 2-135-16</inkml:trace>
  <inkml:trace contextRef="#ctx0" brushRef="#br0" timeOffset="103320.15">15697 13758 456 0,'0'0'146'0,"0"0"-124"16,0 0 98-16,0 0-29 16,0 0-45-16,0 0 12 15,-5 10 28-15,16 11 12 16,-2 6-32-16,5 7-22 16,-6 6-19-16,3 0-9 15,3-2-4-15,1-4-4 16,3-9-3-16,2-9 1 15,0-11-5-15,3-5 3 16,-1-4 1-16,2-25 6 0,-2-15-2 16,-3-9 10-16,-4-5-3 15,-7 0-4-15,-4 3 0 16,-4 7-5-16,0 8-6 16,0 10 1-16,0 9-1 15,-6 4-1-15,2 9-2 16,0 2-9-16,-1 6-8 15,5 0-7-15,-4 0-10 16,2 0-24-16,0 5-69 16,2 13-113-16,0 0-107 15</inkml:trace>
  <inkml:trace contextRef="#ctx0" brushRef="#br0" timeOffset="103756.4">16202 13658 410 0,'0'0'265'0,"0"0"-162"0,0 0 29 16,0 0-39-16,0 0-30 16,0 0-17-16,-46-21-7 15,27 34-8-15,-1 14-11 16,3 10-10-16,3 7 7 15,7 4 1-15,5-4 3 16,2-4-6-16,0-8-8 16,11-13-7-16,12-6-1 0,3-10-5 15,1-3-15-15,2-9 2 16,-2-15 9-16,-5-6 1 16,-6 0-3-16,-10 2-5 15,-6 4 5-15,0 6 0 16,0 7 11-16,-4 4 1 15,-12 3 1-15,-1 4 0 16,-6 0 10-16,1 0-2 16,2 11-9-16,-2 12 0 15,1-1-1-15,6 0-6 0,4-4 1 16,4-3-30 0,7-9-78-16,0-6-21 15,0 0-84-15,18-9-28 0</inkml:trace>
  <inkml:trace contextRef="#ctx0" brushRef="#br0" timeOffset="104181.54">16306 13766 422 0,'0'0'175'16,"0"0"-62"-16,0 0 51 15,0 0-68-15,0 0 1 16,54 108-15-16,-50-102-29 0,-4-3-21 15,2-2-9 1,-2-1-10-16,0 0-9 0,0 0-4 16,0-7-6-16,4-6 6 15,0-5 6-15,2 2-2 16,-1 4 0-16,1 0-4 16,1 0 0-16,0-4 0 15,2-2 0-15,1-2 3 16,0 6-3-16,1 0 0 15,0 5 0-15,-2 8-2 16,0 1 0-16,0 0 4 16,2 6-2-16,-2 20 8 15,-3 2 0-15,-1 1-5 16,-3 4 0-16,-2-11 6 16,0-2-5-16,0-2-3 0,0-6-1 15,0-4-3-15,0-6-21 16,0 0-20-16,0-2-35 15,0 0-82-15,0 0-129 16,0-4-95-16</inkml:trace>
  <inkml:trace contextRef="#ctx0" brushRef="#br0" timeOffset="104731.68">16763 13650 276 0,'0'0'146'0,"0"0"-57"16,0 0 0-16,0 0-38 0,0 0 4 15,0 0 32-15,0 0 16 16,-13 0-36-16,-7 5-25 16,-2 16-21-16,0 5-6 15,3 6-8-15,7 2-3 16,5 0 6-16,7-6 12 15,0-2-8-15,0-8 1 16,13-6-3-16,5-7-3 16,2-5-6-16,0 0 7 15,0-1-1-15,2-21 1 0,1-6 5 16,-1-6 1 0,-5-6 1-16,-1-8 4 0,-3-2 3 15,-1-7 4 1,-3-1-2-16,-5-2-4 0,-4 0 1 15,0-1-9-15,0 8-3 16,-20 3-10-16,-4 11 2 16,-1 13-1-16,3 11-1 15,9 6-2-15,-1 7-2 16,10 2 1-16,-3 0-2 16,5 18-3-16,0 14-3 15,2 11 3-15,0 2 7 16,0 4 0-16,0 1 1 15,0 4-1-15,6 4 4 16,-1 2-3-16,-1 3-1 16,0 1-4-16,-2-6-22 0,4-6-31 15,0-16-42 1,5-10-106-16,5-14-56 16,1-12-29-16</inkml:trace>
  <inkml:trace contextRef="#ctx0" brushRef="#br0" timeOffset="105101.97">16984 13705 243 0,'0'0'148'0,"0"0"0"0,0 0 10 16,0 0-26-16,0 0-25 16,0 0-9-16,-55 3-19 0,36 16-43 15,7 3-14-15,0 3-2 16,3-3-8-16,7 0-10 15,0-4 5-15,2-2-4 16,0-4-6-16,2-8 2 16,16-4 0-16,4 0-14 15,2 0-6-15,1-16 3 16,0-2 2-16,-1-4 4 16,2 0 9-16,-1 0 1 15,-2 6 2-15,-1 4 3 16,-4 8-1-16,-5 4 8 15,0 0 13-15,0 11 7 16,1 14-8-16,1 3-9 16,-1-2-7-16,-3-6-6 0,1-6-4 15,-4-8-29-15,-1-4-46 16,2-2-88-16,-2 0-164 16</inkml:trace>
  <inkml:trace contextRef="#ctx0" brushRef="#br1" timeOffset="131808">1274 14422 229 0,'0'0'107'0,"0"0"-75"0,0 0 9 16,0 0 17-16,0 0 4 15,0 0-15-15,0 0-3 16,9-54 3-16,-7 54 43 16,-2 0-4-16,0 0-13 15,0 0-20-15,0 0 13 16,0 0-13-16,0 0-30 0,3 0-12 15,-3 9-5 1,0 1 5-16,0 6-6 16,0 7-4-16,0-2 9 15,0 4 4-15,0-4-2 0,0-2-9 16,0-3 1-16,-5-3-4 16,3-7-1-16,-3-1-2 15,5-5 2-15,0 0-30 16,0 0-19-16,0 0-38 15,-2 0-13-15,2-9-54 16,-3 5-6-16,-1-1-60 16,0 5-96-16</inkml:trace>
  <inkml:trace contextRef="#ctx0" brushRef="#br1" timeOffset="132101.26">1221 14736 181 0,'0'0'67'16,"0"0"-15"-16,0 0 10 15,0 0-9-15,0 0-19 16,0 0 4-16,0 3 24 16,0-2 10-16,0 2-9 15,0-2 17-15,0 7-5 16,0-3-6-16,0 4-29 15,0-1-24-15,0 2-7 16,0 3-9-16,0-3-1 16,0-2-11-16,0 1-29 0,0-4-42 15,0-4-26-15,-2-1-3 16,2 0-53-16,-2 0-65 16</inkml:trace>
  <inkml:trace contextRef="#ctx0" brushRef="#br1" timeOffset="132351.13">1227 14959 371 0,'0'0'129'16,"0"0"-128"-16,0 0 18 15,0 0 84-15,0 0-46 0,0 0 0 16,13 74-3-1,-13-64 6-15,2-1-42 0,-2-3-12 16,0-3-6-16,0-3-28 16,0 0-33-16,0 0-46 15,0 0-12-15,0 0-13 16,0 5 15-16,0 12-78 16</inkml:trace>
  <inkml:trace contextRef="#ctx0" brushRef="#br1" timeOffset="132600.24">1242 15230 242 0,'0'0'221'0,"0"0"-179"16,0 0-3-16,0 0 55 15,0 0-35-15,0 0-40 16,0 90-13-16,0-90-4 16,0 0 1-16,0 0-3 15,0 0-43-15,0-12-41 16,0-10 12-16,0-1-71 16</inkml:trace>
  <inkml:trace contextRef="#ctx0" brushRef="#br1" timeOffset="132928.96">1242 15230 415 0,'119'54'180'0,"-111"-54"-141"16,6 0 81 0,1 0 1-16,6-4-74 0,-1 0-28 15,2-2 3 1,0 2-6-16,-1 0-6 0,-2 0-6 16,-5 0-1-16,-5 2-1 15,-5 2 5-15,-4-3-7 16,0 3-28-16,0-1-18 15,0-1-43-15,0 2-60 16,-13 0-176-16</inkml:trace>
  <inkml:trace contextRef="#ctx0" brushRef="#br1" timeOffset="133132.07">1601 15276 97 0,'0'0'507'0,"0"0"-467"16,0 0-29-16,0 0 29 16,0 0 5-16,0 0-44 15,0 0-1-15,29 0-19 16,-24-6-48-16,-1-1-48 16,0 2-42-16,-1 5-138 15</inkml:trace>
  <inkml:trace contextRef="#ctx0" brushRef="#br1" timeOffset="133323.1">1601 15276 296 0,'96'-28'210'0,"-96"28"-184"16,0 0 53-16,2 0 25 15,3 0-33-15,2 0-37 16,2 0 12-16,-1 0 5 15,1 0-37-15,-2 0-12 16,-2 0-2-16,-5-2-33 16,0 2-91-16,0 0-99 15,-5 0-166-15</inkml:trace>
  <inkml:trace contextRef="#ctx0" brushRef="#br1" timeOffset="134231.74">1770 15105 440 0,'0'0'257'16,"0"0"-212"-16,0 0 8 15,0 0 58-15,0 0-50 16,0 0-45-16,6 0-10 15,-4 0 10-15,2 0 14 16,0 0-7-16,5 3 14 16,1 2 7-16,-2 1-12 0,1 2-10 15,3 2-8-15,1 5-5 16,2 1 3-16,3 2-8 16,0-8-2-16,-3 3-1 15,1 0 2-15,-5-5-3 16,-2 2 2-16,0-4-2 15,-2 0 0-15,-1 0 1 16,-1-2 0-16,-1-3-1 16,-4-1 1-16,0 0-1 15,0 0 2-15,0 0-2 16,0 0 5-16,0 0 1 0,0 3 0 16,0-3-1-1,0 2-5-15,0-2 2 0,0 0-1 16,0 0-1-1,0 0 1-15,0 0-1 0,0 4 2 16,0 0 0-16,-2 0 0 16,0 0-2-16,-5-2 1 15,3 2-1-15,-6-3 1 16,2 6-1-16,-5-3 0 16,-1-2-2-16,-1 2 2 15,-1 0-2-15,3 0-2 16,-1 0 4-16,1 0-1 15,4 1-1-15,-3-1-3 16,4 0 1-16,-1 0-3 0,-1 3-3 16,4 1 5-1,2-8 3-15,2 4 3 0,-1-4-3 16,3 0 1-16,0 0-2 16,0 0-20-16,0 0-2 15,0-19 10-15,0 4 15 16,0-5 0-16,0 5 1 15,0 4 2-15,0 3-1 16,0 6-2-16,0 2-2 16,0-2-1-16,0 2-8 15,0 0 6-15,0 0 2 16,0-2 2-16,0-6-1 16,0-10-11-16,0-4 12 0,0-9 1 15,7 3-1 1,-1 1 2-16,4 3-2 0,-6 5 1 15,-2 3-1-15,-2 4-12 16,0-2-25-16,0 0-34 16,0-3-16-16,-8 0-19 15,-6 3-24-15,1 1 18 16,-1 13-8-16,-1 0 27 16</inkml:trace>
  <inkml:trace contextRef="#ctx0" brushRef="#br1" timeOffset="137214.04">2449 14824 242 0,'0'0'224'0,"0"0"-170"0,0 0-16 16,0 0-14-16,0 0-11 15,0 0 27-15,0 0 42 16,42 0 18-16,-38 0-31 15,-2-3-8-15,-2 3 4 16,2 0 5-16,0 0-12 16,-2 0-10-16,0 0-5 15,0 0-10-15,0 0-8 16,-4 0-18-16,-9 0-5 16,-3 0-4-16,1 0 3 15,-3 0-1-15,-3 0 0 16,2 0 0-16,-1 8-3 0,2 1-9 15,0 4-1-15,5 1 1 16,1 4 6-16,8 4-5 16,2 0 5-16,0-4-9 15,2 3-2-15,0-6-8 16,0-3 2-16,17 3-6 16,1-8 5-16,7 5 2 15,4 4 11-15,2 2 4 16,-4 4 6-16,-5 6-4 15,-6 8 4-15,-1 3-1 16,-6-3 1-16,-2 0 0 16,-3-4 1-16,-4-2 0 15,0-9 2-15,0-2 21 0,-6-5 5 16,-13-2-9-16,0-2-1 16,-10-6 2-16,-4-4-13 15,-10 0-4-15,3 0-5 16,2 0 2-16,7-13-2 15,8 9-3-15,5-5-14 16,10 5-23-16,1 0-16 16,3 0-23-16,4-2-82 15,0-4-67-15,0-3-77 16</inkml:trace>
  <inkml:trace contextRef="#ctx0" brushRef="#br1" timeOffset="137571.47">2678 15049 547 0,'0'0'112'0,"0"0"13"15,0 0 8-15,0 0-72 0,0 0-50 16,0 0-7-16,-25 114 4 0,23-86 4 16,2 7 0-1,0-3 17-15,0-6 10 0,4-4-6 16,12-4-20 0,1-5 0-16,4-4-3 0,-1-9-8 15,2 0-2-15,0 0-2 16,1-5-4-16,-4-16 2 15,0-1-2-15,-3-6-8 16,-8 1-21-16,-3-3-43 16,-3 7-17-16,-2 6-87 15,0 9-95-15</inkml:trace>
  <inkml:trace contextRef="#ctx0" brushRef="#br1" timeOffset="138134.32">2905 15173 128 0,'0'0'467'0,"0"0"-391"16,0 0 48-16,0 0 2 16,47 131-63-16,-34-89-29 15,-1-2 1-15,-4-2 2 16,-4 0-6-16,-4-6-12 15,0-5-7-15,0-5-4 16,0-4-4-16,0-13 0 16,0 0-2-16,0-5 0 0,0 0 2 15,-2 0-4-15,-8 0-7 16,-4-14-5-16,-1-14 12 16,-2-3 4-16,4-5 0 15,4-8-4-15,2 0 0 16,7-1-1-16,0 0-7 15,0-7-1-15,0 6-2 16,12-3-13-16,1 8-12 16,3 6 12-16,-1 9 9 15,-2 12 7-15,3 5 4 16,-1 8-6-16,6 1-1 16,-1 0-4-16,5 16 6 15,-6 4 4-15,2 2 4 16,-4-2-1-16,-5-1 2 15,-4-2 0-15,-5 4 8 0,-3 2 16 16,0 1 10-16,0 1-5 16,-11-3-8-16,-7-8-4 15,-2 0-6-15,-2-2-6 16,1-8-5-16,0-1-22 16,2-3-23-16,5 0-47 15,6 0-146-15,6-17-143 16</inkml:trace>
  <inkml:trace contextRef="#ctx0" brushRef="#br1" timeOffset="138496.06">3212 15168 562 0,'0'0'91'0,"0"0"-5"0,0 0 53 0,0 0-67 16,20 108-41-16,-15-80-2 16,-1-3 5-16,-2-8-9 15,3-7-12-15,-2-6-8 16,-1-4-1-16,-2 0 7 16,2 0 6-16,-2 0-17 0,4-23 1 15,1-4 10 1,1-11 9-16,3-8-5 0,0 2-1 15,-2-2-6 1,-1 12-5-16,1 7-3 0,-2 13-2 16,2 7-6-16,-3 2-13 15,0 3-39-15,0-2-18 16,3 4-11-16,0 0-55 16,-2 0-79-16,1 0-242 15</inkml:trace>
  <inkml:trace contextRef="#ctx0" brushRef="#br1" timeOffset="138740.37">3420 15066 577 0,'0'0'103'0,"0"0"-11"15,0 0 32-15,0 0-57 16,0 0-29-16,0 0 13 15,31 111-3-15,-29-79-8 16,2-1-5-16,-2-3 0 16,0-6-14-16,1-8-18 15,0-6-3-15,-1-8-4 16,-2 0-31-16,2 0-72 16,2-22-69-16,3-10-54 15,-3-4-16-15</inkml:trace>
  <inkml:trace contextRef="#ctx0" brushRef="#br1" timeOffset="139352.96">3625 15083 629 0,'0'0'215'16,"0"0"-129"-16,0 0 54 15,0 0-48-15,0 0-63 16,25 122-8-16,-19-84 6 0,-2-1-15 16,3-5-1-1,-3-7 0-15,0-2-5 0,2-13-4 16,-4-1-2 0,-2-9 0-16,0 0-8 0,0 0-10 15,0-5-17-15,0-19 21 16,0-6 14-16,0-10 10 15,0 0-10-15,6 4-6 16,3 1 1-16,0 12 2 16,0 4-1-16,0 11 3 15,-1 2-4-15,-1 6 0 16,5 0-14-16,1 23 11 16,3 4 8-16,-3 6 7 15,-5-3-4-15,2-7 2 16,-4-4-3-16,-1-11 2 0,-5-4-3 15,2-4-1-15,0 0-6 16,-2 0-30 0,8-26-43-16,-4-6 36 0,4-4 21 15,3-1-1-15,-1 11 9 16,1 5 4-16,-1 10-1 16,2 11 3-16,1 0 8 15,3 14 0-15,-3 13 18 16,0 4-6-16,-1 2 8 15,-6-2 9-15,1-4-1 0,-3-5-20 16,1-11-6 0,0-5-2-16,-5-6-22 0,0 0-52 15,0 0-99-15,0-13-109 16,0-5-85-16</inkml:trace>
  <inkml:trace contextRef="#ctx0" brushRef="#br1" timeOffset="139787.85">4207 15011 187 0,'0'0'349'0,"0"0"-244"0,0 0-5 16,0 0 6-16,0 0-44 15,0 0-12-15,-92-7 13 16,72 7-2-16,-3 11-27 0,4 11-20 15,5 7-8-15,5 7 1 16,7 3-1-16,2 2-1 16,0-5 1-16,19-2-1 15,13-2-3-15,4-12-2 16,4-4-3-16,2-16-16 16,-3 0-15-16,-6-4-6 15,-12-21-1-15,-7 2 0 16,-7-2-6-16,-7 4 5 15,0-2-3-15,-2 10 19 16,-17-1 26-16,0 7 9 0,-4 7 3 16,5 0-2-16,1 0-10 15,1 8 1-15,3 6-1 16,1-2 1-16,1-2-1 16,5 3 0-16,-1-8-6 15,5 0-12-15,0 3-32 16,-1-8-62-16,3 0-103 15,0 0-104-15</inkml:trace>
  <inkml:trace contextRef="#ctx0" brushRef="#br1" timeOffset="140232.42">4319 15096 424 0,'0'0'180'0,"0"0"-59"0,0 0 47 0,25 103-91 16,-18-76-39-16,2-10-3 16,-2 3 16-16,-1 1 8 15,-2-7-19-15,-1-4-5 16,-3-2-13-16,0-4-11 16,2-4-9-16,-2 0-2 15,0 0-20-15,2 0-23 16,0-18 10-16,3-4 23 15,2-12 0-15,-1-4-1 16,3-5-5-16,1 1 8 16,3 2 1-16,-3 11 3 0,4 10 3 15,-5 11-1 1,-5 6-3-16,6 2 2 0,1 0 3 16,2 8 4-16,3 11-1 15,-3 6 1-15,-4 6 11 16,0 7-12-16,-5-7 7 15,0 0 5-15,-1-5-1 16,-1-12-8-16,0-4-6 16,-2-6-4-16,2-4-37 15,-2 0-37-15,0-14-46 16,0-16-9-16,3-19 26 16,-1-11 6-16,1-6-91 15</inkml:trace>
  <inkml:trace contextRef="#ctx0" brushRef="#br1" timeOffset="140883.31">4587 14562 260 0,'0'0'209'0,"0"0"-176"0,0 0 24 0,0 121 8 15,2-77-24-15,9 3 1 16,-1 8 8-16,-2-10 9 15,1 10 2-15,-3 1-12 16,2-2-5-16,-6 3-8 0,0-7-10 16,0-5-13-16,0-6-4 15,1-11-9-15,-1-10-4 16,-2-10-31-16,2-8 1 16,-2 0-17-16,0 0-10 15,0-14 4-15,0-10 57 16,0 0 0-16,0-8 4 15,0 5-2-15,0 10-1 16,0-4 2-16,0 9 0 16,2 4 1-16,12-1 0 15,1 0 8-15,6 5-9 16,3-4 4-16,0 2-5 16,5-2 0-16,0-1-1 0,-4 0 2 15,-3 3-1 1,-7 0-1-16,-3 4 3 0,-8 2 16 15,-1-2 2-15,-3 2-7 16,0 0 7-16,0-2-3 16,0 2 5-16,0 0 3 15,-16 0-12-15,-4 0-12 16,-2 18 18-16,-3 4-13 16,8 4-1-16,1 6 5 15,7 4-2-15,7 1-7 16,2-6-1-16,0 0 13 15,11-13-12-15,9-8 12 16,5-6-13-16,1-4 0 16,3 0 0-16,2-24-4 0,0-8 1 15,-2-6 0-15,-7-4 1 16,-11-3-22-16,-8 7-25 16,-3 6-41-16,-5 8-47 15,-21 13-63-15,-5 11-183 16</inkml:trace>
  <inkml:trace contextRef="#ctx0" brushRef="#br1" timeOffset="141297.85">5106 14981 494 0,'0'0'83'0,"0"0"12"0,0 0 30 0,0 0-68 0,0 0-33 15,0 0 13-15,-45-19-21 16,37 23-8-16,6 7-7 16,2 1-1-16,0 3-2 15,0-4-4-15,16 1 1 16,3 0-9-16,6-2 0 15,-1 2-4-15,1 4-2 16,-1 4 12-16,-2 6 0 0,-5 0 8 16,-7 2 10-1,-1 4 33-15,-9-1 4 0,0-3-8 16,0-6-11-16,-4-4-13 16,-17-6-7-16,0-8-8 15,-6-4-11-15,0 0-19 16,-2-8-5-16,-2-15-17 15,0-7-67-15,-5-7-83 16</inkml:trace>
  <inkml:trace contextRef="#ctx0" brushRef="#br1" timeOffset="142118.53">1361 15524 430 0,'0'0'48'0,"0"0"-32"0,0 0 89 0,0 0-40 15,0 0-51-15,0 0-6 16,-32 87 30-16,32-87 0 16,0 4-13-16,0-4-17 15,0 3-3-15,0-3-4 16,0 0-1-16,0 5-25 16,0-1-59-16,0 2-11 0,-8-2-104 15</inkml:trace>
  <inkml:trace contextRef="#ctx0" brushRef="#br1" timeOffset="142381.74">1298 15848 277 0,'0'0'145'15,"0"0"-82"-15,0 0 34 0,0 0-26 16,0 0-22 0,25 101 3-16,-25-87-28 0,2-4-15 15,-2-3-9-15,2-7-4 16,-2 0-37-16,0 0-36 16,0 0-66-16,0 1 0 15,0 4-216-15</inkml:trace>
  <inkml:trace contextRef="#ctx0" brushRef="#br1" timeOffset="142568.94">1334 16190 268 0,'0'0'89'0,"0"0"-62"15,0 0 107-15,0 0-21 0,0 0-78 16,0 0-22-16,-7 83-8 15,7-83-5-15,0 0-20 16,0 0-33-16,0 0-49 16,0 0-76-16,-2 11-114 15</inkml:trace>
  <inkml:trace contextRef="#ctx0" brushRef="#br1" timeOffset="142797.89">1346 16477 237 0,'0'0'249'0,"0"0"-190"16,0 0 0-1,0 0 26-15,0 0-78 0,0 0-7 16,0 4 0-16,2-4 3 16,-2 0-3-16,0 0-2 15,0 4-3-15,0 6-10 16,0-1-62-16,-2-4-93 15,-10-2-260-15</inkml:trace>
  <inkml:trace contextRef="#ctx0" brushRef="#br1" timeOffset="143032.69">1346 16477 559 0,'102'35'104'16,"-98"-35"-100"-16,8 0 115 0,3 0-12 15,7 0-64-15,3 0-18 16,1 0-5-16,-1 0-17 16,-3 0 4-16,1 0-7 15,-6-6-12-15,-1-1 5 16,-5-3-9-16,-2-2-21 16,-2 2-42-16,-5 5-9 15,0 2-18-15,-2 3-77 16,0 0-126-16</inkml:trace>
  <inkml:trace contextRef="#ctx0" brushRef="#br1" timeOffset="143279.1">1791 16397 349 0,'0'0'158'15,"0"0"-145"-15,0 0 106 16,0 0 25-16,0 0-83 16,0 0-34-16,14 0 1 15,-14 0-9-15,0 0-19 16,2 0-29-16,0 0-48 16,2 0-32-16,5 0 17 15,-3 0 36-15,4 0 26 0,-6 0 7 16,-2 0-10-16,-2 0-68 15,0 0-187-15</inkml:trace>
  <inkml:trace contextRef="#ctx0" brushRef="#br1" timeOffset="143997.93">1791 16397 336 0,'53'-46'313'16,"-53"69"-303"-16,0 0 15 0,0-5 137 16,3-6-93-1,1 6-45-15,2-1 6 0,-1 10 7 16,0 5-21-16,-1 1 1 16,-2-8 4-16,1-3-3 15,-1-8 2-15,-2-10-3 16,0-4 2-16,0 0-4 15,0 0-15-15,0 0-6 16,0 0-9-16,0-18 9 16,0 0 6-16,0-9 18 15,0 6 0-15,0-2 7 16,0-4-22-16,0-11 1 16,0 0-2-16,-2-3-2 15,-1 3-4-15,1 6-4 0,0 10 4 16,-2 4 4-16,-1 8 2 15,5 6 1-15,0 4-2 16,0 0-1-16,0 0-2 16,0 0-6-16,0 0-4 15,0 0-13-15,0 0 10 16,0 0 6-16,16 14 9 16,4 1 9-16,2 2-2 15,2-1-5-15,-1-1-2 16,-1-2-3-16,-2 0-4 15,-2-4-10-15,-3 0 16 16,-1-3 1-16,-5 2-1 16,-3 0 0-16,1-7-2 0,-5 4-7 15,-2-1 10-15,0 0 0 16,0 0 11-16,0 0 1 16,0-2 2-16,0 5-1 15,-9 4-3-15,-4 5-3 16,-1 1-5-16,1 2-1 15,3-5 0-15,-4-3 2 16,3 0-3-16,-1 1 5 16,-3-2 0-16,-1 5-4 15,1-4-2-15,-3-1-5 16,5-2-2-16,1-4-28 16,3-2-19-16,3-2-40 15,-1 0-164-15,-4 0-277 16</inkml:trace>
  <inkml:trace contextRef="#ctx0" brushRef="#br1" timeOffset="144740.39">2501 16517 130 0,'0'0'358'0,"0"0"-240"0,0 0-21 0,0 0 40 0,0 0-66 16,0 0-46-16,-10-8-7 15,10-2 12-15,0-8 6 16,0-8 12-16,-7-6-2 16,-5-12-13-16,4-14-14 15,-1-5-5-15,3-9-9 16,6 6-5-16,0 2 1 15,0 7-2-15,0 13 2 16,0 12-3-16,2 11-2 16,2 11-8-16,0 10-5 0,3 0-11 15,7 0 1 1,1 17 27-16,7 10 4 0,3 5 1 16,-5 4-1-16,2 0 3 15,-1 4-5-15,-6 4 2 16,-1 5 3-16,-6 1-1 15,-4 0 3-15,1-6 0 16,-3-9 2-16,-2-8-2 16,2-18-9-16,-2 0 0 15,0-9-18-15,2 0-35 16,-2 0-47-16,0-4 7 16,0-15-136-16,-4-4 11 15,-15 1-69-15</inkml:trace>
  <inkml:trace contextRef="#ctx0" brushRef="#br1" timeOffset="144949.35">2404 16258 198 0,'0'0'385'0,"0"0"-310"16,0 0 24-16,0 0 15 15,0 0-29-15,0 0-20 16,140-10-36-16,-106 2-13 15,-3-2-16-15,-6 6-2 16,-6-4-45-16,-5 4-21 0,-5 4-106 16,-5 0-94-16</inkml:trace>
  <inkml:trace contextRef="#ctx0" brushRef="#br1" timeOffset="145338.5">2767 16240 160 0,'0'0'513'16,"0"0"-450"-16,0 0-6 15,0 0 23-15,0 0-48 16,0 0-10-16,13 33 57 16,-9-4 22-16,4 3-31 15,-4 8-45-15,-2-9-13 0,2-9-4 16,-1-12-8-16,-1-6-2 15,0-4 1-15,-2 0-24 16,0 0 8-16,0-14-3 16,0-20 20-16,0-8 4 15,0-7 10-15,0 5-8 16,0 9 1-16,0 2-4 16,0 11-3-16,0 6 0 15,0 10 0-15,0-3-14 16,0 8-14-16,4 1-24 15,6 0 8-15,3 0 18 16,3 0-7-16,1 0-10 16,-1 1 0-16,-5 8-25 0,-5 5-43 15,-3-6-43 1,-3 1-241-16</inkml:trace>
  <inkml:trace contextRef="#ctx0" brushRef="#br1" timeOffset="146024.04">3016 16240 604 0,'0'0'201'0,"0"0"-177"0,0 0 93 0,0 0-72 16,0 0-44-16,0 0-1 15,-4 8 38-15,8 15 2 16,5 4-1-16,1-4 1 16,-4-6-13-16,3 1-12 15,-3-3-11-15,1-3-1 16,-2-2-2-16,-1 2 3 15,-4-8 0-15,0 2-1 16,0-6-1-16,0 0-2 16,0 0-12-16,0 0-30 0,0-10 14 15,0-12 18-15,0-5 2 16,-2-5 5-16,2-4-7 16,0-4 9-16,0 2 0 15,13 9-18-15,1 8 11 16,-1 11-5-16,-2 10-7 15,3 0 13-15,-1 14 7 16,5 12 15-16,-5 7 8 16,-2 6-13-16,-4 1 8 15,-5-4-10-15,-2-3-5 16,0-7 3-16,0-14-4 16,0-10 0-16,0-2-2 0,0 0-28 15,0-14-24 1,0-18 30-16,0-4-1 0,0-5-5 15,11 7 9-15,5 10-4 16,1 8-11-16,-1 10 24 16,-3 6-4-16,1 0-5 15,-3 10 19-15,-2 12 16 16,0 0 16-16,-2 0-10 16,-3 0 9-16,0-4-21 15,1 1-8-15,-3-6-2 16,-2 5-11-16,0-9-89 15,0-5-161-15</inkml:trace>
  <inkml:trace contextRef="#ctx0" brushRef="#br1" timeOffset="146432.65">3515 16190 474 0,'0'0'128'0,"0"0"-49"0,0 0 91 15,0 0-90-15,0 0-41 16,0 0-15-16,-71 33 1 0,57-12-19 16,4 6-5-1,5-8 3-15,5 2-3 0,0-8 3 16,0-3-1-1,0-1-3-15,11-5-3 0,-1-4 1 16,5 0-17-16,1-9 2 16,-1-5 11-16,3 1 5 15,-5 4 1-15,-2 9 0 16,1 0 1-16,-4 0-1 16,3 0 22-16,-1 10 6 15,-2 8 3-15,-1-1-4 16,-3-3-15-16,1-4-9 15,-5-2-3-15,0-8-27 16,0 0-52-16,0 0-78 0,0-27-147 16</inkml:trace>
  <inkml:trace contextRef="#ctx0" brushRef="#br1" timeOffset="146538.51">3515 16190 596 0</inkml:trace>
  <inkml:trace contextRef="#ctx0" brushRef="#br1" timeOffset="146858.37">3515 16190 596 0,'85'-40'137'0,"-85"40"-26"0,0 0-33 0,7 0-67 0,3 0-9 16,9 0-2-16,3-4 14 16,5-5 4-16,-5 3 5 0,-2 4 9 15,-2 2-10 1,-7 0 1-16,-2 0 1 15,0 0-3-15,-4 13 3 0,-1 1 2 16,-4 3-2-16,0-4-4 16,0-3 10-16,0 6-3 15,0 3-3-15,-4 2-15 16,-10 3-1-16,1 2-6 16,-1-7-2-16,5-2 1 15,1-3-2-15,3-1 0 16,5-7 0-16,0 2 0 15,0 0-4-15,0 2 0 0,0-2 0 16,13-2-4-16,3-2 2 16,2-1-17-1,0-3-7-15,-1 0-20 16,3 0-48-16,3-3-16 0,-1-15-142 16,-2-8-61-16</inkml:trace>
  <inkml:trace contextRef="#ctx0" brushRef="#br1" timeOffset="147263.18">4043 16136 245 0,'0'0'281'0,"0"0"-183"16,0 0 59-16,0 0-31 15,0 0-71-15,0 0-19 0,-79 37 3 16,65-6-6-16,3 5-4 15,2-3-9-15,4 0-7 16,5-1-3-16,0-5-3 16,0-5-5-16,12-4-2 15,10-5 0-15,2-4-8 16,3-9-4-16,0 0-13 16,0-9-33-16,-3-12-8 15,-7-8-5-15,-7-1-20 16,-10 3-10-16,0 4 4 15,-16 8-26-15,-13 9 27 16,-2 6 96-16,0 0 17 0,6 0 16 16,3 0 35-1,8 9 17-15,10-1-34 0,2-2-2 16,2 2-40-16,0-4-9 16,0 0-37-16,9-4-14 15,5 0-1-15,1-18-82 16,1-12-26-16</inkml:trace>
  <inkml:trace contextRef="#ctx0" brushRef="#br1" timeOffset="147336.74">4043 16136 208 0</inkml:trace>
  <inkml:trace contextRef="#ctx0" brushRef="#br1" timeOffset="147620.35">4043 16136 208 0,'132'45'271'0,"-121"-16"-169"0,-2 9 55 0,-1-6-31 0,2 5-43 16,-1-7-17-16,-3-3-1 0,-2-8-8 15,2-3-31-15,-6-10-3 16,0-6-17-16,0 0-6 16,0 0-6-16,0 0-31 15,0-28 13-15,0-12 20 16,0-9-24-16,6 3 24 16,5 6-7-16,5 14 0 15,-1 8 5-15,-1 10 1 16,-3 8-2-16,2 0-2 15,1 0 9-15,-1 30 14 16,3 3 8-16,-8 11 2 16,1-9-10-16,-2-3 0 0,-4-1 8 15,-1-9-14-15,0-4-8 16,-2-8-10-16,0-7-42 16,0-3-83-16,0 0-124 15,0 0-259-15</inkml:trace>
  <inkml:trace contextRef="#ctx0" brushRef="#br1" timeOffset="148011.14">4562 16208 343 0,'0'0'112'15,"0"0"8"-15,0 0 6 0,0 0-38 16,0 0-14-1,0 0-17-15,-51 0-13 0,31 18-22 16,-2 4 4-16,7 1-19 16,1 0 18-16,5 4-12 15,7-1-13-15,2-8 0 16,0-4-7-16,0-2 1 16,9-6-6-16,5-6-1 15,1 0 1-15,1 0 0 16,-1-10 7-16,3-12-4 15,-5-5 3-15,3 1 5 16,-5 7 1-16,-5 6-3 0,-1 9 1 16,-1 4-4-1,1 0-7-15,4 17 13 0,2 7 6 16,1-3 2 0,-4-3-8-16,-1-3-6 0,-1-3-39 15,2-8-83-15,-4-4-78 16,4 0-147-16</inkml:trace>
  <inkml:trace contextRef="#ctx0" brushRef="#br1" timeOffset="149193.41">4779 16150 296 0,'0'0'64'0,"0"0"37"15,0 0 76-15,0 0-69 16,0 0-45-1,0 0-21-15,-76 44-30 0,62-12-12 16,6 0 2-16,6-6 1 16,2 1 11-16,0-9-4 15,0-4-5-15,10-9-5 16,2-2-5-16,3-3 3 16,1 0-6-16,2-17 7 15,0-6 1-15,-1-4 0 16,-3-5-2-16,-5 6 0 15,-5 0 0-15,-4 0 2 0,0 4-3 16,0 1 3 0,-4 4 5-16,-5 5-5 0,2 2 3 15,5 10-2-15,2 0-1 16,0 0 0-16,0 14 0 16,0 22 1-16,0 8 14 15,7 4 7-15,6 2-1 16,1-4-14-16,1-2 5 15,-4 0-1-15,0 0 14 16,-4 3-16-16,-3 5 13 16,-4 6 5-16,0 0-5 15,0 5-4-15,0-13-4 16,-6-10-12-16,-3-10 0 16,-3-16-1-16,-1-9-2 15,-1-5-34-15,-1 0-13 16,2-27 10-16,2-13-12 0,4-9 10 15,7 4 8-15,0-4 27 16,9-1 5-16,11-2 9 16,0 2 29-16,2 0-11 15,-4-2-22-15,0 2-5 16,-2 6 3-16,-6-1-7 16,-2 3 8-16,-4 12-6 15,-2 0 2-15,-2 12-1 16,0 8 1-16,0 6 0 15,0-1 3-15,0 5 4 16,0 0-2-16,0 0 0 0,0 0-5 16,0 13-17-16,0 10 17 15,-2 4 0-15,0 3 4 16,2 7 10-16,0 2-3 16,0-2 8-16,0-6 6 15,0-8-5-15,11-11-12 16,-3-6-8-16,2-6 0 15,1 0-17-15,0-6 4 16,5-24 13-16,3-11-7 16,-1 1 4-16,3 0-5 15,-6 16 0-15,-3 16 8 16,-4 8 0-16,-1 0-8 16,3 10 8-16,4 21 35 15,-3 0 8-15,-2 1-20 16,-2-1-18-16,-5-5 7 0,3-8-3 15,-3-12-1-15,-2-6-5 16,0 0-3-16,0 0-33 16,0-10-40-16,0-20 50 15,0-7 17-15,0 1-6 16,0 5 5-16,0 8-12 16,9 9 10-16,2 14 7 15,0 0-2-15,2 0 4 16,1 20 7-16,-1 6 20 15,-1-4-10-15,-4-3 6 0,-1-6-3 16,-3-9-4 0,-2-4-14-16,0 0-2 0,2-1-42 15,2-20-6-15,5-3 48 16,7-2 0-16,1 4-14 16,4 12 12-16,-3 10-7 15,2 1 9-15,-2 30 3 16,-4 5 42-16,-3 0-13 15,-2 1-2-15,-3-7-2 16,-2-8-28-16,-4-4-9 16,-2-14-85-16,0-4-186 15</inkml:trace>
  <inkml:trace contextRef="#ctx0" brushRef="#br1" timeOffset="-183397.11">14678 14327 375 0,'0'0'38'0,"0"0"21"15,0 0 1-15,0 0-46 16,0 0-6-16,0 0 24 16,0 0 9-16,0-11 28 15,0 11 15-15,0 0-3 16,0 7 0-16,0 2 6 16,0 0-12-16,0 8-27 15,0-2-14-15,0 3-14 16,0 0-5-16,0-1-11 15,0-6-4-15,0 1 0 0,0-3 0 16,0-3-4-16,0 2-1 16,0-4-12-16,0-4-18 15,0 1-38-15,0 2-65 16,0-3-86-16,0 0-152 16</inkml:trace>
  <inkml:trace contextRef="#ctx0" brushRef="#br1" timeOffset="-183094.19">14664 14714 16 0,'0'0'498'15,"0"0"-431"-15,0 0 15 16,0 0 17-16,0 0-61 15,0 0-10-15,0 65 14 16,0-54 20-16,0 1 15 16,0 1 4-16,0 1-16 15,0-6-30-15,0 2-21 16,0 2-11-16,0-3-3 16,0-3-2-16,0-1-22 0,0-3-31 15,0-2-31 1,0 0-22-16,0 0-38 0,0 0-48 15,0 0-111 1</inkml:trace>
  <inkml:trace contextRef="#ctx0" brushRef="#br1" timeOffset="-182812.37">14687 14997 414 0,'0'0'159'16,"0"0"-63"-16,0 0 19 16,0 0-60-16,0 0-20 0,0 0 12 15,23 15 15-15,-13-15 29 16,5 0-8-16,4 0-29 16,-1 0-20-16,1 0-20 15,-3 0-14-15,0-3 0 16,0 2-26-16,-1-3-30 15,-1-3-20-15,1 5-21 16,-1-2-42-16,-4 4-118 16,-3 0-138-16</inkml:trace>
  <inkml:trace contextRef="#ctx0" brushRef="#br1" timeOffset="-182582.45">15005 15009 394 0,'0'0'240'0,"0"0"-181"0,0 0 83 15,0 0-40-15,0 0-44 16,0 0-3-16,58 0-12 16,-42 0-18-16,-5 0-20 15,-2 0-5-15,-3 0-7 16,2 0-75-16,0 0-80 15,-3-10-82-15,1 4-220 16</inkml:trace>
  <inkml:trace contextRef="#ctx0" brushRef="#br1" timeOffset="-182395.26">15253 14985 604 0,'0'0'127'0,"0"0"-19"15,0 0 24-15,0 0-69 16,0 0-38-16,0 0-13 16,89 0-12-16,-77 0-5 15,-4 0-32-15,-3 0-45 16,-3 0-54-16,0 0-119 16,-2 0-195-16</inkml:trace>
  <inkml:trace contextRef="#ctx0" brushRef="#br1" timeOffset="-181084.61">15755 14570 293 0,'0'0'247'0,"0"0"-153"0,0 0 17 0,0 0-35 16,0 0-47-16,0 0-8 16,0 0 1-16,0 0 10 15,0 0-4-15,0 13 13 16,0 1 15-16,0 11 22 15,0 5-17-15,0 8-8 16,-4 8-24-16,0 7 6 0,-2 9-21 16,1-2-2-1,1 6-11-15,-2 0 5 0,0-4-6 16,2-12 2-16,2-6-2 16,2-13 0-16,0-9-3 15,0-11 3-15,0-6-1 16,0-3-8-16,0-2-1 15,0 0 1-15,0 0 1 16,0 0 1-16,0 0 7 16,0 0 0-16,0 0 1 15,0 0 4-15,6 0-3 16,4 0-1-16,-1 0 1 16,-1-2-1-16,4 0-1 15,1-1 0-15,1 3 0 16,-1-1 1-16,0 1-1 15,5 0 2-15,0-4 0 0,6-5-2 16,5 3 0 0,0-3-1-16,2 1 1 0,-4 0 0 15,0-2 0-15,-7 1 0 16,-7 1 0-16,-2 3-4 16,-8 5-14-16,-3-4-20 15,0-2-5-15,0-1-22 16,0 3-37-16,0 2-60 15,0 2-92-15,0 0-338 16</inkml:trace>
  <inkml:trace contextRef="#ctx0" brushRef="#br1" timeOffset="-180692.51">16312 14979 519 0,'0'0'123'0,"0"0"-64"0,0 0 95 15,0 0-67-15,0 0-32 16,0 0 5-16,-56-57-20 16,37 57 0-16,0 0-10 15,-4 0-6-15,1 17-13 16,-1 6-9-16,6 4 2 0,1-1-3 15,7 6 0-15,3 0 3 16,4 4 2-16,2-4-2 16,0-3-3-16,0-9-1 15,15-7-5-15,7-4-7 16,3-9-4-16,2 0 0 16,0-6 5-16,-3-13-6 15,-4 2-8-15,-2 0-28 16,-5 4-16-16,-2-6-15 15,1 1-37-15,-4 0-45 0,-1 2-119 16</inkml:trace>
  <inkml:trace contextRef="#ctx0" brushRef="#br1" timeOffset="-180148.15">16476 15015 214 0,'0'0'215'0,"0"0"-152"15,0 0 84-15,0 0-1 16,0 0-52-16,0 0-3 16,-4-7 13-16,-10 7-43 15,-3 0-32-15,-8 0-15 16,4 3-2-16,2 13-9 16,3 4-3-16,5 2 6 15,5 2-1-15,0 6-5 16,6-4 2-16,0 2-2 0,0-6 0 15,6-8-2-15,13-5-12 16,4-9-11-16,4-4 0 16,-3-23 13-16,3-9 5 15,-10-6-10-15,-3 0 12 16,-5 2-11-16,-7 8 11 16,-2 10 5-16,0 11 8 15,0 7 11-15,0 4 6 16,0 0 0-16,-2 17-20 15,-2 13 1-15,4 10-5 16,0 2 3-16,0 3-1 0,0-4-2 16,10 4-1-1,1 1 2-15,-3 2 2 16,-4 4 2-16,-4-2-1 0,0-4-3 16,0-2-1-16,-2-5 0 15,-12-6 3-15,-1-8 2 16,-3-9 7-16,-5-8 0 15,1-8-13-15,-2 0-6 16,-3 0-11-16,2-18-6 16,4-14-5-16,4-4-19 15,9-3-39-15,8-1-49 16,0-1-65-16,0 1-88 16</inkml:trace>
  <inkml:trace contextRef="#ctx0" brushRef="#br1" timeOffset="-179846.46">16726 14933 480 0,'0'0'259'0,"0"0"-217"0,0 0 68 15,0 0-21-15,0 0-56 16,0 0-2-16,-27 110 19 15,27-80-1-15,0 5-2 0,0-2-7 16,0-6-15 0,0-8-13-16,0-2-10 0,0-3-2 15,9-6 2 1,-4-2-2-16,-3-4 0 0,-2-2-21 16,2 0-42-16,-2 0-40 15,2-8-29-15,0-19-24 16,3 1-19-16,-3 2-51 15</inkml:trace>
  <inkml:trace contextRef="#ctx0" brushRef="#br1" timeOffset="-179365.33">16927 14931 273 0,'0'0'397'16,"0"0"-280"-16,0 0 32 16,0 0 12-16,0 0-95 15,0 0-39-15,-29 23-7 16,15-6-14-16,3 5-1 15,2-3-5-15,4-2 0 16,1-3 0-16,4-10-1 16,0-2-13-16,0 3-27 0,7-1 3 15,10-1 5-15,4 1 4 16,-2-3 11-16,1 6 9 16,-7 3 4-16,-3-2 5 15,-6 9 1-15,-4 0 9 16,0 7 26-16,0 0-5 15,-2-1-5-15,-12-6-13 16,3-4 4-16,1-5-10 16,-2-2-1-16,-1-6-6 15,2 0-2-15,-5 0-9 16,1-22-31-16,1-6-38 16,8-7-36-16,6-5-77 15,0 2-27-15,2 0-112 16</inkml:trace>
  <inkml:trace contextRef="#ctx0" brushRef="#br1" timeOffset="-178831.14">17137 14522 247 0,'0'0'367'0,"0"0"-303"0,0 0 43 0,0 0 6 15,12 105-65-15,-10-60-23 0,3 10 10 16,-3 1 21 0,-2 4 4-16,0 6-5 0,0-9-13 15,0 2-19-15,0-5-8 16,0-10-15-16,-2-13-6 16,-1-12-21-16,1-10-21 15,2-9-6-15,-2 0-8 16,-2-13-13-16,-1-10 71 15,5 0 4-15,0 2 1 16,0 2 0-16,0 1 3 16,5 0-4-16,8 2 2 15,1 1 5-15,3 7-1 16,-1-7-4-16,1 7 6 16,-1-5 1-16,-1 3-2 15,-1 2-1-15,-3 3-1 0,-4 1-2 16,-3 4-6-1,1 0 6-15,-5 0 10 0,2 10 51 16,-2 16-9-16,0 8-18 16,0 6-12-16,0-2-4 15,0 1-7-15,0-6-11 16,0-7 0-16,0-5-3 16,0-7-2-16,3-10 0 15,-1-4-28-15,4 0-57 16,3-8-47-16,7-27-17 15,3 0-79-15,0-2-179 16</inkml:trace>
  <inkml:trace contextRef="#ctx0" brushRef="#br1" timeOffset="-178561.86">17573 14927 509 0,'0'0'222'0,"0"0"-131"0,0 0 54 16,0 0-54-16,0 0-52 16,0 0-14-16,-112 52-3 15,94-27-5-15,3-4-3 16,-2 1 9-16,9 4-18 16,4 3 1-16,4-6-5 15,0-1-1-15,0-1-10 16,6-3-24-16,17-13-36 0,8-3-22 15,9-2-6-15,7-16-64 16,1-15-29-16,0-10-82 16</inkml:trace>
  <inkml:trace contextRef="#ctx0" brushRef="#br1" timeOffset="-178200.52">17793 14927 273 0,'0'0'319'0,"0"0"-155"16,0 0-22-16,0 0-42 15,0 0-40-15,0 0-28 16,-60 64-1-16,44-43-12 16,1 6-2-16,-1 5-6 0,5 2-3 15,2-6-6 1,7-2-2-16,2-3-1 0,0-14-7 16,2-1-23-16,18-8-27 15,4 0 13-15,5-23 29 16,3-7 4-16,-1-5 7 15,0 11 4-15,-6 3 1 16,-8 13 0-16,-8 8 7 16,0 0 23-16,-5 0 19 15,-1 17 28-15,1 13-17 16,-2-2-27-16,0 2-17 16,-2-11-11-16,0-8-5 15,3-5-16-15,2-6-58 0,1 0-69 16,5-9 0-1,5-16 2-15,-5-3 28 0,-5-1-46 16,-6-4-95 0</inkml:trace>
  <inkml:trace contextRef="#ctx0" brushRef="#br1" timeOffset="-177998.82">17195 14794 775 0,'0'0'75'0,"0"0"-46"0,0 0-10 16,0 0-19 0,0 0-189-16,0 0-158 0</inkml:trace>
  <inkml:trace contextRef="#ctx0" brushRef="#br1" timeOffset="-177814.87">16773 14683 526 0,'0'0'196'16,"0"0"-158"-16,0 0 114 0,122-100-63 15,-102 73-89-15,-8 5-3 16,-12 6-121-16,0 10-163 16</inkml:trace>
  <inkml:trace contextRef="#ctx0" brushRef="#br1" timeOffset="-176528.78">18430 14672 368 0,'0'0'92'0,"0"0"-50"0,0 0 81 0,0 0-46 16,0 0-45-16,0 0-13 15,0 0 37-15,-24 62-8 16,24-25 5-16,13 8-9 16,-2 10 18-16,3 5 10 15,-8 6-26-15,-2 2-13 16,-1-8-20-16,1-9-6 16,-1-9-2-16,-3-17-1 15,0-6-1-15,0-13 8 16,0-6 4-16,0 0 1 0,0 0-5 15,-14-19-11 1,-3-12-1-16,-6-18 1 0,5-1 0 16,1-11 5-16,3-4-2 15,5 1-2-15,5 0 1 16,4-4-2-16,0 5-5 16,0 1 1-16,0 6-4 15,13 6-7-15,9 12-1 16,3 7 6-16,8 16-7 15,1 9-5-15,1 6 5 16,-1 0-5-16,-1 23 0 16,-6 12 20-16,-5 5 0 15,-7 6 3-15,-7 6-1 16,-8 6 3-16,0-8-1 16,-16-6 14-16,-9-7 8 0,0-10-6 15,-4-6-13-15,1-12-2 16,-1-5-3-16,0-4-3 15,7 0-12-15,6 0-1 16,7 0 8-16,5 0 7 16,4 0 0-16,0 0-12 15,0 13 7-15,2 7 6 16,14 4 14-16,3 1-3 16,2-4 2-16,1-3 6 15,0 4-7-15,-4-4 4 16,-1 1-2-16,2-2 3 15,-3-3-13-15,-3 2-1 0,3-2-3 16,-1-4 0 0,1-1-3-16,3-9-49 0,0 0-38 15,0-23-57-15,-1-7-61 16,-5-2-79-16</inkml:trace>
  <inkml:trace contextRef="#ctx0" brushRef="#br1" timeOffset="-176125.32">18884 14847 467 0,'0'0'239'0,"0"0"-199"0,0 0 89 16,0 0-2-16,0 0-77 15,0 0-7-15,-124 40 4 16,111-30-15-16,-1 6-6 15,3 2-4-15,0 6-11 16,4 2-11-16,5 5 7 16,2 4-7-16,0-3-2 15,0-2 0-15,9-12-21 16,11-4-20-16,7-14-25 16,-1 0 1-16,3-4 16 15,-4-14 7-15,-8 1 14 16,-7-8 14-16,-8 9 12 15,-2 2 4-15,0 4 9 0,-5 4 24 16,-12 4-8-16,-8 2-9 16,0 0-4-16,-2 0 7 15,1 10-17-15,6 3-2 16,4-4-10-16,9-1-28 16,7-6-77-16,0-2-174 15,9 0-243-15</inkml:trace>
  <inkml:trace contextRef="#ctx0" brushRef="#br1" timeOffset="-175782.24">18996 14939 401 0,'0'0'367'15,"0"0"-327"1,0 0 51-16,0 0 20 0,0 0-76 15,-35 122-28-15,35-92 10 16,2 2 5-16,9-1 0 16,-1-3 4-16,7-6 1 15,1-14-12-15,1-2-1 16,6-6-4-16,4-6-2 16,0-19 10-16,-2-3-7 15,-6-6 3-15,-5 2-2 0,-5 4-6 16,-6-2 6-1,-5 4-10-15,0 2 0 0,0 1-2 16,0 6-20-16,0 5-24 16,0 8-56-16,0 4-45 15,0-2-45-15,0 2-93 16,13 0-150-16</inkml:trace>
  <inkml:trace contextRef="#ctx0" brushRef="#br1" timeOffset="-175367.9">19391 14909 486 0,'0'0'171'0,"0"0"-7"15,0 0-24 1,0 0-42-16,0 0-50 0,0 0-13 16,-87 6-4-16,66 12-17 15,4 8-9-15,-1 4-2 16,5 6-3-16,3 0 0 15,8-8 0-15,2-2-2 16,0-5-2-16,18-10-13 16,11-6-34-16,7-5 0 15,-1-5-1-15,-1-17 0 16,-10-1 1-16,-11-2-2 16,-8 3 15-16,-5 4-8 15,0 6 16-15,-20 2 27 16,-7 10 3-16,-4 0 0 15,-4 0 1-15,1 10-8 16,7 0 12-16,9 2-5 0,10-10 3 16,5 1-2-16,3-3-1 15,0 0-26-15,7-3-9 16,15-13 14-16,5-1-3 16,0 0 2-16,7 3-37 15,-5 0-115-15,-4 5-100 16</inkml:trace>
  <inkml:trace contextRef="#ctx0" brushRef="#br1" timeOffset="-175284.57">19391 14909 481 0</inkml:trace>
  <inkml:trace contextRef="#ctx0" brushRef="#br1" timeOffset="-175045.59">19391 14909 481 0,'113'18'158'0,"-113"-12"-36"0,0 10-13 0,0 1-46 0,0 6-13 0,0 3 10 16,0 6 16-16,0-2-23 15,0 1-6-15,0-3-10 16,2-1-9-16,3-8-16 16,-3-10-5-16,0-1-5 15,-2-8-2-15,0 0-4 16,0 0-13-16,0-22-6 16,0-9 17-16,0-18 2 15,0 6-1-15,0 0 1 16,7 9-1-16,4 8-4 15,1 8-17-15,0 7 12 0,1 7-5 16,-1 4-25-16,1 0-47 16,1 0-31-16,-1-2-132 15,1-1-205-15</inkml:trace>
  <inkml:trace contextRef="#ctx0" brushRef="#br1" timeOffset="-174674.56">19794 14868 660 0,'0'0'63'0,"0"0"-5"15,0 0 82-15,0 0-88 16,0 0-32-16,0 0 3 0,-116 69-10 16,105-47-2-16,4-2 3 15,4-2-3-15,3-6 2 16,0-5-13-16,0 2-2 15,23-9-13-15,6 0 5 16,2 0 10-16,0 0 1 16,-4 0-1-16,-6 2 1 15,-8 2 2-15,-7 8 2 16,-4-3 19-16,-2 4 17 16,0 5 0-16,0 1-20 15,-13-2-12-15,-14-7-9 16,-2-2-2-16,0 1-18 15,-2-9-26-15,6 0-18 0,10-5-54 16,13-9-65-16,2-4-53 16,2-4-172-16</inkml:trace>
  <inkml:trace contextRef="#ctx0" brushRef="#br1" timeOffset="-174296.34">20032 14859 563 0,'0'0'161'16,"0"0"-71"-16,0 0 39 15,0 0-53-15,0 0-41 16,0 0 10-16,-118 86 2 16,104-63-12-16,6 13-13 0,3-9-8 15,5 0-1 1,0-10-10-16,0-5-3 0,13-12-12 15,10 0-13 1,6-12 11-16,2-16-11 0,-2-4 3 16,-6-2 5-16,-10 8 8 15,-5 6 2-15,-6 12 1 16,-2 8 6-16,0 0 41 16,0 8 25-16,0 19-42 15,0 4-20-15,0 3-2 16,17-3 4-16,2-6-6 15,6-6-2-15,2-12-2 0,-1-5-1 16,-1-2-20-16,-2-3-43 16,-8-18-58-16,-4-5-125 15,-4-2-177-15</inkml:trace>
  <inkml:trace contextRef="#ctx0" brushRef="#br1" timeOffset="-172234.7">20426 14868 507 0,'0'0'127'0,"0"0"-59"15,0 0 28-15,0 0-26 16,0 0-45-16,0 0-13 0,0 0 10 15,-15 4 13-15,15-4 15 16,0 0 10-16,0 0 1 16,0 0-9-16,0 0-15 15,0-4-14-15,0 1-5 16,0-5-7-16,0-6-4 16,0-5-2-16,11-8 0 15,7-4 3-15,2-5 2 16,4-4-3-16,7-6-4 15,1 2-3-15,5-3 0 16,6 6 0-16,-1 1 0 16,-2 4 0-16,-4 8-1 0,-4 6-1 15,-9 5 2-15,-2 6-4 16,-7 8 2-16,-6 0-1 16,-3 3 1-16,-5 0-4 15,0 0 6-15,0 0-1 16,0 0 1-16,0 0 1 15,0 0 4-15,0 0-2 16,0 0-1-16,0 0-1 16,0 0 3-16,0 0-1 15,0 0 0-15,0 0-3 16,0 0-9-16,0 0-19 16,0-3-29-16,0-3-53 15,0-5-88-15,2-2-79 0,0 3-72 16</inkml:trace>
  <inkml:trace contextRef="#ctx0" brushRef="#br1" timeOffset="-171768.18">20885 14177 499 0,'0'0'222'0,"0"0"-166"0,0 0 35 0,0 0-13 0,0 0-62 16,0 0-7-1,0 0 9-15,56 22 0 0,-35-18-6 16,-4 2-1-16,3 1 0 16,-5-2 3-16,-1 1-8 15,-3 0-1-15,-2 0-1 16,-6-2 2-16,-1 0-2 15,-2 2 19-15,0 2 11 16,0 2 10-16,0 4-14 16,0-2-13-16,-8-1-6 15,2-3-6-15,-3 1-3 16,1-1-1-16,-2 2 2 16,-1 5-2-16,1 0 4 15,-2 2 2-15,1-4 3 16,-1 2-2-16,6-6-5 0,1 0 1 15,1-8-3-15,2 2 0 16,0-3-1-16,2 0-1 16,0 1-7-16,-2 1-19 15,0 2-46-15,2 2-78 16,0-6-25-16,0 0-133 16,8 0-214-16</inkml:trace>
  <inkml:trace contextRef="#ctx0" brushRef="#br1" timeOffset="-171075.59">21429 13906 433 0,'0'0'196'0,"0"0"-130"0,0 0 31 15,0 0-12-15,0 0-36 16,0 0-8-16,0 24 17 15,0 8 22-15,0 8-22 16,5 6-24-16,1 13 5 16,0 6-12-16,2 6 5 15,-4-3-12-15,3-10 0 16,-1-13-14-16,3-16-6 16,-2-14-4-16,0-11-10 15,-1-4-24-15,-1 0-38 0,1-26-22 16,4-14-44-16,-6-15-70 15,-4 3-185-15</inkml:trace>
  <inkml:trace contextRef="#ctx0" brushRef="#br1" timeOffset="-170706.7">21398 13922 493 0,'0'0'129'0,"0"0"-124"0,0 0 64 15,0 0-29 1,0 0-32-16,67-110-4 0,-34 94-2 16,3 10 3-16,-1 6 15 15,-2 0 6-15,2 16 10 16,-9 12-7-16,-4 8-6 15,-6 4 3-15,-9 2-4 16,-3 0-12-16,-4-2 16 16,0 0-1-16,-11 0 17 15,-13-9-12 1,-3-4 5-16,-5-4-13 0,-3-7-6 16,-6-6-10-16,1-2-6 15,3-4-13-15,6-4-30 0,10 0-34 16,13 0-28-1,8 0-58-15,0-6-116 0</inkml:trace>
  <inkml:trace contextRef="#ctx0" brushRef="#br1" timeOffset="-170378.93">21770 14195 95 0,'0'0'440'0,"0"0"-326"16,0 0 8-16,0 0 5 0,0 0-61 16,0 0-32-1,-42-17 6-15,28 17 21 0,-1 0-14 16,-3 0-29 0,0 21-14-16,3-1 12 0,4 6 6 15,5 4-11-15,6-2 0 16,0 1 1-16,0-6-12 15,23-9-4-15,4-6 0 16,6-8-2-16,7 0 5 16,-4 0 1-16,-4-19 1 15,-6-2-1-15,-6-1-26 16,-4-4-38-16,-7 1-40 16,-5 0-48-16,-4 2-71 0,0 8-40 15</inkml:trace>
  <inkml:trace contextRef="#ctx0" brushRef="#br1" timeOffset="-170026.32">22111 14093 298 0,'0'0'296'0,"0"0"-186"16,0 0 25-16,0 0 5 15,0 0-94-15,0 0-27 16,-100 56-2-16,84-40-2 15,7-4-8-15,9-6-7 16,0 0-5-16,0 0-25 16,17-2-20-16,16 0 20 0,2 1 7 15,5-2 19-15,-7 2 3 16,-4 6 1-16,-8 1 5 16,-11 2 8-16,-10 8 31 15,0-4-6-15,-6 4 0 16,-21-10-3-16,-8-2-15 15,-3-8-20-15,-1-2-6 16,4 0-22-16,8 0-36 16,8 0-7-16,5 0-29 15,7 0-55-15,7-2-153 16</inkml:trace>
  <inkml:trace contextRef="#ctx0" brushRef="#br1" timeOffset="-169564.67">22572 14183 226 0,'0'0'246'0,"0"0"-180"0,0 0 49 0,0 0 11 15,0 0-55-15,0 0-2 16,-6-11 3-16,-8 10 11 15,-4 1-15-15,-4 0-8 16,-3 0-29-16,-2 18-21 16,4 4-8-16,0 6 1 15,7-2-3-15,5 0 0 16,9 2 10-16,2-1-1 16,0-4-2-16,19-5-7 0,8-6-3 15,7-8-4 1,4-4-13-16,4 0 0 0,-2-16-36 15,-1-3-48-15,-8-2-67 16,-7 3-79-16,-6 4-116 16</inkml:trace>
  <inkml:trace contextRef="#ctx0" brushRef="#br1" timeOffset="-169265.04">22832 14222 305 0,'0'0'281'0,"0"0"-144"16,0 0 14-16,0 0-21 15,0 0-49-15,0 0-31 16,-35 0-17-16,10 17-20 16,1 3 0-16,2 4 9 15,4 2-5-15,7-3 7 16,7 0-11-16,4-9-11 15,0-1-2-15,4-8-12 16,18-5-4-16,5 0 0 16,4 0 0-16,1-10 14 15,-6-8-12-15,-10 2-42 16,-6 0-60-16,-5 4-80 16,-5-4-98-16</inkml:trace>
  <inkml:trace contextRef="#ctx0" brushRef="#br1" timeOffset="-168872.03">22832 14222 479 0,'145'42'300'16,"-142"-31"-232"-16,3-3 53 16,4 0-30-16,-2-2-72 15,1 0-1-15,-5-1 16 16,2-4-20-16,-4 1-4 15,-2-2 3-15,0 0-9 16,0 0-1-16,0 0 7 0,0 0-8 16,0 0-2-16,0 0-13 15,2 0-3-15,4-9 16 16,3-2 6 0,0 1-3-16,5 0-2 0,-4 4-1 15,4 2 1-15,-1 4-1 16,3 0-1-16,-1 4 1 15,-1 14 4-15,-3 2 7 16,-4 2 2-16,-5 0 4 16,0-5-7-16,-2-4-5 15,0-4-5-15,0-5-7 16,0-4-46-16,0 0-53 16,0 0-84-16,0-13-92 15</inkml:trace>
  <inkml:trace contextRef="#ctx0" brushRef="#br1" timeOffset="-168521.13">23372 14143 685 0,'0'0'67'0,"0"0"34"0,0 0 2 16,-114 42-80-16,97-32-23 15,5-2-5-15,8-2 3 16,4 1-7-16,0-4 2 16,0 3-10-16,14 0-1 0,5-2 18 15,6 2 0-15,2 0 1 16,0 5-1-16,-3-3 2 16,-4 5-1-16,-2 1 3 15,-7 1 30-15,-7 0 29 16,-4-1-7-16,0-2-13 15,-9 0-21-15,-13-5-19 16,-9 2-3-16,-1-7-3 16,1 1-16-16,7-2-25 15,8-1-43-15,10 0-44 16,6 0-126-16,0-6-352 16</inkml:trace>
  <inkml:trace contextRef="#ctx0" brushRef="#br1" timeOffset="-168237.58">23534 14227 409 0,'0'0'310'0,"0"0"-254"16,0 0 43-16,0 0-5 15,0 0-68-15,-17 119 8 16,17-97 13-16,11-3-3 15,4-4-3-15,5-9-16 16,5-6-12-16,6 0 1 0,3-5 2 16,-3-12-8-16,-6-4-5 15,-6-1-3-15,-5-2-5 16,-10 2-7-16,-4-4-23 16,0 2-29-16,0 2-55 15,-11 8-76-15,-9 2-190 16</inkml:trace>
  <inkml:trace contextRef="#ctx0" brushRef="#br1" timeOffset="-167751.55">23817 14239 604 0,'0'0'105'0,"0"0"7"0,0 0 21 16,0 0-78-16,43 116 2 15,-39-98 3-15,-1-8-23 16,-3-2-12-16,0-3-13 16,0-5-12-16,0 0 0 15,0-14-14-15,0-10-3 16,0-5 11-16,8 2 1 16,4 0-18-16,1-1 15 15,5 8 8-15,-1 9-2 16,2 4 2-16,-4 7 1 15,-1 0-1-15,3 0 0 0,-1 10 12 16,-1 4-5 0,-1 2-3-16,-3 0 2 0,-3 0 4 15,0 0 9-15,-6-5 3 16,0-4-11-16,-2-7-11 16,0 0-10-16,5 0-48 15,1-13-16-15,3-8 31 16,7 1 13-16,-3 8-3 15,-2 6 23-15,2 6 1 16,-1 0 9-16,1 9 14 16,0 10 5-16,-1 3-9 15,-1 0-5-15,-3-10-5 16,2-2-17-16,3-10-61 16,1 0-159-16,1-12-122 15</inkml:trace>
  <inkml:trace contextRef="#ctx0" brushRef="#br1" timeOffset="-167488.33">24484 14147 549 0,'0'0'224'0,"0"0"-175"0,0 0 53 15,0 0-59-15,0 0-40 16,0 0 2-16,-125 98 12 15,114-72 21-15,6 0 18 16,5-2 9-16,0-6-31 0,5-2-34 16,17-7-3-1,7-8 3-15,4-1 8 0,6-10-8 16,-4-18-9-16,-1-2-20 16,-5-8-21-16,-12 4-56 15,-13 2-52-15,-4 4-88 16</inkml:trace>
  <inkml:trace contextRef="#ctx0" brushRef="#br1" timeOffset="-155112.2">20444 15155 180 0,'0'0'182'0,"0"0"-108"0,0 0 16 16,0 0 4-16,0 0-20 15,0 0-14-15,0 0-9 16,-14 0-8-16,14 0-8 16,-2 0-5-16,2 0-2 15,-2 0-6-15,0 0 2 16,2 0 2-16,-2 8 15 15,2 5-12-15,0 1-1 16,2 5-11-16,14 2 1 0,4-2 1 16,0 2-11-1,2-4-1-15,3 2-2 0,-3-1 2 16,0-1-3 0,5 2-3-16,-2 0 5 0,-4-8 4 15,4 1-1-15,-7 0-6 16,4-8 4-16,-2 2-3 15,1 0 3-15,-2 0 6 16,2-2 1-16,-5 0 2 16,-3-2-4-16,0 0 1 15,-6-2-4-15,-3 2-6 16,3-2 2-16,-5 0-3 16,2 0 1-16,1 0-1 15,-3 0 3-15,1 0 3 16,-1 0-5-16,-2 0 2 0,0 0-2 15,0 0 3-15,0 0-5 16,0 0 0-16,0 0-1 16,0 0-1-16,0 0 0 15,4 0 1-15,3 0 1 16,1 0 0-16,-1 0-1 16,-2 0 1-16,-3 0-4 15,0 0-2-15,-2 0-2 16,0 0 3-16,0 0-13 15,0 0 1-15,0 0-9 16,0 0-5-16,0 0-11 16,0 0 8-16,0 0 8 0,0 0 19 15,0 0 5 1,0 0-16-16,0 0-91 0,-2 0-21 16,2 0-54-16,0 0-21 15,0 0-103-15</inkml:trace>
  <inkml:trace contextRef="#ctx0" brushRef="#br1" timeOffset="-154074.45">20981 15383 331 0,'0'0'185'0,"0"0"-141"0,0 0 39 16,0 0 16-16,0 0-55 0,0 0-22 15,0 0-5-15,0 0 2 16,0 0-7-16,0 0 10 16,0-4 22-16,0 4 7 15,0-5-6-15,0 5-1 16,0 0-18-16,0 0-8 16,0 0-6-16,0 0-9 15,0 0-5-15,0 0 6 16,0 0-2-16,0 0-1 15,0 0-1-15,0 0 16 0,0 0-5 16,0 0 6 0,0 0-10-16,0 0-4 0,0 0 5 15,0 0-7-15,0 0 14 16,0 0-8-16,0 0 1 16,4 0-6-16,8 0 10 15,1 5 0-15,3 3-5 16,3 5-4-16,2-5-1 15,-1 7 0-15,0-2 0 16,-2-3 0-16,-3 6 3 16,-1-5 4-16,-5-4-5 15,-3-1 2-15,-4-6-3 16,-2 0 3-16,0 0 2 16,0 0 11-16,0 0 0 15,0 0-4-15,0 0-8 0,0 0-3 16,0 0 1-1,0 2-4-15,0 4 5 0,-2-2 0 16,-9 0-5-16,-2 2-1 16,-1-2 3-16,-1 5-2 15,-3-1-1-15,0 1 0 16,1 1-2-16,0 3 2 16,2-3-5-16,5-1-4 15,0-2-19-15,8-1-14 16,2-6-12-16,0 0-41 15,0 0-98-15,4-14-81 16,12-4-21-16</inkml:trace>
  <inkml:trace contextRef="#ctx0" brushRef="#br1" timeOffset="-153295.14">21460 15218 547 0,'0'0'78'0,"0"0"-23"0,0 0 84 0,0 0-60 15,0 0-49-15,0 0-1 0,-14 8 36 16,14 9 7 0,0 6-4-16,8 4-19 0,1 6-13 15,-1 5-5-15,-1 4-11 16,0 0-4-16,0-2-2 16,-3-1-6-16,-2-5-3 15,0-12 0-15,0-7-2 16,1-7 2-16,-3-3-3 15,0-5 2-15,0 0-4 16,0 0-4-16,0-18 4 16,-16-10 2-16,-6-7 0 15,1-1-2-15,2 0-1 16,5 1-3-16,3-4-2 16,5 3 0-16,2-2 3 0,4-2 3 15,0-4-2 1,0 0-5-16,6 3-2 0,17 5-6 15,0 8 0-15,6 9 1 16,3 8-2-16,-1 11 8 16,0 0 4-16,-2 14-1 15,-4 16 5-15,-5 6 1 16,-7 6 3-16,-7 1-2 16,-6-3 1-16,0-6 8 15,-6 0 1-15,-17-11-4 16,-6 0 2-16,-2-6-7 15,-4-14-3-15,4-3-13 16,4 0-27-16,9 0-32 0,7-2-40 16,11-12-44-1,0 0-86-15,11-8-80 0</inkml:trace>
  <inkml:trace contextRef="#ctx0" brushRef="#br1" timeOffset="-152959.52">21861 15312 648 0,'0'0'110'0,"0"0"-84"16,0 0 81-16,0 0-47 0,0 0-41 16,0 0 2-1,-116 8 19-15,99-8 8 16,-3 6-9-16,1 9 5 0,2 10-12 15,3 5-16-15,8 1-11 16,6 0 12-16,0-3-10 16,11-6-7-16,18-7-1 15,7-8-2-15,4-7-2 16,-2 0 3-16,-5-7-7 16,-6-14 0-16,-9-1-10 15,-9-4-15-15,-9 1-38 16,0 0-63-16,0 7-63 15,0 2-14-15,0 6-99 16</inkml:trace>
  <inkml:trace contextRef="#ctx0" brushRef="#br1" timeOffset="-152642.27">22109 15262 328 0,'0'0'301'0,"0"0"-147"16,0 0-15-16,0 0-15 15,0 0-48-15,0 0-41 16,-114 46-7-16,101-30-9 16,3-10-13-16,10 5-6 15,0-4 0-15,0 1-12 16,23 0-4-16,4 2-5 16,4-5 6-16,-2 0 8 15,-2 1 7-15,-5 4 0 0,-7-4 4 16,-6 6 2-16,-4-1 5 15,-5 0 9-15,0-1 4 16,-9 2-4-16,-18-1-15 16,-4-4-5-16,-5 1-8 15,1-6-38-15,1-2-71 16,10 0-33-16,4 0-79 16,8-10-131-16</inkml:trace>
  <inkml:trace contextRef="#ctx0" brushRef="#br1" timeOffset="-152405.73">21822 15066 589 0,'0'0'271'0,"0"0"-240"15,0 0 8-15,0 0 13 16,0 0-41-16,0 0-9 16,0 0-2-16,75-94-23 15,-59 90-70-15,-5 4-119 16,-9 0-166-16</inkml:trace>
  <inkml:trace contextRef="#ctx0" brushRef="#br1" timeOffset="-151628.64">22358 15480 345 0,'0'0'90'0,"0"0"-32"0,0 0 64 16,0 0-25-16,0 0-16 15,0 0-8-15,-16-7-7 16,16 7-9-16,0 0-3 15,10-5 22-15,11 1-5 16,6-2-26-16,0-4-27 16,-4 3-16-16,-5 2-2 15,-5 2-3-15,-7 0-27 16,-4 3-48-16,1 0-59 16,-3 0-75-16,0 0-130 15</inkml:trace>
  <inkml:trace contextRef="#ctx0" brushRef="#br1" timeOffset="-151188.86">22608 15383 422 0,'0'0'282'0,"0"0"-210"16,0 0 42-16,0 0-3 16,0 0-57-16,0 0-9 15,29 67 11-15,-11-40-2 16,-3-4-7-16,1 1-12 15,1-5-5-15,-1-5-22 16,2-10-8-16,-2-4-2 16,-3 0 2-16,5-9 8 15,-7-14 4-15,3-12-1 16,-6-5 3-16,-3-8 2 16,-5 6-12-16,0 8-3 0,0 10-1 15,0 8-2-15,-3 6-12 16,-5 6-12-16,-2 4-29 15,2 0-48-15,5 0-97 16,3 14-114-16,0 2-162 16</inkml:trace>
  <inkml:trace contextRef="#ctx0" brushRef="#br1" timeOffset="-150818.02">23036 15343 558 0,'0'0'204'16,"0"0"-174"-16,0 0 115 0,0 0-44 16,0 0-70-16,0 0 3 15,-117 48 10-15,107-25-14 16,1-1-11-16,2 4 2 16,7-4-4-16,0 1-5 15,0-3-11-15,16-3-1 16,11-4-11-16,6-9-16 15,2-4-6-15,-3 0 5 16,-6-9 7-16,-8-9 14 16,-9 5-6-16,-7-1 4 15,-2 7-3-15,0 1 9 16,-16 6 0-16,-3 0-25 0,-1 0 1 16,1 0 20-1,4 0 7-15,1 0 4 0,6 0 6 16,-1 0-9-16,5 0-1 15,2 0-28-15,2 0-72 16,0 0-143-16,0 0-76 16</inkml:trace>
  <inkml:trace contextRef="#ctx0" brushRef="#br1" timeOffset="-150736.54">23036 15343 244 0</inkml:trace>
  <inkml:trace contextRef="#ctx0" brushRef="#br1" timeOffset="-150435.2">23036 15343 244 0,'89'86'374'0,"-89"-75"-270"0,0 3 3 0,2-4 10 16,2-1-59-16,3-5-30 0,4-4 0 15,-2 0 2 1,2 0-8-16,1-9-15 0,1-9 3 16,3-2-3-16,-1-4-7 15,1 4 1-15,-3 4 0 16,-2 8 0-16,-4 8-1 15,0 0 1-15,1 0 17 16,6 21 35-16,-1 2-7 16,-2 1-25-16,-2 0-6 15,-2-1-10-15,-1-12-2 16,-1-1-3-16,-3-6 1 16,0-4-1-16,-2 0-5 0,0 0-22 15,2 0-37-15,1-8 29 16,2-9-6-16,-1 2-20 15,2 1-55-15,5 6-112 16,1 1-45-16,3 1-135 16</inkml:trace>
  <inkml:trace contextRef="#ctx0" brushRef="#br1" timeOffset="-150020.33">23651 15310 186 0,'0'0'572'0,"0"0"-529"16,0 0 40-16,0 0 34 0,0 0-102 16,0 0-11-16,-94-26 4 15,78 26 12-15,-1 0 8 16,-6 7 17-16,6 18-31 16,-1 2-5-16,7 9-4 15,5-9 4-15,6 3 3 16,0-12 1-16,10-4-6 15,15-9-6-15,6-5 6 16,7-5-6-16,4-23-1 16,-3-16 4-16,0-15-1 15,-8-8-1-15,-7-10 6 16,-8-7-3-16,-9 2-5 16,-7 14-6-16,0 18-9 0,-7 15 12 15,-9 20 3-15,3 11 0 16,-2 4 1-16,3 13 9 15,1 20-10-15,5 15-4 16,6 7 3-16,0 2-6 16,0 5-22-16,4-8-53 15,13-4-58-15,8-11-65 16,4-14-42-16,2-8-202 16</inkml:trace>
  <inkml:trace contextRef="#ctx0" brushRef="#br1" timeOffset="-149721.64">23991 15276 248 0,'0'0'308'0,"0"0"-178"0,0 0 14 0,0 0-57 16,0 0-47-16,-120 53 6 16,105-26 1-16,3 0-13 15,8-8 5-15,4 2-10 16,0-8-13-16,4-9-16 15,16-4 3-15,12 0-7 16,7-11 2-16,1-16 2 16,-1 4 0-16,-6 4 0 15,-8 15 1-15,-6 4-1 16,2 12 20-16,-1 20 32 16,2-2-22-16,0 2-15 15,1-14-10-15,4-8-5 0,4-10-68 16,4-10-98-16,-6-30-110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3T23:17:48.7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19256 5550 66 0,'0'0'142'0,"0"0"-74"0,0 0 11 0,0 0 7 15,0 0-25-15,0 0 3 16,0 0-9-16,0-20 12 16,0 20 3-16,0 0 10 15,0 0-28-15,0 0-21 16,0 0-4-16,0 0-1 15,0 0 4-15,0 0-5 16,0 0-4-16,3 0 5 0,11 0 7 16,1 4-10-1,7 0-2-15,1 0-4 16,4-2 1-16,4 1-2 0,0-2-1 16,2-1-3-16,1 0-4 15,1 0 1-15,1 0-2 16,-1 0 0-16,-2 2-6 15,-1 1 3-15,-1 0 2 16,0 1-2-16,-2 2 5 16,2 2-5-16,-2-1 2 15,-2-2 0-15,0 1 3 16,-2-1-3-16,-1-2-3 16,5-3 0-16,-1 4-1 0,7-4 0 15,0 0 0 1,1 0 3-16,1 0-1 0,-3 0 0 15,1 0-4 1,-1 0 2-16,2 0 3 0,0 0-5 16,-1 0 0-16,3 0 0 15,-1 0 1-15,0 0 0 16,0-1 1-16,-5-2-2 16,-1 1 2-16,-2 1 3 15,2 1-5-15,0 0 0 16,0 0 1-16,7 0 0 15,-2 0-1-15,3 0 4 16,4 0-4-16,-1 0 0 16,5-2 1-16,0-2 1 15,0-3 2-15,-1 1-4 0,2 1 1 16,-2-2 0-16,-1 2 0 16,1 4 1-16,-1 0-2 15,2-4 6-15,2 4-6 16,-1-4 0-16,2 1 0 15,-3 2 3-15,-3 1-3 16,-4-2 3-16,-4 3-3 16,0 0 0-16,-3 0 0 15,1 0 0-15,-1 0 0 16,3 0 1-16,1 0-1 0,6 0 0 16,3 0 1-1,4 0-3-15,0 0 2 16,2 0 0-16,-3 0-1 15,0 0-1-15,-4 0 1 0,3 0 1 16,4 0 3-16,4-2-3 16,4-6 1-16,0 0-1 15,3 2-5-15,-5 6 5 16,-3 0 0-16,-4 0 0 16,-1 0 1-16,-4 0 3 15,-1 6-3-15,-1 4-1 16,-2 1 1-16,-1-2-1 15,-1 1 0-15,-1-2 2 16,2 1-1-16,3-2-1 0,4 0 0 16,0-1 0-1,6-5 1-15,2 4 2 0,-6-2-3 16,0 1 1-16,-1 0-1 16,-3-1 0-16,8-2 1 15,2 1-1-15,4-2 1 16,5 0-1-16,1 0 0 15,1 0-2-15,0 0 1 16,-3 0 0-16,-1 0-2 16,1 0 3-16,2 0 0 15,-2 0 1-15,-1 0 0 16,-5 0-1-16,-6 0 0 16,2 0 0-16,-2 0 0 15,-2 0 0-15,2 0 2 16,-1 3-2-16,-4-3-1 0,-2 1 1 15,-5 2 2-15,-3-2-1 16,-1 3-1-16,2-1 0 16,2-3 0-16,2 0 4 15,-4 0-1-15,0 0-3 16,-6 0 1-16,-3 0-1 16,-6 0 1-16,2 0 11 15,-5 0-3-15,1 1-6 16,-4 4-3-16,-1-4 1 15,1 2-1-15,2-3 1 0,-2 0 0 16,3 0 4 0,1 0-3-16,0 0-2 0,0 0 1 15,-1 0-1 1,-3 0 1-16,2 0-1 0,-6-3 0 16,0 3-4-16,0-1 4 15,8 1 3-15,6-2-3 16,6-2 0-16,9-3-1 15,3 2 1-15,-3-4-3 16,-2 4 3-16,1-1-1 16,-4 0 0-16,-3 4 0 15,-1-1 1-15,0-1-1 16,5 2 0-16,5-2 1 16,3 3 0-16,4-3-1 15,0 1-3-15,4 2 3 16,0-6-2-16,-1 2 1 15,2 0 2-15,1-1-3 16,-4 3 1-16,2-2 2 0,-6 1 0 16,1 0 0-16,0 0 0 15,-4 2-2-15,-5-2 2 16,-3 2 2-16,-5 0-2 16,-3 0-5-16,-3 0 5 15,-1 0 1-15,-2-1-1 16,-2 2 0-16,-2 1 1 15,-1 0-3-15,-5 0 4 16,1 0-3-16,-4 0 1 0,3 0 0 16,1 0 1-1,-3 0-1-15,3 0-3 0,-1 0 3 16,5 0 4-16,-1 0-4 16,4 0-1-16,6-1 1 15,-4 1 1-15,6-6 0 16,0 6 0-16,3-5 0 15,6 4-1-15,4 1 0 16,12 0-1-16,-3-3 3 16,2 1-5-16,-1 0 2 15,-4 2 1-15,-3 0 0 16,0 0 0-16,-5 0 0 16,4 0 0-16,1 7 0 15,2 0 0-15,4-1-1 16,-2 0-1-16,0-2 2 0,-2 4 0 15,0-4 0-15,-1 5 4 16,4-3-5-16,-1-5 3 16,-1 5-2-1,2 0 0-15,-4-2 0 0,6 0 0 16,-1-2 0-16,4 1 0 16,5-2 0-16,-2-1 1 15,3 0 0-15,-1 3 1 16,-4-3-2-16,0 1 0 15,-1 2 0-15,-2-2-1 16,-3 5 2-16,-2-2-4 16,-3 4 2-16,-1 1 1 0,1-5 1 15,-5 0 0 1,0 2-2-16,-4-5 1 0,2 3-1 16,-2-1 0-16,-1-2 1 15,3 2 0-15,0 1 0 16,0-1 0-16,2-3 0 15,2 3 0-15,1-3 0 16,3 0 0-16,-3 0-3 16,-1 0 1-16,0 0 2 15,-1 0 0-15,-4 0 0 16,3 0 3-16,-4 0-3 16,2 0 0-16,2-3 1 15,0 2-1-15,1-4 0 0,-4 1 0 16,1 3 0-1,-5-2 1-15,-4 3-4 0,-2-1 3 16,0 1 0-16,-2 0 0 16,-1 0 3-16,0 0-3 15,1 0 1-15,0 0-2 16,-3 0 2-16,4 0-2 16,5 0 1-16,4 0 0 15,4 0 0-15,6 0 0 16,2 1-1-16,3 3 1 15,0-1-3-15,1 1 0 16,2-1 2-16,-1 0-7 16,1 0 7-16,-2 2-2 15,-4-5-1-15,-3 1 3 0,-5-1-1 16,-1 0-4-16,-3 3 2 16,1-3 3-16,1 2-4 15,4-2-1-15,-1 0 5 16,-2 0 0-16,-3 1 1 15,-1 2 0-15,-8 1-1 16,-1 2 1-16,-2-2 0 16,-1 1-1-16,2-1 1 15,3-1 0-15,4-1-2 16,2-2 3-16,-2 0-2 16,1 0 1-16,-3 0 0 0,-5 0-1 15,-3 0 1 1,-2 0-1-16,-3 0 0 15,2 1 2-15,0 4-1 0,0-5 1 16,7 0-1-16,-2 0 0 16,9 0-1-16,3 0 1 15,8 0 0-15,-1 0-1 16,5 0-6-16,2 0-4 16,-6 0 3-16,-4 0 7 15,1 0 1-15,-4 0 0 16,-2 0 0-16,-6 0 0 15,-3 0-4-15,-3 0-5 0,1 0 0 16,-2-6 4 0,2 0 1-16,0 2-3 0,-3-2 7 15,-3 2-1-15,6 0 0 16,-1 0 1-16,7 0 1 16,-1-2-1-16,-5 1-12 15,-3-2 7-15,-5-2 1 16,-5 1 3-16,-1 4-5 15,-9-2 6-15,2 2 0 16,-2-2 3-16,0-1 0 16,0-2-3-16,0 2-2 15,0-1-2-15,0-4 2 16,-7-1-2-16,-11-3-3 16,-7-6-1-16,-12 2-16 15,-17 2-1-15,-1 2 20 16,1 4 5-16,1 2 1 0,6-2-1 15,2 1 0-15,1 0-1 16,1-1 1-16,-1 4 0 16,4 0 1-16,2 6 1 15,4-2-1-15,5 4 7 16,0 0-4-16,3 0-1 16,2 0 0-16,-3 0-1 15,2 0 4-15,-2 0-2 16,0 0-2-16,-4 0-2 15,-4-2 14-15,-5 2-11 16,-2 0-1-16,-3 0 1 0,5 0 0 16,2 0 3-16,2 0-3 15,5 0-1 1,5 0 1-16,1-5-2 0,0 0 0 16,-1-1-1-16,-4 2 1 15,-1 2-1-15,-2-2 0 16,-5 2 0-16,3-2 0 15,-4-2 1-15,4 3-1 16,4-3 0-16,1 3 2 16,-1-4 3-16,-2 2-4 15,-5 1-1-15,-4-1 4 16,-1 4 4-16,1 1-1 16,-5 0-4-16,-6 0 0 15,-5 0 0-15,-4 0-1 16,4 0-2-16,4 0 0 0,8 0 0 15,7 0 4-15,8 0 0 16,0-4-3-16,0 0 3 16,-3-2-4-1,-5-2 3-15,-6 2-6 0,-4-2 3 16,-2 4 0-16,-5 0 3 16,5 1 1-16,-5 3-1 15,2 0 0-15,3 0 2 16,2 0-3-16,2 0 2 15,3 0-1-15,2 0-3 16,-1 0 1-16,5 0-1 16,1 0 1-16,3 0-1 0,3 0 1 15,-5 0-1 1,2 0 0-16,-5 0 1 0,-5 0-2 16,-4 0 3-16,-5 0 2 15,2 0-2-15,-3 0 0 16,0 0-2-16,2 4 1 15,-2 3 0-15,5-3-1 16,4-3 0-16,10 2 0 16,1-3-1-16,2 0 0 15,1 0 1-15,-2 0 0 16,0 0 0-16,-1 0-3 16,-3 0 3-16,-3 0 0 15,-3 0 1-15,-6 0-1 0,-4 0 0 16,-7 3 0-16,-5 0 0 15,-6-1-1-15,1-1 1 16,4 2-1 0,1-3 0-16,7 2 2 0,2-2 2 15,5 0-3-15,2 0 0 16,1 0-1-16,-8 0-1 16,-2 0 0-16,-3 0 1 15,-1 0 0-15,-2 0 1 16,3 0 2-16,1 0-2 15,6 0 0-15,6 0 2 16,1 0-2-16,3 0 0 0,-6 0 0 16,-4 0-2-1,2 0 2-15,-2 0-1 0,-2 0-2 16,2 0 3-16,-2 0 1 16,2 4-1-16,-2-1 2 15,4 0-2-15,1-2 0 16,2-1 0-16,-2 0 1 15,-3 3 0-15,3-3-1 16,0 1 1-16,2-1-1 16,6 3 0-16,3-3 1 15,5 0-1-15,4 0 0 16,2 0 4-16,0 0-4 0,0 0 1 16,-2 0-1-1,-5 0 0-15,1 0 0 0,-4 0 0 16,-1 0 0-16,0 0 0 15,5 0 0 1,-2 4 0-16,6 0 0 0,2-1 2 16,1-3-2-16,-3 4 3 15,0-4-2-15,-4 3 0 16,2-1-1-16,2-2-1 16,-2 1 1-16,-1-1 0 15,1 3 0-15,2-1 0 16,-1-2 1-16,3 1-1 15,3-1 1-15,1 3-2 16,3-3 2-16,4 0-2 16,1 0 3-16,-4 0-1 0,-1 0-1 15,-3 0-3-15,-1 0 3 16,-3 0 1-16,-2 0-1 16,0 0 2-16,-3 0-2 15,0-3 1-15,1 0-1 16,0-3 0-16,1 2 0 15,1-2 0-15,0 0 0 16,4 0 0-16,-2 2 1 16,5 0 0-16,0 2-1 15,-1-1 1-15,2 2 0 16,4-4 0-16,1 4-1 0,-3-5 4 16,2 4-4-1,-1-2-1-15,1 1 1 0,2 2 3 16,-1-2-2-16,5 2 3 15,-3 1-3-15,3-3 2 16,0 3-2-16,-3 0 0 16,3-1 3-16,-3 1-3 15,1 0-1-15,-4 0 0 16,3 0 0-16,1 0 0 16,-1 0 1-16,3 0 0 15,0-3 1-15,-1 3 1 16,1-2-3-16,0 2 2 15,-3-1-1-15,0-2 0 16,1 3 0-16,-3-1-1 0,1-2 2 16,-1-1-2-1,-3 2 3-15,2 1 0 0,-2-4-3 16,1 5 0-16,-2-3 1 16,0 0-1-16,-1-1 0 15,-1 2 0-15,4-2 0 16,2 3 1-16,3-2-1 15,-1 2 0-15,5-2 0 16,-3 3 1-16,1-1 1 16,-5 1-2-16,3 0 0 15,1-3-1-15,1 3 1 16,2-2 0-16,-1 0 1 16,-1 2-1-16,-3-2 0 15,1 2 0-15,-5-3 2 16,0 2-2-16,0 0 0 0,-3-2 0 15,1 3 0 1,2-2 0-16,-4 1 0 0,1-4 2 16,-2 4-2-16,0-4-2 15,-2 4 2-15,-2-4 0 16,-5 3 2-16,3 0-3 16,-4 0 1-16,0 0 0 15,4 0-1-15,-2 0 1 16,2-2 1-16,0 0 1 15,-3-1-2-15,1 0 0 16,-3 2 0-16,3-2 0 16,-5-1 1-16,3 2-1 0,-4 0 0 15,4 0 1-15,-1 2-1 16,3-2 1-16,2 0-1 16,2 0 0-16,-2-1 0 15,-1 4 0-15,-1-5 2 16,-2 5 1-16,1-4-3 15,1-1 0-15,-1 4 0 16,0-2 0-16,1 2-1 16,-3 2 1-16,-1-2 0 15,-3 2-2-15,1 0 2 16,2 0 0-16,5 0 0 16,3 0 1-16,3 0-1 15,4 0 1-15,2 0-1 0,-1 0 0 16,4 0-1-1,-3 0 1-15,-3 0 0 0,4 0-1 16,-2 0 1-16,1 0 0 16,0 0 3-16,-4 0-3 15,-5 0-4-15,-3 4 4 16,-3 2 2-16,-3-2-2 16,0 4-3-16,0-1 2 15,0-1 1-15,3 1 0 16,6-1 0-16,-2-2-1 15,2 0-2-15,2 0 3 16,2 1-4-16,0-4 7 0,4 2-7 16,3-1 6-16,-3-1-5 15,4 4 3-15,1-4 0 16,-1 0 0 0,0 2-1-16,2 1 1 0,-3-2-1 15,3 2-1-15,-3-2 1 16,3 0-1-16,1 0 1 15,-1 0 1-15,-1 0 0 16,1 2 1-16,-4-1-1 16,-3 0-1-16,0 1 1 15,-3 2 0-15,1 0 0 16,1-2 1-16,4 0-2 0,-2-2 1 16,3 1 0-16,3-2 2 15,-3 2 1 1,1-2-3-16,-2 2 0 0,0 0 0 15,-2 1 0-15,1-1 0 16,1-2 0-16,-2 2-6 16,3 0 3-16,-1 2 3 15,-2 1 0-15,-1-1-2 16,0 4 2-16,-3-1-1 16,3-3-1-16,-1 4 2 15,4-6 1-15,3 2-1 16,1-4 0-16,1-1 0 15,3 3 0-15,-3-1-1 0,3-1 1 16,3 2 0 0,-4-2 0-16,3-1 0 0,-2 0-1 15,0 0 2-15,0 3-2 16,-2-3 0-16,-5 0 0 16,-1 1 1-16,0-1-2 15,1 0 2-15,3 0-2 16,-3 0 2-16,2 0-1 15,-2 0 1-15,1 0 0 16,-1 0-1-16,-1 0-1 16,2 0 1-16,-1 0 0 15,3 0 1-15,-1 0-1 16,1 0 1-16,1 0 0 16,1 0 0-16,1 0 1 15,1 0 0-15,3 0-1 0,-2 0-3 16,-1 0-2-1,-2 0 4-15,-1 0-1 0,-1 0 0 16,-1 0 2-16,-1 0-1 16,-3 0 1-16,-3 0-1 15,1 0-1-15,-2 0 2 16,-1 7-2-16,2-3 2 16,4-1-2-16,-1 0 4 15,4-2-3-15,0 2 1 16,4-1 0-16,-2-2 0 15,1 0 0-15,-1 0 1 16,1 1-4-16,-3-1 2 16,1 3 1-16,-4-3-1 15,4 2 2-15,-3-2-1 0,1 1 2 16,-4 2-3-16,1 0 3 16,1-3-2-16,-4 3 0 15,3-1 0-15,0 2 0 16,0-2 0-16,2 0 1 15,5 2-1-15,-1-4 0 16,1 2 0-16,2-2 0 16,-3 0 0-16,1 0 1 15,-3 0 0-15,1 0 0 16,-3 0-2-16,-5 0 1 16,2 0-2-16,-4 0 2 0,0 2 0 15,3-2-1 1,2 2 1-16,2-2 0 0,3 0 0 15,1 2 2-15,1-2-2 16,1 0 0-16,4 2-2 16,-1-2 0-16,0 0 2 15,4 0-2-15,-1 0 2 16,1 3-1-16,1-3-3 16,-3 0 4-16,-2 0 0 15,-2 0-3-15,0 0-6 16,-3 0 2-16,-1 1 6 15,-1 3-8-15,3 2 4 16,-3-3 2-16,3 2-1 16,-1-3 2-16,1 2 1 0,3-2 1 15,-4 2 0-15,1 0 0 16,-3-2-1-16,-4 5 0 16,0 0-3-16,-1 3 1 15,4 2 1-15,3-2-3 16,3-2 1-16,5-2-3 15,2-2 4-15,2 6 1 16,-2 2-2-16,0 4 3 16,-2 10-2-16,1-2 3 15,-1 1-1-15,-2-3-1 16,4 0 2-16,2-3-1 0,0 2 1 16,2-1 0-1,0-2 0-15,0-2 0 0,0 4-3 16,0 0 3-1,0-2 0-15,0-1 0 0,2 0 0 16,4-5-1-16,0 1 1 16,0-5 0-16,-2 1 0 15,1-1 0-15,-3-2 0 16,2 0 0-16,-4-2-1 16,6 2 1-16,-4-3 1 15,2-2-1-15,-2 4-1 16,0-3 1-16,3 3 0 15,-1-1-1-15,2 0 0 16,2 0 1-16,-2 0 0 0,-1 0 1 16,1 1-2-1,1 1 2-15,-2-3-2 0,1 3 3 16,1-2-2-16,-1 2 0 16,-1 0-1-16,2 0 1 15,-3-2 1-15,1 0-1 16,-1-2 1-16,0 2-1 15,3 1 0-15,2-2 0 16,-2 1 0-16,4 1 0 16,-2-1-1-16,0 0 1 15,-3-1 0-15,1-1 1 16,-3 0-1-16,1 1 0 16,2-2 0-16,4 3 0 15,3 0-1-15,3-1 0 16,1-1 1-16,4-2 0 15,-2 0 1-15,-2 0-1 0,2 1 0 16,-4 2 0-16,-3-1 0 16,1-1 0-16,-4 4 1 15,3-4-1-15,3 2 0 16,1 0 1-16,0 1-1 16,-1-1 0-16,1 1 0 15,4 0 0-15,-2 0 0 16,6-2 0-16,4-1 2 15,-2 3-2-15,-3 1 0 0,1-4-2 16,-6 4 2 0,2-4 2-16,-1 4-2 0,-3-1 1 15,6 0-1-15,2 0 0 16,2-1 0-16,2 0 0 16,-1 1 0-16,-2 0 0 15,1 1-1-15,0-3-1 16,2 1 2-16,0-3-1 15,7 0 1-15,-3 0 1 16,3 0 3-16,4 0-3 16,2 0 4-16,6-8-5 15,2-5 1-15,4 4 3 16,0-6-4-16,-2 6 2 16,6-4-2-16,-2 4 1 15,5-1 0-15,-6-1-1 16,-3 5-2-16,-4 1 2 0,-6 1 0 15,-1-1 0-15,-5 1 0 16,-1 3 2-16,1-3-2 16,-1 4 0-16,2-3 1 15,-2-1-1-15,-1 2 0 16,3-2 2-16,1-4-2 16,3 2 0-16,3 0 2 15,0-4-2-15,-1 1 0 16,-3 2 1-16,-1 0-1 15,-2 1 1-15,1 1-1 16,1-1 0-16,4 2 1 0,1 0 0 16,6 0-1-16,3 0 1 15,0 0 0-15,1 0-1 16,2 1 0-16,-1-3-1 16,3-1 0-16,0 1-3 15,4-2 3-15,3-1 2 16,5 2-2-16,5-3 2 15,6 0 0-15,7-2-1 16,3 1 0-16,-2 4-2 16,-2 0 2-16,-2 0 0 15,2-1-1-15,-3 2 4 16,3 0-3-16,-2 2 1 16,2 2-1-16,-2 2 0 0,-1 0 1 15,1 0-1-15,-2 0 1 16,-6 0-4-16,2 2 3 15,-4 4-2-15,-1-2 0 16,4-2 2-16,-2 0 1 16,-3-2-1-1,-2 4 0-15,-5-2 1 0,-7 2-1 16,-3 0 0-16,0-1 0 16,2-3 0-16,4 0 0 15,5 0 0-15,-3 0-1 16,1-3 1-16,-5-1 1 15,-4 2 3-15,-9 2-4 16,-9 0 0-16,-5 0 1 16,-6 0-1-16,0 0 0 0,4 0 0 15,5 0 1-15,3 0-1 16,11 0 0-16,2-4 0 16,7-4 0-16,3-1 3 15,0 3-1-15,1 3-1 16,-5 3-2-16,-5 0-1 15,-1 0 1-15,-4 0 1 16,-2 0-2-16,-5 0 2 16,-3 0 0-16,-1 0 0 15,-6 2 0-15,-3 2 0 16,-1-1 0-16,-3 2 0 16,3-3 0-16,2 2 0 15,2-4 1-15,3 0-1 0,3 0 0 16,1 0 1-16,-1 0-1 15,-4 0 0-15,0 0 0 16,-2 0 1-16,3 0-1 16,3 0 0-16,1 0 0 15,1-2 2-15,-4 2-2 16,-4 0 0-16,-2 0 0 16,-2 0 0-16,2 0 0 15,-1 0 0-15,1 0 0 16,6 0 0-16,2 0 0 15,5 0 0-15,3 0 1 16,0 0-1-16,2 0 0 0,-3 0 0 16,0-2-3-1,1-2 2-15,-1 1 1 0,-1 3 5 16,1-1-5-16,4-1 0 16,0-4 0-16,4 1 0 15,-1-4 0-15,-2 1-5 16,-4 4 4-16,-1 0-4 15,-2 2 4-15,-1-1 1 16,-4 2 0-16,-8 1 0 16,-2 0 0-16,-2 0-1 15,-1 0 1-15,5 0 0 16,4 0-1-16,8 0 0 16,1 0-2-16,0 0 0 15,-4 0 1-15,-4 0 2 0,-3 0-6 16,0 0 6-1,0 0 0-15,3 0 0 0,1 0 1 16,1 0-1-16,-1 0 1 16,4 0-2-1,0 0 1-15,-1 0-1 0,0 0 2 16,-3 0-1-16,0 0 0 16,-6 0 1-16,-1 0-2 15,3 0 1-15,5 0 0 16,4 0 0-16,4 0 1 15,8-3-1-15,2-2 0 16,6 1-3-16,4-2 3 16,5 3 0-16,4 3 0 15,-1 0 0-15,-3 0-2 16,-13 9-8-16,-14 4 0 0,-11 1-11 16,-13 2-15-16,-7-5-2 15,-7 3-32-15,-1-4-39 16,-1 5-11-16,-2-4-136 15,0-1-169-15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3T23:18:03.360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2615 10582 570 0,'0'0'124'0,"0"0"-101"15,0 0 71-15,0 0 3 16,0 0-47-16,0 0-22 16,0 0 18-16,0 0 21 15,0 0 1-15,0 0-9 0,0 0-5 16,0 0-7-1,-10 4-22-15,-9 0-11 0,-3 2-11 16,-3 1-2 0,1 2-1-16,-3-2 0 0,3 2-2 15,1-1 2-15,-2 2-2 16,8 1 1-16,-1 4-4 16,3 1 2-16,3-1 2 15,3 8-5-15,3 4-1 16,4 13 4-16,0 4 3 15,2 6-4-15,0 2 2 16,0-2 4-16,0 2 0 16,0 2-1-16,0-4 3 15,-5-6-3-15,-2-8 1 16,0-8-4-16,3-6 4 16,2 0-2-16,0-1 1 15,2-3-2-15,0-7 1 0,0-5-4 16,0-2 0-16,0-2-3 15,15 1-2-15,12-1 9 16,6-2 0-16,-2 0 1 16,4 0-1-16,-4 0 0 15,-3 0 0-15,-1 0 2 16,-5 0-2-16,-3 0 0 16,-4 0 0-16,-9 0 0 15,-2 0-23-15,0 0-31 16,-4 0-43-16,0-5-82 0,0-11-105 15,0-4-85 1</inkml:trace>
  <inkml:trace contextRef="#ctx0" brushRef="#br0" timeOffset="234.76">2283 11137 837 0,'0'0'104'0,"0"0"-98"0,0 0-2 15,0 0-2-15,0 0 2 16,0 0-2-16,110-42 2 16,-79 25-4-16,-6 8-3 15,-6-1-68-15,-3 4-74 0,-3 1-92 16</inkml:trace>
  <inkml:trace contextRef="#ctx0" brushRef="#br0" timeOffset="757.42">2711 11073 731 0,'0'0'221'16,"0"0"-201"-16,0 108 17 15,2-75 89-15,7-4-96 0,0 1-22 16,0 0-5-16,-5-4 20 16,1-2-3-16,-3-8-5 15,-2-6-4-15,0-6-6 16,0-4-5-16,0 0-6 16,0 0-24-16,0-19 22 15,0-13 0-15,7-4 5 16,2-3 5-16,4 4-5 15,1 8 5-15,-1 7-4 16,-3 9 1-16,2 4 0 16,-3 7-1-16,5 0 2 15,-1 0 3-15,5 18 9 16,-1 6-2-16,1-1-1 0,-7 0-5 16,0-9 0-1,-6-5-1-15,-2-6-3 0,-3-3-2 16,0 0-7-16,0 0-21 15,0-22-18-15,0-13 16 16,2-8 15-16,4 3 13 16,3 10 0-16,0 13 4 15,0 14-1-15,2 3-5 16,3 3 6-16,1 27 0 16,3 7 15-16,-3 7 6 15,-3 0-3-15,-6-5-8 16,1-11-10-16,-3-13-20 15,3-15-96-15,0 0-141 16,-3-28-220-16</inkml:trace>
  <inkml:trace contextRef="#ctx0" brushRef="#br0" timeOffset="1208.6">3255 11239 646 0,'0'0'127'0,"0"0"-127"0,13 151 110 0,-7-95-30 16,4-6-48-16,-3-6-23 15,-1-8 11-15,-4-8 14 16,0-10 11-16,-2-7-11 16,0-7-11-16,0-4 0 0,0 0 0 15,0 0 2 1,0-23-25-16,-15-15 0 0,-3-16-10 15,3-12 3-15,1-8-1 16,5-1 2-16,5 7-1 16,4 5-2-16,0 13 5 15,0 6-6-15,9 10 1 16,7 11 3-16,3 6 1 16,2 10 2-16,3 7-6 15,0 0 3-15,3 2 6 0,-5 21 3 16,-3 8 0-1,-9 3 1-15,-5 6 5 16,-5-3 2-16,0-2 1 0,-7-1-9 16,-11-3-3-16,-1-7-17 15,0-9-8-15,2-7-44 16,3-8-57-16,6-8-99 16,3-24-76-16</inkml:trace>
  <inkml:trace contextRef="#ctx0" brushRef="#br0" timeOffset="1494.09">3493 11119 426 0,'0'0'318'0,"0"0"-278"0,0 0 67 0,31 120 44 16,-24-94-74-1,0-4-46-15,-5-6 6 0,0-7-13 16,-2-6-20-16,0-3 1 15,0 0-5-15,0-9-3 16,0-19 2-16,0-11 1 16,0-3-3-16,4 4 4 15,3 4-1-15,3 8 0 16,-2 5-2-16,1 10-24 16,0 5-31-16,-2 4-60 15,4 0-17-15,-1 2-35 16,6-6-65-16,1-1-180 0</inkml:trace>
  <inkml:trace contextRef="#ctx0" brushRef="#br0" timeOffset="1871.96">3829 10967 328 0,'0'0'231'0,"0"0"-208"16,0 0 124-16,0 0-13 15,0 0-67-15,0 0-12 16,-79 44 4-16,67-30-15 16,1 5-19-16,2 6-15 15,5 5 2-15,-1 2-9 16,5-1 3-16,0-6-6 16,5-5-6-16,17-8-7 0,7-10-64 15,4-2-5-15,4-6 13 16,-9-14 17-1,-8 0 4-15,-14 2 8 0,-6 4 17 16,0 6 22-16,-2 1 1 16,-17 7 29-16,-6 0 31 15,-6 0-8-15,0 3-10 16,6 9-23-16,5 0 3 16,9-3-4-16,9-5-18 15,2-3-1-15,0-1-68 16,22 0-103-16,14-24-13 15,8-6-30-15</inkml:trace>
  <inkml:trace contextRef="#ctx0" brushRef="#br0" timeOffset="2181.51">4105 10962 565 0,'0'0'211'15,"0"0"-114"-15,0 0 45 16,0 0-57-16,-115 81-59 15,101-60-21-15,8-4-5 16,6-1-3-16,0-2-14 16,15-4-40-16,18-5-16 15,6-3 33-15,-1 1 18 16,-3 1-3-16,-8 4 25 0,-7 4 4 16,-7 8 15-1,-13 4 34-15,0 3 12 0,-4 3-3 16,-23-7-41-16,-6-5-12 15,-3-8-9-15,3-8-20 16,4-2-30-16,11-2-30 16,7-20-6-16,11-6-83 15,0-4-34-15,23-2-33 16</inkml:trace>
  <inkml:trace contextRef="#ctx0" brushRef="#br0" timeOffset="2497.12">4386 11021 204 0,'0'0'437'0,"0"0"-361"16,0 0 59-16,0 0-12 15,-102 101-68-15,77-78-34 16,6 3 6-16,5-2 10 16,5 2-17-16,5-4-2 15,4-3-8-15,0-10-10 16,0-5-1-16,13-4-3 15,9 0-18-15,7-16 9 16,1-10 10-16,-1 5 1 16,-5 4 2-16,-4 11 0 15,-2 6 0-15,-1 0 3 16,4 12 27-16,1 8-7 16,0-2-8-16,0-1-10 0,-4-5-5 15,-2-9-14 1,-7-3-114-16,-2 0-198 0</inkml:trace>
  <inkml:trace contextRef="#ctx0" brushRef="#br0" timeOffset="3137.42">5182 11004 600 0,'0'0'240'0,"0"0"-214"0,0 0 41 16,0 0-32-16,0 0-16 15,-13-132 11-15,11 84-4 16,-3 4 3-16,-2 7 3 0,-2 10 2 16,3 11-1-16,4 10-4 15,-1 4-1-15,3 2 7 16,0 2-10-16,0 26-25 15,0 7-8-15,16 9 6 16,6 1 2-16,3 2 0 16,-4-1 0-16,2-4 0 15,-5 1 0-15,-5-3 6 16,-3-5-6-16,-10-3 3 16,0-4-1-16,0-6 0 15,-14-4-1-15,-7-3 0 16,-4-8 3-16,-5-6-3 0,-3-1 3 15,-5 0-3 1,0 0 1-16,-2 0-1 0,2 0 5 16,0 0-5-16,7 0-1 15,7 0 2-15,6 0-2 16,5 0-1-16,3 0-3 16,6 0 1-16,2 0 0 15,2 3-6-15,0-3-20 16,16 0-46-16,23 0-55 15,15-18-28-15,-1-4-118 16</inkml:trace>
  <inkml:trace contextRef="#ctx0" brushRef="#br0" timeOffset="4233.77">7457 10672 323 0,'0'0'334'0,"0"0"-253"0,0 0 18 16,0 0-24-16,0 0-40 16,0 0-14-16,0 0-8 15,0 0 11-15,-9 0 3 16,-5 0 30-16,-1 0-6 15,-5 0-2-15,0 8-3 16,-4 6-18-16,-3 5-16 16,2 8-2-16,0 7-10 15,2 6 0-15,2 6-2 0,3 2 1 16,7 5-1 0,5-2 2-16,6 1-2 0,0-5 5 15,13-3-6-15,16-8-2 16,6-8 4-16,10-6-4 15,1-14-1-15,4-8-21 16,-6 0-20-16,-1-18-28 16,-12-10-35-16,-11-4 44 15,-11 2-4-15,-9 4-20 16,-7 6-19-16,-24 6 49 16,-9 8-5-16,-7 2-36 15,5 0 48-15,2 4 53 16,9-2 13-16,6 2 49 15,10 0 9-15,7 0 22 0,6 0 11 16,2 0-25 0,0 0-53-16,0 0-22 0,16 0 7 15,7 0 29-15,3-6-28 16,-2-2 1-16,-1 0-9 16,-1-3-4-16,-6-2-36 15,0-2-159-15,-6 4-196 16</inkml:trace>
  <inkml:trace contextRef="#ctx0" brushRef="#br0" timeOffset="4663.97">7646 11055 870 0,'0'0'147'0,"0"0"-144"0,0 0 121 15,0 113-55-15,0-105-68 16,0-2-1-16,0-6 0 15,2 0-7-15,-2 0-23 16,0-3-2-16,0-14 6 16,0-6 13-16,0 2-11 15,10-2-10-15,1 3 16 16,7 4 13-16,1 0-3 16,6 1 8-16,0 8 8 15,-3 5 7-15,-2 2 11 16,-2 0-3-16,-1 5 5 0,-1 12 8 15,-3 1-5 1,-3-2-20-16,-4-4-4 0,-2-8-5 16,-1-4-2-16,-3 0-7 15,0 0-12-15,2-10-29 16,4-10 7-16,4-2 28 16,3 4 8-16,-2 5 3 15,-2 12 2-15,4 1-1 16,1 0 1-16,1 24 14 15,3 9 7-15,-7 0-8 16,0-4-2-16,-1-6-11 16,-4-15-30-16,3-8-116 0,-3 0-211 15</inkml:trace>
  <inkml:trace contextRef="#ctx0" brushRef="#br0" timeOffset="5197.08">8321 11297 745 0,'0'0'28'0,"9"106"21"0,-2-53 119 0,0-6-71 16,-5-4-61-16,-2-11-9 15,2-13 1-15,-2-8-17 16,0-9-3-16,0-2 9 16,0-9-7-16,-6-24-10 15,-19-17 0-15,-2-17-2 16,0-5 2-16,3-4 0 15,4 2 0-15,4 2-1 16,9 6 0-16,7 7-5 16,0 9-2-16,0 8-1 15,21 8-12-15,6 12-4 0,4 14 1 16,2 8 6-16,3 0 12 16,-3 23 6-16,-2 6 9 15,-4 7 13-15,-10 3 1 16,-7 1-3-16,-10-5-5 15,0 1-12-15,0-7-3 16,-20-8 0-16,-7-10-13 16,-5-7-31-16,-1-4-36 15,6-7-67-15,8-16-87 16,11-8-37-16</inkml:trace>
  <inkml:trace contextRef="#ctx0" brushRef="#br0" timeOffset="5503.25">8555 10972 707 0,'0'0'113'0,"0"0"-86"0,0 0 146 0,0 0-79 16,47 125-59-16,-38-100 8 15,-2 0-13-15,-1-3-13 16,-1-6-8-16,-3-6-4 15,0-10-4-15,0 0-1 16,-2 0-9-16,0-30-14 16,5-14 10-16,0-12 13 0,3-1 0 15,5 6-3 1,-1 12-7-16,3 15-5 0,-5 12-8 16,-6 12-6-16,3 0-57 15,1 2-17-15,6 13-62 16,3-4-180-16</inkml:trace>
  <inkml:trace contextRef="#ctx0" brushRef="#br0" timeOffset="5836.93">8917 10844 210 0,'0'0'550'16,"0"0"-455"-16,0 0 29 15,0 0 20-15,0 0-92 0,0 0-21 16,-128 124-25-1,117-88-4-15,5 1-1 0,6-2 4 16,0-4-4 0,6-7 0-16,14-6-1 0,7-10-5 15,1-6-1-15,7-2-14 16,-4-6-18-16,-5-10-14 16,-6 0 5-16,-13 2 20 15,-7 6-13-15,0 0 19 16,-13 4 21-16,-16 4 6 15,-3 0-3-15,8 0 8 16,7 0 4-16,5 0 24 16,10 0 9-16,2 0-48 15,0 0-4-15,0 0-63 0,18 0 18 16,9-16-20 0,8-7-101-16,5 0-99 0</inkml:trace>
  <inkml:trace contextRef="#ctx0" brushRef="#br0" timeOffset="6149.74">9202 10889 229 0,'0'0'388'0,"0"0"-269"15,0 0 29-15,0 0-30 16,0 0-72-16,0 0-11 16,-108 79 5-16,93-60-5 15,3-3-19-15,10-2-16 16,2-3 0-16,0 0-23 0,21-6-29 15,5-1-13 1,3-4 43-16,3 3 16 0,-6 3 6 16,-2 2 1-16,-3 3 0 15,-5 4 39-15,-8 3 23 16,-6-2-8-16,-2 0-25 16,0-2-19-16,-8-5-11 15,-21-8-23-15,0-1-42 16,0 0-32-16,6-6-14 15,10-6-32-15,13-3-14 16,0 2-37-16,2-3-117 16</inkml:trace>
  <inkml:trace contextRef="#ctx0" brushRef="#br0" timeOffset="6459.83">9451 10953 590 0,'0'0'179'15,"0"0"-51"-15,0 0 8 16,0 0-84-16,0 0-33 16,0 0-9-16,-85 73-4 15,65-48-3-15,5-1 4 16,6 0 1-16,5-2 14 16,4-6-11-16,0-8-11 15,2-6 0-15,17-2-23 16,6-8-6-16,4-13-4 15,0-4-12-15,-2 8 34 0,-2 12 11 16,-2 5 0 0,0 0 36-16,2 18 9 15,-5 11-16-15,-1-2-5 0,0-1-13 16,-4-8-11-16,3-14-30 16,-1-4-151-16,-1-14-221 15</inkml:trace>
  <inkml:trace contextRef="#ctx0" brushRef="#br0" timeOffset="7036.21">9959 10716 581 0,'0'0'129'0,"0"0"-102"0,0 0 49 16,0 0-32-16,0 0-10 15,0 0-7-15,105-36-5 16,-67 32-10-16,-3 2-2 16,-6 2-5-16,-4 0 10 0,-5 0 17 15,-7 6 6-15,-6 13 31 16,-3 4-9-16,-4 4-26 16,0 2-14-16,0-1-1 15,-4-2-13-15,-12 2-2 16,-4 1-1-16,-2-1 0 15,-2 1-3-15,-1 0 0 16,3 0 1-16,1-2 0 16,4-3-2-16,7-6 2 15,6-2-1-15,4 0 1 16,0-3-1-16,0 0-5 0,10-3 0 16,9 0 2-16,6-2 3 15,4-3-1-15,4-5 1 16,5 0-1-16,3 0-2 15,-6-5-4-15,-2-5-9 16,-6-2-18-16,-7 1-70 16,-11 4-162-16,-9 7-254 15</inkml:trace>
  <inkml:trace contextRef="#ctx0" brushRef="#br0" timeOffset="9291.34">3378 12178 307 0,'0'0'155'0,"0"0"-142"16,0 0 64-16,0 0 31 15,0 0-51-15,0 0-41 16,0 0-2-16,-23 0 3 15,23 0 17-15,0 0 14 16,0 0 18-16,0 0-1 16,0 0 5-16,0 0-2 15,0 0-17-15,0 2-22 0,0 0-17 16,0 3-3-16,11 4 2 16,11 3 3-16,3 8 9 15,6 5 2-15,0 8-8 16,3 5-4-16,1 4-4 15,1 4-6-15,1 3 1 16,0-2-3-16,-4 0 5 16,-4-3 3-16,-7-8 4 15,-2-5-4-15,-7-6-6 16,-3-7 0-16,-4-6-2 16,-1-6-1-16,-3 0-1 15,-2-4 0-15,2-2-1 16,-2 0-1-16,0 0-11 15,2 0-6-15,-2 0-13 0,0 0-26 16,0 0-65-16,0-21-73 16,0-8-81-16,-6-7-38 15</inkml:trace>
  <inkml:trace contextRef="#ctx0" brushRef="#br0" timeOffset="9702.9">3758 12129 320 0,'0'0'186'0,"0"0"-109"15,0 0 62-15,0 0-28 16,0 0-46-16,0 0-7 16,-31 18 4-16,25-6-13 15,-6 7-3-15,-1 0-17 16,-5 6-4-16,0 0-3 16,0 8-7-16,-3 1 9 15,-4 8-4-15,-2 8 3 0,-2 6-7 16,-4 1 0-1,-1-5-1-15,3-7-7 0,4-6-7 16,5-5 0-16,7-9-1 16,5-10-18-16,10-9-18 15,0-6-45 1,18 0-123-16,20-21-55 0,9-14-96 16</inkml:trace>
  <inkml:trace contextRef="#ctx0" brushRef="#br0" timeOffset="10967.63">8201 11865 144 0,'0'0'409'0,"0"0"-358"0,0 0-16 0,0 0 68 15,0 0-24-15,0 0-32 16,0 0 4-16,0 0 22 15,0 0 30-15,0 6-35 16,0 4-4-16,7 4-16 0,6 7-8 16,0 4-9-16,7 3-16 15,1 4-8-15,0 0-4 16,6 3-3-16,2-6 0 16,2-3 2-16,-1 1 1 15,-1-5 1-15,-3 0-1 16,-3-4-1-16,-1-2-1 15,-6 0 5-15,-1-2-1 16,-4-4-1-16,-4-4-2 16,-3-2 1-16,-2-2-3 15,1-2 0-15,-3 0-2 16,0 0-7-16,0 0-20 0,0 0-26 16,0 0-43-16,-5-8-120 15,-6-8-142 1</inkml:trace>
  <inkml:trace contextRef="#ctx0" brushRef="#br0" timeOffset="11490.81">8622 11899 368 0,'0'0'273'0,"0"0"-192"0,0 0 14 16,0 0 6-16,0 0-46 16,0 0-34-16,0 44 14 15,0-21 18-15,0 2-1 0,0 5-12 16,-6 5 0 0,-6 2-4-16,-3 3-6 0,4 0-4 15,-1 3 0 1,4-3-7-16,-1-5-4 0,4-6-5 15,3-5-3-15,2-8-7 16,0-8-1-16,0-2-1 16,0-6-4-16,0 0-6 15,0 0-4-15,0 0-1 16,0 0-10-16,0 0 2 16,0-2-2-16,0-10-16 15,2-4-24-15,3 0-83 16,1-2-26-16,1-1-132 0,-1 2-70 15</inkml:trace>
  <inkml:trace contextRef="#ctx0" brushRef="#br0" timeOffset="12138.14">8582 12047 76 0,'0'0'241'0,"0"0"-200"0,0 0 10 16,0 0 22-1,27-106-35-15,-20 87-23 0,-3 5-10 16,0 1 8-16,-2 9 31 15,-2 2 21-15,3 2 26 16,-3 0-15-16,0 0-28 16,0 0 3-16,0 0-5 15,0 8-10-15,0 6-13 16,0 8-6-16,0 10 3 16,-7 4-9-16,-4 6-3 15,-3 4 6-15,4-2 13 16,1 3 1-16,-3-3-8 15,1 0-4-15,0 6-2 0,-2 4-9 16,-2 5 7-16,1-4-3 16,5-2 7-16,-1-8-3 15,4-7-10-15,4-9-1 16,0-11-1-16,2-8-1 16,0-10 0-16,0 0-5 15,0 0-1-15,0 0-4 16,0 0-14-16,0-15 4 15,4-12 6-15,8-9 12 16,1-6 0-16,3 2 1 16,-3 2-2-16,0 3-6 15,-2 3-9-15,0 2 1 0,-2 6-6 16,-2 5 2 0,-4 11 8-16,-1 3 10 0,-2 3-3 15,0-2 0-15,0 0-21 16,0-10-27-16,0-6 2 15,0-12-30-15,4-6-105 16,5-4-87-16</inkml:trace>
  <inkml:trace contextRef="#ctx0" brushRef="#br0" timeOffset="17976.18">5944 12260 421 0,'0'0'94'0,"0"0"-89"0,0 0 42 15,0 0 15-15,0 0-35 16,0 0-17-16,0 0 14 16,-9 0 28-16,9 0 4 15,-2 0-3-15,2 0-7 16,0 0-6-16,-2 0 3 16,2 0-9-16,0 0-7 15,-2 0 0-15,2 0-2 16,0 0-4-16,0 0-3 0,15 0 16 15,8 2-20 1,-2 0 3-16,10 4-12 0,6 0 2 16,-2 2-6-16,5-2-1 15,-2 0 0-15,0-2 1 16,-2 2 3-16,-3-4-3 16,-4 2 12-16,-7-2-6 15,-2 0-2-15,-4 0 4 16,-5-2-4-16,-5 2-1 15,-1 0-1-15,-3-2 3 16,-2 2-2-16,0 0 1 16,0-2-4-16,0 4-1 15,0 0 1-15,0 6-2 16,0 0 0-16,0 6-15 0,0 1-26 16,0 0-51-16,0 1-92 15,-9-6-90 1,-4-2-116-16</inkml:trace>
  <inkml:trace contextRef="#ctx0" brushRef="#br0" timeOffset="18587.12">5877 12615 350 0,'0'0'72'0,"0"0"-48"0,0 0 62 16,0 0-10-16,0 0-36 15,0 0 19-15,-2 0 13 16,-2 0-20-16,4 0-1 0,-2 0 7 16,2 0-7-16,0 0-1 15,2 0-27-15,22 0 4 16,16 0 20-16,9 0-20 15,5 0-9-15,4 0-2 16,-5-8-9-16,-4-4-3 16,-2 1 3-16,-5 2 1 15,-7 3-1-15,-6 3-1 16,-6 3-3-16,-5 0 6 16,-3 0-2-16,-2 0-1 15,-1 0 0-15,-5 5-3 16,-1-4 2-16,-4 2-5 0,0-3 1 15,-2 0-1 1,0 0 0-16,0 0-3 0,0 0-2 16,0 0 5-16,0 0-2 15,0 0 0-15,0 0-25 16,-6 0-44-16,-11 0-147 16,-6 0-217-16</inkml:trace>
  <inkml:trace contextRef="#ctx0" brushRef="#br0" timeOffset="19198.97">5902 12302 423 0,'0'0'149'0,"0"0"-140"15,0 0 41-15,0 0 58 0,0 0-53 16,0 0-45 0,-7 0-5-16,7 0 12 0,0 0 8 15,0 0 16-15,5 0 0 16,12 0 4-16,4 0 1 16,5-5-8-16,8 4 6 15,3-4-3-15,5 4-14 16,3 1-14-16,-5-1-4 15,0 1 4-15,-3 0-2 16,-8 0 1-16,-1 0-4 16,-6 0 3-16,-1 0-10 15,-4 0 3-15,-1 0-4 0,-1 0 1 16,-1 0 1-16,-3 0-1 16,0 0 0-16,-2 0 0 15,0 0-1-15,5-3 0 16,-1 1 0-16,-3 1-2 15,4-4 2-15,-5 1-4 16,-3 0 1-16,-3 4 1 16,-3 0-6-16,0 0-8 15,0-2-5-15,-18 2-16 16,-15 0-136-16,-10 2-126 16,1 19-268-16</inkml:trace>
  <inkml:trace contextRef="#ctx0" brushRef="#br0" timeOffset="19767.36">5895 12679 365 0,'0'0'170'0,"0"0"-135"0,0 0 2 0,0 0 62 15,0 0-13-15,0 0-49 16,0-10-13-16,0 10 5 16,0 0 14-16,0 0-9 15,5 0-2-15,3 0-2 16,13 0 17-16,7 0 4 16,15-4-10-16,3-2-9 15,8-4-13-15,2 0-2 0,-5-1-15 16,-2 4 3-1,-4 2-5-15,-5 4 0 0,-1 1 11 16,-3 0 10 0,-5 0-11-16,-4 0-5 0,-7 0-1 15,-9 0-4-15,-1 0 2 16,-8 0 0-16,-2 0-2 16,0 0-16-16,0 0-11 15,0 0-17-15,4 0-30 16,5 0-40-16,2-1-33 15,-2-2-43-15,-7 3-105 16</inkml:trace>
  <inkml:trace contextRef="#ctx0" brushRef="#br0" timeOffset="31948.14">5327 14522 622 0,'0'0'141'0,"0"0"-118"0,0 0 79 16,0 0-30-16,0 0-35 16,0 0-24-16,0 0 12 15,-13-36 15-15,3 26 6 16,2 2 8-16,-5 2 1 16,-6-1-16-16,-1 5-14 15,-7-2-12-15,1 4-7 16,-5 0-6-16,0 6 1 15,0 15-1-15,0 5 7 16,-2 11 1-16,8 8-4 16,-2 5 0-16,8 6-3 15,7-6 0-15,5 3-1 16,7 1 4-16,0 8-4 0,0 0 4 16,19 0 0-16,6-2-4 15,4-7-1-15,7-13 1 16,-1-8-2-16,1-14 2 15,-3-8-1-15,-6-7-9 16,-2-3-1-16,-7 0 3 16,-5-13 4-16,-7-11-4 15,0-6-21-15,-2-3-34 16,0-1-96-16,3 6-123 16,1 6-204-16</inkml:trace>
  <inkml:trace contextRef="#ctx0" brushRef="#br0" timeOffset="32309.09">5494 14502 141 0,'0'0'251'0,"0"0"-154"0,0 0 62 15,0 0 64-15,0 0-90 16,0 0-6-16,0 89-46 16,0-30-15-16,0 3-15 0,0-3-18 15,0-1-6 1,0 0-6-16,0 4-5 0,0-2-7 16,0-4-3-1,0-8-2-15,0-2-4 0,0-18-3 16,0-3 3-16,2-11-11 15,3-13-39-15,1-1-35 16,-1 0-53-16,3-15-30 16,2-15 20-16,-1-6-56 15,1-1-32-15,-3 5-166 16</inkml:trace>
  <inkml:trace contextRef="#ctx0" brushRef="#br0" timeOffset="32524.78">5701 14851 630 0,'0'0'142'0,"0"0"-39"16,0 0 52-16,0 0-39 15,0 0-59-15,14 138-5 16,-12-100-8-16,-2 0-8 16,0-1-19-16,2-10-9 15,-2-4-7-15,2-6-1 16,1 0-19-16,-1-12-53 15,6-3-63-15,6-2-108 16,4-3-94-16,2-22-163 16</inkml:trace>
  <inkml:trace contextRef="#ctx0" brushRef="#br0" timeOffset="33275.51">6085 14901 445 0,'0'0'55'0,"0"0"26"16,0 0 93-16,0 0-69 16,0 0-39-16,0 0 18 15,-8-6 24-15,-2 6-28 16,-7 0-25-16,0 0-30 16,-5 6-3-16,-1 15-2 15,6 6-10-15,6 3-10 0,4 3 0 16,7 7-1-1,0-5-2-15,11-3 2 0,11-5-1 16,7-10-7 0,0-8-12-16,0-8-9 0,0-1-8 15,-4 0-26-15,-7-10-46 16,-3-12 21-16,-4 0 23 16,-6-1 4-16,-5 2-32 15,0 4 23-15,0 2 41 16,0 5 12-16,-9 2-29 15,-4 8 26-15,1 0 21 16,3 0 41-16,1 0 34 16,-1 12 9-16,-1 9-35 15,4 8-13-15,-3 3 4 0,7-5-7 16,2-8 13-16,0-2-14 16,0-13-32-1,0-4 0-15,0 0-41 0,13-23-43 16,7-21-36-16,5-10 41 15,-1-3 11-15,1 15-1 16,-3 13 14-16,-5 14 51 16,2 15 4-16,-3 0 62 15,-1 15 56-15,1 14-3 16,-5 9-22-16,-1-5 0 16,-2-1-4-16,-2-8-21 0,-1-8-22 15,-1-6-23 1,2-10-21-16,-1 0-2 0,4-11-11 15,4-22 0-15,3-5 11 16,0-2 2-16,2 5 10 16,-5 18-10-16,-3 5-2 15,2 12-1-15,-1 0 1 16,5 21 1-16,1 20 9 16,-1 13 0-16,-3 2 4 15,-3-2-5-15,-4-14-4 16,-1-12-5-16,-1-12-1 15,0-13-27-15,5-3-99 16,1-33-78-16,-4-25-52 16,3-14-18-16</inkml:trace>
  <inkml:trace contextRef="#ctx0" brushRef="#br0" timeOffset="33936.51">6615 14287 638 0,'0'0'163'0,"0"0"-122"16,0 0 81-16,-14 153-36 15,14-81-47-15,0 5-12 16,4 6 13-16,4-3 1 16,-4-2-3-16,0-7-12 15,-4-10-17-15,0-8-8 16,0-7-1-16,0-18-26 0,0-9-31 15,0-8-2-15,0-11 15 16,0 0 12-16,0 0 23 16,5 0 0-16,5-10 7 15,4-12 2-15,5-4 1 16,4-10 0-16,4 0 3 16,4 6 1-16,-2 4-3 15,0 8 0-15,-2 8-2 16,-4 4 5-16,-2 0-3 15,2 1 1-15,-5 0-3 16,-1-1 0-16,-5 1 2 16,-5 1 2-16,-5 1-1 0,-2 3 13 15,0 0 33 1,0 0 9-16,-16 0-20 0,-6 0-20 16,-3 0-2-16,1 18-5 15,1 10 1-15,4 2-1 16,7 6-9-1,8-1-2-15,4 0 2 0,0-9-2 16,16-3-2-16,13-8-2 16,2-7-10-16,2-8 0 15,3 0 1-15,-5-17 5 16,-4-10 5-16,-8 4 1 16,-9 0 1-16,-8 6-10 15,-2 9-5-15,0-1 16 16,-16 7 10-16,-11 2-4 0,-6 0 0 15,-1 11 3 1,5 6-6-16,3-3-2 0,6 5-1 16,4-2-17-1,10-1-62-15,6-7-129 0,0-9-162 16</inkml:trace>
  <inkml:trace contextRef="#ctx0" brushRef="#br0" timeOffset="34632.97">7170 14430 176 0,'0'0'212'0,"0"0"-115"0,0 0 33 16,0 0-23-16,0 0-37 15,0 0-14-15,-16 2-5 16,16-2-11-16,0 0 1 15,0 0 26-15,0 0 25 16,0 0-32-16,0 0-12 16,2 0-20-16,12-5-14 15,-1 0-2-15,3-3-9 16,-1-3-2-16,1 4 0 16,-3-7-1-16,1 1 0 15,-6 2 0-15,1-1 0 16,-5 3-7-16,-2 5-19 0,-2 0-48 15,0-2-111-15,0-2-171 16</inkml:trace>
  <inkml:trace contextRef="#ctx0" brushRef="#br0" timeOffset="34860.21">7346 14225 643 0,'0'0'267'16,"0"0"-267"-16,0 0 37 16,0 0-5-16,0 0-26 15,0 0-2-15,67-74-2 0,-61 64 1 16,1-4-2-16,-5 6-1 16,-2-4-29-1,0 6-85-15,0-4-113 0,0 2-389 16</inkml:trace>
  <inkml:trace contextRef="#ctx0" brushRef="#br0" timeOffset="35041.98">7492 13994 466 0,'0'0'283'16,"0"0"-171"-16,0 0 60 16,0 0-48-16,0 0-68 15,0 0-19-15,21-76-20 0,-17 62-12 16,0-1-5-16,3 3 0 15,-4-1-36-15,1-1-71 16,3 3-100-16,-3 0-57 16,5 1-11-16,0 2-102 15</inkml:trace>
  <inkml:trace contextRef="#ctx0" brushRef="#br0" timeOffset="35170.75">7600 13780 355 0,'0'0'117'15,"0"0"27"-15,0 0 16 16,0 0-86-16,0 0-22 15,0 0-8-15,37-54-11 16,-32 42-5-16,-5 0-28 16,2 0-2-16,0 2-62 15,-2-2-145-15,0-1-183 16</inkml:trace>
  <inkml:trace contextRef="#ctx0" brushRef="#br0" timeOffset="35369.94">7702 13561 476 0,'0'0'284'16,"0"0"-201"-16,0 0 10 16,0 0-33-16,0 0-51 15,0 0-7-15,0-24 0 16,8 8 3-16,4-3-5 16,1-4-41-16,1-3-20 0,-5 6-11 15,-7 6-26 1,-2 11-12-16,0 3-29 0,0 0-41 15</inkml:trace>
  <inkml:trace contextRef="#ctx0" brushRef="#br0" timeOffset="36214.82">7644 13278 70 0,'0'0'466'16,"0"0"-328"-16,0 0 13 15,0 0-51-15,0 0-36 16,0 0-24-16,-17 9-7 16,34 5-1-16,10 0 12 15,8 2 3-15,1-2-4 0,2 2-2 16,-4-2-3-1,-8 0-14-15,-6 0-7 0,-2-3-7 16,-3-3-6-16,-5 1 0 16,-4-3-4-16,-1-2 4 15,-5-4-4-15,0 0 0 16,0 0 0-16,0 0-5 16,0 0-4-16,0-6 1 15,-16-2-3-15,-2-4-13 16,-2-2 3-16,3 0 4 15,-2-7-2-15,-1 4-7 16,3-1 2-16,-6 2-4 16,1-1-4-16,2 2 11 15,2 1 14-15,7-1 3 16,3 4 4-16,2 1 0 0,6-1 0 16,0 5 14-16,0 2-2 15,0 3 2-15,0-3 2 16,0-3 1-16,12-3-11 15,10-3-3-15,4-6 1 16,4-3 3-16,1 2-2 16,-2 4 3-16,-7 7-2 15,-7 7 4-15,-1 2-3 16,-3 0 0-16,1 0-1 16,-1 0 5-16,-3 7-1 15,-3 5 2-15,-3 7 11 16,1 0-1-16,-3 7 1 0,0 0-13 15,0 4 3-15,0 3-7 16,-10-3 0-16,2 0-5 16,1-2-1-16,3-6-4 15,4-4-9-15,0-4-22 16,0-9-36-16,0-5-54 16,0 0-170-16,0-27-320 15</inkml:trace>
  <inkml:trace contextRef="#ctx0" brushRef="#br0" timeOffset="37497.33">4679 14518 555 0,'0'0'216'0,"0"0"-166"0,0 0 59 0,0 0-50 16,0 0-36-16,0 0 2 15,0 0 27-15,-30 0 8 0,28 0-2 16,-2 0-11-16,-2 0-12 16,-6-2-13-16,1-8-16 15,-7 0-6-15,1-4-12 16,0-2-24-16,2-4-1 16,1 4-3-16,1 0-15 15,0-2-56-15,0-1-36 16,2 1-59-16,-3 0-88 15</inkml:trace>
  <inkml:trace contextRef="#ctx0" brushRef="#br0" timeOffset="37851.37">4369 14195 664 0,'0'0'224'0,"0"0"-205"15,0 0 77-15,0 0-75 16,0 0-21-16,0 0-74 16,-56-54 23-16,47 24-1 15,0 6-26-15,0 2 15 16,3 5 6-16,-3 2 32 16,2 3-22-16,0-1-49 15,3 3 0-15,2 1 42 16,-1 0 54-16,1 3 16 15,0 0 79-15,-2 0 22 16,-6 1-25-16,6-4-22 16,0 2-22-16,1 2-7 15,3-4-14-15,0-2 0 0,0-1-5 16,-2-1-10-16,2 0 0 16,-2-1-12-16,-2-4-13 15,0 5-96-15,-2-4-87 16,2 3-171-16</inkml:trace>
  <inkml:trace contextRef="#ctx0" brushRef="#br0" timeOffset="37999.12">4197 13747 270 0,'0'0'312'0,"0"0"-227"16,0 0 6 0,0 0-36-16,0 0-55 0,0 0-13 15,-9-70-40-15,9 51-20 16,-4 7-6-16,-3 7-66 15,-4 5-113-15</inkml:trace>
  <inkml:trace contextRef="#ctx0" brushRef="#br0" timeOffset="38215.26">4135 13583 384 0,'0'0'191'16,"0"0"-132"-16,0 0 69 15,0 0-61-15,0 0-67 0,0 0 0 16,-11-14-28-16,11 9 2 16,0-6 0-16,4 1-33 15,-2 0 11-15,0-2 12 16,-2 2-38-16,0 1-73 16,0-4-33-16,0 5-25 15</inkml:trace>
  <inkml:trace contextRef="#ctx0" brushRef="#br0" timeOffset="38485.08">4135 13583 376 0</inkml:trace>
  <inkml:trace contextRef="#ctx0" brushRef="#br0" timeOffset="39000.58">4135 13583 376 0,'-123'53'302'0,"121"-53"-234"0,2 0 12 0,0 0-3 0,6 0-55 0,21 0 14 16,9-7 34-16,7-4-21 16,-4-2-25-1,1 4 9-15,-3-1 0 0,-8 3-13 16,-6 5-7-16,-6 2-9 16,-9 0-1-16,-4 0 0 15,-1 0-3-15,-3 0 1 16,0 0-1-16,0 0 1 15,0 0 1-15,0 0 1 16,-13 0-3-16,-10 0-25 16,-4 0-15-16,0 0 5 15,-2 12-15-15,1-1-2 16,-1 0 18-16,0 4 28 16,2-5 3-16,3 0 3 15,5-9-1-15,4-1-14 16,1 0 2-16,6-6-17 0,1-9 23 15,1-6 7-15,4 2 6 16,0-3 3-16,2-3 19 16,0 0 9-16,0-4-2 15,0-3-16-15,6-2-14 16,7 6 5-16,1 6 0 16,-1 8 8-16,1 6-3 15,-6 4 2-15,1 4-3 16,3 0 7-16,1 0-3 15,5 4 8-15,-1 13 2 0,1 2-9 16,0 6 2 0,0 0 0-16,-3 3-7 0,1 2-7 15,-3 0 7-15,-1-2-7 16,-4-4-6-16,3-8-1 16,3-5-15-16,-1-9-51 15,5-2-87-15,-3-5-156 16,-3-21-355-16</inkml:trace>
  <inkml:trace contextRef="#ctx0" brushRef="#br0" timeOffset="45418.91">13364 4847 319 0,'0'0'150'0,"0"0"-117"0,0 0 38 15,0 0-24-15,0 0-29 16,0 0 6-16,0 0 16 16,-11-6 3-16,8 3 14 15,3 3 14-15,-3 0-3 16,3 0 0-16,-2 0-16 15,2 0-25-15,0 0-9 16,0 0-11-16,8 0-1 16,15 0 21-16,6 0 4 0,5 0-6 15,-1 0-11 1,8 0 1-16,1 0-5 0,7 0 5 16,2-4-10-16,5 1-4 15,0 0 3-15,0-1 1 16,-3 3-4-16,-2-2 4 15,-6-1 0-15,-1-1 4 16,-4 0-6-16,-1 2 1 16,-4 1-1-16,-2-1 1 15,-1 3 4-15,1 0-8 16,0 0 5-16,5 0-1 16,5 0-3-16,-1 0 1 15,0 0 2-15,1-1-2 0,-6-4 0 16,-3 1 4-16,-5 2-4 15,-2 2-2-15,0 0 0 16,-3 0 0-16,2 0 5 16,-3 0-4-16,1 0 1 15,3 2-1-15,0 4 1 16,2-2 2-16,0 2-4 16,2 0 0-16,5 0 0 15,-1 2 0-15,-1 0-1 16,-1 1 2-16,-6-3-1 15,0 0 0-15,-3 0-1 16,2-2-1-16,1 0 2 16,2 0 0-16,5 2 2 15,4-1-2-15,2 2 0 16,0-4 1-16,3 2-1 0,-1-4 0 16,4 4 0-1,1-4-1-15,-3 2 3 0,1 0-5 16,-5-3 3-16,-2 0 0 15,-4 0 0-15,0 0 0 16,-3 0 1-16,0 0-1 16,4 0 1-16,1 3 0 15,2-3-2-15,-1 1 1 16,2 2 0-16,-1-3 4 16,-1 1-4-16,1 2-2 15,-5 1 2-15,4 0 1 16,-4-1 0-16,5 0 0 15,-1 1-1-15,3-2 0 0,3 2 0 16,-3-1 1-16,0 0-1 16,0 3-1-16,0 2 0 15,0-2 1-15,1 2-2 16,-1-2 2-16,-3 1 0 16,6-1 1-16,1-1-2 15,-2-1-1-15,1-2 1 16,-3-2 1-16,-2 0-8 15,-3 0 3-15,4 2 5 16,1-2 0-16,-1 0 0 16,4 0-2-16,-3 0-1 0,-6 0 2 15,-3 0 1 1,-2 0 0-16,-2-2 0 0,6-4 0 16,2 1-1-16,3-2 0 15,5 1 1-15,-5-2-5 16,-7 4 5-16,-2 4 0 15,-6 0-1-15,-2 0-1 16,-1 0 2-16,3 0 1 16,1 0-1-16,0 0 0 15,5 0 0-15,-2 0-5 16,0 0 3-16,2 0 0 16,-4 0 2-16,-3 0 1 15,0 0-1-15,1 0 0 16,-1 0 0-16,2 0 0 0,5 0 2 15,0 0-2-15,-2 0 0 16,0 0 0-16,0 0 0 16,4 0 2-16,4 0-2 15,1 0 0-15,-3 0 0 16,0-4-1-16,-1 2-4 16,-3-2-2-16,-3 0 3 15,3 2 1-15,-2 2 1 16,5-3 2-16,-6 3 0 15,3 0-2-15,0 0-2 16,-2 0 3-16,2 0-4 0,-1 5 5 16,5-1 0-1,0-2 0-15,0-2-4 0,3 0-1 16,-1 0-5 0,1 0 4-16,-5 0-1 0,-4 0 7 15,-3 0 0-15,-4 0 0 16,0 0-1-16,1 0 0 15,-4 0 0-15,5 0 1 16,-1 0 0-16,0 0 0 16,0 0 0-16,4 0 0 15,-1 0 0-15,0 0-1 16,3 0 0-16,-2-2 1 16,1 2 0-16,-1 0 0 15,0 0 0-15,-4 0-2 16,0 0-4-16,-3 0-1 15,-5 0 0-15,3 2 6 0,-1 0 1 16,1 2 0-16,-1-2-5 16,1-2-2-16,0 0 1 15,0 2 4-15,1-2 0 16,3 0 1-16,5 2 1 16,-1-2 0-16,0 0 0 15,-1 0 0-15,-3 0 0 16,-2 0 0-16,-8 0 1 15,0 0-1-15,-1 0 1 16,-1 0-1-16,4 0 0 16,1-2 1-16,3-4-1 0,-1 0 1 15,1 2-1 1,1-2 1-16,0 1-1 16,0-1 3-16,1 3-3 15,-1-4 0-15,-3 4 1 0,-5 1-1 16,-3 0 0-16,-4 0 1 15,-2 0 2-15,0-5 4 16,0 0 1-16,0-8-1 16,0 1-5-16,0-1-1 15,0-3 2-15,0-3 6 16,4 1-3-16,-4-2 0 16,0-3 5-16,2-2-9 15,-2 1 0-15,2-2-2 0,-2 0 2 16,0-4 4-1,0-2-5-15,0-2 0 0,0 1 0 16,0 0 1-16,0-2-2 16,0-1 0-16,0 0 0 15,0 3-1-15,4-2 1 16,5 3 1-16,0 2 0 16,-4-1 4-16,1 5-4 15,-1-1-1-15,-1 3 7 16,-2-1-6-16,0-1-1 15,-2 2 0-15,2 1 0 16,-2-2 5-16,0 5 2 16,0 2-1-16,0 2-5 15,0 0-1-15,0 0 0 0,0 1-1 16,0 2-1-16,0 5 2 16,0 1 2-16,0 3 0 15,0 3-2-15,0-1 8 16,0-2-4-16,-13 3-4 15,-5 0-3-15,-1 1 2 16,-4 0 1-16,-1-2 0 16,-1 0 0-16,-2-4 1 15,-4 1 0-15,-3 1 2 16,-3-1-3-16,-1 0 3 16,-2 2-2-16,-3-4 4 15,-1 4 2-15,-3-1 1 16,-6 0 2-16,0 1-5 15,-3 1-4-15,0 4-1 0,9-1 2 16,2-2-1 0,6 3 4-16,1-1-1 15,-3 1 2-15,-1 0-5 0,-5 0 6 16,-2 0 4-16,-6 0-7 16,-4 0 1-16,4 4-3 15,-6-3 3-15,4 2-5 16,-3-3 0-16,-2 0 0 15,4 0-2-15,4 0 1 16,2 0-2-16,6 0 3 16,-1 0 1-16,1 0 1 15,-2-4-3-15,4 1 2 16,-1 3-2-16,1 0 0 0,-1 0 1 16,-1 0 0-16,-6 0 1 15,-4 0-1-15,-1 0 0 16,-5 0 0-16,4 0 3 15,0 0-3-15,6 0 0 16,-2 0-2-16,2-4 2 16,-2 1 0-16,-2 0 1 15,-2 2-1-15,2 1 0 16,-4 0 1-16,-3 0 0 16,-1 0-1-16,-3 0 0 0,-2 0 0 15,5 0 0 1,2 0 1-16,1 0-1 15,3 0-1-15,5 0 0 16,4 0-3-16,-2 0 4 0,1 0 1 16,0 0-1-16,-2 0 0 15,-2 0 0-15,-2 0 0 16,-3 0 0-16,-6 0 0 16,-2 0 0-16,-2 0 0 15,0 0 1-15,0 0-1 16,-3 0 3-16,6 0-3 15,-1 0-1-15,3 0 1 16,1 0 0-16,7 0 0 16,-2 0 1-16,2 0 0 15,-4 0 2-15,-4 0-3 0,-7 0 0 16,-2-3 0-16,-2-3-1 16,2 1 1-16,3 1-1 15,4 2 1-15,-1 2 0 16,3 0-2-16,-5 0 2 15,2 0 2-15,5 0-2 16,4 2 0-16,6 3 0 16,3-1 1-16,2 1-3 15,2 0 3-15,1-2-2 16,4-2 1-16,0 1 0 16,0-2 4-16,-2 0-4 15,-1 0-2-15,1 0 1 16,0 0 1-16,-3 0-3 15,3 0 3-15,-1 0-2 0,5 0 2 16,3 0-10-16,4 0 7 16,2 0 2-16,4 0 1 15,5 0 0-15,0 0-3 16,7 3 3-16,-1-3 0 16,3 1 0-16,3-1-4 15,-4 0 0-15,6 4 2 16,-1-1 1-16,-3-2 0 15,4 4 0-15,-3-2-1 16,1 3 2-16,-4-2-2 16,1 3 2-16,0-5 0 15,2 2-2-15,2-3-1 16,3 2 3-16,2-2 0 0,0 4-1 16,2 0 1-16,-5 10-3 15,0 3 2-15,-4 3-3 16,-1 8 4-16,1 3-1 15,-7 2 1-15,3-2 0 16,-1 0 2-16,3 1 0 16,0-2-4-16,2 6 2 15,2-5 0-15,5-3 2 16,2-3-1-16,0-2-1 16,0 3 0-16,11-4 1 15,7 6 0-15,-3-4-1 16,4 7 0-16,-4-1 0 15,1 3 0-15,-5 7 0 0,-2 1 1 16,0 2 2-16,-5 2-2 16,0-3-1-16,-4-6 0 15,0-3 0-15,0-5 4 16,0-8-4-16,0-4 3 16,0-4-3-16,0-3-1 15,0-2 1-15,0 0 0 16,0-3 0-16,0-2 0 15,0 1-1-15,0 1 2 16,0-2-1-16,0 2 1 16,0 0 0-16,0 2 0 15,0-6 1-15,0-1-2 0,0 3 0 16,0-3 0 0,0 0-1-16,0 0 0 0,0 0-9 15,0 0-2-15,0 0-8 16,0 0 8-16,0 0-9 15,0 7-13-15,0 4-28 16,0 8-67-16,0 6-113 16,0-4-144-16</inkml:trace>
  <inkml:trace contextRef="#ctx0" brushRef="#br0" timeOffset="61787.28">4783 15477 658 0,'0'0'75'0,"0"0"-71"16,0 0 68-16,0 0 3 15,0 0-39-15,0 0-27 16,0 0-3-16,-4-4 16 15,4 4 11-15,4 0 8 0,5 0-11 16,2 4 13 0,2-4 2-16,5 3 1 0,5 1-19 15,2 2 1-15,3 2-11 16,6-2-4-16,2 2-1 16,-1-4-5-16,3 1 6 15,-1-3-7-15,2-1 2 16,1 4-3-16,-3-4 1 15,1 3-2-15,-2 0 5 16,2-4-8-16,2 5 4 16,4-1-3-16,1-3 7 15,-1 3 1-15,1 1-9 16,-3-1 3-16,-2 0-3 16,1-3 2-16,1-1-3 0,0 0 1 15,-1 0 3-15,-6 0-2 16,-1 0 0-16,-5 0-2 15,0 0 2-15,2 0 0 16,-2 0-3-16,0 0 5 16,6 0-4-16,-3 0 0 15,3 0-2-15,3 0 2 16,-2 0 0-16,2 0 1 16,-3 0 1-16,3 0-1 15,2 0 1-15,-2-1 1 16,0-3-2-16,0 0 0 0,-1-1 0 15,2 1-1-15,-1 0 4 16,-3 0-3-16,1 2 1 16,1-2-1-16,2 4 2 15,1 0-2-15,-5 0 0 16,1 0 1-16,-5 0-2 16,-2 0 3-16,2 0-3 15,-2 0 3-15,0 0-2 16,0 0 0-16,-2 0 2 15,2 0-4-15,-2 0 2 16,0 0-1-16,-1 0 0 16,1 0 2-16,-1 0-2 15,-3 0 0-15,-3 0 1 16,-7 0-1-16,-2 0 0 16,-7 0 0-16,0 0 0 0,-4 0 1 15,0 0 2 1,0 0-1-16,0 0-1 0,0 0 2 15,0 0-3-15,-6 0-17 16,-13 0-51-16,-8 0-96 16,2 18-244-16</inkml:trace>
  <inkml:trace contextRef="#ctx0" brushRef="#br0" timeOffset="97404.79">6515 14662 293 0,'0'0'12'0,"0"0"42"0,0 0 55 0,0 0-61 15,0 0-26-15,0 0 12 16,0 0 3-16,0 6 10 15,0-6 27-15,0 4 7 16,-3 1 4-16,-2-2-3 16,3 1 1-16,-2-2-26 15,4 2-14-15,-2-4-12 16,0 0-1-16,-1 1-9 16,1-1 2-16,0 0-4 15,2 0 0-15,0 0 2 16,0 0-6-16,0 0-4 15,0 0-11-15,0 0-2 0,0 0-5 16,11 0 6-16,16 0 1 16,10-1 5-16,6-12 3 15,4 0-6-15,0-1 1 16,-1 0 2-16,-6-2-4 16,-1 6 0-16,-8 0-1 15,-10 6 2-15,-5 1-2 16,-7 3-1-16,-7 0-5 15,-2 0-22-15,0 0-23 16,-31 17-61-16,-15 7-296 16</inkml:trace>
  <inkml:trace contextRef="#ctx0" brushRef="#br0" timeOffset="126073.11">11309 10018 360 0,'0'0'193'0,"0"0"-118"0,0 0-21 15,0 0-2-15,0 0-8 16,0 0 6-16,0 0-1 16,29 0 2-16,-29 0 2 15,0 0-6-15,2 0-4 0,-2 0-10 16,0 0 6 0,0 0-9-16,0 0-7 0,0 0-6 15,0 0 8 1,0 2-15-16,2 8 0 0,6 3-3 15,-4-2-5-15,0 3-1 16,1 5-1-16,-1 2-17 16,-4 8-45-16,0 6-42 15,0 4-35-15,0-6-54 16,6-2-19-16,-1-13-55 16</inkml:trace>
  <inkml:trace contextRef="#ctx0" brushRef="#br0" timeOffset="126334.44">11373 10622 197 0,'0'0'243'15,"0"0"-114"-15,0 0-19 16,0 0 19-16,0 0-56 15,0 0-16-15,0 29-1 16,0-17-3-16,0-1-9 16,0-1-20-16,0 5-10 15,0-2-12-15,-6 5-2 16,0 2-25-16,-1 6-73 16,0 2-56-16,0-2-120 15,5-2-242-15</inkml:trace>
  <inkml:trace contextRef="#ctx0" brushRef="#br0" timeOffset="126558.16">11332 11114 465 0,'0'0'209'0,"0"0"-168"15,0 0 28-15,0 0-8 16,0 0-44-16,0 0-17 0,6 45-1 15,-4-39-24-15,2 4-26 16,-1 4-49-16,-3 4-51 16,0 4-134-1</inkml:trace>
  <inkml:trace contextRef="#ctx0" brushRef="#br0" timeOffset="126711.15">11381 11610 338 0,'0'0'154'0,"0"0"-87"16,0 0 30-16,0 0-17 15,0 0-51-15,0 0-29 16,0 80-1-16,2-70-42 16,2 2-49-16,-1 4-92 15,-3 4-75-15</inkml:trace>
  <inkml:trace contextRef="#ctx0" brushRef="#br0" timeOffset="126867.96">11394 11975 332 0,'0'0'117'15,"0"0"-21"-15,0 0-18 16,0 0-35-16,0 0-14 16,0 0-24-16,2 94-5 15,-2-70-49-15,0 6-77 16,-6 3-173-16</inkml:trace>
  <inkml:trace contextRef="#ctx0" brushRef="#br0" timeOffset="127030.37">11347 12584 596 0,'0'0'42'16,"0"0"-11"-16,0 0 16 15,0 0-47-15,0 0-53 16,-9 124-63-16,7-91-137 16</inkml:trace>
  <inkml:trace contextRef="#ctx0" brushRef="#br0" timeOffset="127203.55">11307 13171 607 0,'0'0'62'0,"0"0"-39"16,0 0 64-16,0 0-52 15,0 0-31-15,0 0-4 16,-13 109-39-16,13-92-77 16,0-3-112-16</inkml:trace>
  <inkml:trace contextRef="#ctx0" brushRef="#br0" timeOffset="127348.97">11276 13741 175 0,'0'0'139'0,"0"0"-139"15,0 0-39-15,0 0-50 16</inkml:trace>
  <inkml:trace contextRef="#ctx0" brushRef="#br0" timeOffset="127615.62">11222 14496 226 0,'0'0'68'16,"0"0"-68"-16,0 0 0 15,0 0-81-15</inkml:trace>
  <inkml:trace contextRef="#ctx0" brushRef="#br0" timeOffset="127807.53">11267 14945 519 0,'0'0'134'16,"0"0"-125"-16,0 0 78 16,0 0-53-16,0 0-34 15,0 0-84-15,0 94-41 16,0-72-134-16</inkml:trace>
  <inkml:trace contextRef="#ctx0" brushRef="#br0" timeOffset="128069.49">11302 15486 273 0,'0'0'104'0,"0"0"-78"16,0 0 71-16,0 0-48 15,0 0-39-15,0 0 6 16,11 107 9-16,-9-99 10 0,2 2 9 15,-2 0 41 1,-2 2-22-16,0 0-20 0,0 4-20 16,0 2-16-16,0 8-7 15,0 4-45-15,-2 1-118 16,-12 9-137-16</inkml:trace>
  <inkml:trace contextRef="#ctx0" brushRef="#br0" timeOffset="128272.85">11307 16351 442 0,'0'0'127'0,"0"0"-123"16,0 0 64-16,-25 104 2 15,23-92-25-15,2-2-20 16,0-2-25-16,0-2 0 15,0 2-33-15,0 5-29 16,0 6-29-16,0 6-104 16</inkml:trace>
  <inkml:trace contextRef="#ctx0" brushRef="#br0" timeOffset="128466.3">11329 17038 388 0,'0'0'240'0,"0"0"-232"0,-4 117 21 16,-2-81 59-16,-2 0-70 15,6-9-18-15,2-4-44 16,0-11-3-16,0 3-59 16,0-2-73-16,0 3-69 15</inkml:trace>
  <inkml:trace contextRef="#ctx0" brushRef="#br0" timeOffset="128605.31">11284 17558 372 0,'0'0'63'15,"0"0"-23"-15,0 0 39 16,0 0-36-16,0 0-25 0,0 0-9 16,0 62-9-16,0-58-3 15,0 1-96-15</inkml:trace>
  <inkml:trace contextRef="#ctx0" brushRef="#br0" timeOffset="129943.92">11205 13866 339 0,'0'0'199'0,"0"0"-152"16,0 0 0-16,0 0 7 15,0 0-18-15,0 0 0 16,0 0 15-16,17 11-3 0,-12 1 5 16,-3 3-9-1,1 5 0-15,-1 6-16 0,-2 2-14 16,2 2-4-16,-2 1-3 15,0-4 6-15,0 2-4 16,0-9-4-16,2-2-4 16,2-4-1-16,-2-2-6 15,-2-6-29-15,0-2-43 16,0-2-60-16,0-2-134 16</inkml:trace>
  <inkml:trace contextRef="#ctx0" brushRef="#br0" timeOffset="130182.22">11307 14503 526 0,'0'0'130'0,"0"0"-121"15,0 0 73-15,0 0 7 16,0 0-45-16,0 0-19 15,-23 71-2-15,23-66-6 16,0-4-12-16,0 3-5 16,-2 3-9-16,0-1-60 15,-2 11-123-15,-3-7-253 16</inkml:trace>
  <inkml:trace contextRef="#ctx0" brushRef="#br0" timeOffset="132365.04">13318 9807 368 0,'0'0'188'0,"0"0"-165"15,0 0 26-15,0 0-17 16,0 0-12-16,0 0-5 16,0 0 30-16,4-6 26 15,-4 5-3-15,0-2-2 16,0 3-9-16,0 0 10 16,0 0-8-16,0-1-11 0,0-3-16 15,-17-1-18 1,-7 3-11-16,-7 0-1 0,-3 2-2 15,-3 0 2-15,-1 0-1 16,5 0-1-16,-1 6 0 16,5 8-4-16,7 1-5 15,6 3 2-15,5 2 3 16,7 7 4-16,4 8 7 16,0 6-6-16,2 4 5 15,15 1-5-15,1 0 0 16,-2 4 6-16,-5 7 3 15,-4 2 4-15,-5 5-10 16,-2 5 4-16,0-5-4 0,-7-5-3 16,-11-9 0-16,-1-12 0 15,0-8-1-15,4-10 1 16,3-13-2-16,6-2-1 16,4-5-2-16,2 0-8 15,0 0-10-15,6-15 22 16,17-2 4-16,6 3 0 15,0 5 1-15,0 2-3 16,2 4-1-16,-2 0 2 16,2 0-3-16,0 3 1 15,3 0 1-15,-1 0-2 16,-4 0 0-16,-2-1 0 16,-8 1-8-16,-7-3-18 15,-7-3-36-15,-5-6-81 0,0-12-105 16,-9-8-96-16</inkml:trace>
  <inkml:trace contextRef="#ctx0" brushRef="#br0" timeOffset="132573.14">13063 10305 667 0,'0'0'93'0,"0"0"-49"0,0 0 48 16,0 0-28-16,0 0-29 0,0 0-13 16,100-83-13-1,-80 82-2-15,-4 1-7 0,-3 0-20 16,0 0-43-16,3 8-75 16,-1 10-106-16</inkml:trace>
  <inkml:trace contextRef="#ctx0" brushRef="#br0" timeOffset="132823.2">13426 10338 806 0,'0'0'66'0,"0"0"-30"0,0 0 30 15,0 0-19-15,0 0-21 16,0 0-18-16,114-27-8 16,-95 23-12-16,-3 2-50 15,-1 2-55-15,-1 0-146 16,-5 0-139-16</inkml:trace>
  <inkml:trace contextRef="#ctx0" brushRef="#br0" timeOffset="133246.21">13947 10303 560 0,'0'0'56'0,"0"0"73"16,0 0 15-16,0 0-76 15,0 0-16-15,0 0 6 16,-18-32 15-16,1 32-18 0,-4 0-20 16,-3 17-22-1,2 12-10-15,0-1-3 0,1 3 8 16,8 2-6-1,7-1-2-15,3 2 6 0,3-2-4 16,0 0-1-16,18-2-1 16,7-7 0-16,4-6-1 15,4-8-6-15,2-9-7 16,-1 0-20-16,1-15-24 16,1-17-17-16,-3-4 2 15,-6 2 12-15,-7 7-24 16,-9 2-69-16,-7 11-80 15</inkml:trace>
  <inkml:trace contextRef="#ctx0" brushRef="#br0" timeOffset="133558.07">14205 10319 481 0,'0'0'335'0,"0"0"-280"16,0 0 70-16,0 0 6 15,0 0-70-15,0 0-36 16,-21-14-8-16,0 14 4 16,-1 10-2-16,-5 13-11 15,2 14-4-15,4 1 3 16,5 2-5-16,9-2 6 16,7-8-4-16,0-8-3 15,9-8-1-15,18-6-4 16,6-8 2-16,6 0 0 0,-4 0-1 15,-2-14-18-15,-6-8-19 16,-7-1-38-16,-8-7-73 16,-6 3-40-16,-6 2-54 15,0-2-129-15</inkml:trace>
  <inkml:trace contextRef="#ctx0" brushRef="#br0" timeOffset="134037.14">14205 10319 401 0,'129'6'230'16,"-121"12"-157"-16,1 0 67 0,3 2-45 16,0 2-13-16,-1 6 11 15,-2 3 4-15,-4 0-25 16,-3 1-21-16,0-1-23 16,-2-8-11-16,0-5-15 15,0-8-2-15,0-5 0 16,0-5-5-16,2 0-18 15,1-25-11-15,1-15 13 16,4-12 16-16,9 0-9 16,0 4-12-16,1 10 8 0,0 12-5 15,0 10 14 1,-4 8 9-16,1 8 0 16,3 0 2-16,-3 8-1 15,3 15 14-15,-5 8 1 0,-4 1-2 16,-2-4-5-16,-2-6 2 15,-1-8-8-15,-2-10-3 16,0-4 0-16,2 0-16 16,3-20-11-16,0-14 6 15,4-7 8-15,2 4 3 16,3 11-2-16,-1 12 8 16,-1 14 1-16,1 0 1 15,-1 18 2-15,3 18 9 16,0 6-8-16,-7 2 4 15,0-10-3-15,-4-6-2 16,-1-12-9-16,-1-10-68 16,0-6-69-16,-1-2-112 0,1-30-158 15</inkml:trace>
  <inkml:trace contextRef="#ctx0" brushRef="#br0" timeOffset="134725.12">14939 10288 384 0,'0'0'114'0,"0"0"8"0,0 0 13 0,0 0-54 15,0 0-42-15,0 0-2 0,14 36 3 16,-14-35 6 0,0-1 7-16,0 4-19 0,0-4-5 15,0 0-4 1,0 0-7-16,0 0-1 0,0 0-5 15,0 0-1-15,0 0 3 16,0 0-9-16,0 8 5 16,0 4-4-16,2 10 10 15,0 8-5-15,0 4-4 16,2 2-4-16,-2-4-3 16,1-2 4-16,-1-10-4 15,-2-8 2-15,0-6 0 16,2-6-2-16,-2 0-4 15,0-24-4-15,0-17 8 16,2-14 3-16,2-5-3 0,6 3 1 16,1 5-1-16,2 14-3 15,3 12 1-15,-3 8-3 16,3 11-1-16,4 7-3 16,2 0 4-16,3 11 5 15,-3 17 2-15,-2 7 2 16,-2 5-2-16,-5 0 4 15,-2-5-4-15,-2-8 4 16,-5-11-1-16,-1-10-2 16,-1-6-3-16,-2 0-1 15,0 0-7-15,0-12-12 16,0-16 10-16,0-6-10 0,0-2 0 16,9 3 0-1,6 10 7-15,2 5 2 0,2 11-1 16,3 7 5-16,1 7 0 15,-4 21 7-15,0 8 9 16,-1 4 1-16,-5-4 6 16,0-2 4-16,-1-6 0 15,-4-9-1-15,-1-11-12 16,-3-3-7-16,-4-5-5 16,0 0-46-16,0-24-98 15,0-9-24-15,0-9-94 16</inkml:trace>
  <inkml:trace contextRef="#ctx0" brushRef="#br0" timeOffset="135120.84">15692 10175 417 0,'0'0'231'0,"0"0"-162"0,0 0 64 15,0 0-48-15,0 0-23 16,0 0 5-16,-49-8-4 15,28 16-8-15,0 20-17 16,0 7-16-16,-1 9-9 16,7 8-6-16,11 1 0 15,4-1 3-15,0-4-7 16,17-6-3-16,16-9-1 16,10-16-19-16,3-14-13 0,4-3-17 15,-6-14-10 1,-6-17-4-16,-9-3 5 0,-11 0 42 15,-16 2 10 1,-2 4-1-16,-4 8 8 0,-25 5 15 16,-7 10 20-16,-5 5-1 15,4 0 2-15,3 5 1 16,5 12 0-16,7 4-16 16,9-7-6-16,4 3-15 15,9-7-6-15,0-6-63 0,0-4-91 16,15-6-96-1,10-24-125-15</inkml:trace>
  <inkml:trace contextRef="#ctx0" brushRef="#br0" timeOffset="135618.96">15959 10326 529 0,'0'0'291'0,"0"0"-252"16,0 0 107-16,0 0-19 15,0 103-91-15,0-93-8 16,0-2-11-16,0-4-9 16,0-2-4-16,0-2 2 15,0 0-6-15,0 0-15 16,0-18 12-16,0-16 3 16,0-8 2-16,6-4 0 15,6 0 0-15,-1 1-1 0,7 10 1 16,-1 4 1-16,4 7 0 15,4 9-2-15,-1 4-1 16,2 9 0-16,-1 2-3 16,-5 0-3-16,-5 0 6 15,-5 20 1-15,-10 6 13 16,0 6 5-16,0 4-9 16,-14 0-7-16,-1 1 8 15,-3-3-7-15,5-4-3 16,1-3 5-16,8-2 4 15,2-6 0-15,2-4-10 16,0-5 0-16,0 1 0 16,8-4-3-16,13 3 3 0,5-4 1 15,3 0 1-15,3-2-2 16,-1-4 0-16,0 0-11 16,-2 0-18-16,0-19-25 15,-6-6-50-15,-6-7-78 16,-1 2-83-16,-10 0-56 15</inkml:trace>
  <inkml:trace contextRef="#ctx0" brushRef="#br0" timeOffset="135998.91">16576 10167 174 0,'0'0'217'0,"0"0"-94"0,0 0 55 0,0 0-35 0,0 0-57 15,0 0 1-15,2-49-5 16,-13 49-5-16,-9 0-15 16,-7 8-18-16,1 16-25 15,-1 8-5-15,3 7 2 16,5-2-7-16,7 6-4 15,7-1 0-15,5-3 0 0,0 3-1 16,2-11 0-16,18-3-4 16,7-8 0-16,8-10-6 15,4-10-9-15,5 0-30 16,3-20-7-16,-3-11-39 16,-6-2-48-16,-9 1-7 15,-11 3-36-15,-11 4-33 16,-5 7-168-16</inkml:trace>
  <inkml:trace contextRef="#ctx0" brushRef="#br0" timeOffset="136444.32">16964 10176 16 0,'0'0'0'0,"0"0"0"0,0 0 0 0,0 0 63 0,0 0 76 16,0 0 34-16,-16-9 31 15,7 9-26-15,-6 0-49 16,-5 5-46-16,-5 16-21 16,3 7-26-16,7 5-14 15,1 6 12-15,9 5-4 16,5 4-1-16,0-1-19 15,0 0 10-15,19-8-20 16,7-18-7-16,4-13-34 16,5-8-53-16,3-8-46 15,-3-25 2-15,-6-8-31 16,-4 0-85-16,-14-1-3 16</inkml:trace>
  <inkml:trace contextRef="#ctx0" brushRef="#br0" timeOffset="136570.54">17062 10315 113 0,'0'0'233'16,"0"0"-34"-16,0 0-37 0,-131 34-14 15,104-7-43 1,2 4-13-16,5-6-27 0,7-4-20 16,2-9-26-16,4-6-19 15,0-6-50-15,3 0-145 16,0-14-319-16</inkml:trace>
  <inkml:trace contextRef="#ctx0" brushRef="#br0" timeOffset="138677.98">12773 12014 392 0,'0'0'169'0,"0"0"-116"0,0 0 39 0,0 0 5 16,0 0-43 0,0 0-17-16,0 0 12 0,0 0-2 15,0 0 6-15,0 0 1 16,0 0 4-16,-2-5-17 15,-2-7 7-15,1-10-13 16,0-10-14-16,3-10-6 16,0-10-14-16,0-4 1 15,0-4-1-15,0 1 6 16,0 5-7-16,3 8 1 16,0 9-1-16,-1 8 0 15,0 11 0-15,0 8-5 16,3 8 3-16,-3 2-2 0,2 0-5 15,5 0 0 1,5 0 9-16,3 12 0 0,5 6 2 16,5 7-4-16,0 4 3 15,0 5-1-15,-2 9 7 16,-6 5-7-16,-3 2 3 16,-5 2-3-16,-2 0 2 15,-2-6-2-15,-3-4 0 16,1-9 0-16,-3-12 4 15,-2-7-8-15,2-12-3 16,-2-2-24-16,0 0-22 16,0-24-80-16,-9-2-52 0,-9 2-55 15,-7 10-25-15</inkml:trace>
  <inkml:trace contextRef="#ctx0" brushRef="#br0" timeOffset="138881.87">12715 11841 687 0,'0'0'100'0,"0"0"-71"0,0 0 61 0,0 0-7 16,0 0-25-16,145-50-23 15,-103 34-17-15,-4 3-4 16,-11 5-14-16,-7 7-5 15,-11 1-56-15,-7 1-118 0,-2 21-208 16</inkml:trace>
  <inkml:trace contextRef="#ctx0" brushRef="#br0" timeOffset="140086.41">14995 11496 360 0,'0'0'136'0,"0"0"-37"0,0 0 46 0,0 0-35 16,0 0-41-16,0 0 8 15,-46-7-6-15,44 7-10 16,2 0-12-16,0 1-14 15,0 19-6-15,0 10 9 16,0 6 4-16,0 6-2 16,0 0-2-16,0 5-10 15,0-6-3-15,8-2-6 16,5-5-10-16,-3-6-8 16,0-2 1-16,-1-4-1 15,-7-5 2-15,0-10-3 16,0-6 0-16,-2-1-4 15,0 0 1-15,0-7-5 0,0-17-3 16,-8-6 8-16,-9-3-7 16,0 2 10-16,-1-1-2 15,3 0 0 1,-1-3-2-16,3-3-3 0,3-2-9 16,6-4-3-16,4 1-2 15,0 0 2-15,0 3 9 16,18 6 3-16,5 8-2 15,0 9 0-15,4 12-2 16,7 5-2-16,-1 0 6 16,-2 4 7-16,-4 14 0 15,-9 6 0-15,-9 6 6 16,-9 2 8-16,0 4 3 16,0-2-5-16,-23-8-6 0,0-8-4 15,-2-7-1-15,0-4-1 16,8-5 0-16,3 0-2 15,5-2 1-15,9 0-8 16,0 0 0-16,0 0-3 16,3 0-4-16,21-6 9 15,5 0 3-15,7 6 3 16,1 0-2-16,1 0 3 16,-2 10 0-16,-3 11 0 15,-4 4 4-15,-9 3 1 16,-11 5 6-16,-9 1 1 0,0-2 8 15,-9-4-10 1,-24-2-2-16,-7-10 1 0,-3-8-6 16,1-8-2-16,5 0-1 15,5-10-4-15,8-13-13 16,5 4-32-16,13-1-80 16,6 3-163-16,0 6-243 15</inkml:trace>
  <inkml:trace contextRef="#ctx0" brushRef="#br0" timeOffset="141543.5">17463 11245 320 0,'0'0'249'0,"0"0"-182"0,0 0 36 16,0 0-11-16,0 0-52 16,0 0-12-16,-31-14 6 15,20 14-5-15,-3 0 6 16,-1 0-6-16,-3 12 19 16,-3 4 15-16,2 4-12 15,-6 4-14-15,3 5-9 16,2 3-1-16,2 4-10 15,5 4-11-15,9 0 5 0,4 2 1 16,0 0 4 0,0 0-3-16,4-4-4 0,13-6 0 15,10-4-7-15,2-7-2 16,9-9-1-16,1-9-3 16,3-3 3-16,0 0 1 15,-5-15 0-15,-2-10 2 16,-10 1 0-16,-4 2 1 15,-10 8-3-15,-6 7 0 16,-5 0 6-16,0 7 2 16,0 0 3-16,0 0-5 15,0 0-2-15,-12 5-4 0,1 7-4 16,1 1 3 0,0 2 0-16,1 1 1 0,1-5 0 15,-4 8 2-15,-1-2-2 16,-5 2 0-16,-4-1 0 15,-3-5 0-15,-4-3 0 16,3-3-5-16,-1-7 0 16,0 0-3-16,2-10-5 15,1-20-6-15,0-13 12 16,5-8-17-16,6-8-5 16,7-2-2-16,6 7-7 15,0 3-13-15,0 6 13 16,0 10-6-16,11 5-23 0,2 10 14 15,5 9 19 1,2 10-25-16,0 1-32 0,7 0 23 16,0 9-23-1,-1 3-159-15</inkml:trace>
  <inkml:trace contextRef="#ctx0" brushRef="#br0" timeOffset="145448.39">13979 13018 483 0,'0'0'180'0,"0"0"-158"0,0 0 82 16,0 0-27-16,0 0-42 15,0 0-11-15,0 0 8 16,-14 72 7-16,23-48 24 0,2 3 5 15,0 9-24-15,-4 1-6 16,0 6-6-16,-3 5-9 16,0 6-12-16,-4 2 5 15,0 1-1-15,0-2-1 16,0-9-2-16,0-8-7 16,0-12 0-16,0-5-5 15,0-11 1-15,0-6 0 16,0-4-1-16,0 0-3 15,0-3-7-15,0-22-6 16,0-11 16-16,-4-7 1 0,-2-6-1 16,-3 2-1-1,1-6-3-15,0 2 0 0,-3 1-2 16,1 0 3-16,0 1 0 16,3 5-3-16,3 0 5 15,2 2-1-15,2 2-5 16,0 4-12-16,0 4 5 15,0 4 8-15,0 1 2 16,10 6 2-16,13 2-3 16,8 4 1-16,3 6-2 15,1 8 0-15,-2 1 3 16,-1 3-3-16,-3 22 5 16,-7 8 1-16,-9 10 0 15,-6 3 5-15,-7 4-1 16,0 0 15-16,-11-5 4 0,-16-8-9 15,-4-5 3 1,0-7-1-16,2-10-5 0,2-2-2 16,7-10-9-16,6-1 0 15,8-2-11-15,2 0-33 16,4 0-54-16,0 0-145 16,0-5-88-16</inkml:trace>
  <inkml:trace contextRef="#ctx0" brushRef="#br0" timeOffset="145829.12">14321 13345 1 0,'0'0'780'0,"0"0"-749"0,0 0 27 16,0 0 49-16,0 0-59 15,-8 104-36-15,19-78 24 16,-1 2 19-16,2 0-9 16,-3 0 0-16,-3-1-8 15,2-10-9-15,-4-5-10 16,3-5-10-16,-5-7-8 16,2 0-1-16,0-11-6 15,-2-23 6-15,3-12 10 0,-5-6 4 16,3 0-12-1,-1 6-1-15,2 10 0 0,3 10-1 16,-1 8-1-16,3 6-1 16,3 6-10-16,-1 1-12 15,0 5-10-15,4 0-21 16,-1 0-41-16,6 0-65 16,0 0-82-16,3 0-63 15</inkml:trace>
  <inkml:trace contextRef="#ctx0" brushRef="#br0" timeOffset="146150.32">14660 13287 201 0,'0'0'170'0,"0"0"-88"0,0 0 68 16,0 0-22-16,0 0-6 16,0 0-2-16,-15 0 33 15,-5 0-66-15,-3 2-45 16,3 11-19-16,0 6-16 15,4 3 1-15,3 6-7 16,5 4 2-16,2 0-3 16,6-2 2-16,0-2-2 15,8-7 0-15,13-10 0 16,11-9-2-16,6-2-1 16,6-19 0-16,4-18 3 15,-6-3-1-15,-11-2-8 16,-11 8-13-16,-13 6-27 0,-7 10 1 15,0 6-8-15,-16 9-8 16,-6 3-65-16,4 0-155 16,5 17-150-16</inkml:trace>
  <inkml:trace contextRef="#ctx0" brushRef="#br0" timeOffset="146648.01">15021 13297 406 0,'0'0'226'16,"0"0"-109"-16,0 0 42 0,0 0-43 15,0 0-52-15,0 0-29 16,-66-14-1-16,41 14-7 16,0 22-9-16,1 7-12 15,6 8-2-15,4 1 0 16,12 0-4-16,2-2 0 15,0-8 0-15,23-6 3 16,4-12-1-16,4-10-4 16,6 0 0-16,3-24 2 15,1-18 5-15,-5-6-1 16,-7-6-1-16,-10-2 0 16,-7-12 0-16,-8-9 3 15,-2-6 3-15,-2 8-7 0,0 6 3 16,-6 18-1-16,-10 13 5 15,3 12-5-15,3 15 1 16,2 11-1-16,3 0-2 16,5 18-2-16,0 22-2 15,0 15 2-15,0 5 0 16,0 2 0-16,9-2 1 16,7 1-1-16,-3 1 0 15,1 0-3-15,-3 1 2 16,-1-6-13-16,6-6-13 15,2-14-34-15,4-11-102 16,5-18-26-16,0-8-85 0</inkml:trace>
  <inkml:trace contextRef="#ctx0" brushRef="#br0" timeOffset="146937.51">15418 13261 201 0,'0'0'594'15,"0"0"-516"-15,0 0 45 0,0 0 11 16,-45 114-69-16,45-81-24 16,0-6-10-16,0-3-6 15,14-4-6-15,3-10-5 16,8-4-11-16,4-6 5 16,4-4-5-16,1-22 1 15,1-10 1-15,-8-6-5 0,-4 2-1 16,-11 4-3-16,-5 8-3 15,-7 10 5 1,0 7 2-16,0 10-16 0,-11 1-23 16,0 0-102-16,2 0-120 15,4 8-162-15</inkml:trace>
  <inkml:trace contextRef="#ctx0" brushRef="#br0" timeOffset="147607.21">15759 12809 621 0,'0'0'207'0,"0"0"-75"16,0 0 24-16,0 0-94 16,0 0-29-1,0 155 7-15,0-93-5 0,0 8-5 16,6 0-10-16,5 3 3 15,1-3-9-15,-3-2-2 16,-5-8-8-16,0-12-4 16,-4-12-12-16,2-14-17 15,-2-18-28-15,0-4-35 16,0-18-106-16,0-18 89 16,0-6 69-16,-15 2 24 15,-1 7 16-15,1 12 4 0,5 7 28 16,6 8 1-1,2 3-1-15,2 3 3 0,0 0-14 16,6-3 23-16,17-1-3 16,4-4-20-16,2 0-9 15,2-2-5-15,7-2-5 16,5 0-1-16,-1 0 0 16,0 1 0-16,-9 4-1 15,-6 3 0-15,-11 0-4 16,-7-1-3-16,-3 1-6 15,-4-1 1-15,-2-2 12 16,0 3 8-16,0 1 12 0,-19 3 10 16,-2 0 0-1,-6 3 3-15,1 19-15 0,4 8-8 16,2 5-4-16,7 3 11 16,7-5-4-16,6 0-3 15,0-3-9-15,4-4-1 16,17-4 3-16,8-6-2 15,4-10 0-15,5-6 2 16,3-12 5-16,-3-22-4 16,-7-9 0-16,-7-2 1 15,-11-4-1-15,-10 4-4 16,-3 4-3-16,-3 12-5 16,-23 11-1-16,-10 12-19 15,-4 6-49-15,-7 1-137 0,-4 23-255 16</inkml:trace>
  <inkml:trace contextRef="#ctx0" brushRef="#br0" timeOffset="148217.73">16160 12681 137 0,'0'0'136'0,"0"0"-113"0,0 0 58 0,0 0 14 16,0 0-54-16,0 0-5 15,-39-12-24-15,33 8-12 16,-1-2-29-16,3 2-36 16,-5 0-81-16,2 2-132 15</inkml:trace>
  <inkml:trace contextRef="#ctx0" brushRef="#br0" timeOffset="150339.65">16160 12681 261 0,'-110'-67'127'0,"106"62"-16"16,-2-1 15-16,-1 4-1 16,-3 0-4-16,0 2-28 15,-3-2-9-15,-5 2-25 16,-3 0-31-16,2 0-11 0,-6 0-5 15,0 0 9-15,-2-4 14 16,-2 2-3-16,-6 2-5 16,-3 0-3-16,-2 0-6 15,-5 0-3-15,1 2-4 16,1 2-6-16,1-2 2 16,-3-2-1-16,1 0-2 15,-5 0 4-15,-2 0-3 16,-1 2 2-16,-1 4-2 15,2 3 6-15,-3 3-10 16,-6 3 3-16,0 0-1 16,-5-2-3-16,3-3 3 0,4-4 1 15,2-2 1 1,6 0-4-16,2-4-1 0,6 4-4 16,7 0 4-16,1-2 1 15,0 2-1-15,3-4-1 16,-2 2-3-16,-3 1-2 15,-1-3 6-15,-3 0-4 16,-3 0-1-16,-1 0 2 16,-6 0-6-16,-1 0 5 15,-4 0-1-15,-5 0-3 16,-1 2 7-16,-1 4-3 16,0 1 1-16,1-1 2 15,1-2-1-15,2 0-3 16,2-4 2-16,8 0-4 15,5 0 0-15,7 0-1 0,7 0-4 16,9 0 6-16,5 0 2 16,8 0 3-16,3 0-7 15,1 0 2-15,3 0-7 16,0 0 5-16,-2 0-1 16,2 10-7-16,0 3 9 15,-2 8 0-15,2 3 5 16,0 2 2-16,0 5 0 15,0-2 0-15,0 2 2 16,0-3-2-16,0 2 1 0,9 2 5 16,2 6 1-16,2 6-3 15,-1 2-2-15,-1 4 2 16,2 2-1 0,-2-2 0-16,0 3-2 0,1-1 4 15,-1 4-3-15,-1-1 1 16,0 0 0-16,-4-6 0 15,-1-3 1-15,-1-7-1 16,0-6 1-16,1-3-3 16,-2-6 1-16,-3 2-2 15,0-2 2-15,0-4-1 16,0-3 0-16,0-5-1 16,0-5 0-16,4-3-1 15,-2 0 1-15,5-4-2 16,-1 4 0-16,6 0 2 0,3 2 5 15,1 0-5-15,-1 3 4 16,-2-3-4-16,1 1 2 16,-3 1 1-16,3 0-3 15,1 1 0-15,5-2 0 16,5 1 1-16,4-4 0 16,0 0 3-16,2-1-1 15,-3-2 6-15,-1 3-3 16,4-4 0-16,3 0-5 15,7 0 5-15,9 0-1 0,6-4 4 16,2-10-4 0,2-2-5-16,-2-2 2 0,-2 2-1 15,2-2 2-15,-5 0-3 16,1 3 3-16,-1 0-2 16,3-1 9-16,2 3-2 15,3-2 0-15,-4 3-3 16,-1 6-3-16,-5-6-1 15,-5 7 2-15,-3-1 0 16,-5-3-2-16,2 3-1 16,-5 0 1-16,4 0-2 15,-4-1 1-15,1 4 0 16,-1 1 1-16,1-1 0 16,-1 3-1-16,2 0 1 15,-6 0-2-15,2 0 2 0,1 0-1 16,-3 0 0-1,2 0-1-15,-2 0 1 0,1 0 0 16,-3 0 1-16,-2 0-1 16,-1 0 1-16,-2 0-1 15,-1 0 0-15,-3 0 0 16,2 0-1-16,2 0 1 16,1 0 0-16,2 0-3 15,0 0 1-15,0 5 2 16,-4-2 0-16,2 4-1 15,-2 3 0-15,-3-6 0 16,2 2 1-16,-4-4 0 16,2 0-3-16,0-2 0 0,0 0 2 15,3 0 0 1,-2 0 0-16,2 0 2 0,-1 0-2 16,1 0 1-16,1 0-1 15,0-2 1-15,1 0-1 16,-2 0 1-16,-4-4-5 15,1 4 2-15,1-4-3 16,0-1 1-16,0 1-1 16,1-2 2-16,2-1 2 15,1-1 2-15,-3-1 0 16,1 1-1-16,-4-2 1 16,2 1 0-16,-3-1-1 15,-5 0 2-15,0 1-3 16,-1 2-1-16,-4-1-5 0,1-3 7 15,-2-7 1-15,0-4-3 16,-1-6 2-16,-4-3 0 16,3-8 1-16,-3-1 0 15,0-5 2-15,0 0-3 16,1-1 1-16,-3 1 0 16,0 1 1-16,0 2 0 15,0 1-1-15,-7 4 1 16,-6 3 0-16,-1 3-1 15,1 0-2-15,2 0 2 16,4 6 0-16,0 3-1 16,3 2 1-16,-3 4 1 0,1 4 0 15,-1 2 0-15,0 2-1 16,-2-1 1-16,3 5-1 16,-6-2 0-16,-3 3-1 15,-7 5-2-15,-7 0-3 16,-7 0 3-16,-2 0-5 15,-1 12 6-15,0-5 1 16,6-3 1-16,1-2-3 16,8-2 5-16,2 0-2 15,0 0 3-15,1 0 0 16,0 0 0-16,-2 0-2 16,-4 0 0-16,0 0 3 15,-6 0-4-15,0 0-3 0,-3 0 3 16,1 0 0-1,-2 0 0-15,4 0 5 0,0 0-5 16,-1 0 0-16,5 0 0 16,2 0 0-16,6 0-1 15,3 0-7-15,5 0-30 16,1 0-63-16,5 5-151 16,5-2-197-16</inkml:trace>
  <inkml:trace contextRef="#ctx0" brushRef="#br0" timeOffset="152166.57">13114 12286 142 0,'0'0'114'0,"0"0"-101"0,0 0 58 0,0 0 2 15,0 0-13-15,0 0-17 16,0 0 22-16,-14 0-5 15,12 0 10-15,0 0 13 0,0 0-23 16,2 0-28 0,0 0-12-16,0 0-5 0,0 0-7 15,0 0 4 1,0 0 7-16,0 4 17 0,0 3-7 16,0 6-6-1,4 1-7-15,8 2-8 0,1 0 4 16,1-4-6-16,-4-2 4 15,3-1-1-15,-1-6-2 16,1-3-6-16,-2 0 5 16,1 0 4-16,-2 0-3 15,2 0 1-15,-3 0-1 16,-1 0 3-16,4 1-4 16,3 2 1-16,6 1-5 15,2-2 1-15,4 2-3 16,0-2 0-16,-2 0 2 15,0 0-2-15,-3 0 2 0,2 0 1 16,1 0 5-16,6-2-1 16,6 0 0-16,4 0-2 15,3 0 0-15,1 0 0 16,0 0-3-16,-4 0 0 16,0 0 1-16,-5 5 1 15,-3 1-1-15,-4 1 1 16,-4-1 1-16,-6 0-1 15,-3 1-3-15,-5-3-1 16,-2 0 0-16,-4 1 4 0,-1 0 5 16,1 2 1-1,1 1 1-15,3 0-6 0,5-1-1 16,1-4-2 0,1 0-2-16,1-3 1 0,-1 0 4 15,-3 0-4-15,-5 0-1 16,-2 0 3-16,-2 0-2 15,-1 1 1-15,1 3-1 16,-2 0-1-16,0 2 6 16,0 0 6-16,1-3-4 15,-3-1-4-15,0-1-4 16,0-1 2-16,0 0-2 16,0 0 2-16,0 0-1 15,0 0-1-15,0 3 0 16,0-1 0-16,0-2-5 0,0 0-6 15,0 0-10-15,0-5-29 16,0-14-95-16,0-3-61 16,0 0-23-16,7 4-25 15,4 5-23-15</inkml:trace>
  <inkml:trace contextRef="#ctx0" brushRef="#br0" timeOffset="152600.07">14208 12408 207 0,'0'0'74'0,"0"0"-68"15,0 0 53-15,0 0-13 0,0 0-23 16,0 0-3 0,-5-46 45-16,5 40 30 0,2 4 0 15,-2 0 19-15,0 2-16 16,0 0-16-16,3 8 14 16,-1 16-20-16,3 6-29 15,1 0-19-15,3-2-13 16,2-3-1-16,1-7-4 15,-2-5-5-15,-1-4-2 16,1-2-2-16,-4 2 2 16,1-3-3-16,-5 4 2 15,-2-2-1-15,2-2 0 16,-2 0 0-16,0-6 2 16,0 2-1-16,0-2 0 15,0 2 15-15,-4 2-7 16,-11 2-4-16,-6 2-6 0,-4 2 0 15,-1 2 0-15,-1 0-1 16,1-2 1-16,-3-4 0 16,4-1-3-16,3-2 0 15,4-1 3-15,9-1-14 16,4-1-18-16,5 0-34 16,0 0-96-16,25-13-22 15,17-5-15-15,7 2-38 16</inkml:trace>
  <inkml:trace contextRef="#ctx0" brushRef="#br0" timeOffset="153137.26">15050 12186 237 0,'0'0'96'0,"0"0"-38"0,0 0 44 0,0 0 11 16,0 0-45-16,0 0 12 15,0-46-16-15,0 46-4 16,0 0-5-16,0 0 1 16,0 4 13-16,0 16 10 15,0 0-10-15,0 2-22 16,3 0-17-16,3-4-13 15,1 2-2-15,-1-2-7 16,-1-2-2-16,-3 2-5 16,1-2 0-16,1 0 1 0,-2 0-2 15,2-4 0-15,-4-1 0 16,0-4-2-16,3-3-6 16,-3-1-18-16,0-3-15 15,0 0-28-15,0 0-79 16,0-7-17-16,0-2-29 15,0 0 28-15,0 3-4 16,0 2-113-16</inkml:trace>
  <inkml:trace contextRef="#ctx0" brushRef="#br0" timeOffset="153539.07">15048 12350 573 0,'0'0'113'0,"0"0"-4"15,0 0-18-15,0 0-32 16,0 0-31-16,0 0 1 16,-2 71 0-16,11-58-3 15,-3-1 5-15,3-1 11 16,3-6-16-16,-4 1-8 15,5-6-10-15,5 0-1 16,1 0-6-16,2 0 3 16,0 0-1-16,-1 0 3 15,-5-4-3-15,-4 1 2 0,-2 0 4 16,-2-2 2-16,-3-4 0 16,1-2 1-16,-3-1-8 15,-2-1-4-15,0 3 0 16,0 3 0-16,0 7 0 15,0 0-2-15,0 0-17 16,-5 7-53-16,-1 13-131 16,4-2-138-16</inkml:trace>
  <inkml:trace contextRef="#ctx0" brushRef="#br0" timeOffset="154388.84">16991 12012 416 0,'0'0'64'0,"0"0"-4"0,0 0 31 15,0 0-38-15,0 0 1 16,0 0-5-16,-74 23 2 16,70-23 14-16,-1 2 3 15,-1 8 7-15,-6 7-18 16,-1 5-9-16,-2 4-13 16,-1-1-2-16,-2 2-12 15,0-4-5-15,0 2-3 16,3-3-2-16,-5-3 2 15,-1 2-9-15,-2 2 8 16,-6 0-1-16,-3-3 10 16,-3-2-4-16,-2-4-7 0,4 1 0 15,0-4-8-15,2-1 0 16,-3-2-2-16,1-3 0 16,4 1-1-16,-2-2 1 15,4-2 1-15,0 1 0 16,5 0-1-16,4-3 0 15,0 1 0-15,3-1-3 16,4 0 2-16,-1 0-2 16,4 0 3-16,5 0-1 15,-1 0-3-15,4 0-2 16,0 0-4-16,0 0-17 16,0 0-30-16,0 0-19 0,4 0-4 15,5 0-2 1,-5 3 12-16,-1-2-1 0,-3 8-12 15,0-4-14-15,0 3-46 16,0 1-334-16</inkml:trace>
  <inkml:trace contextRef="#ctx0" brushRef="#br0" timeOffset="154820.82">16220 12424 330 0,'0'0'326'15,"0"0"-292"-15,0 0 69 0,0 0 15 0,0 0-76 16,0 0-41-16,-87 0 5 16,75 0-4-16,2 7-1 15,-1 5 16-15,4 2 50 16,0-3-9-16,3 2-13 15,4-1-17-15,0-1-11 16,0 0-16-16,0 1 0 16,0-5 1-16,4 0-2 15,8-1 0-15,-2-2 0 16,-1 0 13-16,1-4-4 16,3 0 2-16,-1 0-4 15,9 0-2-15,4-4-5 0,4-6 8 16,-2-3-5-1,2 4-1-15,-8 2 0 0,-3-1-1 16,-3 5 1 0,-5 0-2-16,-6 2 0 0,-4 1 0 15,0 0 0-15,0 0-34 16,0 0-105-16,-4 0-271 16</inkml:trace>
  <inkml:trace contextRef="#ctx0" brushRef="#br0" timeOffset="160974.66">17056 13225 563 0,'0'0'294'0,"0"0"-246"16,0 0-11-16,0 0 94 16,0 0-66-16,0 0-52 0,0 0-8 15,-40-7 10-15,57 1 35 16,3 2-3-16,5 3-2 16,-3-2-5-16,2 3-13 15,1 0-9-15,2 0-2 16,2 0-11-16,0 0 2 15,0 0-2-15,-5-1 3 16,-4 1-7-16,-7-3 0 16,-3 3 3-16,-6-2-4 15,-2 0 0-15,-2 2-7 16,0-3-8-16,0 0-16 16,-6 3-9-16,-15 0-52 0,1 0-103 15,1 0-87-15,2 0-100 16</inkml:trace>
  <inkml:trace contextRef="#ctx0" brushRef="#br0" timeOffset="161259.04">17018 13341 81 0,'0'0'540'0,"0"0"-481"16,0 0-12-16,0 0 82 15,0 0-39-15,0 0-27 16,4 11 0-16,25-11 21 16,7 0-2-16,4 0-28 0,-5-1-9 15,-2-3-18-15,-6 0-15 16,-4 2-9-16,-3-2 0 16,-7 4-3-16,-4-3-2 15,-2 0-17-15,-5 3-31 16,-2-3-39-16,5 3-100 15,-1 0-111-15,-2 0-148 16</inkml:trace>
  <inkml:trace contextRef="#ctx0" brushRef="#br0" timeOffset="162056.28">17806 12934 186 0,'0'0'513'0,"0"0"-435"0,0 0 1 0,0 0 33 0,0 0-52 15,0 0-23-15,-25 46 18 16,25-12 21-16,10 8-20 16,-4 8-12-16,-1 4-10 15,-3 4-8-15,-2 1-1 16,0-5-8-16,0-2-10 16,2-8-3-16,0-6 0 0,3-14-2 15,-3-8-2-15,1-7 0 16,-3-8 0-1,0-1-1-15,0 0 1 16,0-1-6-16,0-22 1 0,0-7 5 16,-5-12 1-16,-4-8 3 15,0-7-4-15,3-4-1 16,-4-6 1-16,4 3 0 16,-1 4-1-16,3 8-3 15,2 12-3-15,2 6-4 16,0 3 3-16,0 10-5 15,15-2-3-15,10 7-4 16,6 6 5-16,2 2-1 0,-2 8 5 16,0 0 1-1,-2 0 8-15,-4 22 0 0,-5 9 2 16,-6 7 4 0,-8 4 6-16,-6 8 0 0,0 2 5 15,0 0 3-15,-23-2-5 16,-6-5 1-16,-2-9-8 15,0-8-5-15,2-10 0 16,5-10-1-16,0-7-29 16,3-1-30-16,6 0-50 15,9-5-95-15,6-13-70 16,0 0-110-16</inkml:trace>
  <inkml:trace contextRef="#ctx0" brushRef="#br0" timeOffset="162421.87">18072 13261 590 0,'0'0'193'0,"0"0"-174"0,0 0 115 16,0 0 0-16,0 0-74 15,0 104-24-15,0-86 24 16,0 0-12-16,0 0-22 15,2-6-5-15,-2-6-5 0,0-4-7 16,2-2-9 0,-2 0 0-16,4 0 2 0,-2-14-1 15,7-14 3-15,1-4 0 16,3-6-3-16,0 0 0 16,0 3 0-16,-2 3-1 15,3 3 0-15,-3 4-3 16,3 1-3-16,-3 8-7 15,2 4-3-15,-2 6-8 16,0 4-8-16,1 2-37 16,-4 0-58-16,3 10-22 15,-2 11-84-15,5 0-105 16</inkml:trace>
  <inkml:trace contextRef="#ctx0" brushRef="#br0" timeOffset="162840.96">18515 13166 72 0,'0'0'387'16,"0"0"-294"-16,0 0 69 15,0 0 10-15,0 0-72 16,0 0-16-16,-67-36-15 16,40 36-18-16,-4 0-22 15,0 3-8-15,2 12-2 16,0 8 1-16,7 4-13 15,2 2-3-15,13 2-1 16,3 0-3-16,4 1 1 16,0-4 0-16,17-2 0 0,12-4-1 15,7-10-4-15,3-7-23 16,2-5-22-16,-5 0 31 16,-9-17-2-16,-10-2 3 15,-10 7 4-15,-7 3 7 16,0 1 6-16,0 4 1 15,-11 0 0-15,-9 4 0 16,-5 0 5-16,-4 0-6 16,0 0 2-16,3 0-2 15,7 0-8-15,4 0-1 16,7 0-32-16,0 2-58 0,6 2-28 16,2 0-91-16,0-4-95 15</inkml:trace>
  <inkml:trace contextRef="#ctx0" brushRef="#br0" timeOffset="163287.79">18753 13164 369 0,'0'0'205'0,"0"0"-145"0,0 0 74 0,0 0-16 15,0 0-41-15,0 0 1 16,-73-11 16-16,53 26-35 16,4 3-15-16,-2 3-20 0,7-1-9 15,2 0-3 1,7-1-10-16,2 2-2 0,0-6 0 16,0 4-1-16,14 1-1 15,1 3 2-15,1-2 0 16,1 2 1-16,-1-2-1 15,-3 1-4-15,3-1-2 16,-5 4 6-16,-4-1 0 16,-3 2 1-16,-4 4 0 15,0 1 0-15,0-7 1 16,0-4 1-16,-11-8 1 16,-5-7 1-16,-3-2-5 15,-6-3 0-15,-6 0-2 0,-1 0 0 16,6 0 0-1,5-4-17-15,10-11-32 0,11-5-85 16,0-11-65-16,32-12-80 16,15-5-32-16</inkml:trace>
  <inkml:trace contextRef="#ctx0" brushRef="#br0" timeOffset="163591.43">19019 13174 82 0,'0'0'560'0,"0"0"-458"16,0 0-3-16,0 0 40 0,0 0-49 16,0 0-48-1,-118 16 2-15,95 5-5 0,3 2-5 16,4 4-13-16,8 1 2 16,0-2-1-16,8 0-14 15,0-8-6-15,12-5-2 16,19-7 0-16,7-6-2 15,6 0 2-15,1-14 0 16,-5-9-1-16,-9-2 1 16,-8 0 1-16,-12 0 1 15,-9 2-2-15,-2 2 0 16,-5 7-6-16,-24 2-12 16,-8 6-28-16,-3 6-63 15,-1 0-131-15,6 4-238 16</inkml:trace>
  <inkml:trace contextRef="#ctx0" brushRef="#br0" timeOffset="165032.68">19208 12677 618 0,'0'0'74'0,"0"0"-6"0,0 0 38 0,0 0-72 16,0 0-25-16,0 0-7 16,-130-99 22-16,97 87 21 15,-3-3 9-15,-6 3-19 16,-7 0-9-16,-2 0-2 16,-5 4-7-16,0-1-10 15,-2 4 1-15,2-2-1 16,2 2 1-16,0-1-3 15,-4 2 6-15,-2 4-5 16,2 0 4-16,-1 0-9 16,4 0 0-16,4 6 4 15,-3 3-3-15,7 3-2 0,-1 1 2 16,-2-2 3 0,0 4-2-16,2-4 1 0,2 3-4 15,3 1-2-15,3-1 2 16,0 0 6-16,6 0-5 15,3 4-1-15,3-2 0 16,3 3 3-16,0 8 0 16,1 1 0-16,-1 3-3 15,1-2 1-15,2 3-1 16,1-4 0-16,4 3 0 0,1-1 0 16,3-1 1-16,-1 2-1 15,6 3 0-15,-1 8 0 16,1 5 0-16,4 2 0 15,0 1 1-15,2-1-1 16,0-1-1-16,2-1 1 16,0 0 0-16,0-1 0 15,0-1 1-15,4 2-1 16,10-1 1-16,3-3 0 16,8-4-1-16,2-2 0 15,6-5-1-15,5-4-1 16,5-2 1-16,-2-2 1 15,1-4 0-15,-1 0 3 16,-3-4-3-16,0-2 3 16,4-4-1-16,5-1-1 15,1-3 5-15,4-5-2 16,-1 3-2-16,-2-2 0 0,-4 2-1 16,-5 0 0-16,-7 2 1 15,0 2-1-15,-4-2-1 16,5-2 1-16,2-2-1 15,6-2 0-15,4 0 0 16,4 0 1-16,-1 0-1 16,0-8-2-16,-4 2 0 15,1 0 3-15,-1 0-2 16,2 0 1-16,-2-2 0 16,-1-2 2-16,0 0 0 15,-1-2-1-15,-1 0-1 16,1-1 1-16,-1-2 0 15,-3 3-1-15,7-4 1 0,-2-2 0 16,1-1-1-16,1-4 0 16,1-8 4-16,0 1-2 15,-4-6-1-15,1-1 0 16,-4-4-1-16,-5 2 2 16,-1 0-1-16,-6 1 1 15,-3 0 0-15,-5 1 0 16,1 1 1-16,-6 2 0 15,-4 2 0-15,-4-3-1 16,-7-3 2-16,0-5-1 0,0-3 2 16,-22 2-3-1,-12-2 1-15,-3 4 0 0,-4 2 4 16,-1 3-3-16,-2 4 3 16,-3 4-4-16,-3 6 0 15,0 4-3-15,-4 7 0 16,-2 3-5-16,-6 7-13 15,-5-1-11-15,-6 3-20 16,-4 0-58-16,4 4-130 16,3 16-185-16</inkml:trace>
  <inkml:trace contextRef="#ctx0" brushRef="#br0" timeOffset="-181047.76">12430 15521 556 0,'0'0'110'0,"0"0"-103"0,0 0 109 0,0 0-43 15,0 0-63-15,0 0-7 16,0 0 23-16,0 0 25 15,-14 19 15-15,14-32 34 16,0-7-14-16,0-7-24 16,0-9-29-16,0-6-19 0,-2-4-10 15,-2-12-2 1,0-6-2-16,-3-5 0 0,-3 1 0 16,2 2 0-16,1 10-3 15,3 12 0-15,0 12 1 16,4 12-2-16,0 9 2 15,0 8 1-15,0 3-10 16,0 0-8-16,0 3-7 16,8 26 19-16,12 11 7 15,5 4 7-15,-3 4 0 16,1 0-1-16,-6-6-5 16,-1-7-1-16,-5-7 4 15,-5-11-2-15,0-8 1 0,-4-8-3 16,-2-1-10-16,0 0-21 15,2-4-18-15,-2-19 24 16,4-13 20-16,3-8 5 16,-1 3-4-16,6 13-9 15,-4 10 8-15,-1 11 4 16,2 7-4-16,2 0 1 16,0 3-8-16,5 29 12 15,-1 21 22-15,-1 6-3 16,-5 8-5-16,-5-5 0 15,-4-3 3-15,2-11-3 16,-2-9-7-16,0-7-7 0,0-14-2 16,0-12-46-1,0-4-38-15,5-2-65 0,3-5-98 16,8-24-15-16,9-2-31 16</inkml:trace>
  <inkml:trace contextRef="#ctx0" brushRef="#br0" timeOffset="-180645.87">12954 15276 355 0,'0'0'104'0,"0"0"-19"16,0 0 42-16,0 0-3 16,0 0-41-16,0 0 3 15,-31 0 9-15,10 0-17 16,-1 8-15-16,-5 6-22 15,0 0-21-15,5 4-8 0,2 2 1 16,7 4-13-16,6-2-2 16,7 5 1-16,0-4-3 15,5-1 3-15,21-6-27 16,10-6-13-16,8-10-28 16,6 0-55-16,-6 0 25 15,-6-6-10-15,-14-9-27 16,-15-4 18-16,-9 5 23 15,-7-2 39-15,-28 10 16 16,-3 6 40-16,-1 0 45 16,2 0 30-16,8 0 23 0,10 0 0 15,7 5-27-15,10-5-20 16,2 0-51-16,4 0-47 16,27-5-34-16,14-23-44 15,2-2-142-15</inkml:trace>
  <inkml:trace contextRef="#ctx0" brushRef="#br0" timeOffset="-180346.41">13163 15266 641 0,'0'0'62'0,"0"0"0"16,0 0 67-16,0 0-81 15,0 0-43-15,0 0-5 16,-65 58-14-16,69-56-14 0,15 1-6 15,1-2 22-15,-3 6 12 16,1-3 10-16,-2 11-7 16,-7-3 6-16,-2 7 29 15,-5 8 10-15,-2-1 11 16,0-2 0-16,-2-4 5 16,-14-4-20-16,0-4-23 15,-4-8-14-15,-5-4-7 16,-4 0-13-16,3-4-44 15,4-10-55-15,8-4-19 16,14-8-76-16,0-1-77 16,27-4-77-16</inkml:trace>
  <inkml:trace contextRef="#ctx0" brushRef="#br0" timeOffset="-179889.09">13163 15266 428 0,'142'98'246'0,"-142"-66"-195"15,0-5 132-15,5-4-38 16,-1-5-73-16,0-2-28 16,2-6-7-16,-4-2-15 15,0-8-13-15,-2 0-6 16,0 0-3-16,0 0 0 16,0 0-4-16,0-4 4 0,0-13-4 15,0-6 3-15,2-1-1 16,5 2 1-16,1 10 0 15,2-1 0-15,-1 9 1 16,-3-1-7-16,3 5 0 16,2 0 4-16,2 5 3 15,6 16 19-15,-6-7-3 16,0 2-2-16,-4-5 0 16,-2-2-13-16,-1-5-1 15,-4-4-1-15,1 0-7 16,-3 0-19-16,2-10-12 15,5-11 31-15,-1-2-2 16,3 6-7-16,1 8 10 16,-2 3 5-16,3 6-2 0,5 0 4 15,1 11 0-15,4 14 11 16,-1 1 0-16,-7 2-10 16,1-3-1-16,-5-8-56 15,-1-9-110-15,3-8-130 16,1 0-170-16</inkml:trace>
  <inkml:trace contextRef="#ctx0" brushRef="#br0" timeOffset="-179612.48">13800 15356 596 0,'0'0'118'0,"0"0"14"0,0 0 11 15,0 0-67-15,0 0-44 0,0 0 10 16,-62 40 5-16,41-22-3 15,2 1-11-15,1 2-6 16,7 2-4 0,4-6-5-16,7 1-12 0,0-3-6 15,3-4 0-15,20-9-2 16,12-2-1-16,4 0 3 16,-1-16-2-16,-5-6-2 15,-8 3 3-15,-12-2-17 16,-5 0-25-16,-8 4-32 15,0 1-73-15,0 8-149 16,-21 8-174-16</inkml:trace>
  <inkml:trace contextRef="#ctx0" brushRef="#br0" timeOffset="-178982.42">14105 15310 346 0,'0'0'231'0,"0"0"-215"0,0 0 42 0,0 0-12 16,0 0-28-16,0 0 32 16,0-2 46-16,0 2-8 15,0 0 2-15,0 0-14 16,-8 0-17-16,-4 0-17 16,1 8-22-16,0 6-9 15,-3 6-2-15,4 9-9 16,3-6 0-16,5 5 2 15,2-4 3-15,0-5 3 16,0-8 4-16,7-5-11 16,10-6-1-16,5 0-5 0,1-17 4 15,-2-16 0-15,-2-11 1 16,-5-11 4-16,-10-10-3 16,-4-15-1-16,0-1-8 15,0 5-1-15,-10 16-2 16,-5 18 11-16,3 16 2 15,2 14 0-15,1 12 3 16,3 0 19-16,0 12-23 16,2 26-1-16,4 8-6 15,0 13 5-15,0 2 1 16,14 6 1-16,-1-9 2 16,3 0 1-16,-3-13-2 15,1-1-2-15,-1-2-2 16,-2-13-26-16,-2-7-45 0,0-8-95 15,-1-10-104-15,-3-4-106 16</inkml:trace>
  <inkml:trace contextRef="#ctx0" brushRef="#br0" timeOffset="-178763.26">14346 15316 466 0,'0'0'370'0,"0"0"-347"0,0 0 132 16,0 0-33-16,0 114-102 0,0-86-7 16,0-3 17-1,0-4-9-15,0-1-21 0,0-4-5 16,5-4-44-16,3-7-99 16,8-5-97-16,1-5-68 15,6-18-58-15</inkml:trace>
  <inkml:trace contextRef="#ctx0" brushRef="#br0" timeOffset="-178465.09">14546 15374 242 0,'0'0'300'15,"0"0"-139"-15,0 0 43 16,0 0-55-16,0 0-102 16,0 0 2-16,-58 80-15 0,45-57-12 15,5-6 1 1,3-3-9-16,5-6-13 0,0-8-1 15,0 0-11-15,2 0-21 16,16-12 5-16,4-9 27 16,3 0 1-16,-3 7-1 15,-2 7 5-15,-6 7 10 16,-3 0 19-16,-1 13 3 16,2 13-6-16,-3-2-8 15,-3-1-10-15,-1-6-13 16,-3-4 0-16,0-13-30 15,1 0-58-15,-1-9-134 16,-2-18-85-16,0-10-68 0</inkml:trace>
  <inkml:trace contextRef="#ctx0" brushRef="#br0" timeOffset="-178296.01">14306 15027 872 0,'0'0'80'0,"0"0"12"16,0 0 7-16,0 0-99 15,0 0-57-15,0 0-77 16,38-19-123-16,-9 0-402 16</inkml:trace>
  <inkml:trace contextRef="#ctx0" brushRef="#br0" timeOffset="-177029.36">15480 15127 175 0,'0'0'200'0,"0"0"-95"16,0 0 17-16,0 0 14 16,0 0-23-16,0 0-27 15,0 0 1-15,0 0-14 16,0 0-24-16,0 0-17 16,0 0-11-16,11 0-4 15,20 0 14-15,11 0-9 16,6-4-2-16,1-11-14 0,-5 0-3 15,-4 5-2 1,-11-2-1-16,-9 7 1 0,-9 4 0 16,-9 1 0-16,-2 0-1 15,0 0 7-15,0 0-7 16,-6 0-15-16,-21 0-54 16,-4 0-104-16,0 0-123 15,6 0-50-15</inkml:trace>
  <inkml:trace contextRef="#ctx0" brushRef="#br0" timeOffset="-176756.61">15614 14931 434 0,'0'0'231'16,"0"0"-170"-16,0 0 35 15,0 0-19-15,0 0-45 16,0 0-5-16,-9 18 49 15,9-1 25-15,9 10-16 16,-3 11-22-16,1 6-23 16,-2 6-8-16,-3 2-8 15,0-2-12-15,1-1-2 16,-3-13-9-16,2-2-1 16,-2-6 0-16,0-12-2 15,2-6-30-15,-2-10-35 16,2 0-64-16,2-30-141 15,1-16-82-15</inkml:trace>
  <inkml:trace contextRef="#ctx0" brushRef="#br0" timeOffset="-176160.25">16015 14945 481 0,'0'0'213'0,"0"0"-185"15,0 0 58-15,0 0 6 16,0 0-64-16,0 0-13 16,8-8 20-16,17 2 29 15,6 2-31-15,5-1-14 16,1-1-9-16,-2 6 8 16,-6 0-4-16,-10 0 8 0,-7 6 6 15,-5 11 7 1,-7 6 14-16,0 4-14 15,-12 9-11-15,-12-3-6 0,-7 0-6 16,-6 3-1 0,2-4-3-16,-3 2-3 0,5 0-3 15,4 1 2-15,4 1-2 16,6-1-2-16,3-6 4 16,7-5-8-16,7-4 5 15,2-2-2-15,0-2-4 16,2-2 4-16,17-6 0 15,8 3 0-15,12-11 1 16,9 0 3-16,8 0-2 16,2-11 2-16,-9-7-3 15,-11 7 0-15,-14 5-13 0,-10 2-23 16,-1 4-31 0,-1-5-73-16,-4 5-158 0,-3 0-214 15</inkml:trace>
  <inkml:trace contextRef="#ctx0" brushRef="#br0" timeOffset="-174813.61">17376 15146 332 0,'0'0'302'0,"0"0"-219"0,0 0 5 16,0 0 5-16,0 0-51 15,0 0-15-15,31 0 25 16,14-5 44-16,13-7-17 16,5 2-29-16,1 0-9 15,-9 3-5-15,-12 7-19 16,-14-5-13-16,-12 5-3 0,-7 0-1 15,-6 0 0-15,-2 0 0 16,-2 0-5-16,0 0-4 16,0 0-16-16,-4 0-29 15,-16 0-94-15,-7 0-136 16,2-1-128-16</inkml:trace>
  <inkml:trace contextRef="#ctx0" brushRef="#br0" timeOffset="-174549.91">17536 14968 593 0,'0'0'128'0,"0"0"-24"16,0 0 10 0,0 0-12-16,0 0-21 0,0 0-14 15,-6 87-16-15,6-37 10 16,0 0-16-16,0 3-8 15,0-9-9-15,0-6-10 16,0-8-14-16,0-9-4 16,0-6-2-16,0-3-22 15,2-6-28-15,2-6-42 16,6 0-86-16,5-18-125 16,7-9-49-16</inkml:trace>
  <inkml:trace contextRef="#ctx0" brushRef="#br0" timeOffset="-173767.77">18338 14829 460 0,'0'0'129'0,"0"0"-105"0,0 0 82 0,0 0-39 0,0 0-47 15,0 0 16-15,-50-22 20 16,41 17-17-16,-3 5-2 16,1 0 18-16,-7 0-4 15,1 0-30-15,-1 14 4 16,-3 4-16-16,4 5 1 0,1 7-5 15,3-1-2-15,2 6 7 16,4 3-5-16,3 4 1 16,4-2 10-16,0 0 0 15,0-4-6-15,0-7-5 16,8-9-5-16,4-4-1 16,3-6-2-16,1-10-15 15,-1 0 5-15,6 0-1 16,-1-18 5-16,-1 0 6 15,4 0 3-15,-3 2-4 16,0 10 3-16,2 1-1 16,-1 5 1-16,-2 0-4 15,2 0 2-15,-9 18-1 16,0 9 4-16,-5 5 8 0,-5 4 0 16,-2 0 9-16,0 3 9 15,-2-8 5-15,-13 0-9 16,-8 1-8-16,-2-9 8 15,1-3 0-15,-3-6 4 16,0-8-4-16,1-6-12 16,-3 0-6-16,0 0-3 15,-4-2-2-15,1-14-2 16,-1 2-6-16,1-4-10 16,1 6-16-16,3 6-33 15,1 6-75-15,4 0-151 0,1 0-396 16</inkml:trace>
  <inkml:trace contextRef="#ctx0" brushRef="#br0" timeOffset="-172129.68">14217 17070 31 0,'0'0'0'0,"0"0"-1"0,0 0 1 16,0 0 123-16,0 0-46 0,0 0 24 16,-5 28 33-1,1-28-9-15,-1 4-27 16,1-4 2-16,2 0-5 0,0 4-15 16,-3-4-3-1,1 0-2-15,-3 0-25 0,-4 0-10 16,-2 0-8-16,-5 0-17 15,-3 0-1-15,-3 0-13 16,-2-14-1-16,-1-4 0 16,-4-4 12-16,2-4 0 15,-1-2 6-15,1-6-2 16,0-1-11-16,3-15-5 16,-1-7 2-16,5-3-2 15,4-3 1-15,5-3-1 0,-1 4 2 16,8 3 0-1,-1 14-2-15,3 11 0 0,2 10 0 16,-2 12 0 0,4 3-2-16,0 8-1 0,0 1-4 15,0 0-1-15,0 0-8 16,0 0-5-16,0 0 7 16,-2 0-17-16,2 0-22 15,-4 0-31-15,-2 0-44 16,-3 0-69-16,-7-8-161 15</inkml:trace>
  <inkml:trace contextRef="#ctx0" brushRef="#br0" timeOffset="-171441.73">13538 16361 492 0,'0'0'139'0,"0"0"-122"0,0 0 29 15,0 0-21-15,0 0 6 16,0 0 3-16,142-5 19 0,-86-4-1 15,-5-4-12-15,-2 3-8 16,-12 3-10-16,-8 1-7 16,-11 1-1-16,-7 5 16 15,-5 0-12 1,-6 0 7-16,0 0 25 0,0 0 0 16,0 0-4-16,-6 0-7 15,-15 5-16-15,-6-4-17 16,-2 4-6-16,-2 2 0 15,2-2 5-15,0-1-5 16,0 6 2-16,4-5-2 16,0 8-4-16,4-6 3 15,2 4-4-15,6-7 4 16,4 0 1-16,2-4 1 0,5 0-1 16,0 0-1-16,2 0-5 15,0 0-11-15,-4 0-3 16,-3-22 8-16,0-14 12 15,-2-13 4-15,5-8 0 16,4-2-1-16,0 1-3 16,0 10 2-16,4 8-1 15,5 8-1-15,0 9 0 16,-2 9-2-16,-3 11-13 16,3 3-9-16,2 0-8 15,4 3 12-15,8 16 15 16,5-1 5-16,2 8 6 15,5-4-2-15,-2 6-2 0,-3-3-1 16,1 0 0-16,-4-1-1 16,-3 0-43-16,-1-3-78 15,0-2-65-15,-1-9-88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3T23:24:58.194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10607 9792 12 0,'0'0'0'0,"0"0"0"0,0 0-3 16,0 0 1-16,0 0 2 15,0 0 5-15,0 0 46 16,0 0 33-16,10 4-15 16,-10-4-24-16,0 0-20 15,2 0-4-15,-2 0 0 16,0 0 16-16,0 0 17 16,0 0-11-16,0 0 11 15,0 0-5-15,0 0 0 16,0 0-19-16,0 0 6 15,0 0-10-15,0 1 1 16,0 2 4-16,0-2 1 16,0 1 16-16,0 1-10 15,0-3 6-15,0 1-12 0,0 2 1 16,0-3-11-16,0 0-4 16,0 0 4-16,15 0 11 15,5 0-6-15,5 0-8 16,2 0 1-16,6 0-4 15,3 0-2-15,-1 0-2 16,1 0 5-16,-1-3-6 16,1 3 0-16,0 0 0 15,-3 0 0-15,-1 0-5 16,1 0 5-16,-2 0 4 16,7 0-5-16,2 0-7 15,5 0 2-15,1 0 3 16,3-1 2-16,1-4-4 15,0 0-2-15,2 1-3 0,0-3 3 16,-4 5 4-16,4 0 0 16,-2 0-7-16,2 2-1 15,-1 0 1-15,-2 0 1 16,0 0 0-16,-3 0-1 16,4 2 2-16,1 4 1 15,-2 0-3-15,2-2 0 16,3 0 1-16,-3-2-2 15,0-2 1-15,5 3 1 16,-4-2-1-16,-2 4 1 16,-2-4-1-16,-4 4-1 15,1 1-1-15,-1-1 1 16,0-1 1-16,6 0 0 0,1-1-1 16,0-3 0-1,0 2 0-15,1-2 1 0,1 1-1 16,-2 2 0-16,5 1 0 15,-2 0 1-15,-4-2-1 16,2 4-3-16,-3-3 3 16,-2 0 0-16,2 3-1 15,-1-4 0-15,4 2 1 16,2-2-1-16,-1 2 3 16,-2 0-4-16,-1-2 3 15,-4 2-1-15,1-1 0 16,4-2 0-16,5-1 2 0,-1 0-2 15,6 0 0-15,-1-1 2 16,-2-11-3-16,0 3 1 16,-7 0 0-1,-4 3 3-15,-1 2-3 0,-1 2-4 16,-1 1 4-16,1-1 0 16,-3-1 0-16,-2 3-1 15,3-1 1-15,-3 1 5 16,0 0-5-16,1 0-2 15,-2 0 0-15,-1 0 3 16,0 1-2-16,-4 5 0 16,1 0 0-16,1-1 1 15,-7-1-1-15,4-2 1 0,-4-2 0 16,-2 0 0-16,2 0 0 16,-3 0 2-16,-1 0-3 15,-3 0 1-15,3 0-2 16,0 0 2-16,-1 0 0 15,0-2 0-15,1-7 7 16,-2 3-6-16,-2-1 1 16,-5 0 2-16,-5 4 1 15,-1 3-2-15,-10 0-1 16,2 0 1-16,0 0 3 16,-2 0 4-16,2 0-9 15,-2 0 1-15,2 0 0 0,-2 0-2 16,2 0 0-16,-2 0-5 15,0 0 5-15,0 0 1 16,0 0-1-16,0 0-5 16,0 0 4-16,0 0-14 15,0 0-8-15,0 0-13 16,0 0-29-16,0 0-61 16,-8 0-170-16,-15 0-338 15</inkml:trace>
  <inkml:trace contextRef="#ctx0" brushRef="#br0" timeOffset="31364.93">249 10999 141 0,'0'0'153'0,"0"0"-121"0,0 0 97 0,0 0-39 16,0 0-45-16,0 0-17 15,0 0 12-15,-33-9 6 16,30 9 23-16,-1 0-4 16,2 0-2-16,2 0-3 15,-2 0 7-15,2 0-21 16,-2 0-14-16,2 0-5 15,0 0 5-15,0 0-14 16,0 0-8-16,0 4 2 16,6 3 7-16,3-1 0 15,2-2-5-15,0 4-3 16,2-1 3-16,3 1-3 0,2 5 0 16,2-1 7-16,0 0 2 15,2 1-5-15,5 0-4 16,0-1-7-16,2 1-4 15,0 2 7-15,-9-1 1 16,-3 3 0-16,2-3-1 16,-4 1 0-16,1 0 1 15,-1-5-5-15,1 1-2 16,-1 1 0-16,-1 0-1 16,-1-1 0-16,-1-1 2 15,-1-3 3-15,1 1-8 16,-2-1 8-16,-3-4-10 15,-1 1 11-15,-4-2-8 0,-2-2 2 16,0 0-9-16,2 0-18 16,-2 0-29-16,5 0-36 15,-5 0-32-15,0-2-63 16,0-9-56-16,0-6-85 16</inkml:trace>
  <inkml:trace contextRef="#ctx0" brushRef="#br0" timeOffset="31846.63">610 10884 493 0,'0'0'84'0,"0"0"-25"0,0 0 57 0,0 0-60 15,0 0-16-15,0 0-8 16,-14 0 10-16,14 10 16 16,-6 4 20-16,-1 3-13 15,-1 1-20-15,-2 1-14 16,1 1 4-16,-1 1-12 0,0 2-1 15,-3 2-12-15,-7 5 1 16,-4 7 2-16,-3-4 2 16,-4 7-2-16,0 0 2 15,0 0-4-15,-1 3-5 16,8-1 2-16,3-6-4 16,4-5 3-16,3-7-4 15,5-5-3-15,5-5 0 16,0-5-1-16,4-8 1 15,0 2-11-15,0-3-17 16,0 0-27-16,0 0-24 16,0-13-90-16,0-16-15 15,13-8-42-15,7-9-8 16</inkml:trace>
  <inkml:trace contextRef="#ctx0" brushRef="#br0" timeOffset="32240">296 10812 552 0,'0'0'64'0,"0"0"-2"0,0 0 9 0,0 0-20 0,0 0 2 15,0 0 4-15,29 64 5 16,-20-34 21-16,-1 4 4 16,1 4-22-16,1 8-16 15,3 1-13-15,3 1-5 16,-3 2-10-16,-3-4-1 16,-2-2-8-16,-4 0-2 15,1-1-5-15,-1-7 1 16,-2-6-2-16,2-6-3 15,1-10-2-15,-5-6 0 16,5-4-17-16,-3-4-28 16,-2 0-20-16,2 0-24 15,-2 0-60-15,0-3-9 0,0-6-56 16,0-7-90-16</inkml:trace>
  <inkml:trace contextRef="#ctx0" brushRef="#br0" timeOffset="32564.65">274 11201 300 0,'0'0'346'15,"0"0"-304"-15,0 0 31 0,0 0 43 16,0 0-75-1,0 0-34-15,-27-4 0 0,27 4 13 16,0 0 6-16,0 0-1 16,8-2 7-16,24-4 23 15,6-4-1-15,21-4-12 16,9-4 8-16,3-3-27 16,0 4-15-16,-17 1 6 15,-12 1-9-15,-11 8-5 16,-11 0 6-16,-7 2-6 15,-5 1-8-15,-6 2-28 16,-2-3-34-16,0 5-75 16,-7 0-181-16</inkml:trace>
  <inkml:trace contextRef="#ctx0" brushRef="#br0" timeOffset="110647.02">5233 11494 251 0,'0'0'157'0,"0"0"-93"0,0 0 11 16,0 0-8-16,0 0-15 15,0 0-14-15,0 0-4 16,0 0-10-16,0 0 0 16,0-1-1-16,0-2-3 15,0 2 3-15,0 1-2 0,0-3 7 16,0 3-9-1,0-2 3-15,0 2 2 16,0-2-9-16,0 2-1 16,5-2 5-16,3 0-11 0,6 2 3 15,-1 0 1-15,5 0 4 16,0 0-9-16,0 0 5 16,0 0-7-1,1 0-3-15,4 0 4 0,4 0-5 16,-2 0 5-16,4 0-3 15,-3 0-3-15,0 0 6 16,3 0-2-16,-2 0-1 16,2 0 3-16,5 0-3 15,-1 0 6-15,0 0-3 16,3 0 2-16,-5 0-4 16,0 4-2-16,-2 0 0 0,2 0 0 15,3 0 0 1,-2-1-1-16,1 0 0 0,3-3 0 15,-7 0-1-15,2 0 0 16,-4 0 3-16,2 0-2 16,-3 0 0-16,1 0 0 15,-3 0-1-15,-1 0 0 16,2 0 0-16,-4 0 1 16,4 0-1-16,2 0-2 15,0 0 2-15,4 0 2 16,-2 0-2-16,2 0 5 0,-2 0-4 15,2 0-2 1,0 0 0-16,-2 1 1 0,3 4 0 16,-1 1 1-16,2 0-1 15,-2 2 0-15,0-1 0 16,1-1 0-16,-3-5 1 16,0 3-1-16,-3-2 5 15,0-1-5-15,1 2-1 16,0-2 1-16,0 4 1 15,0-3 2-15,-2 2-3 16,-1-2 6-16,2 0-6 16,1 0-1-16,0-2 1 15,4 0 5-15,-4 2-3 16,4-2 2-16,-2 0-2 16,0 0-1-16,0 2 0 0,0 0 5 15,-2 4-4-15,2 1 1 16,4-1-1-16,1 1 2 15,1 1-1-15,-1 0 0 16,1 2-2-16,-2 3-1 16,5-4 1-16,-1 1 1 15,-2 0-2-15,-2-2 4 16,-1-1-4-16,-1-1 0 16,0-2 2-16,-4-1 0 15,0 1-1-15,0 0 3 16,-2 0-2-16,2-4 0 15,2 3 0-15,0-2 0 0,2-1-2 16,3 0 3-16,3 0 0 16,0 0-3-16,-2 0 1 15,1 0-1-15,-3 0-1 16,5 0 1 0,3 0 2-16,-1-5-1 0,-1-4-1 15,-1 0 0-15,-2 3 5 16,-2-3-5-16,-3 3-2 15,2 0 2-15,-4 0 5 16,3 0-5-16,1 2 0 16,-2 2 0-16,2-3 2 15,1 0-2-15,-1-3 0 16,3 2 2-16,-1-2-2 0,2 2 0 16,-2-3 1-16,-2 6-1 15,-1-1 0-15,-3-2 0 16,-3 2 0-16,-4 0-4 15,1-2 4-15,-1 4 0 16,0-2 4-16,2 0-4 16,-1 0 0-16,-3-1 0 15,-2 1-2-15,-2 0 2 16,-3 4 0-16,-3-3 0 16,2 3 1-16,-5 0-1 15,-5 0-2-15,2 0 1 16,-4 0 1-16,0 0 0 15,0 0 1-15,0 0-1 0,0 0 1 16,0 0 0 0,0-1-1-16,0-1 0 15,2 2-3-15,8-3 2 0,3 2 1 16,1 1 0-16,-3-3 0 16,-1 3 0-16,-3 0-1 15,0 0 2-15,-2 0-2 16,-1 0 1-16,-4 0-1 15,2 0 1-15,0 0 0 16,-2 0 0-16,2 0-2 16,-2 0 2-16,0 0 1 15,0 0-1-15,0 0-2 16,0 0-6-16,0 0-14 16,0-2-35-16,2 2-61 0,3 0-44 15,7 0-131-15,-2 0-297 16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3T23:27:04.230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931 2388 120 0,'0'0'73'0,"0"0"-73"0,0 0-31 0,0 0-34 16,0 0-32-16</inkml:trace>
  <inkml:trace contextRef="#ctx0" brushRef="#br0" timeOffset="9763.15">21413 4874 415 0,'0'0'137'0,"0"0"-101"0,0 0-29 16,0 0 42-16,0 0 23 0,0 0-13 15,0 0-23-15,0 0-13 16,0 0 5-16,0 0 9 16,0 0 2-16,0 0-10 15,2 0-1-15,4 0 6 16,0 3-9-16,5 2 7 15,5 2 5-15,1 1-12 16,4-2-3-16,1 1-3 16,-2 0-8-16,4-1 0 15,1 0-6-15,2 1 1 16,4-1 1-16,2 0 1 0,3-1 13 16,-3-4-14-1,-4 2 0-15,-2-1 2 0,-4-2-1 16,3 2-8-16,-2-2 0 15,3 0 5-15,0 2-4 16,-2 0-2-16,-4 0 2 16,6 0 3-16,2-2-3 15,7 4-2-15,0-2 3 16,2 2-1-16,2-2 0 16,-7 1-1-16,2-1 0 15,-1 1 2-15,-3-1-5 16,5-1 5-16,0-1-2 15,2 3 1-15,-7-1-1 16,0-2 2-16,-2 1-4 0,-2 4 2 16,4-5 0-1,-4 2 1-15,4 0-1 0,0 0 0 16,3 2 0-16,3-2 0 16,-1 0-1-16,-1 0 3 15,-1 0-2-15,-5-2 0 16,4 0 0-16,-2 2 2 15,1-2-2-15,-1 2 0 16,1 1 0-16,-1-3 2 16,0 3-4-16,0 0 4 15,-2 2-8-15,-1-2 10 16,-1 2-4-16,0-1 1 16,-2-4-1-16,-1 2 0 15,3 0-4-15,2 2 4 0,2 0 0 16,1-2 0-16,3 2 5 15,1-4-5-15,-1 0-1 16,1 0 1-16,-3 0 0 16,2 0 1-16,0 0-5 15,2 0 4-15,-1-2-1 16,2-2 1-16,1 4-1 16,0-2 5-16,1 2-9 15,0-2 4-15,-5 0 1 16,6 2 0-16,-3-4-2 15,1 4 2 1,0-2-7-16,-1-1 5 0,-1 3 2 16,-1 0-2-16,1 0-1 15,0-1 3-15,-2-1 0 0,3-1 0 16,0 2 0-16,-1-1 0 16,4 2 0-16,-3-4-1 15,4 3 0-15,-4-2 0 16,-2 0 1-16,-1 0-1 15,-3 1 1-15,1-2 0 16,2 2 0-16,1-2 0 16,3 0 1-16,0-2-1 15,3 0 0-15,1 0 0 16,-1 0 0-16,-4 0 1 0,-1 2-5 16,-3 2 8-1,0-2-4-15,-1 2 0 16,1 0 0-16,-1-2 0 0,0 4 1 15,-1 0-1-15,-3-2-1 16,-2 2-2-16,2 0 6 16,0 0-3-16,4 0 0 15,2 0 0-15,1 0 0 16,2 0 0-16,-5 2 0 16,-2 2 0-16,-8 0 0 15,-13 0 0-15,-2-2 0 16,-6-2 2-16,-2 0-1 0,0 0 7 15,0 0 6-15,0 0 1 16,0 0 31 0,0 0-14-16,0 0-32 0,0 0 0 15,11 0-2 1,20 0-2-16,11 0 4 0,12 0 0 16,-1 0-1-16,1 0 0 15,-5 0 0-15,-2 0 0 16,-7-8 0-16,-5 0 1 15,-6 2 0-15,-6 1 0 16,-1-1 0-16,0 0 1 16,3 1 0-16,-1 1-1 15,3 0 0-15,-4 2 0 16,3 2-1-16,0 0-1 16,10 0 2-16,5 0 0 15,3-3-2-15,5 3-1 16,0 0 2-16,0 0 1 0,3 0 1 15,-4 0-1-15,-1 0-3 16,2 0 2-16,0 0 1 16,1 11 0-16,0-1 0 15,2 4 1-15,-2 2-2 16,0-1 2-16,1-1-2 16,-2 1 1-16,0-3 0 15,5-2-2-15,4 2 2 0,1-4-1 16,5-2 1-1,-5-2 0-15,1-2 1 16,0-2-2-16,-4 0-2 16,2 0-2-16,-2 0 3 15,-2 0 1-15,1 0-1 16,3-2 2-16,-2-4 0 0,2 2-3 16,-7-3 2-16,0 6 1 15,-2-5 0-15,-2 4 0 16,-2 2 0-16,-5 0 0 15,-3 0 0-15,2 0 0 16,-6 0 1-16,3 0-1 16,-1 0 0-16,3 0-1 15,3-3 2-15,-4 1-1 16,1-1 0-16,-3 3 0 16,3-2 0-16,1 2 1 15,-2 0-1-15,1 0 0 0,0 0 2 16,-3 0 0-16,4 0-3 15,1 0 1-15,4 0-1 16,3 0 0-16,7 0 1 16,-4 0 0-16,4 0 0 15,-2 0 0-15,-6 0 0 16,-1-4-1-16,-1 0 0 16,1 2-7-16,1-2 1 15,2-2 3-15,-2 4 2 16,3 0 0-16,-2 0-3 15,2 2 5-15,1 0 0 16,-2 0-8-16,4 0 1 0,-2 0 4 16,0 0 2-16,-6 0 0 15,1 0 1-15,-3 0-2 16,1 0-2-16,-1 0 0 16,0 0-4-16,1 0 1 15,1 0 0-15,5 0 2 16,3 0 0-16,0 0 3 15,0-5 1-15,-4-2 0 16,0 2 0-16,-1 0 1 16,1 1 0-16,4 2 0 15,-1 0 0-15,-2 0 0 16,0 2 0-16,2 0 0 16,-4 0-4-16,2 0-3 15,-2 0-3-15,-3 0 0 16,-1-2 9-16,-3-2-1 0,-5 2 2 15,-1 2-1-15,-1 0 1 16,3 0 0-16,-2 0 0 16,-1 0-3-16,3 0 3 15,1 0 0-15,-1 0 0 16,1 0 0-16,0 0 1 16,-4 0 2-16,3 0-3 15,-1 0 0-15,1 0 0 16,-1 0-3-16,2 0 6 15,0 0-3-15,1 0 0 16,0 0 2-16,-1 0-4 16,6 0 2-16,-1-6 0 0,-2 2 0 15,1-1-13-15,-1 4 1 16,-3-1 5-16,4-1 7 16,-1 3-5-16,2 0 6 15,-1 0-2-15,-6 0 1 16,3 0-1-16,-5 3-2 15,-2 0-4-15,-4 6 3 16,-4-5 2-16,-6 2 0 16,-1-2 0-16,-1-2 2 15,-1 4-1-15,-3-1 1 16,0-4-1-16,0-1-16 0,-4 0-19 16,-1 0-7-1,-1 0-5-15,-5 0-20 0,0 0 9 16,0 0-23-16,2 0-62 15,0 0-42-15,5 0-45 16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3T23:27:46.681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1076 11640 214 0,'0'0'245'0,"0"0"-184"0,0 0 16 0,0 0 0 15,0 0-44-15,0 0-22 16,0 0-3-16,0 0 33 16,0 16 12-16,0-14-4 15,0 0 7-15,0-2-6 16,0 2 16-16,0 3-12 16,0-4-1-16,0 2-14 15,0 0-6-15,0-1-10 16,0 0-7-16,-2 1-1 15,2 0-1-15,0 9-1 16,0 9-3-16,0 6 5 16,0 12 5-16,2 3-1 15,2 4-6-15,2 8-2 16,-1 4 0-16,-2 0-7 16,1-3 2-16,-2-10-4 15,1-8 1-15,1-12-3 16,-2-10 0-16,-2-7 0 0,2-8 0 15,-2 0-2-15,0 0 0 16,0 0-4-16,0-12-9 16,0-15-3-16,0-8 11 15,0-5-2-15,-8-3-4 16,-6-3-2-16,1-5-3 16,-3-2 3-16,3-1-6 15,0 8 3-15,3 8 1 16,4 14 8-16,4 11 9 15,-1 6 0-15,3 3 0 0,-2 2 1 16,2 2 4 0,0-3-1-16,0 1 2 0,0-3 0 15,0-2-3-15,9 0 0 16,9-4 6-16,9-1 1 16,6 0-1-16,5-2 2 15,4 2-3-15,-1-1-6 16,-4 2 5-16,-3 3-6 15,-7 0 0-15,-6 3 0 16,-5 1-1-16,-3 3-2 16,-5 1-10-16,-4 0-26 15,-2 0-19-15,-2 0-94 16,0 0-45-16,0 10-121 16</inkml:trace>
  <inkml:trace contextRef="#ctx0" brushRef="#br0" timeOffset="233.36">1069 12064 826 0,'0'0'67'0,"0"0"-67"0,0 0 0 0,0 0 43 0,0 0-19 15,0 0-20 1,123-65-4-16,-102 55 0 0,0 4-32 16,-3 6-40-16,-7 0-71 15,-3 0-54-15,0 2-297 16</inkml:trace>
  <inkml:trace contextRef="#ctx0" brushRef="#br0" timeOffset="581.3">1437 11964 539 0,'0'0'354'0,"0"0"-291"16,0 0 65-16,0 0-5 15,0 0-64-15,0 0-33 16,0 0 0-16,0 0 25 16,-2 5-13-16,-10 2-19 0,-1 8-13 15,-5 3-5-15,-2 4 0 16,2 3-2-16,2-2 0 15,5 0-1-15,5-3-1 16,4-1-3-16,2-1-2 16,0-1 1-16,0-3-4 15,2-7 8-15,11-1-6 16,5-3 2-16,5-3 0 16,0 0-16-16,4-22-4 15,-2-10 2-15,-7-1 3 16,-7 1-3-16,-7 7-6 15,-4 4-30-15,0 8-89 0,0 4-28 16,0 4-150-16</inkml:trace>
  <inkml:trace contextRef="#ctx0" brushRef="#br0" timeOffset="658.34">1437 11964 646 0</inkml:trace>
  <inkml:trace contextRef="#ctx0" brushRef="#br0" timeOffset="950.88">1437 11964 646 0,'158'-19'179'0,"-154"43"-141"0,7 10 92 0,-1 6 6 16,0 8-77-16,1-2-32 15,-3-5 6-15,-2-10-9 16,-1-6-4-16,-1-9 0 16,-4-8-11-16,2-6-3 15,-2-2-5-15,0 0-1 0,0-7-14 16,0-20-8-1,2-15 3-15,10-6 5 0,3 3-3 16,1 10 14-16,-1 12-2 16,-2 11-1-16,-1 10-2 15,-1 2-5-15,0 0 13 16,5 24 4-16,0 6 10 16,-6 5 19-16,1-3-6 15,-3-6-14-15,-2-5-10 16,-2-5-3-16,-1-10-8 15,-3-6-35-15,0 0-73 16,2-27-113-16,-2-22-37 16,0-15-73-16</inkml:trace>
  <inkml:trace contextRef="#ctx0" brushRef="#br0" timeOffset="1683.94">1938 11537 558 0,'0'0'73'0,"0"0"28"16,0 0 46-16,0 0-44 16,0 0 14-16,29 116-35 15,-20-61-13-15,-5 12-17 16,-2 1-15-16,0 3-17 16,1-9-10-16,0-5-9 15,-3-7-2-15,0-10-17 16,0-11-26-16,0-13-11 0,0-11-17 15,0-5-14-15,0 0 4 16,0 0 40-16,-6-15 20 16,-9-11 1-16,-1-4 12 15,7 1 9-15,3 9 8 16,4 2 13-16,2 2 10 16,0 3-6-16,0-2 10 15,6 3 5-15,13-2-3 16,2 4-8-16,6-2-12 15,0-5-9-15,2 5-7 0,0-3-1 16,-2-1 0-16,2 4-9 16,-5 0-8-16,0 0 1 15,-3 4-5-15,-8 2 18 16,-2 4 1-16,-9 2 1 16,-2 0 2-16,0 0 1 15,0 0 24-15,0 0 7 16,0 0 8-16,-2 0-6 15,-12 2-21-15,-3 10-9 16,1 2 2-16,-1 10 3 16,1 4-2-16,3 6-3 15,6 0 0-15,2 1-1 16,5-6-4-16,0-3 0 16,5-2-1-16,15-8-3 15,7-6-2-15,2-10-15 0,2 0-8 16,-2 0 0-16,-4-13 0 15,-8-6 11-15,-5 3 3 16,-12-2 15-16,0 2 0 16,0 0 2-16,-5 7 3 15,-13 0 10-15,0 7 6 16,0 2-12-16,0 0 2 16,5 0 7-16,-1 0-14 15,4 11-4-15,3 0-17 16,3 1-20-16,4 0-60 0,0-7-64 15,0-5-116 1,0 0-127-16</inkml:trace>
  <inkml:trace contextRef="#ctx0" brushRef="#br0" timeOffset="1951.28">2622 11865 1035 0,'0'0'64'0,"0"0"-19"0,0 0 57 0,0 0-102 16,0 0-62-16,0 0-130 15,-11 22-171-15</inkml:trace>
  <inkml:trace contextRef="#ctx0" brushRef="#br0" timeOffset="2082.89">2636 12058 636 0,'0'0'465'0,"0"0"-411"16,0 0 37-16,0 0-28 15,0 0-63-15,0 0-34 0,0 6-50 16,0-8-123-16,2-7-171 16</inkml:trace>
  <inkml:trace contextRef="#ctx0" brushRef="#br0" timeOffset="3031.22">3259 11753 518 0,'0'0'244'0,"0"0"-201"0,0 0 53 16,0 0-3-16,0 0-20 15,0 0-18-15,20 136-24 16,-6-94 9-16,-4-2-4 16,-3-5-10-16,0-12-17 15,-7-6-8-15,3-11-1 16,-3-6-33-16,0 0-53 16,0-37-119-16,0-20-47 15,0-14-109-15</inkml:trace>
  <inkml:trace contextRef="#ctx0" brushRef="#br0" timeOffset="3525.1">3220 11590 541 0,'0'0'140'0,"0"0"-91"16,0 0 102-16,0 0-60 16,0 0-62-16,0 0-20 15,-23 58-7-15,23-58-2 16,13 0 8-16,9 0 6 15,3-5-2-15,6-5-10 16,-2-1 3-16,3 5-4 16,-3 4 2-16,-6 2-2 15,-2 0-1-15,-3 2 0 0,-5 13 8 16,-5 8 28 0,-2 1 13-16,-6 6-6 0,0 1 0 15,0-3-21-15,-8-1-13 16,-7-5-4-16,-1-4-5 15,3-3 2-15,2-7-5 16,4-4 3-16,3-1-6 16,2-3-10-16,2 0-8 15,0 0-27-15,0 0-3 16,6 0-24-16,17 0 52 16,6 1 21-16,-3 10 5 15,-3 6-14-15,-6 6 8 16,-5 6 6-16,-6 2 5 15,-6 5 10-15,0-1 12 0,0-3 13 16,-4-3-7-16,-12-5-15 16,1-6-17-1,-3-4 3-15,-3-5-4 0,2-9-4 16,-6 0-23-16,3-5-32 16,4-26-7-16,7-6-93 15,8-5-162-15</inkml:trace>
  <inkml:trace contextRef="#ctx0" brushRef="#br0" timeOffset="3954.89">3692 11895 356 0,'0'0'231'0,"0"0"-197"0,0 0 101 16,0 0-7-16,0 0-56 15,0 0-7-15,-34-38-4 16,20 38-1-16,-3 0-16 16,1 24-8-16,1 9-36 15,1 4-2-15,7 1-2 16,5-6 3-16,2-10 1 15,0-6-3-15,0-10-1 0,9-6-26 16,9 0-16-16,3 0-7 16,-2-3 25-16,-3-6 16 15,-1 9 5-15,1 0 1 16,-3 5 6-16,3 16 16 16,-1 2 0-16,4-2 12 15,-6-4-8-15,-5-7-11 16,2-2-9-16,-6-8 0 15,3 0-34-15,-1 0-67 16,4-22-32-16,-4-8-51 16,-2-8-76-16</inkml:trace>
  <inkml:trace contextRef="#ctx0" brushRef="#br0" timeOffset="4218.39">3839 11547 839 0,'0'0'93'0,"0"0"-20"16,-14 136 91-16,14-72-95 15,0 4-35-15,10 6 1 16,5-4 12-16,-2-1-6 16,0-10-12-16,-4-10-16 15,0-9-13-15,-4-13 0 16,-1-10-19-16,-2-11-25 15,1-6-30-15,1-10-65 16,2-30-92-16,1-14 73 0,0-9 23 16,0-1-55-1,-3 2-34-15</inkml:trace>
  <inkml:trace contextRef="#ctx0" brushRef="#br0" timeOffset="4433.08">3987 11606 349 0,'0'0'265'16,"0"0"-146"-16,0 0 55 16,16 134-17-16,-5-67-54 15,3 2-39-15,-3 4-5 0,1-7-9 16,-6-8-15-16,3-9-19 16,-1-12-9-16,0-10-7 15,0-11-22-15,-1-15-51 16,-3-1-73-16,3-13-183 15,-5-19-163-15</inkml:trace>
  <inkml:trace contextRef="#ctx0" brushRef="#br0" timeOffset="4883.84">4293 11916 334 0,'0'0'243'0,"0"0"-182"16,0 0 94-16,0 0-27 16,0 0-56-16,0 0-21 15,-36 0 2-15,19 6 2 16,-1 11-3-16,-1 10-12 0,0 8-37 16,5-1 4-16,8 4-5 15,6-5-2-15,0-7-1 16,0-8-1-16,20-10-1 15,5-7-2-15,2-1-1 16,1-1-20-16,-6-21 9 16,-1-8 5-16,-9-1-11 15,-2-1-21-15,-6 10-31 16,-4 4 10-16,0 4-23 16,0 8-84-16,0 2-180 15</inkml:trace>
  <inkml:trace contextRef="#ctx0" brushRef="#br0" timeOffset="4987.39">4293 11916 157 0</inkml:trace>
  <inkml:trace contextRef="#ctx0" brushRef="#br0" timeOffset="5209.55">4293 11916 157 0,'147'-41'522'0,"-149"57"-475"0,-5 4 69 0,3 6 5 16,0 2-79-16,4 4-23 15,0-1 14-15,0-3 14 16,0-5-7-16,8-6-6 16,9-5-25-16,6-11-6 0,2-1 4 15,6 0 7 1,-2-20-3-16,-4-13-11 0,-6-8 5 16,-7-3-1-16,-8 4 3 15,-4 8-7-15,0 9-6 16,0 12-11-16,-18 7-36 15,-1 4-83-15,-4 0-137 16,-2 14-414-16</inkml:trace>
  <inkml:trace contextRef="#ctx0" brushRef="#br0" timeOffset="8361.76">5271 11667 469 0,'0'0'134'0,"0"0"-130"0,0 0 54 16,0 0 29-16,0 0-56 16,0 0-26-16,0 0 12 15,0 0 7-15,71 0 8 16,-51 0 1-16,-1 0-3 0,-6 0-4 16,0 0 15-16,-2 9 2 15,-2 5 7-15,-3 3-17 16,-4-3-7-16,2 2-1 15,-4 1 2-15,0 1-1 16,0 11 1-16,-19 4-8 16,-5 5-7-16,-8 5-12 15,1-3-1-15,2 0 1 16,5-2 0-16,4 0 0 16,8-3-6-16,10-8 2 15,2-1-4-15,0-3-1 16,10-5 2-16,14-2 1 15,2-8 2-15,8-6-16 16,-1-2-3-16,1 0-14 16,-2-20-29-16,-7-13-30 0,0-7-28 15,-4 0-133-15,-8 6-172 16</inkml:trace>
  <inkml:trace contextRef="#ctx0" brushRef="#br0" timeOffset="8692.86">5721 11793 651 0,'0'0'87'0,"0"0"-81"0,0 0 125 0,0 0-32 16,0 0-71-16,-114-10-12 15,96 10 14-15,1 18 3 16,1 3-28-16,3 12-4 15,4 7 35-15,7 6-16 16,2-2-9-16,0-4 2 16,0-6-5-16,15-7-3 15,8-11-5-15,4-6-4 16,4-7 4-16,4-3-1 16,1 0-24-16,1-18-51 15,-1-8 26-15,-5-2 11 16,-4-6-3-16,-7-4-13 0,-4-2-48 15,-3-2-39 1,-10 6-122-16</inkml:trace>
  <inkml:trace contextRef="#ctx0" brushRef="#br0" timeOffset="9025.69">5933 11783 147 0,'0'0'443'16,"0"0"-363"-16,0 0 58 16,0 0 15-16,0 0-19 0,0 0-69 15,0 18-29 1,-12 2-3-16,-3 10-14 0,-1 10-7 16,5 6-11-1,5 6 7-15,6 0-3 0,0 0-4 16,0-4-1-1,13-9 0-15,9-10-4 0,5-10-1 16,7-15-16-16,5-4-14 16,7-8 1-16,-2-25-4 15,-4-5-2-15,-9-9-6 16,-13-6-12-16,-9-5-16 16,-9 0-40-16,0 8-43 15,-18 14-58-15,-11 19-139 16</inkml:trace>
  <inkml:trace contextRef="#ctx0" brushRef="#br0" timeOffset="9513.36">6449 11737 656 0,'0'0'60'0,"0"0"1"0,0 0 94 15,0 0-63-15,0 0-45 16,0 0-11-16,-113 39-7 15,91 0-18-15,7 10 2 16,3 9 2-16,5 7-13 16,7 0 12-16,0-8-6 15,11-2-7-15,16-10-1 16,6-10-2-16,10-13-4 16,2-16-47-16,2-6-25 15,-7-6 21-15,-7-20 28 16,-15-2 1-16,-13-2 20 15,-5 1 8-15,-5 5 4 16,-26 9 13-16,-8 9 40 0,-7 6 13 16,-1 0-25-16,3 14-29 15,8 8-10-15,9 2-6 16,13 2-38-16,6 0-118 16,8-7-228-16</inkml:trace>
  <inkml:trace contextRef="#ctx0" brushRef="#br0" timeOffset="29698.97">1132 13705 456 0,'0'0'288'0,"0"0"-257"15,0 0 45-15,0 0 16 16,0 0-67-16,0 0-18 16,0 0 28-16,0 22 28 0,0-22 8 15,0 0-13 1,0 0-3-16,0 0-18 0,0 0 2 16,0 0-15-16,0 0-5 15,0-15-3-15,0-21-10 16,0-17 0-16,0-15-4 15,0-8 1-15,0-8-3 16,2-4 1-16,2 6 0 16,3 5-1-16,-1 15 0 15,4 12 0-15,-6 16 1 16,0 12-1-16,1 12-2 16,-3 8-2-16,2 2-4 15,0 0-8-15,6 6 3 16,5 17 3-16,8 10 4 0,1 13 6 15,-1 6 0 1,-4 13 6-16,0 0-4 0,-4 5 5 16,-4 1-2-16,0-6-3 15,2-6-2-15,-3-7 2 16,-2-9-2-16,1-11 0 16,-5-9 0-16,2-5 1 15,-6-7-1-15,2-8-5 16,-2-3-24-16,0 0-27 15,0-8-43-15,-12-16-172 16,-7-5-15-16,-4-6-10 16</inkml:trace>
  <inkml:trace contextRef="#ctx0" brushRef="#br0" timeOffset="29921.09">1045 13411 644 0,'0'0'66'0,"0"0"-30"0,0 0 74 16,0 0-83-16,0 0 2 15,0 0 29-15,93 34 3 16,-55-34-21-16,-5-2-24 16,-6-8-9-16,-5 4-5 15,-4 1-2-15,-6-1-34 0,0 4-96 16,0-4-84-1,-5-1-153-15</inkml:trace>
  <inkml:trace contextRef="#ctx0" brushRef="#br0" timeOffset="30263.52">1488 13083 568 0,'0'0'148'16,"0"0"-116"-16,0 0 98 16,0 0-38-16,0 0-18 0,0 0 1 15,0 17-12 1,0 5-19-16,0 14-11 16,0 10-1-16,0 7 2 0,0 1 1 15,4 1-6-15,1 4-13 16,-1 1-4-16,1-6-4 15,-1-4-8-15,0-7 2 16,1-11-5-16,-5-5 3 16,0-10-13-16,2-9-20 15,-2-6-30-15,0-2-11 16,0 0-86-16,0-13-32 16,0-5-26-16,-11 0-100 15</inkml:trace>
  <inkml:trace contextRef="#ctx0" brushRef="#br0" timeOffset="30513.88">1400 13477 495 0,'0'0'201'16,"0"0"-120"-16,0 0 52 16,0 0-28-16,0 0-29 15,0 0-21-15,77-26-20 16,-50 16-9-16,-3 0-8 15,-2 1-11-15,-2 2-4 16,-5 1-3-16,-3 5 0 16,-8 1-3-16,1 0-13 15,-5 0-20-15,0 0-21 0,0 0-28 16,0 7-35 0,0 7-108-16,0 4-202 0</inkml:trace>
  <inkml:trace contextRef="#ctx0" brushRef="#br0" timeOffset="30981.55">1677 13461 110 0,'0'0'414'0,"0"0"-317"0,0 0 60 16,0 0-27-16,0 0-53 16,0 0-14-16,18 68 28 15,-7-38-27-15,-2-2-10 16,2-1-18-16,-2-1-3 16,-2 2-8-16,-2-10-4 15,-3 4-8-15,-2-4-2 16,0-3-6-16,0-4-2 15,0-10-3-15,0-1 0 16,0 0-1-16,0 0-7 16,0-1-5-16,0-19-13 15,2-9 18-15,2-6 4 16,5-6 4-16,3 1 0 0,1 5 4 16,-1-2-4-16,5 7-2 15,-4 0 0-15,3 8-1 16,-3 10 1-16,-6 6-6 15,-1 6-8-15,-3 0-16 16,3 0-12-16,3 10-17 16,-2 6-21-16,0-4-61 15,-3 0-138-15,-4-6-155 16</inkml:trace>
  <inkml:trace contextRef="#ctx0" brushRef="#br0" timeOffset="31391.11">2007 13431 269 0,'0'0'250'0,"0"0"-200"0,0 0 74 0,0 0 14 16,0 0-53-16,0 0-7 16,-13 6 18-16,1 6-41 15,-1 3-25-15,-3 6-28 16,5 5 11-16,1 2-4 15,2 2-6-15,6-6 7 16,2-3-6-16,0-6-4 16,0-3-6-16,0-7 4 15,2-5-11-15,10 0-28 0,3 0 13 16,1-13 6-16,-1-2 12 16,1 0 4-16,-7 5 6 15,-1 3 1-15,-2 3-1 16,-4 4-2-16,0 0 2 15,0 0 19-15,0 0 22 16,3 1-12-16,3 16-9 16,0 1-9-16,-2 0-4 15,1-4-5-15,-1-6-2 16,1-4-24-16,-2-4-89 16,-1 0-53-16,1-7-101 15,-5-15-129-15</inkml:trace>
  <inkml:trace contextRef="#ctx0" brushRef="#br0" timeOffset="31950.18">2241 13365 302 0,'0'0'179'0,"0"0"-165"0,0 0 68 16,0 0-15-16,0 0-39 16,0 0-22-16,4 0 2 15,1 0 12-15,-1 0-9 16,-2 1 9-16,0-1-2 0,1 3 24 16,-3-1 5-16,0-2-10 15,0 1 2-15,0-1-9 16,0 0-12-16,0 0-8 15,0 3 5-15,0-1 8 16,0 2 28-16,0 2 8 16,-9 4-4-16,-4 7-43 15,-3 2-12-15,3 1-4 16,1-1 3-16,4 0-17 16,5-2-9-16,3-6-11 15,0-3-22-15,0 0 20 16,9 3 15-16,11-4 7 15,3 4 14-15,-1-2-7 0,-2 0 11 16,0 5 0-16,-7 1 0 16,-4 3 12-16,-2 3 9 15,-7-3 14-15,0-2-2 16,0-3 9-16,0-2-1 16,-11-5-17-16,-7-6-9 15,0 0-2-15,-2 0-13 16,2-6-21-16,5-11-27 15,6-2-56-15,7-3-28 16,0-2-87-16,0 0-46 16</inkml:trace>
  <inkml:trace contextRef="#ctx0" brushRef="#br0" timeOffset="32295.7">2539 13431 404 0,'0'0'285'0,"0"0"-244"0,0 0 104 16,0 0-52-16,0 0-69 15,0 0 25-15,-84 30 16 16,62-12-24-16,-1 6-4 16,10 6-14-16,1 1-4 15,6-2 1-15,4-3-9 16,2-5-11-16,0-3 0 0,24-7-3 15,10-3 0-15,3-8-6 16,-1 0-4-16,-2 0-6 16,-8-18 11-16,-6-5 8 15,-7-5-3-15,-3-7 1 16,-10-1-5-16,0 1-8 16,0-1-31-16,0 15-38 15,-10 5-11-15,4 9-38 16,4 7-88-16,2 0-131 15</inkml:trace>
  <inkml:trace contextRef="#ctx0" brushRef="#br0" timeOffset="32645.08">2731 13387 387 0,'0'0'393'16,"0"0"-327"-16,0 0 81 15,0 0-39-15,0 0-92 16,0 0-13-16,-31 28-3 16,27-16-7-16,-1 6-1 15,5 2-2-15,0 0-2 16,0 0-6-16,0-2-13 16,14-6-13-16,8 0 2 15,0-4 12-15,2 2 21 16,-3 2 9-16,-6 2 2 0,-1 4 24 15,-10 0 12-15,-4 5 16 16,0-1 2-16,-4-4-15 16,-19-6-4-16,-1-5-10 15,-8-4 0-15,1-3-27 16,2 0 0-16,-2 0-36 16,6-16-90-16,4-4-160 15</inkml:trace>
  <inkml:trace contextRef="#ctx0" brushRef="#br0" timeOffset="33732.14">3235 13377 466 0,'0'0'222'0,"0"0"-215"0,0 0 87 0,0 0 6 0,31 116-62 15,-20-82 5-15,0 0 20 16,-2-2-2-16,-3-6-17 16,-1-5-12-16,-5-6-6 15,2-2-10-15,-2-5-2 16,0-7-11-16,0-1 0 16,0 0-2-16,0 0-1 15,0-1-20-15,0-16 4 16,0-5 11-16,0-6 0 0,5-2 5 15,4 0 0-15,2 2 1 16,3 2-3-16,1 2 2 16,3 4-3-16,-5 8-4 15,1 2-1-15,-3 10 0 16,-1 0-9-16,4 2 8 16,3 22 9-16,0 4 5 15,-4 5 5-15,-4 6 11 16,-5-5 1-16,-1-4-4 15,-3-8-6-15,0-5-8 16,0-6 4-16,0 0-6 16,0-4-4-16,0-4-12 15,0-3-68-15,-3 0-96 16,3-13-151-16</inkml:trace>
  <inkml:trace contextRef="#ctx0" brushRef="#br0" timeOffset="34109">3683 13502 573 0,'0'0'212'0,"0"0"-193"0,0 0 120 16,0 0-50-16,0 0-66 15,0 0-18-15,-29 0 21 0,19 0 23 16,-1 1 3-16,1 17-8 15,-4 2-28-15,1 8-11 16,6-1-3 0,2-8 3-16,5-2-5 0,0-9-3 15,0-8-5-15,0 0-28 16,18 0 2-16,1-13-5 16,-2-9 11-16,3 0-1 15,-5 8 20-15,-1 6 4 16,-1 8-2-16,-1 0 7 15,1 8 6-15,2 14 18 16,1 2 8-16,-3 2-12 16,-1-3-8-16,-4-10-12 0,-1-8-23 15,-1-5-130 1,0 0-203-16</inkml:trace>
  <inkml:trace contextRef="#ctx0" brushRef="#br0" timeOffset="34608.08">4674 13352 126 0,'0'0'437'0,"0"0"-337"0,0 0 38 0,0 0-11 16,0 0-49-16,0 0-20 16,-51-9-9-16,24 9-9 15,0 0-4-15,-2 9-4 0,0 17-12 16,3 7-8 0,6 7-12-16,7 2 7 0,9 2 0 15,4-2-4-15,0-3-3 16,21-11-5-16,8-10-1 15,2-6-2-15,2-12-16 16,1 0-26-16,-3-4-51 16,-6-21-9-16,-5-4-44 15,-9-3-61-15,-9-2-59 16</inkml:trace>
  <inkml:trace contextRef="#ctx0" brushRef="#br0" timeOffset="34784.03">4674 13352 540 0,'-91'101'120'0,"75"-79"-18"0,1 5 44 16,3-2-79-16,5 0-23 16,3-6-5-16,2-4-24 15,2-8-15-15,0-4-3 16,0-3-34-16,0 0-55 16,0-13-94-16,15-18 4 15,3-10 6-15</inkml:trace>
  <inkml:trace contextRef="#ctx0" brushRef="#br0" timeOffset="34840.29">4674 13352 556 0</inkml:trace>
  <inkml:trace contextRef="#ctx0" brushRef="#br0" timeOffset="35159.44">4674 13352 556 0,'46'119'150'0,"-43"-87"-37"0,-1-2 48 0,-2-4-53 0,3-6-74 15,-1-8-13-15,0-6-12 0,-2-3-4 16,0-3-4-16,0 0-2 15,0-11-8-15,0-17-2 16,2-8 10-16,5-4-2 16,-1 8-35-16,6 8 4 15,-3 14 17-15,2 7 5 16,-3 3 12-16,6 0 1 16,-1 15 13-16,-1 9 0 15,-4 4 4-15,1-3-2 16,-5-8-9-16,-1-7 4 0,0-6 3 15,-3-4-10-15,0 0-4 16,2 0-1-16,2-14-45 16,5-6 14-16,5 2 26 15,-1 6 1-15,-3 9-1 16,0 3-1-16,-1 0-12 16,-3 9 14-16,-2 12-7 15,1-8-42-15,-5-1-79 16,0-12-181-16</inkml:trace>
  <inkml:trace contextRef="#ctx0" brushRef="#br0" timeOffset="35921.78">4984 12785 522 0,'0'0'121'0,"0"0"-102"0,0 0 115 16,-4 111-58-16,4-66-39 16,2 8 22-16,2 7 15 15,-2 4 3-15,-2 4-16 0,0 0-12 16,0 0-18-1,0-7-14-15,0-9-15 0,0-10-2 16,0-10 0 0,0-10-7-16,0-10 3 0,0-8-5 15,0-4-4-15,0 0-13 16,0 0 11-16,0 0 12 16,0 0 0-16,0 0-3 15,0 0 2-15,0-6 1 16,0 0-3-16,0-4 6 15,0-4 3-15,9-4 6 16,5 0-2-16,1 1 0 16,-1 0-4-16,-1 5-2 0,1 4 0 15,-4 2-1 1,1 5 2-16,-4 1-2 0,2 0 0 16,0 0 1-16,-3 0 1 15,1 0 3-15,0 8 1 16,-2 7 5-16,-1 1 3 15,0 3-4-15,-2 4 0 16,1 3-4-16,-1 0-4 16,0-4 3-16,0-2 3 15,1-1-3-15,1-9 1 16,-1-1-3-16,-1-3-3 16,2-3 0-16,-4-2-1 15,0-1-1-15,0 0 2 16,0 0-7-16,0 0 0 0,0-10 2 15,4-12 3-15,5-8 1 16,1 1-1-16,-2-3-4 16,3 1 0-16,1 6 0 15,-4 4 0-15,1 3-3 16,3 7-7-16,-1 2-5 16,-1 5-8-16,2 4-16 15,-3 0-19-15,-3 0 6 16,1 0-10-16,-2 0-75 15,-3 0-116-15</inkml:trace>
  <inkml:trace contextRef="#ctx0" brushRef="#br0" timeOffset="36331.17">5387 13327 447 0,'0'0'230'0,"0"0"-155"0,0 0 71 15,0 0-78-15,0 0-39 16,0 0 16-16,-42 30-4 16,24-6-26-16,-3 4 15 15,6 6-1-15,7 2 0 16,0 1-8-16,8 5-15 16,0-4-6-16,0-7-1 15,18-5 1-15,7-11-10 16,2-10-13-16,1-5-21 15,1-4-9-15,-4-19 12 0,-5-5 20 16,-11-3 11-16,-7 8 5 16,-2 2 0-16,0 7 8 15,-9 10-3-15,-11 4 0 16,-5 0 7-16,-1 2 0 16,4 10 11-16,4 4-11 15,5-2-4-15,6-6-3 16,5-2-13-16,2-3-42 15,0-3-94-15,7 0-92 16,12-11 30-16,6-9-51 16</inkml:trace>
  <inkml:trace contextRef="#ctx0" brushRef="#br0" timeOffset="36795.66">5603 13397 166 0,'0'0'75'0,"0"0"-4"15,0 0 71-15,0 0-58 16,0 0 7-16,0 0 35 16,-29-19-24-16,9 38-22 15,-2 3-31-15,2 8-29 16,-1 6-13-16,6 0 13 16,9-2-19-16,0-2 8 0,6-5-5 15,0-8-4 1,0-8-3-16,19-11-8 0,3 0-32 15,5-12 7-15,-1-20-5 16,-1-3 11-16,-3 5 11 16,-7 4 19-16,-5 12 1 15,-6 10-1-15,-2 4 4 16,-2 0 13-16,5 4 24 16,-1 17-14-16,6 10-11 15,-2 4 16-15,1 1-1 16,3-1-20-16,-4 2 5 15,-1-1-5-15,-1-2 12 16,-4 2-2-16,-2 1 2 16,0 0 1-16,-10 1-18 15,-13-5 7-15,-2-6-1 0,2-11-6 16,-4-10-6-16,-2-6-8 16,0 0-16-16,0-24-16 15,2-6-35-15,2-2 13 16,8 0-35-16,3 6-65 15,5 4-188-15</inkml:trace>
  <inkml:trace contextRef="#ctx0" brushRef="#br0" timeOffset="37234.48">5834 13343 527 0,'0'0'172'0,"0"0"-79"0,0 0 39 0,0 0-87 15,0 0-43-15,0 0 2 16,-91 126-4-16,82-90 2 15,3 5-1-15,4-5 4 16,2-3 7-16,0-8 7 16,0-10-12-16,0-6-7 0,2-9-1 15,11 0-22 1,7-28-6-16,3-8 4 0,4-5 1 16,-1 9 11-16,-6 10 13 15,-2 19 4-15,-5 3 27 16,-1 9 34-16,-4 21 1 15,1 4 13-15,-2 0-27 16,0-6-39-16,2-6-13 16,-3-8-13-16,3-10-45 15,-2-4-100-15,0 0-129 16,-5-9-309-16</inkml:trace>
  <inkml:trace contextRef="#ctx0" brushRef="#br0" timeOffset="38668.46">6673 13008 287 0,'0'0'195'0,"0"0"-171"15,0 0 78-15,0 0 0 16,0 0-26-16,0 0-15 16,0 0 13-16,0 12 0 0,0 1-15 15,0 6-4 1,0 5-19-16,-4 8 5 0,-6 1-14 16,3 6 7-16,-3-3-17 15,-2-4-11-15,1-2-2 16,-3-3-4-16,3-10-2 15,5-6-27-15,4-10 2 16,0-1 1-16,2 0-14 16,0 0-1-16,0 0 23 15,0 0 7-15,0 0 0 16,10 0 8-16,11 0 3 16,0 0 3-16,4 0 7 15,2 0-2-15,-2 0 2 16,-1 3-3-16,-2-1-2 15,-4-2-2-15,-2 0 0 0,-3 0 1 16,-2 0 5-16,1 0 10 16,-6 0 5-16,-1-6-6 15,-1-2-4 1,-2-2 0-16,-2-4 2 0,2-7-7 16,0-1-8-16,2-3 3 15,0 0-1-15,0 1-3 16,-2 0 1-16,-2 3 1 15,0 2-1-15,0 3 1 16,0 3-1-16,0 8 0 16,0 3 0-16,0 2 3 15,0 0 14-15,0 0 19 16,0 0-9-16,0 6-15 16,0 6-12-16,0 6 5 0,0 3-3 15,0 4 3-15,0 5 5 16,0 7 4-16,2 1-3 15,-2 3-2-15,3 4 1 16,-3-3-4-16,0-2-3 16,2-2-3-16,0-1-1 15,2-5 0-15,1-1 0 16,0-3 0-16,1-4-11 16,1-1-15-16,-1-11-27 15,-1-7-35-15,2-5-82 16,-3-1-137-16,1-31-161 0</inkml:trace>
  <inkml:trace contextRef="#ctx0" brushRef="#br0" timeOffset="39443.15">7078 13127 459 0,'0'0'115'0,"0"0"-60"15,0 0 57-15,0 0-78 0,0 0-28 16,0 0 17-1,-4 44 26-15,4-31 8 0,0 7 2 16,0 6 17-16,0 5-16 16,0-3-20-16,-2 4-31 15,-6-6-2-15,2-7-6 16,2-4-1-16,1-7-1 16,3-6 1-16,0-2-9 15,0 0-14-15,0 0-20 16,0 0 9-16,19-8 29 15,0-6 5-15,4 0 0 16,1 2 0-16,-2 2-1 16,3 2 5-16,-3 2-4 15,-1 2 4-15,-4 0-4 0,-1 2 6 16,-5 0 2 0,-5-3-8-16,-2 4 7 15,2-3 1-15,-4-4 9 0,0-4-1 16,-2-3 1-16,0 0-3 15,0-4-6-15,0-1-8 16,0-4 7-16,0 2-4 16,0 0-1-16,0 6 1 15,0 6-1-15,0 4-1 16,0 6 17-16,0 0 19 0,0 0 0 16,0 4-9-16,0 14-5 15,0 6-22 1,0 5 8-16,4 2-8 0,3 2 7 15,-1 4 7-15,-1 7-6 16,-2 6 1-16,-3 13 1 16,0 4-1-16,0 0 2 15,0-2-5-15,0-15-4 16,0-14-3-16,0-15-2 16,0-10-12-16,0-9-30 15,0-2-31-15,2 0-64 16,4-20-41-16,3-8 24 15,2-8 4-15,3-3-64 16</inkml:trace>
  <inkml:trace contextRef="#ctx0" brushRef="#br0" timeOffset="39924.33">7824 13089 141 0,'0'0'157'0,"0"0"-154"0,0 0 52 0,0 0-3 15,0 0-32-15,0 0 34 16,7-27 27-16,-7 27 6 16,0 0-8-16,0 0 22 15,0 0-22-15,0 0-6 16,0 0 30-16,0 6-26 16,-9 9-23-16,-7 6-40 15,1 8-8-15,-5 2 4 0,-2 9-1 16,0 4 3-1,-3 9 10-15,0 1-11 0,4 0 6 16,-2 1-7-16,5-14-5 16,5-5-2-16,6-12-3 15,5-10 0 1,2-7-9-16,0-7-19 0,0 0-38 16,5-22-101-16,16-15 19 15,2-5-16-15,-3-2-55 16,-9 6-193-16</inkml:trace>
  <inkml:trace contextRef="#ctx0" brushRef="#br0" timeOffset="40236.97">7693 13148 479 0,'0'0'79'0,"0"0"13"16,0 0 13-16,0 0-50 16,0 0-27-16,0 0 14 15,-22-2 17-15,13 6-6 16,-3 6 8-16,4 2-25 16,-3 2-3-16,4 4-4 15,2-1-13-15,5-2-11 16,0-3-5-16,0-3 0 0,0-8-2 15,0-1-1 1,12 0-15-16,-4 0-1 0,3-4 5 16,1-7-2-16,-1 1-30 15,1 4-42-15,-2 4-100 16,-5 2-164-16</inkml:trace>
  <inkml:trace contextRef="#ctx0" brushRef="#br0" timeOffset="40645.08">7936 13401 703 0,'0'0'61'0,"0"0"-20"0,0 0 99 0,0 0-103 0,0 0-36 16,0 0 1-16,-114 44 6 15,106-23 0-15,0 4 7 16,8 0 13-16,0 0 1 15,0-2-1-15,18-10-12 0,3-8-16 16,6-5-2 0,-1 0-1-16,-2-21-3 0,-6-3 5 15,-9-5 0-15,-7 0-8 16,-2 3-31-16,0 8-65 16,-11 14-113-16,-13 4-251 15</inkml:trace>
  <inkml:trace contextRef="#ctx0" brushRef="#br0" timeOffset="46611.12">8413 13365 493 0,'0'0'214'0,"0"0"-202"0,0 0-1 16,0 0 54-16,0 0-54 15,0 0-6-15,0 0-5 16,4 0 22-16,0 0 27 16,-1 0-1-16,-3 0 6 15,0 0 24-15,0 0 9 16,0 0-23-16,0 0-24 15,0 0-15-15,2 0-18 0,3 0-7 16,1 0-3 0,5 4 3-16,5-1 1 0,-1 2-1 15,-1-1 1-15,1 0 0 16,-1 0 0-16,-5-2-1 16,-1-2 1-16,-5 0 0 15,-1 2-1-15,1 0 1 16,-3 0-2-16,0 0 2 15,0-2 2-15,0 0 1 16,0 0-4-16,0 0 9 16,0 0-5-16,0 0-1 15,0 0-3-15,-3 0 0 16,-8 0-8-16,-2 0-9 16,-1-6-1-16,1 2 4 0,-1 0 2 15,3 2 6-15,3-3 1 16,-2 5-5-16,4 0-13 15,-3 0-3-15,5 0-16 16,-3 0-10-16,0 0 8 16,0 0-1-16,1 5-23 15,-5 1-28-15,-1 0-45 16,-1 2-107-16</inkml:trace>
  <inkml:trace contextRef="#ctx0" brushRef="#br0" timeOffset="49474.97">9558 12162 120 0,'0'0'371'0,"0"0"-303"15,0 0 0-15,0 0 2 16,0 0-36-16,0 0-19 0,0 0 15 16,0-3 18-16,-3 3 10 15,1 0-7-15,2 3-3 16,0 7 5-16,0 2 2 15,0 4-9-15,0 0-14 16,0 4-9-16,0 2-4 16,0 4-12-16,0 10 6 15,0 10-7-15,0 6-1 16,0 7 6-16,0-8 5 16,2-7-5-16,1-11 0 15,1-10-8-15,1-8-3 0,-3-7 0 16,3-6 0-1,-3-2-15-15,0 0-48 0,-2-12-13 16,0-18-44-16,0-6 17 16,0-5-54-16,0 4-81 15,0 2-282-15</inkml:trace>
  <inkml:trace contextRef="#ctx0" brushRef="#br0" timeOffset="49876.07">9333 12212 453 0,'0'0'171'0,"0"0"-130"0,0 0 57 15,0 0 1-15,0 0-49 16,0 0-31-16,-18-6-2 16,27-3 38-16,18-1 21 15,6 1-16-15,5-5 0 16,6 2-19-16,6-3-11 16,3 1-17-16,0 3-10 15,-4 1-1-15,-4 4-1 16,-11 1 2-16,-8 5-2 0,-10 0 1 15,-5 0 6-15,-4 0-7 16,0 0 0-16,-1 0 1 16,-2 0-2-16,-1 0-42 15,-3 0-67-15,0 0-68 16,0 11-112-16,0 5-260 16</inkml:trace>
  <inkml:trace contextRef="#ctx0" brushRef="#br0" timeOffset="50359.49">9801 12346 539 0,'0'0'148'0,"0"0"-82"16,0 0 54-16,0 0-45 15,0 0-39-15,0 0 21 16,4 43 40-16,5-22-25 16,2 5-16-16,0 4-18 15,1 1-16-15,-4-3-2 0,-1 0-10 16,-1-9-2-1,2-4-6-15,-4-7 0 0,-2-8-2 16,3 0-4-16,-5 0-4 16,2 0 2-16,-2-14-7 15,2-12 13-15,0-2 7 16,2-2-7-16,4-1 0 16,3 4-5-16,2-8-7 15,5 3-8-15,2 4 16 16,2 6-3-16,-2 8 1 15,-7 6-2-15,-1 5-14 16,-1 3-14-16,-3 0-13 16,2 11 2-16,-1 5-77 0,-1-3-115 15,-4-6-215 1</inkml:trace>
  <inkml:trace contextRef="#ctx0" brushRef="#br0" timeOffset="50753.53">10231 12358 604 0,'0'0'84'15,"0"0"-3"-15,0 0 40 16,0 0-62-16,0 0-33 16,0 0-4-16,-40 25 12 15,19-10 0-15,4 5-15 16,1 5-1-16,5-2-1 0,7 5 1 15,2-3-7-15,2-3-9 16,0-4-2-16,0-8-1 16,8-7-8-16,8-3-1 15,2 0-3-15,0 0 11 16,-1-17 2-16,-1-1-1 16,-5 2 2-16,-2 3 3 15,-3 8 2-15,-6 3-5 16,3 2-1-16,0 0 0 15,-1 0 0-15,4 0 10 16,1 2 7-16,-1 6 1 16,2-3-12-16,-4 0-6 0,0-4 0 15,-2-1-35-15,0 0-66 16,-2 0-30-16,0-3-92 16,3-13-195-16</inkml:trace>
  <inkml:trace contextRef="#ctx0" brushRef="#br0" timeOffset="51169.72">10400 12431 483 0,'0'0'86'0,"0"0"42"16,0 0 46-16,0 0-75 16,0 0-4-16,0 0-12 15,29 85-22-15,-24-62-20 0,-3-5-16 16,-2-4-6-16,2-7-10 15,-2-4-5 1,2-3-4-16,-2 0-1 0,0 0-3 16,0 0-8-16,0-9-13 15,0-10 7-15,5-3 18 16,1-5 0-16,4 0-2 16,0-2 0-16,1 3-2 15,1 2-15-15,3 4-4 16,-1 4 15-16,-3 4 3 15,-5 8 3-15,-1 2 2 16,0 2 0-16,-1 0 5 0,0 10 7 16,1 8 0-1,-1 0 5-15,-2 4-6 16,-2-3-6-16,0-2-5 0,0-1 4 16,0-2-4-16,0-6-19 15,0-1-42-15,0-7-102 16,7 0-34-16,2-4-158 15</inkml:trace>
  <inkml:trace contextRef="#ctx0" brushRef="#br0" timeOffset="51514.72">10732 12347 331 0,'0'0'138'0,"0"0"-22"0,0 0 37 15,0 0-47-15,0 0-28 16,0 0-16-16,-26-7-17 16,12 7-1-16,1 7-36 15,3 6-8-15,4 1-5 16,4 2 3-16,2-2-5 16,0 3-1-16,0-5 3 15,11-2 1-15,7 1-8 16,0-1 7-16,-3 4 5 15,-1 1 4-15,-8-4-4 16,-1 1 1-16,-3-3 1 16,-2-3-2-16,0-3 8 15,0-3-8-15,-15 0-2 0,-8 0-16 16,1 0-23-16,4-1-44 16,2-10-106-16,10 4-91 15</inkml:trace>
  <inkml:trace contextRef="#ctx0" brushRef="#br0" timeOffset="52014.94">10875 12607 607 0,'0'0'42'16,"0"0"26"-16,0 0 78 0,4 122-92 15,-2-90-42 1,-2 0 12-16,0-4 36 16,0-8 1-16,0-8-13 0,0-6-13 15,0-6-7-15,0 0-3 16,0 0-8-16,0-9-17 16,-6-18-8-16,-3-9 1 15,2-4 3-15,0-4-1 16,5-1 2-16,-2-2 5 15,4-2-2-15,0 2 3 16,0 3-3-16,0 0-16 16,4 6-2-16,12 5 2 15,-1 10 6-15,-1 8 2 0,-5 7 1 16,1 8-2-16,0 0 7 16,1 0 2-16,-3 12 2 15,4 12 5-15,-5 7-2 16,-3 0-1-1,-4 1 2-15,0-1 4 0,0-5-1 16,-4-2-6-16,-9-8-3 16,-1-6-7-16,3-6-26 15,1-4-32-15,4 0-6 16,4-3-15-16,2-17-65 16,0-1-36-16,16-8-33 15,5 8-125-15</inkml:trace>
  <inkml:trace contextRef="#ctx0" brushRef="#br0" timeOffset="52311.34">11080 12383 379 0,'0'0'122'0,"0"0"-15"0,0 0 43 0,0 0-44 16,0 0-33-16,0 0-6 15,-45 15 7-15,32-1-24 16,-1 5-29-16,3 0-2 15,3 3-5-15,5 3-2 16,3-3 0-16,0-2-8 16,3-6 0-16,12-6-4 15,3-4-6-15,4-4 4 0,2 0-11 16,1-12 2-16,-3-13-8 16,-3-2-7-16,-6-3-7 15,-9 2-4-15,-4 1-14 16,0 9-5-16,0 9-14 15,-7 4-66-15,-9 5-216 16</inkml:trace>
  <inkml:trace contextRef="#ctx0" brushRef="#br0" timeOffset="52689.2">11251 12468 636 0,'0'0'80'0,"0"0"0"0,0 0 76 16,0 0-81-16,0 0-45 16,0 0 27-16,18 75-7 15,-16-74-21-15,-2 2-3 16,0-3-8-16,0 0-9 16,0 0 7-16,0 0-16 15,0-3-6-15,2-10-11 16,1-6 17-16,1-4 2 15,6-2-1-15,-2 1-1 16,-1-4 0-16,1 3 1 0,0 2 1 16,0 0 0-1,1 8-2-15,0-1-1 16,2 3 1-16,-2 7-9 16,0 1-20-16,0 5-2 0,-2 0-12 15,1 0-53-15,4 10 31 16,1 0-68-16,-2-4-134 15,-2-6-306-15</inkml:trace>
  <inkml:trace contextRef="#ctx0" brushRef="#br0" timeOffset="53424.85">11537 11909 568 0,'0'0'109'0,"0"0"-24"0,0 0 18 0,0 0-51 0,0 0-13 16,-2 140 8-16,2-83 33 15,0 1-29-15,0 0-10 16,0 4-1-16,0-2-16 15,0-4-9-15,0-8-13 16,0-7-2-16,0-14-18 16,0-9-27-16,0-11-33 0,0-7-10 15,0 0 4-15,0-14 10 16,0-15 67-16,0-1 5 16,0-2 4-16,0 6-2 15,0 6 1-15,0 7 0 16,0 4 0-16,0 3 0 15,10 0-1-15,3 0 8 16,3 2-4-16,2-2-4 16,4-1 2-16,1-2-4 15,-1-1 2-15,0 0-12 16,-2 2-11-16,-5 1 8 16,-1 2 14-16,-7 4 1 15,-3-2 1-15,-2 3 10 16,-2 0 16-16,0 0 34 15,0 0-16-15,0 0 2 0,0 0-1 16,-4 0-23-16,-13 3-14 16,-1 10 9-16,-1 5-8 15,4 2 2-15,4 2 15 16,4 5 1-16,5-4-13 16,2 2-12-16,0-6-3 15,0-1-1-15,18-8-8 16,5-5-6-16,0-5-15 15,2 0 10-15,2-8 10 16,-5-9 4-16,-2 2-1 16,-8 3 7-16,-8-3-6 0,-4-1 6 15,0 0 3-15,0 2-1 16,-18 6 3-16,-2 6 4 16,-2 2-9-16,-3 0-18 15,2 21-34-15,6 8-21 16,1 11-91-16,-1 7-213 15</inkml:trace>
  <inkml:trace contextRef="#ctx0" brushRef="#br0" timeOffset="56878.68">9406 13196 188 0,'0'0'94'0,"0"0"3"15,0 0 27-15,0 0-44 16,0 0-49-16,0 0-3 16,0 0 27-16,0 0 16 15,0 0 4-15,0 2 10 16,0 4 0-16,0 1-3 15,0 4-31-15,0 6-22 0,0 5-6 16,0 4-2-16,0 3-10 16,0 6-2-16,0 1-3 15,0 4 7-15,2-1 2 16,-2 0-2-16,0-7 0 16,0-8-6-16,0-6-7 15,0-10 1-15,5-6-2 16,-2-2-1-16,-3 0-5 15,0 0 6-15,0-3-6 16,0-18 5-16,0-7 2 16,0-10 6-16,-5-3 2 15,0-3-4-15,1-6-3 16,-1-3-1-16,5 0 1 16,0-1 2-16,0 3-3 0,0 2 0 15,5 7-1 1,4 6 1-16,0 7-4 0,0 10-5 15,-3 5-2-15,1 6 1 16,2 4-8-16,4 4-5 16,5 0-4-16,5 0 23 15,1 6 3-15,-4 8 2 16,0 5-4-16,-5 2 7 16,-5 6-3-16,-3 2 16 15,-5 5 11-15,-2 0-6 16,0-2-1-16,-2-2-7 15,-10-7-6-15,-3-8-7 0,-4-3-1 16,-2-6-6 0,-6-2-18-16,0-1-8 0,-2-3-12 15,4 0-52-15,10 0-82 16,6 0-93-16,9 0-108 16</inkml:trace>
  <inkml:trace contextRef="#ctx0" brushRef="#br0" timeOffset="57267.62">9688 13207 306 0,'0'0'220'0,"0"0"-165"0,0 0 129 0,0 0-24 16,0 0-55-16,0 104-5 15,0-82-31-15,0-3-20 16,0 1-16-16,0-1-11 16,0-9-12-16,0-2-4 15,0-8 2-15,0 0-6 16,0 0-1-16,0 0-1 16,0 0 0-16,0 0-9 15,0 0-7-15,0-10 3 16,0-14 13-16,0-6 7 15,0-3-5-15,6 4-2 16,3 3 1-16,-1 5-1 0,2 10 4 16,-4 0-4-16,3 8-13 15,0-1-12-15,0 4-7 16,0 0-7-16,2 0-42 16,0 0-79-16,0 0-106 15,3 0-155-15</inkml:trace>
  <inkml:trace contextRef="#ctx0" brushRef="#br0" timeOffset="57621.31">9950 13198 334 0,'0'0'340'0,"0"0"-241"0,0 0 20 15,0 0-26-15,0 0-62 16,0 0-16-16,-25 6 29 15,14 2 26-15,1 7-18 16,-2-2-6-16,-1 5-14 16,3 1-18-16,4-3-7 15,4 0-6-15,2-3-1 16,0 4-1-16,0-5-3 16,4 1 1-16,10-6 1 15,-1-3-3-15,1-4-6 16,1 0-9-16,3 0-5 15,-1-18 13-15,0-5 4 0,-5 0-6 16,0-1-3-16,-3 2-1 16,-5 4-12-16,-2 4-16 15,-2 8-42-15,0 4-24 16,0 2-79-16,-2 0-305 16</inkml:trace>
  <inkml:trace contextRef="#ctx0" brushRef="#br0" timeOffset="57998.95">10262 13211 491 0,'0'0'256'0,"0"0"-157"0,0 0 37 0,0 0-49 16,0 0-41-16,0 0-10 15,-63 0 0-15,53 10-4 16,-4 3-6-16,3 4-15 16,0 4 14-16,4 1-11 15,2 0-4-15,5-1-10 16,0-1 0-16,0-5-1 0,8 2-5 15,7-1 4 1,3-6-6-16,-3-3-8 16,3-2-15-16,0-5-11 0,2 0-29 15,-3-8-22-15,4-12-40 16,-3-1-81-16,-5 2-131 16</inkml:trace>
  <inkml:trace contextRef="#ctx0" brushRef="#br0" timeOffset="58392.97">10482 13218 567 0,'0'0'254'0,"0"0"-186"16,0 0 82-16,0 0-67 0,0 0-57 15,0 0 25-15,-89 25 0 16,74-11-26-16,-1 1 10 15,1 7-19-15,2 0-6 16,7 3-7-16,6-1-3 16,0 0-1-16,0-2 1 15,19-6-4-15,3-6-19 16,5-8-24-16,-1-2-25 16,3 0-15-16,-4-14 4 15,-7 0 24-15,-9 0 11 16,-9 4-12-16,0 1 5 15,0 3 46-15,-3 5 9 0,-13-1 18 16,-1-1-1-16,-1 3-7 16,3 0 4-16,3 0 0 15,10 0-14 1,0 0-1-16,2-1-46 0,0-5-52 16,4-4-32-16,14-6 1 15,7-6 1-15</inkml:trace>
  <inkml:trace contextRef="#ctx0" brushRef="#br0" timeOffset="58457.09">10482 13218 346 0</inkml:trace>
  <inkml:trace contextRef="#ctx0" brushRef="#br0" timeOffset="58717.15">10482 13218 346 0,'143'-28'156'0,"-143"28"34"0,0 0-22 0,0 0-58 0,-4 3-21 0,-8 4-39 16,3 0-41-1,1 0-9-15,3 0-1 0,5-3-4 16,0-1-16-16,0 2 3 15,0-2-1-15,5 1 2 16,8-1 9-16,-1 1 6 16,0 2 4-16,2 2-1 15,-3 3 13-15,-4 4 6 16,-3 0 6-16,-4 4 0 16,0-3-16-16,0-2 0 15,-13-4-3-15,-3-6-7 16,-1-3-6-16,3-1-11 0,5 0-12 15,7 0-29 1,2-5-46-16,0-13-85 0,9-4-42 16,15-2 59-1,5-1-89-15</inkml:trace>
  <inkml:trace contextRef="#ctx0" brushRef="#br0" timeOffset="59033.12">10828 13141 321 0,'0'0'223'15,"0"0"-87"-15,0 0 26 16,0 0-67-16,0 0-49 16,0 0-11-16,-65 66-11 15,60-59-9-15,5 4-3 0,0-3-12 16,0 2-5 0,0 0 5-16,12-1 0 15,1 4-7-15,3-1 7 16,-3-2 0-16,1 4 1 0,-5-3-1 15,-3 6 1-15,-1-1 4 16,-5-2-1-16,0 2 3 16,0-2-3-16,-7-4-4 15,-9-3 0-15,-1-4-21 16,-4-3-28-16,2 0-18 16,1-10-53-16,5-14-56 15,7 3-44-15</inkml:trace>
  <inkml:trace contextRef="#ctx0" brushRef="#br0" timeOffset="59444.96">10933 13200 317 0,'0'0'322'15,"0"0"-209"-15,0 0 28 16,0 0-66-16,0 0-51 15,0 0 1-15,-44 80-13 16,40-59 3-16,2 3-5 16,2 0 9-16,0-1 19 15,0-2-15-15,0-5-7 16,0-9-16-16,10-4-14 0,5-3-36 16,1 0-6-1,-1-3 7-15,-3-5 24 0,-1-3 22 16,-5 3 3-16,1 2 0 15,-2 1 3-15,-3-1 21 16,2 5-13-16,1-1 7 16,3-1-1-16,-1 2 2 15,5 1-6-15,-2 0-11 16,-3 0 0-16,2 0 5 16,-6 0 4-16,1 0 10 15,-2 4 12-15,0 10-10 16,0-2-23-16,-2-2-6 15,0-4-36-15,0-6-85 16,0 0-90-16,0 0-164 0</inkml:trace>
  <inkml:trace contextRef="#ctx0" brushRef="#br0" timeOffset="59954.7">11142 13289 179 0,'0'0'415'0,"0"0"-300"16,0 0 40-16,0 0-39 16,0 0-43-16,0 0-12 15,29 104-14-15,-27-76-6 16,1-4 9-16,-1-4-20 16,0-6-19-16,0-8-6 0,-2-4-5 15,0-2-1 1,0 0-24-16,0-6-7 0,0-17-16 15,0-13 17-15,0 1-15 16,7 0-19-16,4 5 41 16,2 9 14-16,1 4 10 15,1 8 0-15,1 6 3 16,2 3 4-16,2 0 4 16,-5 11 16-16,1 11 10 15,-5 0-7-15,-5 0-14 16,2-6 2-16,-6-6-1 15,0-2-12-15,0-8-1 0,-2 0-4 16,0 0-31 0,5-6-27-16,1-14 20 0,10 0 20 15,-1 4 1-15,4 6-3 16,-2 4 16-16,1 6 4 16,-1 0 1-16,-1 16 11 15,1 6 8-15,-7 1 3 16,1 2 1-16,-4-7-13 15,-2-2-11-15,-5-8-24 16,0-8-56-16,2 0-137 16,-2-18-175-16</inkml:trace>
  <inkml:trace contextRef="#ctx0" brushRef="#br0" timeOffset="60576.78">11592 12878 346 0,'0'0'89'0,"0"0"-43"15,0 0 53-15,0 0-19 16,0 111-1-16,0-64-16 15,0 6 0-15,0-1-4 16,0 1-8-16,-2 0 2 0,2-6-10 16,0 2-28-16,0-7-6 15,0-8-8-15,0-12-1 16,0-14-34-16,0-8-35 16,0 0-11-16,0-14-29 15,0-10 55-15,0-2 40 16,0 0 14-16,7 4 1 15,10 0 1-15,6 5 3 16,-1 8-4-16,4 3 1 16,-1 1-1-16,2 2-1 15,0-3-2-15,0-1-2 16,-5 2-1-16,-5-4-21 16,-3 5 7-16,-9 0 17 15,-5 3 2-15,0-4 35 0,0 4 37 16,0-2-21-16,-12 3-8 15,-5 0-6-15,-4 0 10 16,-1 10-4-16,-2 12-5 16,6 3-8-16,5 3-4 15,5-2 5-15,8-2-9 16,0-2-10-16,6-6-8 16,13-4 5-16,4-8 4 15,3-4 1-15,1 0-5 16,2-22-9-16,-3-6-5 15,-3-7-34-15,-9 2-16 0,-12 1-69 16,-2 7-52 0,-21 14-300-16</inkml:trace>
  <inkml:trace contextRef="#ctx0" brushRef="#br0" timeOffset="63455.65">11704 13261 406 0,'0'0'68'0,"0"0"23"0,0 0 19 15,0 0-45-15,0 0-10 16,0 0-11-16,0 0 9 16,0-18-3-16,0 18 5 0,0 0 0 15,0-3-3-15,0 2-1 16,-5 1-20-16,-3 0-10 15,-2 0-3-15,-3 0-10 16,-1 0-1-16,-3 1-7 16,-4 13-1-16,2 4-4 15,-1 4 3-15,1 3 2 16,9-1 5-16,3-1-2 16,7-2-3-16,0 0 3 15,0-2-3-15,11 1-1 16,14-1 0-16,6-2-2 15,2-7 0-15,0-6-4 16,3-4-13-16,-5 0-7 16,-2-2-21-16,-4-14 1 0,-10-10-8 15,-5-2-28-15,-10-4-13 16,0 0 8-16,0 8 21 16,-7 6 48-16,-5 6 19 15,2 7 29-15,1 5 33 16,4 0 25-16,-2 0-6 15,-1 0-31-15,-1 10-13 16,-3 6-16-16,4 1 17 16,-3 3 1-16,3-4-11 0,6-2-14 15,0-8-5 1,2-4-8-16,0-2-1 0,0 0-34 16,0 0-45-16,0-16 19 15,14-7 20-15,3-4 17 16,6-1-4-16,1 6 22 15,1 4 1-15,-1 7-5 16,1 7-10-16,-1 4 19 16,1 0 6-16,-6 0 32 15,2 11 15-15,-5 4 26 16,-3 2 16-16,-5-2-21 16,-3 1-19-16,0-1-18 15,-1-3-17-15,-1-3-8 16,-3-9-6-16,0 0-6 15,0 0-9-15,0-3-16 0,2-17-19 16,4-9 29 0,3 4 11-16,3 4-2 0,0 9 0 15,5 11 4-15,-4 1 1 16,3 5 2-16,1 21 2 16,-1 9 6-16,-3 1-4 15,-1-4-3-15,-6-8 0 16,-2-10-2-16,1-8 0 15,-3-6-27-15,0-4-99 16,0-36-106-16,0-16 0 16,1-14-147-16</inkml:trace>
  <inkml:trace contextRef="#ctx0" brushRef="#br0" timeOffset="64095.62">12254 12737 615 0,'0'0'103'0,"0"0"-20"16,0 0 53-16,0 0-69 16,0 0-50-16,0 141 14 15,0-82 7-15,0 10 6 16,0 5-14-16,0-1-4 0,0-4-5 15,-2-11-2 1,-2-10-16-16,1-10-3 0,3-11-13 16,0-15-15-16,0-6-20 15,0-6 0-15,0 0-9 16,0 0 13-16,0-12 31 16,-5-9 13-16,1 2 4 15,4 3 3-15,0 1 5 16,0 6-1-16,0 1-8 15,9-2 0-15,13 0 8 16,9-1 6-16,8 0-6 16,3 0-10-16,0 1 7 0,1 1-6 15,-6 0-2 1,-6 4 1-16,-6 1 0 0,-10-1-1 16,-5 3 2-16,-6 0-2 15,-4 1 3-15,0 1 5 16,0 0 4-16,-2 0 29 15,-18 0-26-15,-3 0-14 16,-2 3 6-16,2 11 2 16,2 6 3-16,5 4-12 15,5 5 3-15,9-2-2 16,2 0 7-16,0-5-5 16,0-6 4-16,21-8-4 15,2-6-1-15,6-2 0 16,0 0-2-16,-2-16 0 15,-4-7-5-15,-5-7 4 0,-9 1 0 16,-5-1-24-16,-4-1-2 16,0 5-33-16,-13 12-72 15,-12 10-177-15</inkml:trace>
  <inkml:trace contextRef="#ctx0" brushRef="#br0" timeOffset="65169.19">13374 13134 447 0,'0'0'452'0,"0"0"-416"0,0 0 16 0,0 0 89 16,0 0-104-16,0 0-34 15,0 0-3-15,-104 0 5 16,86 0-1-16,-4 2 4 16,-3 10-1-16,-1 8-3 0,1 2-1 15,2 2-2 1,10 2 2-16,9-4 5 0,4 0-6 15,0-5 0-15,7-6 0 16,17-4-2-16,5-7-2 16,7 0 1-16,-3-7 1 15,-4-14 1-15,-6-9-1 16,-10-10 6-16,-5-9 2 16,-2-13 4-16,-6-9-1 15,0 0-6-15,0 6-4 16,0 20 1-16,0 19-1 15,-8 13 6-15,2 12 6 16,3 1-2-16,3 0-8 0,0 15-3 16,0 21-4-1,0 13 4-15,0 9 0 0,7 2 8 16,-1 1-8-16,0-2 0 16,2-7-22-16,3-9-40 15,7-11-77-15,9-13-46 16,7-12-124-16,1-7-257 15</inkml:trace>
  <inkml:trace contextRef="#ctx0" brushRef="#br0" timeOffset="65497.36">13640 13139 487 0,'0'0'344'0,"0"0"-306"0,0 0 54 0,0 0 40 0,-125 55-89 16,105-31-28-16,5 5-11 15,3 1 3-15,10-2-5 16,2-5 0-16,0-2-2 16,4-5-2-16,14-6 1 15,5-7-4-15,4-3-46 16,2 0 8-16,-1-17-1 16,-8-1 4-16,-6 0 5 15,-12 5-7-15,-2-1-7 16,0 0 34-16,-22 7 15 15,-5 1 6-15,2 6 0 0,4 0-5 16,4 0 2 0,11 0-3-16,4 0-5 0,2 0-44 15,0 0-116 1,11-5-86-16,11-8-134 0</inkml:trace>
  <inkml:trace contextRef="#ctx0" brushRef="#br0" timeOffset="66066.16">14270 13301 446 0,'0'0'388'0,"0"0"-366"0,-27 121 64 0,27-74 47 16,0-1-92-16,0 0-37 16,0-10 10-16,0-6 10 15,0-11-5-15,0-13 1 16,0-6-13-16,0 0 3 15,0-5-10-15,-6-23-2 16,-12-12 2-16,-2-10 0 0,2-2 5 16,5-3-8-1,0 4 4-15,5 2-1 16,4 4 2-16,4 4 3 0,0 8-10 16,0 4 4-16,0 11-4 15,14 6-7-15,3 8-4 16,1 4 11-16,2 0 1 15,2 0 4-15,-1 16 3 16,-4 6 2-16,-3 3 1 16,-5 0-1-16,-3 1 4 15,-4-2 13-15,-2 0 1 16,0-1-1-16,-2-5-2 16,-17-4-3-16,-4-6-17 15,-2-2-6-15,-1-6-17 0,4 0-34 16,4 0-74-16,11-10-89 15,7-12-81-15</inkml:trace>
  <inkml:trace contextRef="#ctx0" brushRef="#br0" timeOffset="66444.16">14540 13144 492 0,'0'0'125'0,"0"0"49"0,0 0-14 16,0 0-110-16,0 0-30 16,0 0 40-16,-92 36-22 0,68-12-10 15,4 0-8 1,4 1 1-16,8-1 2 0,8-4-7 16,0-1-13-16,0-2-3 15,8-7-2-15,13-2 1 16,5-8-22-16,3 0-13 15,-2-8 5-15,-1-10 11 16,-5-2-14-16,-13 6-7 16,-6 1 7-16,-2 4 5 15,0 2 20-15,-8 2 9 16,-13 2 3-16,0 3 2 16,0 0 0-16,6 0 3 0,4 0 6 15,4 0-14 1,5 0 0-16,2 0-10 0,0 4-37 15,0-4-156-15,20 0-113 16</inkml:trace>
  <inkml:trace contextRef="#ctx0" brushRef="#br0" timeOffset="66925.82">14762 13139 173 0,'0'0'354'15,"0"0"-288"-15,0 0 56 16,0 0-3-16,0 0-78 0,0 0-1 16,-66 0 23-1,46 1 13-15,0 13-12 0,2 4-27 16,5 4-4-16,2 2-19 16,6-2-5-16,5 0 4 15,0 0-9-15,0-4-4 16,14-4-1-16,5-5-2 15,1-9-4-15,7 0 2 16,-2-6 5-16,0-20 5 16,-4-5-2-16,-3-6-2 15,-7-11 2-15,-4-9 2 16,-7-7-4-16,0-6 1 0,0 6-2 16,0 10 0-1,-15 11 1-15,-2 15 3 0,5 14-4 16,3 9 2-16,5 5 1 15,0 3 16-15,4 24-14 16,0 8-3-16,0 8-2 16,4 1 0-16,4 2 3 15,1 4-2-15,3-2-1 16,-4-2 2-16,3-6-2 16,-2-6-1-16,-2-7-24 15,2-8-53-15,-1-8-112 16,2-9-103-16,-4-2-170 15</inkml:trace>
  <inkml:trace contextRef="#ctx0" brushRef="#br0" timeOffset="67145.86">14995 13094 767 0,'0'0'95'0,"0"0"41"0,0 0-1 15,-27 113-94-15,24-84-20 16,3 1 10-16,0 1-11 16,0-9-4-16,0-7-10 15,0-6-6-15,0-9-27 16,3 0-58-16,15-10-98 16,1-18-71-16,10-6-32 15</inkml:trace>
  <inkml:trace contextRef="#ctx0" brushRef="#br0" timeOffset="67589.42">15253 13112 180 0,'0'0'388'0,"0"0"-271"16,0 0 59-16,0 0-36 15,0 0-56-15,0 0-31 16,-100 42-16-16,87-16-9 15,3 2-9-15,6 0 4 16,4-3-4-16,0-3-11 0,0-3-1 16,10-6-7-16,9-6 0 15,3-7 0-15,1 0-5 16,3-13 5-16,-2-19-3 16,-1-9 2-16,-8-9 1 15,-5-8 0-15,-8-8 0 16,-2-6 1-16,0 4 0 15,-2 10 2-15,-17 12 3 16,4 15-5-16,1 15 0 16,4 9 1-16,3 7 0 15,0 1 4-15,5 27 12 16,2 12-15-16,0 5-2 0,0 3 2 16,7-2 1-1,10 0-4-15,-3 0 1 0,1 0-4 16,1-3 2-16,-3-3-1 15,0-3-8-15,1-5-13 16,-1-3-25-16,5-13-63 16,5-8-99-16,1-8-102 15</inkml:trace>
  <inkml:trace contextRef="#ctx0" brushRef="#br0" timeOffset="67883.13">15578 13114 511 0,'0'0'215'0,"0"0"-146"0,0 0 92 0,0 0-63 16,0 0-58-16,0 0 3 16,-120 54-9-16,116-32-8 15,4-1-4-15,0-4-9 16,0-1-3-16,4-3-2 15,9-4-7-15,5-4-1 16,2-5-11-16,2 0-9 16,1-6-11-16,-1-15-25 15,-5-1 2-15,0-2-23 0,-5 0 1 16,-2 3-34 0,-3 2-43-16,1 5-73 15</inkml:trace>
  <inkml:trace contextRef="#ctx0" brushRef="#br0" timeOffset="68201.41">15801 12997 441 0,'0'0'336'16,"0"0"-184"-16,0 0 79 15,0 0-125-15,0 0-65 16,0 0-16-16,-52 57-25 15,52-49-5-15,0 2-10 16,19 2 0-16,1 0-18 0,2 0 9 16,0 4 3-1,-2 4 15-15,-2 2 5 0,-4-2 1 16,-4 2 0-16,-1-8 1 16,-7-2 6-16,-2-2 8 15,0-1-6-15,-24-1-9 16,-11-3-3-16,-10 0 1 15,-5-5-7-15,0 0-40 16,-2-10-106-16,6-15-129 16,1-4-298-16</inkml:trace>
  <inkml:trace contextRef="#ctx0" brushRef="#br0" timeOffset="68409.42">15240 12865 707 0,'0'0'68'16,"0"0"-68"-16,0 0 26 16,0 0-26-16,0 0-201 15</inkml:trace>
  <inkml:trace contextRef="#ctx0" brushRef="#br0" timeOffset="70879">9558 14037 57 0,'0'0'300'0,"0"0"-247"15,0 0 28-15,0 0 35 16,0 0-57-16,0 0-8 16,0 0-5-16,0 52 3 15,0-40 5-15,0 6-5 16,0 0 3-16,0 6-5 15,0 4 9-15,0 2-11 0,4 4-25 16,1-4-1 0,2 2-7-16,-3-4-10 0,-2-3 0 15,0-6 1-15,0-1-1 16,1-5 9-16,-3-1-3 16,0-6-2-16,0-6-6 15,0 0-1-15,0 0-15 16,2 0 16-16,-2-21 8 15,0-11-2-15,0-5-5 16,0-6 6-16,0-1-3 16,0 1-4-16,0-1 1 15,0 7 0-15,0-1 1 16,-5 2-2-16,1 5 0 16,4 5-1-16,0 0 1 15,0 2 0-15,0-2-1 0,0 2 0 16,2 4-10-1,10 2-12-15,1 4 0 0,0 3-4 16,-1 9 8-16,-2 2 1 16,-1 0-3-16,3 0-2 15,3 2 13-15,3 9 10 16,-1 3-1-16,2 0-2 16,-3 4 0-16,-1 2 0 15,-6 6-6-15,-2 4-2 16,-7 0 11-16,0 3 9 15,0-5-5-15,-14-4 0 16,-9-4-2-16,0-7-1 0,-4-2-1 16,0-3-4-1,2-6-4-15,3-2-2 0,7 0-23 16,1 0-62-16,5 0-113 16,7-10-63-16</inkml:trace>
  <inkml:trace contextRef="#ctx0" brushRef="#br0" timeOffset="71285.09">9796 14149 677 0,'0'0'50'0,"0"0"-17"0,0 0 86 0,0 0-72 16,0 0-40-16,5 115 1 15,-5-96 1-15,0 1 13 16,0-2 1-16,0-6 16 16,0-6-13-16,0-4-8 15,0-2-18-15,0 0-10 16,0 0-12-16,4-4-14 15,3-17 36-15,0-6 7 16,1-4 2-16,3-8-6 16,1 5-2-16,-1 4 1 0,3 3-2 15,-4 6-19-15,1 3-34 16,1 1-11-16,-1 6-26 16,-3 5-2-16,2 2-5 15,-4 1-44-15,3 3-8 16,-2 0-143-16</inkml:trace>
  <inkml:trace contextRef="#ctx0" brushRef="#br0" timeOffset="71594.81">10017 14101 138 0,'0'0'113'0,"0"0"-39"16,0 0 48-16,0 0-1 15,0 0-43-15,0 0-1 0,-9 10-23 16,0-2 14-16,-2-5 16 15,2 10-17-15,0 1-24 16,0 6-26-16,2 4 5 16,3 2-5-16,4 0-1 15,0-2-2-15,0-4-6 16,9-1-8-16,9-11-4 16,0-3 1-16,4-5-12 15,2 0-2-15,-3-6 6 16,-4-16-2-16,-3-5 3 15,-8 0-3-15,-1-3-16 16,-3 8-25-16,-2 7-10 0,0 9-48 16,0 6-25-16,0 0-75 15</inkml:trace>
  <inkml:trace contextRef="#ctx0" brushRef="#br0" timeOffset="72129.69">10245 14151 156 0,'0'0'439'0,"0"0"-359"16,0 0 29-16,0 0 13 15,0 0-69-15,0 0-37 16,-25 8-5-16,13 4 7 0,-1 8-8 15,4 0 0-15,0 8-4 16,2-3 20-16,7 2 3 16,0 1-11-16,0-8-4 15,3-4-4-15,13-10-10 16,3-6 1-16,4 0-1 16,-1-3 0-16,3-18 3 15,-4-13-1-15,0-4 7 16,-5-6-3-16,-7-6-2 15,-3-2 4-15,-4-6-3 16,-2-1 3-16,0 7 1 16,0 8 0-16,0 10-4 0,0 12 2 15,-2 8-4 1,-2 11-1-16,2 3 1 0,2 0 0 16,0 0 5-16,0 8-8 15,0 19-1-15,0 9 1 16,0 1 6-16,0 11-6 15,0 0 0-15,0-1 0 16,4 2 0-16,0-4 0 16,0-1-5-16,1-8-18 15,0-9-42-15,-1-10-78 16,3-14-121-16,-3-3-215 16</inkml:trace>
  <inkml:trace contextRef="#ctx0" brushRef="#br0" timeOffset="72393.61">10440 14137 709 0,'0'0'78'0,"0"0"18"16,0 0 10-16,0 0-69 16,0 0-30-16,2 122 15 15,3-100 4-15,-1-1 0 16,3-8 5-16,4-1-7 15,2-7-22-15,3-4-2 16,7-1-13-16,-4 0 12 0,4-14 1 16,-3-8 0-1,-7-6-3-15,-6 0-6 0,-5 1-22 16,-2 0-37-16,0 6-39 16,0 8-37-16,0 5-31 15,0 6-101-15</inkml:trace>
  <inkml:trace contextRef="#ctx0" brushRef="#br0" timeOffset="73327.5">10721 14095 342 0,'0'0'265'0,"0"0"-145"16,0 0 31-16,0 0-67 0,0 0-54 15,0 0 5-15,-31 20-16 16,24 2-11-16,5 2-8 16,2 2-4-16,0-2-1 15,23 4 2-15,0-6-4 16,6 4-1-16,-2 2 7 16,-2 0 1-16,-3 2 0 15,-4 2 1-15,-7 0 7 16,-8 3 5-16,-3-10 6 15,0 0 1-15,-16-7-7 16,-4-6 1-16,-5-12-14 16,3 0-3-16,1-5-10 0,6-22-7 15,7-9 10-15,8-7 7 16,0-2-2-16,0-2 2 16,19 1 2-16,6 1-1 15,0 3 2-15,-1 3 3 16,-2 9-2-16,-4 7 0 15,-3 8 0-15,-5 7-1 16,-6 8 1-16,0 0-1 16,-4 0-1-16,3 13 1 15,-1 6 0-15,-2 7-2 16,0-2-3-16,0-2-26 16,0-2-31-16,-7-4-21 15,-7-5-18-15,1-5-20 0,0-5 19 16,4-1 4-1,2 0 97-15,5 0 1 0,2 0 29 16,0 0 17-16,0 0 21 16,5 0-10-16,11 0 26 15,3-1 5-15,6-8-37 16,-3 3-15-16,3 2-7 16,-6-2-7-16,0 4 6 15,-4 2 2-15,1 0-8 16,-3-2-10-16,3 2-2 15,-3-4-10-15,5 0-3 16,-3-1 3-16,1-2 0 16,-3 1 0-16,-3-2-3 15,-6 2 2-15,-4-2-8 0,0 4 0 16,0-7 3-16,0 6 6 16,0 3 2-16,-6 2 15 15,-4 0 9 1,-1 0 7-16,-5 13-4 0,3 6-11 15,2-1-4-15,2 2-2 16,7-6-9-16,2 1 1 16,0-9-4-16,0 1 1 15,2-3-1-15,14-4 3 16,1 0 2-16,4 0-5 16,3-11 0-16,3-12 2 15,-3-7-4-15,-4 0-11 16,-9 0-23-16,-11 0-30 0,0 2-15 15,-6-3-11-15,-26 6-76 16,-7 3-109-16</inkml:trace>
  <inkml:trace contextRef="#ctx0" brushRef="#br0" timeOffset="73532.02">10719 13904 519 0,'0'0'115'0,"0"0"62"0,0 0-27 0,143 0-67 0,-101-4-31 15,-7 2-8-15,-8 0-23 16,-11 0-21-16,-12-1-8 16,-4 1-95-16,0-1-104 15,-22 1-296-15</inkml:trace>
  <inkml:trace contextRef="#ctx0" brushRef="#br0" timeOffset="75297.38">9157 12049 245 0,'0'0'119'0,"0"0"-53"15,0 0 70-15,0 0-25 0,0 0-8 16,0 0-20 0,0 0-4-16,0 0-25 0,0 0 15 15,0 0-3-15,0 0-25 16,0 4-14-16,-9 5-14 16,-4 0-4-16,-3 3-9 15,1 5-1-15,-3-2 1 16,1 2 0-16,5 3 0 15,-1 1-4-15,1 3 7 16,1 3-3-16,0 2 2 0,-1 4-2 16,6 7 6-1,0 2-2-15,3 2-1 0,1 2 0 16,2 0 0-16,0-2 0 16,0 1 2-16,0 1-1 15,0 2-2-15,0 0-2 16,0 0 0-16,0-2 2 15,0-3 0-15,0-6-1 16,0-2 1-16,0-3-2 16,0 0 1-16,-2 1 5 15,-5 2 1-15,-2 1-4 16,-2 0 0-16,-1-4-3 16,2 0 2-16,-6-4 0 15,0-3-1-15,0-3 0 16,3-7-1-16,3-5 0 0,2-6 0 15,6-1-2-15,0-3-3 16,2 0-6-16,0 0 5 16,0 0-5-16,0 0 0 15,0 0 9-15,0 0 1 16,0 0-4-16,0 0 3 16,6 0 0-16,4 0 1 15,-1 0-2-15,5 0 2 16,-2 8-2-16,-1 6 3 15,1 4 0-15,-3 8-4 0,-3 3 2 16,1 0 1 0,-5 3 1-16,-2 1-2 0,0 0 2 15,0 3 8-15,0 1-4 16,0 4 0-16,0-2 4 16,-2-1-6-16,-3-4-1 15,3-4 0-15,2-2 0 16,-2 2-1-16,2-1 0 15,-2-2 3-15,2 3-1 16,0 2 2-16,0 3-4 16,0 2 5-16,0 3-3 15,0 0-1-15,0 1 2 16,0-3-1-16,2-2 0 16,4-6 0-16,4 0-2 15,1 0 0-15,0-1-2 16,3 0 2-16,-2-1 2 15,2-2-2-15,-1-3 0 0,3-5-4 16,2-4 4-16,6-4-1 16,8-8 0-16,5-2 0 15,6 0 1-15,-1 0 0 16,-6-11 0-16,-5 4-4 16,-11-1 0-16,-7 2-11 15,-6 2-7-15,-2-2-19 16,-3-7-76-16,-2-3-54 15,0 5-202-15</inkml:trace>
  <inkml:trace contextRef="#ctx0" brushRef="#br0" timeOffset="94066.07">7038 13014 243 0,'0'0'77'0,"0"0"-19"0,0 0 18 0,0 0-23 16,0 0-14-16,0 0-22 15,0 0 6 1,-3 0-8-16,3 0 8 0,0 0-4 15,0 0 11-15,0 0 0 16,0 0 5-16,0 0 3 16,0 0-10-16,0 0 4 15,0 0 4-15,0 0-2 16,0 2-8-16,0 0-4 16,0-2 3-16,0 2-8 15,0 0 3-15,0-2-5 16,0 2 6-16,0 0 2 0,0 0 5 15,0 4-2 1,0 6-5-16,0 4-6 16,0 6-2-16,0 0-2 15,0 5-6-15,0-2-2 0,0 3-3 16,0 2 2-16,0-2-2 16,0 0 0-16,0 1 3 15,0-5-1-15,0-2-1 16,0-3 1-16,0-4-2 15,-2-5 0-15,2-2 0 16,0-6 2-16,0-2-1 16,0 0 0-16,0 0 0 0,0 0-1 15,0 0-1 1,0 0 1-16,0 0 0 0,0 0 0 16,0 2 1-1,0 0-1-15,0-2 0 0,0 3 2 16,0-3-2-16,0 0 0 15,0 0-2-15,0 0-3 16,0 0 1-16,0 0 1 16,0 0 1-16,0 1 2 15,0 1 0-15,0 1 0 16,2-2-2-16,6-1-6 16,3 0-2-16,-1 0 6 15,6 0 0-15,5 0 4 16,0 0 2-16,4 0 1 15,2 0-1-15,0-1-2 0,-2-5 0 16,-6 1-1 0,-3-1 0-16,-5 2 1 0,-5 2-2 15,-1 2 2-15,-2-2 1 16,-3 2 2-16,0 0 5 16,0 0-1-16,0 0-3 15,0 0 2-15,0 0-5 16,0 0 3-16,0-2-4 15,0 0-2-15,0 0-7 16,0 0 7-16,0-4 2 16,0-5 3-16,0-4-3 15,0-7 0-15,0 0 5 16,0-3-4-16,0-1-2 16,0-1 1-16,0-10-6 0,0-5 1 15,0 0-4-15,0 2-2 16,0 10 4-16,0 10 5 15,0 7-3-15,0 10 4 16,0 3 2-16,0 0-2 16,0 0 1-16,0 0-4 15,0 0 0-15,0 0 0 16,0 0 2-16,0 0 2 16,0 10-3-16,0 10 6 15,0 8 16-15,0 5-3 16,2 4-11-16,0-7 11 15,0-4-14-15,-2-2 3 16,2-2-4-16,0 5 0 16,-2 5 0-16,0 7 0 0,0 5 3 15,0 6-4-15,0 5 1 16,0 3 1-16,-6 3 2 16,-4-4-8-16,0-2 2 15,1-16-7-15,5-6-26 16,2-13-46-16,2-8-19 15,0-6-86-15,0-6-136 16</inkml:trace>
  <inkml:trace contextRef="#ctx0" brushRef="#br0" timeOffset="105111.94">1261 15306 88 0,'0'0'40'0,"0"0"20"0,0 0-3 16,0 0-15-16,0 0-9 15,0 0-16-15,0 0-5 16,6-2 5-16,-6 2 14 15,0-2-8-15,0-2-1 16,0-1 8-16,0 2 10 16,0 0 1-16,0 3-4 15,0 0 15-15,2 0-4 16,-2 0 0-16,2-1-5 0,1-1-7 16,-3-2-6-1,0 0 12-15,2-2-2 0,-2 4-7 16,3 2 12-16,-1 0 3 15,-2 0-1-15,0 0-10 16,0 0-2-16,0 0-25 16,4 4-1-16,-1 10 24 15,5 8-9-15,-1 4-6 16,0 2-8-16,0 1 1 16,-3 7 0-16,0 1-4 15,-2 3 4-15,0 4-3 16,1-4 7-16,-3-4-8 15,2-5 0-15,-2-9-3 16,0-8 2-16,0-10-6 16,0 0 0-16,0-4 2 0,2 0-2 15,-2 0-2 1,0 0 1-16,0 0-1 0,0 0-12 16,0 0-4-16,0-14 4 15,0-3 8-15,0-8 6 16,0-7 2-16,-7-8-2 15,-1-4-8-15,-3 0 3 16,-3 1-3-16,3-1 8 16,2 4-6-16,0-4 0 15,0 4 5-15,3 2 1 16,2 0 0-16,-2 1 0 16,4-3 0-16,2 0-1 0,0 4 1 15,0 1 0 1,0 4 0-16,0 9-5 0,12 8 3 15,-1 6-7-15,5 6-2 16,5 2-6-16,2 0 12 16,4 2 4-16,0 14 1 15,-4 3 1-15,0 6 1 16,-5 3 4-16,-5 5 6 16,-3 0 2-16,-8 3 3 15,-2 0-2-15,0-4 0 16,0 3-7-16,-14-9 5 15,-1 2-8-15,-3-6 2 16,-1-4 6-16,4-4-12 16,-1-2 6-16,5-2-7 15,3-6-1-15,6-2 0 16,2-2-5-16,0 0-13 0,0 0-6 16,0 0-9-16,0 0 12 15,10 0 5-15,11 0 10 16,0 0 7-16,2 8-1 15,0 6 1-15,-1 6 1 16,-5 5-1-16,-1 8 0 16,-7 3 1-16,-7 4 6 15,-2 1 12-15,0-5 4 16,0-6-10-16,-15-2 4 0,-3-6 4 16,-3-12-3-16,2-6-7 15,-3-4-11-15,-3 0 0 16,0 0-5-16,4-5-2 15,0-8-21-15,6-1-23 16,3-8-23-16,10-9-65 16,2 0-58-16,11-5-4 15,23 0 16-15,4 5-63 16</inkml:trace>
  <inkml:trace contextRef="#ctx0" brushRef="#br0" timeOffset="105623.84">1728 15374 271 0,'0'0'240'0,"0"0"-144"0,0 0 16 0,0 0 6 15,0 0-34-15,0 0-9 16,-20-14 26-16,11 14-25 15,-1 0-29-15,-2 14-32 16,-1 2-3-16,0 8 3 16,1 8-8-16,3 8 9 15,7 1-15-15,2-6 3 16,0 0 6-16,0-14-9 16,13-6-1-16,8-5-11 0,6-8-10 15,2-2-10-15,2 0-16 16,-2-21-32-16,-6-2 2 15,-6-4 14-15,-9 0 18 16,-6 4-16-16,-2 6 31 16,0 4 25-16,-6 5 5 15,-7 6 6-15,-5 2 8 16,0 0 9-16,2 0 13 16,3 0 0-16,4 4-7 15,0 6-2-15,3-4-20 16,1 2 0-16,1 1-7 15,1-3-8-15,-1 1 1 16,4-1-3-16,-3-3-22 0,3-2-2 16,0-1-19-1,0 0-64-15,0 0-52 0,0 0 5 16,0-1 9-16</inkml:trace>
  <inkml:trace contextRef="#ctx0" brushRef="#br0" timeOffset="106154.62">1918 15400 416 0,'0'0'285'0,"0"0"-237"0,0 0 104 0,0 0-16 15,0 0-76-15,0 0-18 16,43 80 10-16,-39-52 0 16,-2 2-8-16,2 3-11 15,-4-7-7-15,2-5-10 16,-2-2 0-16,0-5-9 16,3-6-6-16,-3-5-1 15,0-3-1-15,0 0-5 16,0 0-4-16,0 0-10 15,0 0 7-15,0-11 6 0,0-7 7 16,0-14 0 0,6-3 4-16,2 3-2 0,0 0-2 15,1 13-9-15,-1 9-3 16,2 1 3-16,-1 7-3 16,-1 2-9-16,6 0-1 15,-1 0 20-15,3 0 2 16,-5 15 5-16,-2 2 0 15,-2 5 1-15,-3 0 5 16,-4 2-3-16,0 1-1 16,0-1-7-16,0-11 0 15,0 1-20-15,0-9-36 16,0-5-43-16,0 0-46 16,0-10-107-16,5-22 55 0,3-7 10 15,6 1-147 1</inkml:trace>
  <inkml:trace contextRef="#ctx0" brushRef="#br0" timeOffset="106529.35">2281 15383 433 0,'0'0'212'0,"0"0"-79"16,0 0 40-16,0 0-70 15,0 0-58-15,0 0-21 16,-29 19-4-16,22-7-6 15,1-3-2-15,4 4-12 16,0-3 0-16,2 2 0 0,0 7-2 16,0-8-5-16,0 1-5 15,6 4-5-15,9-8-8 16,-1 6 10-16,-1 0 14 16,1-1 2-16,-3 5 2 15,-3 0 0-15,-1-1 18 16,-4 3 8-16,-1 1-4 15,-2-7 2-15,0-2-9 16,0-2 9-16,0-6-11 16,-5-2 7-16,-8-2-14 15,0 0-1-15,-5 0-7 16,0 0-1-16,0-6-5 0,2-4-37 16,5-2-63-1,7 1-96-15,2 4-137 0</inkml:trace>
  <inkml:trace contextRef="#ctx0" brushRef="#br0" timeOffset="108251.94">3097 15548 244 0,'0'0'267'0,"0"0"-205"0,0 0 11 16,0 0-22-16,0 0-30 16,0 0 3-16,0 0 29 15,2-36-2-15,0 28 2 16,-2 2-9-16,2-2 6 15,-2 1 11-15,0-3-10 16,0-5-13-16,-2 1-17 0,-12 0-12 16,-1 2-5-1,-1 2 0-15,-1 4 4 16,1 6-7-16,-1 0 3 0,-4 0-4 16,1 6-7-16,0 15-2 15,2 8 2-15,7 7-3 16,2 4 10-16,9 9 7 15,0-3-5-15,0 2-2 16,0-13 0-16,16-2 0 16,1-7 0-16,8-8 0 15,-1-9-5-15,3-9-2 16,5 0-2-16,-3-9-3 16,0-14 12-16,-3-12 1 15,-2-9 5-15,-6-10 0 0,-5-8 9 16,-5-15 3-16,-8-7-7 15,0 4-9-15,0-1-1 16,-5 14 1-16,-6 10 3 16,2 15-1-16,-2 17-2 15,6 10-1-15,1 15 0 16,2 0 2-16,2 0-3 16,-3 15-9-16,3 20 2 15,0 13 6-15,0 10 1 16,0 9 0-16,14 0 2 15,-1 2 3-15,-4 2 1 16,0-4 4-16,-2-5-7 16,-3-5-3-16,1-21-15 0,1-15-45 15,4-10-75 1,3-11-58-16,0 0-54 0,-2-22-95 16</inkml:trace>
  <inkml:trace contextRef="#ctx0" brushRef="#br0" timeOffset="108643.42">3393 15477 378 0,'0'0'292'0,"0"0"-235"0,0 0 73 0,0 0 5 16,0 0-57-16,0 0-57 0,-40 23 2 15,26 1-2-15,1 4 7 16,0 4-22-16,3-1 14 15,4-1-11 1,4-2 1-16,2-6-9 0,0-1-1 16,0-6 0-16,4-7-4 15,14-6-11-15,2-2-27 16,4 0-3-16,3-25 29 16,-2 0 14-16,-2-7-8 15,-6 6-1-15,-3 4 11 16,-8 8 2-16,-1 10 0 15,-5 4 2-15,0 0 22 0,4 0 1 16,0 18-15-16,6 8 12 16,1-1-11-16,-5 4-10 15,3-8 1-15,-4-2-4 16,-1-9-33-16,-2-2-67 16,1-8-32-16,-3 0-74 15,0-10-39-15</inkml:trace>
  <inkml:trace contextRef="#ctx0" brushRef="#br0" timeOffset="109077.38">3636 15521 458 0,'0'0'235'0,"0"0"-209"15,0 0 112-15,10 100-9 16,-2-70-69-16,-4-2-18 15,1-3 14-15,-3-8-12 16,0-3-24-16,-2-6-4 16,0-6 2-16,0-2-9 15,0 0-9-15,0 0-8 16,0-2-14-16,0-14 3 16,0-6 14-16,0-10 4 15,2-3-14-15,10 2 6 16,1 2 5-16,2 4-1 15,1 4 3-15,-3 7-2 16,-1 8 3-16,-2 2-4 16,-1 6-2-16,3 0 5 0,-1 0 2 15,-1 8 9-15,0 17 13 16,1 5-1-16,-7 0-6 16,-2 1-2-16,-2-2-3 15,0-8-4-15,0-6-4 16,0-7-1-16,0-8-1 15,0 0-27-15,0 0-58 16,0-12-136-16,0-16-108 16</inkml:trace>
  <inkml:trace contextRef="#ctx0" brushRef="#br0" timeOffset="109297.62">3914 15483 610 0,'0'0'184'0,"0"0"-158"0,0 0 110 0,0 0-42 16,0 105-69-16,0-88-13 15,2-7-8-15,0-7-1 16,1 0-6-16,-1-3-2 16,0 0-52-16,1-3-30 15,4-17-49-15,1-7 24 16,1-15-26-16,3-4-27 15,-4-4-70-15</inkml:trace>
  <inkml:trace contextRef="#ctx0" brushRef="#br0" timeOffset="109859.95">4088 14877 255 0,'0'0'122'16,"0"0"-59"-16,0 0 91 15,0 0-52-15,0 0-1 16,0 0 18-16,0-100-30 15,-6 120-39-15,-4 12-30 16,2 11 5-16,3 12 5 16,3 13 0-16,0 10-14 15,2 4 4-15,0 6-5 16,0-5 0-16,0-5 1 16,4-2 0-16,1-9-7 15,-1-13-7-15,0-14-4 0,-2-13 2 16,3-8-8-16,-5-11-18 15,3-4-8-15,-3-4-8 16,0 0 7-16,0 0-1 16,0 0-3-16,0-4 8 15,0-12 31-15,0-8 2 16,0-7-1-16,0 4 0 16,0-4 5-16,8 9 3 15,1 1-7-15,5 2 5 16,-3 5 1-16,4 4 2 15,1 3 2-15,1 0-6 16,4 3 4-16,-7 0-7 0,-4 0 3 16,-5 4 1-16,-5 0 9 15,2 0 19-15,0 0 5 16,2 14 7-16,2 4-4 16,-2 4-16-16,-2 4-4 15,2-3-11-15,-2-6-10 16,1 6 0-16,-3-5-4 15,0-6 2-15,0 2-10 16,0-4-15 0,2-6-28-16,0-4-43 0,2 0-86 15,4-8-102-15,-2-21-108 16</inkml:trace>
  <inkml:trace contextRef="#ctx0" brushRef="#br0" timeOffset="110175.96">4440 15400 716 0,'0'0'94'0,"0"0"38"0,0 0 4 0,0 0-89 16,0 0-30-16,0 0 5 15,-20 6 5-15,4 11-4 16,0 0-3-16,-1 5-2 15,1 6-11-15,3 3 3 16,9-5 4-16,4 1-14 0,0-4 0 16,0-5-3-1,10-4 2-15,7-5-8 0,2-2-28 16,4-7-12 0,-1 0-33-16,1-7 0 0,-2-16 1 15,0-8-53-15,-4-1-2 16,-3 1-47-16,-1-2-37 15</inkml:trace>
  <inkml:trace contextRef="#ctx0" brushRef="#br0" timeOffset="110502.71">4440 15400 228 0,'139'10'181'16,"-139"-10"-8"-16,0 0-8 0,0 0-15 16,0 4-42-1,0 5-17-15,-5 4-20 0,-7 5-14 16,2 5-26-16,0 4-19 15,-1 3 4-15,5 1-2 16,1 1-12-16,3-11 10 16,2-2-12-16,0-11 0 15,0-2-2-15,0-6-15 16,5 0-9-16,5 0-38 16,6-18 25-16,0-4 28 15,0 4 11-15,-8 8 3 16,1 6 4-16,-7 4-6 15,3 0-1-15,2 0 0 16,-1 5 3-16,5 9 9 16,1-1-4-16,-6-6-5 15,3-2-3-15,-3-4-39 16,4-1-91-16,-3 0-22 0,1-9-124 16,4-19-35-16</inkml:trace>
  <inkml:trace contextRef="#ctx0" brushRef="#br0" timeOffset="110995.95">4837 15440 566 0,'0'0'96'16,"0"0"48"-16,0 0 8 16,0 0-60-16,0 0-38 0,0 0 2 15,-21 0-14-15,15 0-11 16,-1 6-5-16,-4 2-2 15,2 0-7-15,-2 3-5 16,0 4-10-16,2 9-2 16,4-2-1-16,5 6 1 15,0-2-1-15,0-3 0 16,12-10 0-16,10 0-4 16,2-13-8-16,3 0 9 15,0-8 3-15,0-23 2 16,-3-6 1-16,-6-20 2 15,-7-7-4-15,-4-10 10 16,-7-6-10-16,0 2-3 0,0 11 3 16,-14 15 0-16,6 17 10 15,-1 14-2-15,4 13 9 16,3 8-1-16,2 0-7 16,0 0-9-16,0 0 0 15,0 18-11-15,0 14 11 16,0 18 0-16,2 15 5 15,3 7-3-15,-3 3 2 16,-2-4-4-16,2-2-14 16,5-12-22-16,1-11-27 15,6-8-82-15,6-11-74 16,0-17-99-16,3-10-248 16</inkml:trace>
  <inkml:trace contextRef="#ctx0" brushRef="#br0" timeOffset="111271.18">5135 15458 318 0,'0'0'263'0,"0"0"-160"0,0 0 111 15,0 0-45-15,0 0-70 16,0 0-31-16,-78 22-37 16,63 6-7-16,3 4-6 15,6 7 5-15,6-7-14 16,0-5 4-16,2-6-9 15,16-7-4-15,5-10-5 16,0-4-6-16,4 0 1 16,-4-9-7-16,-1-14 0 0,-7-4-18 15,-6-3-37-15,-4-1-59 16,-5-2-47-16,0 7-106 16,0 8-173-16</inkml:trace>
  <inkml:trace contextRef="#ctx0" brushRef="#br0" timeOffset="111594.54">5302 15384 99 0,'0'0'346'16,"0"0"-135"-16,0 0-6 16,0 0-68-16,0 0-28 0,0 0-36 15,-17 40-34-15,12-20-22 16,5 0-9-16,0 0-8 15,0-2 0-15,20 1-14 16,3-6-11-16,1 0 0 16,-4 1 8-16,-2-4 11 15,-3 3 5-15,-1 1 2 16,-3 3 18-16,-5-3 21 16,-6 8 2-16,0 0-4 15,0 0-9-15,-21-8-23 16,-6-5-6-16,0-4-3 15,0-5-9-15,2 0-12 0,4 0-20 16,0-7-69-16,7-5-139 16,1-1-163-1</inkml:trace>
  <inkml:trace contextRef="#ctx0" brushRef="#br0" timeOffset="113124.27">5806 15611 459 0,'0'0'106'0,"0"0"-96"0,0 0 87 16,0 0-24-16,0 0-32 15,0 0-1-15,0 0 8 16,-3 0 8-16,3 0-5 15,0 0 6-15,0 0 0 16,0 0-10-16,16 0-14 16,7 0-13-16,6 0-5 15,6 0-8-15,3 4-2 16,0-4 0-16,-1 0 0 16,-10 0-4-16,-4 0 0 0,-9 0 3 15,-10-4-4-15,-4 4 2 16,0-5 2-16,0 4-1 15,0-3 16-15,0 1 5 16,0 2-9-16,-10-3 3 16,-7 4-12-16,-1-5-6 15,-5 5-10-15,2-4-12 16,-4-1-51-16,0-3-180 16,6-2-143-16</inkml:trace>
  <inkml:trace contextRef="#ctx0" brushRef="#br0" timeOffset="119945.09">6860 15199 470 0,'0'0'90'0,"0"0"-82"0,0 0 77 15,0 0-53-15,0 0-22 16,0 0 52-16,0 0 31 16,0 0-14-16,4-3 8 15,-2 3 13-15,1 0-31 16,-1 0-20-16,0 3-8 0,-2 11-18 16,2 13 2-1,0-1-7-15,0 10-7 16,4 5-4-16,-4 6 5 0,2 4-2 15,-4 8 0-15,2 2-4 16,-2-1 1-16,2-4 1 16,1-12-2-16,-1-9 0 15,2-8-4-15,-4-8-1 16,2-10-1-16,0-5 0 16,-2-4-2-16,0 0-4 15,0 0-16-15,0 0-12 16,0-4-11-16,0-8-32 15,0-4-37-15,-6-1-130 0,4 0-181 16</inkml:trace>
  <inkml:trace contextRef="#ctx0" brushRef="#br0" timeOffset="120679.31">7127 15284 403 0,'0'0'245'0,"0"0"-174"0,0 0 110 0,0 0-73 15,0 0-45-15,0 0-19 16,7 0-11-16,-3 0-9 16,1 0-3-16,6 0 7 15,2 0 1-15,7 0-11 16,5 0-7-16,6 0-5 16,0-8-6-16,0 4 6 15,0 0-4-15,-6 4-2 16,-2 0 1-16,-8 0-1 15,-4 0 3-15,-4 0 6 0,-5 0 11 16,-2 12 10 0,0-2-10-16,0 2 3 0,0-2-20 15,0 4 7-15,0 3-10 16,-11 2 3-16,-5 3-1 16,1 0-1-16,-5 2 1 15,-3 4-2-15,-2 0 1 16,2 7 0-16,-2-4 1 15,5 0-1-15,2-3 1 16,7-1 1-16,2 0-3 16,2-1 1-16,5-5-1 15,0 2 0-15,2-9-1 16,0-7 2-16,0 3-1 16,0-1 0-16,0-5-6 15,15 2 6-15,6-2-2 0,8-4 1 16,2 0 2-16,4 0-1 15,-1 0 0-15,-1-10 1 16,-6 2 0-16,-2-2-1 16,-6 3-1-16,-1-4-2 15,-3 3-1-15,1 0-5 16,-5-3-1-16,-1 7-2 16,-4-3-3-16,1 3-17 15,-5 2-27-15,0 2-44 16,-2 0-52-16,0 0-41 0,0 0-123 15</inkml:trace>
  <inkml:trace contextRef="#ctx0" brushRef="#br0" timeOffset="121144.61">7885 15137 472 0,'0'0'216'0,"0"0"-163"0,0 0 125 0,0 0-67 16,0 0-61-16,0 0 3 15,0 0 21-15,0 0-18 16,0 15-17-16,-13 10-19 16,-8 7-5-16,-1 5-4 15,-3 4 6-15,3-2-12 16,4-1 6-16,1-2-7 15,3 0-7-15,5-8 3 16,1-2 0-16,5 0-8 16,3-13-17-16,0-2-12 0,0-3-15 15,0-4 0-15,0 1-11 16,0-5-27-16,0 0-2 16,0 0-36-16,0-5-41 15,0-13-155-15</inkml:trace>
  <inkml:trace contextRef="#ctx0" brushRef="#br0" timeOffset="121518.76">7713 15093 421 0,'0'0'62'16,"0"0"16"-16,0 0 60 16,0 0-39-16,0 0-41 15,0 0 10-15,-22-10-2 16,22 10 8-16,-2 0-9 16,0 0-11-16,-4 4-16 15,0 6-25-15,2 4-11 16,2-2-2-16,-1 1 6 15,3-2 5-15,0 1-4 16,0-6 0-16,3 1-7 0,7-7-1 16,2 0-5-16,1 0-14 15,1 0-9-15,-3-3 5 16,-3-3-37-16,-1 2-58 16,-4-1-44-16,-3 3-122 15</inkml:trace>
  <inkml:trace contextRef="#ctx0" brushRef="#br0" timeOffset="121913.62">7922 15446 585 0,'0'0'140'0,"0"0"-97"16,0 0 127-16,0 0-122 16,0 0-44-16,0 0-2 15,-77 106 30-15,77-84-2 16,0-3 7-16,0-6 0 15,2-1-20-15,15-12-5 16,4 0-6-16,3 0-6 0,1-3 0 16,-1-19 1-16,-4 0 8 15,-2-2-2 1,-9 1-7-16,-3 6-7 0,-6 4-46 16,0 3-36-16,-2 10-40 15,-18 0-186-15</inkml:trace>
  <inkml:trace contextRef="#ctx0" brushRef="#br0" timeOffset="124549.41">9351 15061 257 0,'0'0'36'0,"0"0"58"15,0 0 73-15,0 0-59 0,0 0-15 16,0 0 21-16,0 0-21 16,22-14 1-16,-22 14-6 15,0 0-22-15,0 0-17 16,0 0-6-16,0 0-10 15,-7 0-15-15,-6 0-11 16,-5 0-7-16,-2 0 0 16,-2 0-1-16,-5 14-2 15,2 4-3-15,-1 8-1 0,1 6 6 16,1 3 1-16,-1 2 2 16,5 2 5-16,3 0-5 15,3 0 0-15,5-3-1 16,9 2 1-16,0-8 2 15,0 2-2-15,21 0 0 16,2-5 0-16,9-8-2 16,1-2-2-16,0-13-3 15,2-3 5-15,-2-1-15 16,-6 0-3-16,-6-1-4 16,-2-17-3-16,-7-2-21 15,-2-3-31-15,-10 0-51 16,0 0-34-16,0-4-33 0,-10 6-63 15</inkml:trace>
  <inkml:trace contextRef="#ctx0" brushRef="#br0" timeOffset="124753.71">9135 15370 365 0,'0'0'150'0,"0"0"-65"0,0 0 7 16,0 0-23-16,0 0-6 15,0 0 15-15,17 13-2 16,6-13-24-16,-1 0-23 16,4 0-20-16,-1 0-9 0,-3-9-25 15,1-5-55 1,-6-3-100-16,2 3-91 0</inkml:trace>
  <inkml:trace contextRef="#ctx0" brushRef="#br0" timeOffset="125255.45">9505 15360 454 0,'0'0'215'16,"0"0"-119"-16,0 0 96 15,0 0-71-15,26 104-71 16,-21-88-21-16,-5-6-1 16,4-2-20-16,-4-8-2 15,0 0-6-15,0 0-4 0,0 0-7 16,0-4-8-1,0-13 16-15,0-10 3 0,2 0 0 16,7-10-20 0,2 3-17-16,9 8 10 0,-4 8 19 15,-1 8 7-15,2 10-4 16,-9 0 5-16,7 0 10 16,-3 14 25-16,-1 7 6 15,1-2-10-15,-6-1-12 16,-4-4 3-16,3-8-5 15,-3 0-8-15,0-6-9 16,-2 0-2-16,2 0 1 0,-2 0-19 16,0 0-11-1,2 0 31-15,0 0 4 0,6 0-2 16,-4 0 1 0,9 0-3-16,3 0 0 0,-1 4 3 15,1 6 1-15,-5 3 0 16,-4-9-3-16,-1 2-1 15,-3 1 0-15,-1-6-5 16,-2 4-24-16,0-3-62 16,0-2-18-16,0 0-19 15,0 0-16-15,-7 0 60 16,-2 0-12-16,3 0-35 16,4-8-39-16</inkml:trace>
  <inkml:trace contextRef="#ctx0" brushRef="#br0" timeOffset="125815.81">9919 14989 483 0,'0'0'264'0,"0"0"-200"0,0 0 79 0,0 0-58 16,0 0-70 0,0 0 9-16,16 44 35 0,-10-11-1 15,5 9-15-15,-4 5 2 16,0 6-5-16,0-3-6 16,-5-6-18-16,0-5-7 15,0-6-5-15,-2-3-1 16,2-4-1-16,-2-8-2 15,0-4 2-15,0-12-2 16,0-2-2-16,0 0-15 16,0 0-16-16,0-6 1 15,0-12 14-15,0-12 18 16,2 3 3-16,10-8-3 16,1 7-5-16,5 6-2 15,-3 8 0-15,4 2-2 0,-4 10-2 16,3 2 1-16,-3 0 4 15,3 0 1-15,0 0 3 16,0 16 2-16,-7 0 3 16,0 2 0-16,-6 3 3 15,-5 0 7-15,0 4 2 16,0 2-1-16,-23-1-5 16,-4-4-7-16,0 0-2 15,-2-8-5-15,8-5-14 16,0-9-23-16,3 0-56 15,9-9-62-15,9-16-88 16,0-7-53-16</inkml:trace>
  <inkml:trace contextRef="#ctx0" brushRef="#br0" timeOffset="126189.7">10342 15280 496 0,'0'0'163'0,"0"0"-6"0,0 0 1 0,0 0-74 16,0 0-35-16,0 0-5 16,-33 30-12-16,19-10-12 15,3 2-7-15,3 0 1 16,2-5-7-16,6 0-4 16,-2-7-2-16,2-5-1 0,0-4-4 15,0-1-12 1,10 0-12-16,5 0 13 0,3-6 2 15,-1-6 13-15,0 6 2 16,-5 2 0-16,-2 4 0 16,-1 0-1-16,-1 0 1 15,4 0 6-15,-1 0 3 16,-2 4-4-16,2 4 0 16,-4 2 0-16,-1-5-6 15,-4 1-1-15,3-5-2 16,-5-1-49-16,0 0-82 15,0 0-160-15,0-16-295 16</inkml:trace>
  <inkml:trace contextRef="#ctx0" brushRef="#br0" timeOffset="126591.28">10561 14857 432 0,'0'0'141'0,"0"0"-2"0,0 0 51 0,0 0-102 16,0 0-20-16,2 111-4 15,0-50-14-15,0 3-7 16,0 2-6-16,0 2 6 16,1-8-8-16,-1-10-5 15,3-4-10-15,-1-19-14 16,-2-1-6-16,1-14-7 15,-1-6-20-15,0-2-33 16,-2-4-54-16,4-4-117 16,5-20-34-16,3-10 37 15,3 0-91-15</inkml:trace>
  <inkml:trace contextRef="#ctx0" brushRef="#br0" timeOffset="126946.32">10758 15272 247 0,'0'0'196'0,"0"0"-49"15,0 0 9-15,0 0-19 16,0 0-45-16,0 0-8 16,-12 0-41-16,-5 8 9 15,0 10 2-15,-1-4-12 16,5 8-15-16,-1 0-8 16,5 1-6-16,7-2-10 15,2-7-3-15,0-4-5 16,0-5-10-16,0-4-4 0,13-1 1 15,3 0-3-15,-1 0 6 16,4-6 13-16,-6 0 2 16,-4 2-1-16,0 0 1 15,-1 4-2-15,0 0-2 16,3 0 4-16,0 4 3 16,-2 6 3-16,0-5-4 15,-3-1-2-15,1-1-8 16,-3 1-31-16,-1-4-81 15,1 0 4-15,-1 0-129 16,1-4-89-16</inkml:trace>
  <inkml:trace contextRef="#ctx0" brushRef="#br0" timeOffset="128089.76">11026 15249 562 0,'0'0'275'0,"0"0"-258"16,0 0 157-16,0 0-76 16,0 0-85-16,0 0 9 15,-93 44-10-15,88-29 1 16,1 3-13-16,2-1 12 16,2 0-6-16,0-3-6 15,0-5-1-15,8-5-2 16,8-1-13-16,2-3-5 0,0 0-4 15,-3-3 5-15,-4-1 11 16,-1 0-5 0,-8-1 3-16,-2 5 6 0,2 0 2 15,-2 0 3-15,4 0-4 16,3 13 4-16,-1 14 12 16,2 3 26-16,-2 6-14 15,-2 7-9-15,1-1 4 16,-3-1-5-16,-2 0-6 15,0-5 5-15,0-7-7 16,0-6-6-16,-2-4 8 0,-9-14-8 16,2-2 0-16,0-3-14 15,-2 0 4-15,-3-3-12 16,1-19 2 0,4-6 11-16,3-4 8 0,6-4-3 15,0 0-1-15,0 2 3 16,4-7-1-16,16 5-1 15,4 0 5-15,3 1-3 16,0 3 3-16,0 3-1 16,-2 4 4-16,-6 0 6 15,-3 4-8-15,-1 6 4 16,-3 1 0-16,-3-2-6 16,-5 4 2-16,-2 4 0 15,-2 4 1-15,0 4 1 16,0 0 6-16,0 0 17 0,0 0 0 15,0 0-27-15,-6 18-1 16,-3 4-6-16,4 2 7 16,3 6 11-1,2-9-10-15,0 2 2 0,0-9 3 16,7-2-4 0,4-2-2-16,0-6-1 0,3-4-8 15,-2 0 1-15,-1 0 0 16,-1 0 5-16,1 0 4 15,-3 0-1-15,2 0 2 16,1 0-1-16,-3 0 3 16,6 0-8-16,-1 0 7 15,-1-4-3-15,1 4 0 16,-2 0-4-16,-2 0 4 0,-4 4 2 16,1 6 3-16,-4-6 8 15,-2 0-13-15,2-4-2 16,-2 0-9-16,2 0-13 15,3-14 4-15,4-3 20 16,0 4 2-16,0 3-2 16,-3 6 0-16,4 4-1 15,-4 0-5-15,3 0 6 16,0 0 2-16,2 0 1 16,0 0 1-16,-1 0-4 15,0 0 0-15,3 0-1 0,1-4-6 16,-1-11-5-1,1 0 0-15,-3-1 2 0,-2 4 8 16,-5 1-1 0,3 11 2-16,-2 0 2 0,1 0 2 15,3 4 13-15,0 13 11 16,4 5 5-16,-4 0-19 16,1-4-6-16,-4-5 0 15,-4-6-3-15,0-1-3 16,-2-6-1-16,0 0-5 15,0 0-18-15,0 0-12 16,2-6 8-16,1-1 11 0,-1-10-26 16,-2 7-62-1,0-5-136-15</inkml:trace>
  <inkml:trace contextRef="#ctx0" brushRef="#br0" timeOffset="128985.18">12218 15254 672 0,'0'0'84'0,"0"0"-28"0,0 0 73 0,0 0-78 0,0 0-12 16,0 0 30-16,0 0 20 15,25 79-31-15,-20-52-16 16,1 4-13-16,-6 1-15 15,0-7-5-15,0 4-8 16,0-12-1-16,0 1-10 16,0-6-19-16,0-7-30 15,-2-5-85-15,-2-13-134 0,-1-23-85 16</inkml:trace>
  <inkml:trace contextRef="#ctx0" brushRef="#br0" timeOffset="129411.75">12218 15254 678 0,'80'26'126'0,"-78"-13"-116"16,6 0 107-16,2 1-67 16,3 0-34-16,1 0 39 15,-5-2 21-15,0-2-11 16,-2 3-8-16,-5-10-10 15,0-2-23-15,1-1-17 0,-3 0-7 16,0 0-9-16,4-3-11 16,2-19 3-16,6-7 17 15,3-6 5-15,1 3-2 16,-1 6-3-16,-1 12-2 16,-3 1 2-16,2 5 0 15,-1 7-3-15,1 1-1 16,-1 0 4-16,0 0 6 15,-1 22 10-15,1 0 3 16,-3 10-2-16,-7 0-5 16,-2-3-6-16,0-8-3 0,0-4 1 15,0-10-3 1,0-3-1-16,0-3-9 0,-2-1-30 16,-5 0-39-1,3-1-120-15,2-19-12 0,2-9-12 16,0 4-23-16</inkml:trace>
  <inkml:trace contextRef="#ctx0" brushRef="#br0" timeOffset="129784.72">12732 15193 219 0,'0'0'209'0,"0"0"-61"0,0 0 8 0,0 0 18 15,0 0-74-15,0 0-15 16,0-2-7-16,0 2-27 16,-12 0-9-16,-5 0-8 15,0 21-12-15,-3 10-15 16,5 6-2-16,3-1 5 16,8-4-10-16,4-1 2 15,0-14-4-15,0-5-1 16,14-6-27-16,5-6 2 15,4 0 9-15,-1-8 7 16,-3-11 4-16,2 2 7 16,-7 3-9-16,-6 8 9 15,-3 6-12-15,-3 0 11 16,2 0-28-16,3 12 24 0,0 5 4 16,2 0 2-16,-1-5-66 15,1-6-98-15,1-6-93 16,-2 0-111-16</inkml:trace>
  <inkml:trace contextRef="#ctx0" brushRef="#br0" timeOffset="130247.13">12994 15208 383 0,'0'0'275'0,"0"0"-236"16,0 0 107-1,0 0-44-15,0 0-63 0,0 0 9 16,-106 0 21 0,89 18-18-16,-1 8-31 0,3 6-5 15,1 0 2-15,7-7-4 16,7 0-1-16,0-7-6 16,3-6-6-16,17-8-2 15,5-4-5-15,2 0 2 16,2-13 5-16,-1-14 1 15,-2-17 3-15,-3-9 6 16,-7-11-5-16,-5-10 11 16,-7-8-7-16,-4-3-6 15,0 6 5-15,0 15-5 16,-2 20-1-16,-9 9 5 16,-1 20 14-16,2 8-4 0,5 7-11 15,1 0 0-15,-3 20-6 16,4 17-6-16,1 4-9 15,2 15 4-15,0 5-2 16,0 1-20-16,0 1-11 16,10-8-21-16,5-5-45 15,3-5-20-15,-1-13-58 16,2-6 15-16,0-8-134 16</inkml:trace>
  <inkml:trace contextRef="#ctx0" brushRef="#br0" timeOffset="130613.67">13305 15119 479 0,'0'0'228'0,"0"0"-194"0,0 0 145 0,0 0-66 16,0 0-75-16,-133 67-10 15,117-35 11-15,7 2-17 16,5 0 2-16,4 0-17 15,0-8-3-15,13-6-4 16,12-3-15-16,4-13-65 16,0-4-1-16,0 0-3 15,-2-4-17-15,-12-15 14 16,-11-2 18-16,-4 4 22 0,0 1 11 16,-9 4 14-16,-13 0 14 15,-5 10 8-15,-1 2 22 16,1 0 20-16,7 0-15 15,7 2 1-15,5-2-18 16,8 0-10-16,0 0-5 16,0 0-26-16,12 0 14 15,10-6-4-15,5-6-77 16,6-4-113-16</inkml:trace>
  <inkml:trace contextRef="#ctx0" brushRef="#br0" timeOffset="130984.69">13484 15159 369 0,'0'0'270'16,"0"0"-214"-16,0 0 95 15,0 0-55-15,0 0-65 16,0 0 23-16,-69 31 8 16,49-9-24-16,-1 2-3 15,4 3-8-15,3 3-12 16,8-3-7-16,4-6 4 15,2-6-12-15,0-5-4 16,4-8-16-16,16-2-20 16,5 0 3-16,1-12 14 0,-1-11 3 15,-1-4 7-15,-6 7 5 16,-5 6 6-16,-6 12 2 16,-5 2 2-16,0 6 18 15,0 20 24-15,4 9-9 16,-4 7-5-16,0-7-4 15,-2 1-9-15,2-6-3 16,2-8-12-16,-1-3-2 16,1-10-15-16,0-5-77 15,-2-4-120-15,-2 0-141 16</inkml:trace>
  <inkml:trace contextRef="#ctx0" brushRef="#br0" timeOffset="131315.82">13657 15146 702 0,'0'0'167'0,"0"0"-128"0,0 0 103 0,0 0-101 0,0 0-27 16,-21 122 6-16,21-99 24 15,0-2-13-15,12-3 0 16,5-7-14-16,2-2-7 16,6-9-10-16,4 0-1 15,4 0 1-15,-2-16 0 0,0-6 5 16,-8-4-4 0,-8-2 0-16,-5 2-1 0,-10 2-3 15,0 6 2-15,0 1-6 16,0 7-24-16,-2 1-54 15,-6 4-51-15,6 5-39 16,2 0-81-16</inkml:trace>
  <inkml:trace contextRef="#ctx0" brushRef="#br0" timeOffset="131656.88">13981 15141 864 0,'0'0'95'0,"0"0"20"16,0 0 32-16,0 0-116 16,0 0-28-16,0 0 1 15,-56 105-3-15,45-75 2 16,1 2 4-16,6-6 1 16,4-8-6-16,0-6-2 15,0-6-2-15,0-6-13 16,0 0-22-16,12-2-34 15,7-20 46-15,6-4 20 16,0-1-7-16,2 10 11 16,-5 7 1-16,-7 10 1 0,-2 0 8 15,-1 0 19 1,1 18 6-16,-1 0-18 16,-2 0-12-16,-1-8-4 0,-5-6-13 15,4-4-74-15,-2 0-76 16,-1-5-198-16</inkml:trace>
  <inkml:trace contextRef="#ctx0" brushRef="#br0" timeOffset="132095.57">14301 15208 432 0,'0'0'250'0,"0"0"-209"16,0 0 102-16,0 0-74 0,0 0-46 15,0 0 23-15,-64-59 20 16,35 59-2-16,-3 10-15 16,3 13-15-16,8 7-6 15,5 1-5-15,11 2-10 16,5-1-10-16,0-6-3 16,5-4-4-16,22-12 3 15,4-8-9-15,6-2-2 16,4-8 9-16,-1-19 3 15,-7-16 3-15,-4-7-2 16,-11-14 3-16,-7-10 3 16,-6-7-1-16,-5-1-2 15,0 8-1-15,-11 7-3 0,-9 21 2 16,3 12-1 0,7 18-1-16,1 12 2 0,7 4 12 15,2 10-2-15,0 18-11 16,0 10 2-16,0 6 0 15,6 3-3-15,-1 1-6 16,-1 5-14-16,-2 6-28 16,2 3-102-16,6-3-14 15,-1-6-131-15</inkml:trace>
  <inkml:trace contextRef="#ctx0" brushRef="#br0" timeOffset="132419.22">14562 15165 852 0,'0'0'57'0,"0"0"63"0,0 0 29 16,0 0-134-16,0 0-12 16,-85 111-3-16,85-94 6 15,0-4-4-15,0-7 0 16,3-6-2-16,10 0-12 15,3 0 9-15,2-19 2 16,-3 2-3-16,3 3 4 16,-5 10 6-16,1 4 22 15,-1 0-3-15,5 18 11 16,-3 10 3-16,4 5-13 0,-2-6-11 16,-3-5-12-1,-1-8-3-15,-7-4-24 0,2-10-65 16,-4 0-187-16,-4-10-270 15</inkml:trace>
  <inkml:trace contextRef="#ctx0" brushRef="#br0" timeOffset="152795.85">9270 15879 198 0,'0'0'148'0,"0"0"-130"0,0 0 28 16,0 0 16-16,0 0 6 15,0 0 20-15,0 0 13 0,0 0 10 16,7-18-25 0,-7 18-16-16,0 0-11 0,0 0-26 15,-4 0-25 1,-3 0-7-16,1 0 1 0,-4 0-2 16,-1 0 0-16,3 0 1 15,-4 0 1-15,1 0 0 16,-2 0 7-16,-3 4-7 15,1 14-2-15,-8 4 1 16,3 9-1-16,1 5 9 16,-2 4-9-16,5 4 2 15,3 2 0-15,5 6 7 16,5 2-9-16,3-4 2 16,0-6-10-16,0-3-5 0,20-10 13 15,7-4 6 1,4-10-5-16,4-6-1 0,6-11-4 15,-1 0-4-15,2-14 5 16,-4-18 1-16,-9-18 2 16,-9-3 0-16,-14-9 23 15,-6 4-12-15,0 0 0 16,-12 12 20-16,-13 12-26 16,-2 8 0-16,0 10-5 15,2 8-1-15,4 8-43 16,-2 0-66-16,10 0-91 15,8 14-280-15</inkml:trace>
  <inkml:trace contextRef="#ctx0" brushRef="#br0" timeOffset="153355.56">9511 16131 736 0,'0'0'18'0,"0"0"3"0,0 0 106 15,0 0-84-15,0 0-22 16,-20 131 30-16,16-95 8 0,1 0-20 16,-1-2-12-1,0-9-8-15,-1-3-3 0,0-4-9 16,1-2-2-16,4-3-4 15,-2-7 2-15,0-1-2 16,2-5-1-16,-3 0-1 16,1 0-26-16,0-6-7 15,-2-16 34-15,2-8 1 16,2-11 8-16,0-4-6 16,0-4-2-16,0 5 1 15,10 2-2-15,-1 8-2 16,5 5 2-16,-8 12 3 15,1 9-3-15,-3 4-2 0,1 4 1 16,0 0-11 0,3 0 5-16,5 4 7 0,8 14 8 15,-1 4 0 1,-5 0 1-16,-3-4-6 0,-5 4-1 16,-1-4 5-16,-6 0 7 15,0 0 3-15,0-4-9 16,-9 0 4-16,-11 7-5 15,-7-8 0-15,-4 1-7 16,-2-4-3-16,-1-2-23 16,10-8-27-16,6 0-57 15,9 0-65-15,9-18-209 16</inkml:trace>
  <inkml:trace contextRef="#ctx0" brushRef="#br0" timeOffset="153741.28">9801 16079 572 0,'0'0'211'0,"0"0"-189"0,0 0 99 16,0 0-30-16,0 0-69 16,0 0-11-16,-94 107-1 15,85-85 18-15,3 0-9 16,6 0-8-16,0 2-11 15,0-2 0-15,0-3-2 16,9-6-2-16,11-5-11 16,4-3-12-16,3-5 0 15,-1 0 1-15,1-19 7 0,-4-3-10 16,-8 0-20-16,-11 0-6 16,-4 0-34-16,0 4 34 15,-21 4-9-15,-8 2-20 16,-5 10 46-16,1 2-2 15,4 0 40-15,4 2 11 16,9 10 9-16,12-4-6 16,4-2-13-16,0-6-1 15,8 0-93-15,15 0-98 16</inkml:trace>
  <inkml:trace contextRef="#ctx0" brushRef="#br0" timeOffset="153810.04">9801 16079 349 0</inkml:trace>
  <inkml:trace contextRef="#ctx0" brushRef="#br0" timeOffset="154083.09">9801 16079 349 0,'134'77'358'0,"-132"-60"-329"0,4 0 63 0,-3 1 29 0,3-3-87 16,-2 2-7-16,1-3 31 16,0 3-12-16,-3-12-18 15,-2 3-9-15,0-4-4 16,2-4-10-16,1 0-4 15,-3 0-1-15,0 0-11 0,0 0 1 16,0 0 3 0,0 0-3-16,0 0-14 0,4-15 10 15,4-10 14-15,4-5 15 16,1 2 3-16,-2 2-14 16,1 12-3-16,-6 6-1 15,-1 3-1-15,-3 5-12 16,0 0-31-16,2 0-8 15,4 0-3-15,0 13-33 16,3-3-107-16,-1-6-159 16</inkml:trace>
  <inkml:trace contextRef="#ctx0" brushRef="#br0" timeOffset="154424.09">10235 16146 414 0,'0'0'363'0,"0"0"-332"15,0 0 54-15,0 0 24 16,0 0-79-16,0 0-19 16,-49 22 27-16,36-9-6 15,0 10-11-15,-3 3-3 16,0 2-5-16,6 2-4 16,0-7 2-16,6-5-8 15,4-9-3-15,0 0-4 16,0-9-32-16,8 0-47 15,15-4 43-15,2-18 22 16,1-1 14-16,-1 1 4 0,-5 13 4 16,-9 0-4-16,-2 9 0 15,-5 0 0 1,5 0 9-16,3 9 1 0,1 0-5 16,1-5-5-16,1 0-19 15,1-4-63-15,1 0-46 16,1-13-35-16,2-14-66 15</inkml:trace>
  <inkml:trace contextRef="#ctx0" brushRef="#br0" timeOffset="155393.6">10469 16120 69 0,'0'0'315'0,"0"0"-227"16,0 0 69-16,0 0 17 16,0 0-45-16,0 0-66 15,-14 11-29-15,6 4-29 0,1 3 0 16,5 4 3-16,2-4-8 15,0 1-3-15,0-2-1 16,15 1 2-16,6-3-16 16,3 0 14-16,1-1 4 15,-3 5 2-15,-2-2 0 16,-4 6 11-16,-5 4 8 16,-7 8 12-16,-4 1-1 15,0 0-17-15,0-2-3 16,-15-2-7-16,-5-10-5 15,1-7-3-15,2-8 2 16,3-6-7-16,1-1-10 16,2-1-2-16,4-25 13 0,7-10-4 15,0-8 2-15,7-4-1 16,22-6 6-16,2 0-3 16,3 1 0-16,-3 7 0 15,-9 14-3-15,-4 12 3 16,-9 14 4-16,-5 1 2 15,-2 5-10-15,-2 0-2 16,2 0 4-16,1 5 9 16,0 9 8-16,-1-4-7 15,0 6-1-15,0-8-20 0,-2 6-13 16,2-4 11 0,-2 3-18-16,2 0-1 0,-2 1 9 15,0-6 1-15,3 3-34 16,-3 1-25-16,2-3-17 15,-2 1 60-15,0 3 40 16,0-9 1-16,0-4 6 16,0 0 10-16,0 0 3 15,0 0-13-15,0 0 0 16,0-13-3-16,0 4 6 16,-15-5 7-16,-4 6 16 15,1-1 0-15,1 8 11 16,3 1 16-16,5 0-4 15,3 0 23-15,4 0 17 16,2 0-35-16,0 0-34 0,0 0-10 16,13 0 9-1,13-5 17-15,8-3 3 0,-3 0-11 16,-2 2-14-16,-2-2-4 16,-5 3-7-16,-4 1-3 15,0-5-5-15,-3-1-55 16,5-8-44-16,-4 2-25 15,4 2 16-15,-6 0 5 16,-6 2 48-16,1 6 46 16,-9-2 14-16,0 4 42 15,0 2 48-15,0 0 2 16,-11 2-14-16,-7 0-10 16,-1 0 0-16,0 12-6 15,4 3-22-15,4 2 12 0,6 1-3 16,5 2-26-16,0-2-9 15,0-3-10-15,9-6-4 16,11-1-10-16,3-8-4 16,2 0 4-16,0-8-23 15,-2-10-17-15,-3-10-41 16,-11-6-66-16,-7-2-52 16,-2 0-377-16</inkml:trace>
  <inkml:trace contextRef="#ctx0" brushRef="#br0" timeOffset="155562.45">10574 15993 528 0,'0'0'166'0,"0"0"-153"0,0 0-13 0,0 0 41 16,0 0-34-16,0 0-7 15,138-53 3-15,-111 49-3 16,-3 4-46-16,-6 0-97 15,-4 0-228-15</inkml:trace>
  <inkml:trace contextRef="#ctx0" brushRef="#br0" timeOffset="156248.57">11572 16131 505 0,'0'0'212'0,"0"0"-175"0,0 0 78 0,0 0-63 15,0 0-43-15,0 0 9 16,-22 69 29-16,22-51 33 16,0 0 15-16,0 4-13 15,0 8-22-15,0 3-14 16,0-6-17-16,0 8-3 15,0-9-19-15,0-4-1 16,-2-6-5-16,-1-4-1 16,3-9-20-16,0-3-38 15,0 0-54-15,0-3-155 0,0-23-60 16,0-10-46-16</inkml:trace>
  <inkml:trace contextRef="#ctx0" brushRef="#br0" timeOffset="156563.09">11641 16226 384 0,'0'0'115'0,"0"0"14"16,0 0 35-16,0 0-70 15,0 0-12-15,0 0 10 16,52 117 0-16,-41-92-30 16,-1-6-32-16,-2-5-16 15,-4-6-12-15,0-8 1 0,-4 0-3 16,0 0-10-16,0 0-10 15,0-18-15-15,0-8 32 16,5-9-18-16,3 7-17 16,6 2 17-16,3 12 10 15,0 10 10-15,-4 4 1 16,3 0 10-16,-1 0 12 16,-1 18 6-16,-4 8-7 15,-1 1 0-15,-7 0-13 16,1-4-8-16,-3-5-15 15,3-6-56-15,1-10-103 16,0-2-189-16</inkml:trace>
  <inkml:trace contextRef="#ctx0" brushRef="#br0" timeOffset="156824.44">12178 16181 452 0,'0'0'294'16,"0"0"-277"-16,0 0 117 16,0 0-33-16,0 0-80 15,-138 90 5-15,115-63 31 16,6-1-13-16,3-2 4 0,12 2-18 16,2-3-24-1,0-2-6-15,7-6-1 0,15-3-6 16,7-12-22-16,7 0-30 15,3 0-40-15,2-18-26 16,-1-4-84-16,-4 4-91 16</inkml:trace>
  <inkml:trace contextRef="#ctx0" brushRef="#br0" timeOffset="157094.6">12406 16298 638 0,'0'0'115'15,"0"0"-44"-15,0 0 58 16,0 0-54-16,0 0-34 16,0 0 18-16,-129 31-30 0,112-12-2 15,7 1 16-15,-2-5-3 16,8 3-15-16,1-1-16 16,3-2-9-16,0-3-1 15,0-6-5-15,21-6-13 16,6 0-16-16,6-10 5 15,0-16 15-15,-4 2-27 16,-4 1-17-16,-12 3-41 16,0 2-51-16,-10 0-48 15,-3 4-126-15</inkml:trace>
  <inkml:trace contextRef="#ctx0" brushRef="#br0" timeOffset="157434.57">12406 16298 110 0,'97'-18'604'0,"-94"36"-582"16,3 5 55-16,2-6 51 15,-2 6-95-15,0-1 27 16,1-4 25-16,-1-4-33 16,0-2-24-16,-4-6-5 15,0-2-9-15,-2-4-7 16,0 0-4-16,0 0-3 15,0 0-4-15,0-19-17 16,0-12 0-16,4-5 13 16,7-3 7-16,5 3 0 0,-1 8-1 15,-1 10-1-15,-1 2 1 16,-2 10-1 0,1 6-12-16,1 0-14 0,1 0-5 15,-1 0 13-15,-1 10-6 16,0-2-38-16,-3 2-63 15,-3-2-68-15,-4-4-173 16</inkml:trace>
  <inkml:trace contextRef="#ctx0" brushRef="#br0" timeOffset="157796.26">12820 16276 689 0,'0'0'161'16,"0"0"-129"-16,0 0 115 15,0 0-86-15,0 0-49 16,0 103 4-16,0-99-11 16,0 0-1-16,0-4 3 15,0 0 16-15,0 0 0 16,0 0-10-16,0-4-9 15,2-11-4-15,5-10-5 16,2-1-6-16,-1-1-2 16,1 8 5-16,3-4 8 0,-1 1-2 15,3 4 2 1,-2 4-3-16,1 6 2 0,1 1-8 16,1 2-39-16,6 4-41 15,1-4-11-15,5 5-53 16,-1 0-90-1,1-4-269-15</inkml:trace>
  <inkml:trace contextRef="#ctx0" brushRef="#br0" timeOffset="158175.51">13172 16106 548 0,'0'0'292'0,"0"0"-261"16,0 0 106-16,-127 50-38 15,109-33-77-15,0 0-12 16,5 1 7-16,6 0-12 16,3 4 12-16,4 1 9 15,0 4-15-15,0-1-5 16,13-3-6-16,10-9-6 16,3-7-24-16,8-7-13 15,-1 0-14-15,0-16-7 16,-8-6 10-16,-10 3 9 15,-8-4 19-15,-7 2 21 16,0 4 5-16,-20 7 10 0,-7 6 13 16,-4 4 19-16,0 0-16 15,2 8-9-15,6 6-2 16,11 1-10 0,2-4-5-16,10 3-7 0,0-6-20 15,0-8-56-15,16 0-152 16,9 0-124-16</inkml:trace>
  <inkml:trace contextRef="#ctx0" brushRef="#br0" timeOffset="158846.32">13435 16079 491 0,'0'0'129'16,"0"0"-49"-16,0 0 60 15,0 0-74-15,0 0-44 16,-121 55 0-16,104-35-9 16,5 0 1-16,3-2 15 15,5-2 2-15,4-6-6 16,0-5-19-16,0-2-6 16,0-3-14-16,2 0 4 15,9 0 10-15,1 0 1 16,1-16 6-16,-1 0-4 15,-4 3 0-15,-1 5 5 16,-5-1-3-16,-2 1-2 16,0 4 2-16,0 2-5 0,0-6-11 15,0 3-17 1,0 4-4-16,0-4 7 0,0 5 14 16,0 0-8-16,0 0-13 15,0 0 1-15,0 0-15 16,0 0-42-16,0 0 50 15,0 0 36-15,0 0 0 16,0 0-2-16,0-7-12 16,0-7 16-16,0-4 5 15,2-4 0-15,0-5 24 0,0-8-2 16,0-1 1 0,-2 0 5-16,0-1-14 0,0 7-4 15,0 0 8 1,0 6 5-16,0 8 12 15,0 6-9-15,0 4 4 0,0 6 0 16,0 0 8-16,0 10-6 16,0 13-25-16,12 16-7 15,1 4 4-15,-1 8 12 16,-3 4 5-16,-1-1 6 16,-4 4-8-16,1 3-9 15,-2-4 2-15,-1-3-14 16,-2-9-3-16,2-10 0 15,-2-12-18-15,0-9-24 16,2-14-50-16,-2 0-66 16,0-4-98-16,0-23-32 15</inkml:trace>
  <inkml:trace contextRef="#ctx0" brushRef="#br0" timeOffset="159082.49">13276 16218 306 0,'0'0'257'0,"0"0"-213"0,0 0 41 15,0 0 24-15,0 0-64 16,123-8-18-16,-85 2 7 0,-5-2-17 16,-4 2-13-1,-2-3-4-15,-2 1-2 0,-5 3-18 16,2-3-56-16,-2 4-39 15,0 0 9-15,0 2-77 16,0-2-118-16</inkml:trace>
  <inkml:trace contextRef="#ctx0" brushRef="#br0" timeOffset="159356.51">13713 16110 219 0,'0'0'170'0,"0"0"9"16,0 0-14-16,0 0-26 15,0 0-39-15,0 0-28 16,-77 36-23-16,54-9-9 15,3 4-22-15,4-1-3 0,6 3-7 16,2-12 3 0,6 2-3-16,2-13-8 0,0-7-12 15,0-3-9-15,14 0-12 16,5 0-10-16,6-22 30 16,4-7 6-1,2 4 1-15,-2 7-2 0,-4 11 8 16,-2 7-3-16,-6 0 3 15,1 17 14-15,-3 5 10 16,1 0-4-16,-5 0-14 16,0-11-6-16,3-7-67 15,-3-4-153-15,-9 0-322 16</inkml:trace>
  <inkml:trace contextRef="#ctx0" brushRef="#br0" timeOffset="160945">8943 14954 106 0,'0'0'174'0,"0"0"-122"16,0 0 14-16,0 0 10 15,0 0-43-15,0 0-21 16,-11-21 22-16,9 21 23 16,-3 0 4-16,3 0 15 15,-2 0 25-15,-4 0-10 16,0 0-6-16,-3 0-29 15,-1 0-17-15,-1 0-22 16,-5 0-9-16,3 0-5 16,-3 0-3-16,0 0 1 0,0 0-1 15,1 0-13-15,-6 12 10 16,3 5 6-16,1 6-3 16,0 0 1-16,1-4 0 15,5 8 5-15,-1-2-6 16,3 1 0-16,5 5 1 15,2 1-1-15,4-1-5 16,0 4 5-16,0-1 4 16,0 0-1-16,4 1 2 15,7-4 2-15,-2 1-7 16,0-8 4-16,-5 2-4 0,1 7-5 16,-1 0 5-1,-4 8 15-15,0-5-3 0,0-5-10 16,0-4-1-16,0-1 11 15,0-8-4-15,0-1-1 16,0 2-2-16,-4-5 6 16,-3 0-6-16,-1-2-3 15,-2-4 2-15,1 2 6 16,1-6-4-16,3 1-1 16,0-5-3-16,5 0-2 15,0 0-9-15,0-5-14 16,0-11-13-16,3 0 26 15,10 4 10-15,-4 4 0 16,-5 8-4-16,-2 0-2 16,-2 0 4-16,3 0-3 15,0 15 5-15,1 10 9 16,-2 5 1-16,-2 2-3 0,0 4-3 16,0 4 6-16,-2 4 0 15,-8 5 2-15,-1-3-2 16,3 6-4-16,4 6-6 15,-4 4 0-15,6-4 0 16,2 1 0-16,0-13 5 16,0-6-4-16,0-5 1 15,0 1-1-15,20-5-1 16,7-1-2-16,11-2-1 16,9-6 0-16,4-4-2 15,-2-9 2-15,1-5 2 0,-11-4 0 16,-5 0-11-16,-7-4-23 15,-8-15-61-15,-9-11-98 16,-10-15-247-16</inkml:trace>
  <inkml:trace contextRef="#ctx0" brushRef="#br0" timeOffset="180466.27">6058 13466 363 0,'0'0'171'0,"0"0"-166"16,0 0 15-16,0 0 95 15,0 0-20-15,0 0-55 16,0 0-7-16,-2-1 6 16,0 1 6-16,2 0-7 15,-4 0-7-15,2 0 1 16,2 0-5-16,0 0-14 15,0 0-2-15,0 0-11 0,21 0 8 16,12-1-8 0,3-4 4-16,2-3-3 0,-2 4 2 15,-13 0-1-15,-4 2-3 16,-11 0 2-16,-2 0 0 16,-6 2 1-16,0 0 10 15,0 0 41-15,0-2-5 16,-4 0-19-16,-13-2-14 15,-3-3-15-15,-5 1-9 16,3 4-24-16,4 2-44 16,3 0-82-16,-1 27-247 15</inkml:trace>
  <inkml:trace contextRef="#ctx0" brushRef="#br0" timeOffset="185594.01">1377 17339 237 0,'0'0'228'0,"0"0"-208"16,0 0 29-16,0 0 5 15,0 0-25-15,0 0 5 16,0 0 14-16,0 0 34 15,0 0-4-15,0 0-1 16,0 0-28-16,0 4-16 16,0-4 0-16,0 8-19 15,0-3 2-15,0 4 6 0,0 1 5 16,0-2 4 0,0 7-6-16,0 0-2 0,0-1-1 15,0 8-11 1,0 2-3-16,0 7-4 0,2 4 4 15,2 2 5-15,-2 3-1 16,1-4-7-16,-3 2 4 16,0-5-6-16,0-2 6 15,0-1-6-15,0-6 4 16,0-3-4-16,0-8-1 16,0-3-2-16,0-6 4 15,0 1-4-15,0-5 0 16,0 0-3-16,0 0-3 15,0 0-1-15,0 0-6 16,0 0 9-16,0-5-2 16,0-13 6-16,-3-8 0 0,1-2 10 15,-2-2-2-15,0-6-4 16,1-3-2-16,-2-10-1 16,-1-5 3-16,-3-5-4 15,0-3-3-15,0 5 0 16,-2-2 2-16,2 1-5 15,5 8-1-15,4 6 3 16,0-1 1-16,0 5 2 16,4 5-5-16,11 2-1 15,2 7-2-15,-2 12-1 16,1 0-1-16,1 10-2 16,1 4-4-16,3 0-8 0,0 0 16 15,2 14 6-15,-3 8 3 16,-3 4 1-16,-1 6 4 15,-5 4 14-15,-4 5-2 16,-5-1-3-16,-2 4 5 16,0 2-4-16,0-2 3 15,-11 0-5-15,-7 0 1 16,1-4-8-16,-2-3-1 16,2-6-4-16,-1-9 1 0,3-3-2 15,1-5 0 1,1-2-2-16,-1-4-12 0,3-7-17 15,3-1-21 1,0 0-32-16,2 0-49 0,3 0-83 16,3-6-170-16</inkml:trace>
  <inkml:trace contextRef="#ctx0" brushRef="#br0" timeOffset="186045.94">1620 17508 454 0,'0'0'235'0,"0"0"-221"0,0 0 76 0,0 0 3 16,0 0-57-16,0 0 6 15,2 31 26-15,4-12 29 16,-1 3-38-16,1-4-16 15,1-4-19-15,-2 3-11 16,-1-9-2-16,-2 5-1 16,1-7-1-16,-3 2 4 15,0-8-1-15,2 0-6 16,-2 0-6-16,0 0 1 16,0 0 3-16,0 0-4 15,0-4-15-15,0-10 15 16,6-2 7-16,3-2-7 15,3-1 6-15,0 2-5 0,0-1-1 16,-3 8 0-16,-3-2-17 16,1 2-13-16,0-3-6 15,2 4-4-15,-3-6 2 16,3 7-5-16,-5 4-13 16,2 0-19-16,-4 4-29 15,2 0-26-15,-4 0 15 16,0 0-89-16</inkml:trace>
  <inkml:trace contextRef="#ctx0" brushRef="#br0" timeOffset="186446.03">1958 17493 511 0,'0'0'287'0,"0"0"-263"0,0 0 78 0,0 0 1 16,0 0-58-16,0 0-23 16,-24 0 11-16,8 0-7 15,-2 11-8-15,-2 7-8 16,2-1 2-16,0 10-3 0,8-1 0 15,-2 2-5-15,10 2-4 16,2-6 0-16,0-2-2 16,4-8 1-16,19-10 0 15,6-4-6 1,0 0-6-16,2-10 3 0,-4-15 7 16,-6-8 0-16,-5 3 3 15,-9 1-2-15,-5 4 2 16,-2 11-20-16,0 5-13 15,0 9-34-15,0 0-26 16,-2 0-201-16,-5 9-260 16</inkml:trace>
  <inkml:trace contextRef="#ctx0" brushRef="#br0" timeOffset="186966.25">2232 17486 445 0,'0'0'193'0,"0"0"-135"16,0 0 60-16,0 0-42 16,0 0-46-16,0 0-13 15,-100 27 16-15,82-4-7 16,2-5 8-16,5 8 8 0,2-4-5 15,9 0-8-15,0 0-19 16,0-4-8-16,3-3-2 16,12-8-4-16,1-1 4 15,4-6-14-15,0 0-1 16,2-22 12-16,-4-11 6 16,0-6 1-16,-5-11 15 15,-4-5-2-15,-4-7 1 16,-5-4-4-16,0 7-9 15,0 7 3-15,0 10-1 16,-2 9-2-16,-4 10-3 16,0 14-2-16,4 0 0 0,2 9-1 15,0 0 0 1,0 0-6-16,0 9-18 0,0 21 25 16,0 11 6-16,0 8 3 15,4 9-8-15,-4 0-1 16,0 4 1-1,0-3 3-15,0-1-4 0,0-8-19 16,7-6-71-16,6-4-83 16,0-13-104-16,1-10-136 15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3T23:31:05.199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2929 17339 299 0,'0'0'168'0,"0"0"-168"0,0 0-9 16,0 0 4-16,0 0-16 15,-48 106-80-15,27-74-8 16,-1-5 74-16,-1-5 35 16,2 0 0-16,-2 2-43 15</inkml:trace>
  <inkml:trace contextRef="#ctx0" brushRef="#br1" timeOffset="2609.94">2397 17473 461 0,'0'0'48'0,"0"0"2"15,0 0 39-15,0 0-33 16,0 0-13-16,0 0 14 0,-12 0 7 16,12 0-7-16,-2 0-14 15,0 0 4-15,2 0-8 16,-2 8-3-16,0 6-13 15,0 4-16-15,2 8 0 16,0-7-6-16,0 3-1 16,0 4 1-16,0-8-1 15,8 0 2-15,6-4-2 16,3 0-2-16,2-10-5 16,1-4 5-16,-1 0-7 15,2 0 0-15,-1-10 9 16,0-17 3-16,-4-4 4 15,-10-5 3-15,-6-4 2 0,0 3-2 16,0 7-10-16,0 16-4 16,0 7-24-1,0 7-11-15,0 0-18 0,0 0-37 16,0 0-117-16,0 3-130 16</inkml:trace>
  <inkml:trace contextRef="#ctx0" brushRef="#br1" timeOffset="3328.14">2763 17026 435 0,'0'0'201'0,"0"0"-164"0,0 0 66 16,0 0-28-16,6 121-43 15,7-63 1-15,-1 4-6 16,-4 0 16-16,-1 1-2 16,-3-6-12-16,-2-7-20 15,-2-10-4-15,6-3-4 16,-4-15-1-16,0-8 0 16,0-6-31-16,0-8-23 15,-2 0-21-15,0 0-22 16,0-14-13-16,0-5 79 15,-6 2 18-15,-6-5 9 16,-1 5-13-16,1 3 17 16,4 5 3-16,3 0 5 0,5 5 12 15,0-2 13-15,0 6 26 16,0-3-4-16,0-6-9 16,19-1-18-16,2 2-1 15,6-6 2-15,4 2-5 16,5 2-21-16,0-4 2 15,0 3-2-15,-7 5-1 16,-10-3-2-16,-5 5 2 16,-7 4-2-16,-3 0 0 0,-2 0 0 15,-2 0 6 1,0 0 10-16,0 0 10 0,0 0 26 16,-4 0-10-1,-15 0-42-15,-2 13-1 0,-2-4-1 16,3 5 0-16,5-2 2 15,1 3 6-15,3 2 0 16,5 1 3-16,-1 4 2 16,5 1 5-16,2-2-10 15,0-2-6-15,0-5-2 16,13-3 0-16,10-5 2 16,3-1-5-16,6-5-6 15,-1 0-7-15,-2-14 2 16,-6-8-3-16,-2-4-10 0,-8-6 4 15,-6 1-8-15,-7-5-14 16,0 8-24-16,0 6-48 16,-5 10-33-16,-10 12-153 15</inkml:trace>
  <inkml:trace contextRef="#ctx0" brushRef="#br1" timeOffset="4918.34">3533 17387 486 0,'0'0'87'0,"0"0"-19"15,0 0 40-15,0 0-39 16,0 0-34-16,0 0 14 15,0 0 2-15,0-4 11 16,0 8-1-16,0 14-6 16,5 8-16-16,-5 2-5 15,2 8-19-15,-2-1-10 0,0 1-3 16,0 0 2 0,0-14-3-16,0-4-1 0,2-10-10 15,-2-6-35-15,4-2-33 16,1 0-68-16,-1-10-124 15,6-20-31-15</inkml:trace>
  <inkml:trace contextRef="#ctx0" brushRef="#br1" timeOffset="5356.55">3627 17449 527 0,'0'0'166'16,"0"0"-157"-16,0 0 82 0,0 0-32 16,0 0-40-16,0 0 9 15,40 105 19-15,-36-93-6 16,-2-2-10-16,0-2-5 16,-2 0-1-16,0-7-9 15,0-1-14-15,0 0-2 16,0 0 0-16,0 0-18 15,0 0-5-15,3-17-2 16,2-11 25-16,1-7 7 16,3-1-4-16,5 1 0 15,-3 6 0-15,2 8-2 16,1 4-1-16,-1 3 1 0,0 4 2 16,3 7-3-1,-3 3-3-15,0 0 2 0,0 0 1 16,1 21 21-1,-5 3 1-15,-5 6-6 0,1-4 7 16,-5-2-9-16,0-2-5 16,0-5-9-16,0-7-3 15,0-2-38-15,0-8-72 16,3 0-45-16,1 0-150 16,7-8-133-16</inkml:trace>
  <inkml:trace contextRef="#ctx0" brushRef="#br1" timeOffset="5702.69">3985 17398 86 0,'0'0'425'0,"0"0"-283"0,0 0 5 0,0 0-38 16,0 0-40-16,0 0-14 16,0 3-19-16,-2 11-17 15,-5 2-8-15,1 2-1 16,0 0-3-16,1 4-5 15,0 1 3-15,5-5-5 16,0-5-3-16,0-2-2 16,0-3 2-16,2-4-30 15,10-4-14-15,1 0 12 16,1 0 5-16,-1-18 4 16,1 0 13-16,-4 1 13 0,3 3 1 15,-3 10 0-15,-1 2 1 16,1 2-2-16,0 0 1 15,3 2-1-15,0 11 2 16,1 1 4-16,-1-5-6 16,1-1-77-16,-6-4-118 15,1-4-165-15</inkml:trace>
  <inkml:trace contextRef="#ctx0" brushRef="#br1" timeOffset="6167.24">4365 17375 325 0,'0'0'209'16,"0"0"-197"-16,0 0 112 15,0 0-3-15,0 0-65 16,0 0-3 0,-94-14-15-16,74 36-4 0,5 0-5 15,1 4-13-15,7-2 7 16,5 2 4-16,2 1-9 15,0-5-5-15,6-4-10 16,15-8 7-16,6-6-2 16,4-4 1-16,0 0-6 15,2-26 5-15,1-11-1 16,-3-8-3-16,-6-17-1 16,-8-15 26-16,-11-15-18 15,-3-7-4-15,-3 5-4 0,0 14-3 16,0 26 6-16,0 24 12 15,-5 12 8-15,5 13-1 16,0 5-11-16,0 0-11 16,0 13-3-16,0 23-16 15,0 8 9-15,5 14-5 16,2 4-1-16,-1 0-22 16,-1 3-29-16,-1-3 7 15,0-3-6-15,6-15-22 16,1-5-73-16,4-11 10 0,3-10 9 15,0-6 18 1,2-12-90-16</inkml:trace>
  <inkml:trace contextRef="#ctx0" brushRef="#br1" timeOffset="6560.97">4734 17285 366 0,'0'0'208'0,"0"0"-37"16,0 0 25-16,0 0-96 15,0 0-50-15,0 0-2 16,-78 36-22-16,55-14-13 16,4 4-6-16,3 3 3 15,7 0-6-15,9-1-4 16,0 3-3-16,0-5 2 16,5-8-1-16,13 0-1 0,3-14-20 15,6-4-31-15,0 0-39 16,0-16 11-1,-4-8 26-15,-13 1 14 0,-5 7-9 16,-5 6-5-16,0 2 33 16,-2 8 23-16,-16 0 17 15,-2 0 9-15,2 0 19 16,-2 0-42-16,4 0 8 16,7 0-7-16,5 0 1 15,4 0-5-15,0 0-19 16,0 0-73-16,9 0 19 15,13-6 23-15,5-6-31 16,0 2-23-16,-1-4-3 0,1 2-77 16</inkml:trace>
  <inkml:trace contextRef="#ctx0" brushRef="#br1" timeOffset="6598.14">4734 17285 181 0</inkml:trace>
  <inkml:trace contextRef="#ctx0" brushRef="#br1" timeOffset="7024.55">4734 17285 181 0,'125'94'120'0,"-125"-94"-33"0,0 0 34 0,0 0-7 0,0 0-25 16,0 0 30-16,0 0-33 15,-4 0-32-15,-6 0-22 16,2 4-3-16,-3 0-10 16,3 7 2-16,2-4 1 15,2 3-15-15,1-2 4 16,3 0-7-16,0 6-3 0,0 0-2 16,0 0 3-1,0 2-5-15,0-1-3 0,0-6-13 16,3 0-13-1,1-5 1-15,0-4-3 0,4 0-7 16,-6 0-2-16,4 0 30 16,1 0-2-16,4-4 15 15,5-10 1-15,0 1-1 16,-3-1 0-16,-3 5 0 16,-2 0 4-16,-4 9-1 15,-4 0 9-15,2 0 32 16,-2 0 14-16,2 0 7 15,5 4-30-15,-1 6-13 16,4 2-7-16,-1 7 0 0,1-5 1 16,-3 3 3-16,0 6-4 15,-4-1 6-15,-3 6-6 16,0-3-5-16,0 2-10 16,0-5-3-16,0-4-15 15,0-8-48-15,-3-6-70 16,3-4-45-16,0 0-167 15</inkml:trace>
  <inkml:trace contextRef="#ctx0" brushRef="#br1" timeOffset="7415.9">5115 17306 519 0,'0'0'154'0,"0"0"-153"16,0 0 28-16,0 0 15 16,0 0-41-16,-9 103 7 15,9-85 30-15,0-3-1 16,0-3 21-16,0-3-8 15,5 1-10-15,1-2-23 0,1-3-3 16,4-5-16-16,2 0 0 16,3-5 0-16,2-21 0 15,2-2 2-15,-5-1-2 16,-1 0 5-16,-7 11 0 16,-3 6-2-16,-2 8 4 15,-2 2-7-15,2 2-2 16,-2 0-29-16,0 0-77 15,0 0-143-15,0 10-253 16</inkml:trace>
  <inkml:trace contextRef="#ctx0" brushRef="#br1" timeOffset="7796.98">5400 17392 415 0,'0'0'139'0,"0"0"-111"16,0 0 70-16,0 0-29 15,0 0-49-15,0 0 22 16,-48-27 30-16,31 49-30 16,2 10-40-16,4-2-1 15,4-2 2-15,5-6-2 16,2-9-1-16,0-8-2 15,0-5 2-15,9 0-15 16,5 0-39-16,1-9 24 0,1-4 3 16,-1-1 3-1,-1 10-8-15,-3 0 23 0,-1 4 9 16,2 0 2-16,1 4 29 16,1 5 5-16,-1 0-20 15,1 4-2-15,-3-8-14 16,-1 4-18-16,-2-5-93 15,-4-4-122-15</inkml:trace>
  <inkml:trace contextRef="#ctx0" brushRef="#br1" timeOffset="8237.73">5597 17365 545 0,'0'0'52'16,"0"0"0"-16,0 0 23 15,0 0-52-15,-41 102-15 16,39-65 4-16,2-10 12 16,0 0 6-16,0-9 6 15,9-7-14-15,6-11-8 16,4 0 0-16,4-7-5 15,2-25 0-15,-2-17-5 0,-1-13 0 16,-7-10-4-16,-3-12 3 16,-8-2-3-16,-4-7 1 15,0 3-1-15,-6 14-7 16,-12 19 7-16,-1 12 3 16,7 23 0-16,1 12 0 15,5 10 7-15,2 0 7 16,4 24-16-16,0 16 1 15,0 12-2-15,0 6 0 16,12 0 0-16,5 0-1 16,1-3 0-16,0 7-14 15,-2 0-24-15,-1 0-30 16,1 3-45-16,2-4-9 0,2-7-106 16</inkml:trace>
  <inkml:trace contextRef="#ctx0" brushRef="#br1" timeOffset="8608.48">5979 17343 518 0,'0'0'71'0,"0"0"22"0,0 0 28 16,0 0-88-16,0 0-31 15,0 0 3-15,-95 76-3 16,84-53 13-16,9 2 33 16,2 1 10-16,0-2-4 15,0 2-14-15,15 1-15 16,7-10-10-16,3-6-10 15,2-11 4-15,-3 0-9 16,0-11-7-16,-3-18 1 16,-6-7 0-16,-5-5-19 15,-8 5-37-15,-2 6-33 16,-10 7-193-16</inkml:trace>
  <inkml:trace contextRef="#ctx0" brushRef="#br1" timeOffset="9738.84">6341 17401 539 0,'0'0'148'15,"0"0"-105"-15,0 0 77 16,0 0-57-16,0 0-47 16,0 0 0-16,0 0 35 15,56-3 3-15,-37 3-24 16,1-5 3-16,-1 4-18 15,-2 1-6-15,3-5 0 16,-2 5-9-16,2 0 1 0,-4 0 1 16,-3-4-2-16,-4 0-10 15,0 4-24-15,-7-10-40 16,-2 2-14-16,0-10-107 16,0 0-145-16</inkml:trace>
  <inkml:trace contextRef="#ctx0" brushRef="#br1" timeOffset="10481.78">7014 16942 375 0,'0'0'349'16,"0"0"-336"-16,0 0 14 15,0 0 57-15,0 0-57 0,0 0-8 16,13-112 7-16,9 94 5 16,3 4-5-16,-1 6 7 15,-2-2-17-15,3 10 1 16,-7 0-8-16,-1 0 8 16,-3 0-8-16,-1 10 11 15,-2 8 8-15,-3 4-5 16,-6 0 12-16,-2 5 1 15,0 0-9-15,-5 3 0 16,-13-2-13-16,-4 2-9 16,0-12-3-16,2 0 7 15,1-10-9-15,6-6 5 16,2 2-5-16,4-4 0 16,5 0 0-16,2 0-17 0,0 0-1 15,0 0-14-15,20 0 32 16,7-6 0-16,4 2 0 15,-2 4 0-15,1 0 2 16,-5 0-2-16,0 10 0 16,0 13 1-16,-3-2 0 15,-4 6 4-15,-4 5-3 16,-6-2-1-16,-8-2 4 16,0 2 1-16,0-6 6 15,-8 2-4-15,-15-5 0 16,-6-2-2-16,-4-5-3 15,-3-2-5-15,-2-7 2 16,3 0-7-16,3-5-5 16,6 0-12-16,1 0-23 0,9 0-62 15,5-10-79-15,9-6-122 16,2 2-293-16</inkml:trace>
  <inkml:trace contextRef="#ctx0" brushRef="#br1" timeOffset="11203.63">7581 17026 588 0,'0'0'157'0,"0"0"-116"16,0 0 39-16,0 0-41 15,0 0-16-15,0-130 9 0,0 94 4 16,0 2 3-16,0 10 1 16,0 6 1-16,-4 2-2 15,2 2-6-15,-2 3-11 16,4 8-20-16,0 3 10 16,0 0 2-16,0 0-2 15,0 0-6-15,0 14 0 16,0 8 5-16,0 10-5 15,0 3-3-15,4 3-3 16,5-1 3-16,2-5-3 16,-2-1 0-16,4 5 0 15,-1-5 0-15,3 5 1 0,-1-5-1 16,1 1 0 0,1-6 5-16,-3-4-5 0,1-8-2 15,-3 0 2-15,-3-6 0 16,-1-4-1-16,-5 2 1 15,1-6 2-15,-3 0 1 16,0 4 6-16,0 0 18 16,0 1-5-16,-12 0-10 15,-1 3 2-15,-3-4-1 16,-1 2-6-16,-3 2-5 16,-3-4-1-16,1-4-1 15,-2 0-2-15,-1 0-4 16,0 0-6-16,1 0-10 0,4 0-19 15,0 0-19 1,5 0-33-16,5 0-74 0,6 6-47 16,4-2-97-1</inkml:trace>
  <inkml:trace contextRef="#ctx0" brushRef="#br1" timeOffset="11967.93">8196 16754 199 0,'0'0'342'16,"0"0"-265"-16,0 0 96 0,0 0-32 15,0 0-38-15,0 0 9 16,3-11-9-16,-3 11-28 15,0 0-25-15,0 0-15 16,0 0-14-16,-9 20-19 16,-14 15-2-16,-1 4-2 15,-2 11-4-15,-3 3 2 16,-2 7 2-16,-1 10 0 16,1-3 2-16,4 1 0 15,3-11-1-15,8-8 0 16,3-17-3-16,10-10-3 15,3-14-13-15,0-6-7 16,0-2-23-16,0 0-41 0,0-19-61 16,7-8 57-16,9-3-93 15,1-7-133-15</inkml:trace>
  <inkml:trace contextRef="#ctx0" brushRef="#br1" timeOffset="12298.42">8054 16830 407 0,'0'0'76'0,"0"0"2"16,0 0 45-16,0 0-54 15,0 0-14-15,0 0 36 16,-34-22-43-16,23 22 0 16,-2 4 10-16,-3 14-22 15,3 4-26-15,4 5-9 16,4-6-1-16,5 3 0 16,0-8 0-16,10-2-4 15,9-10-2-15,4-4-33 16,0 0 1-16,0-22-5 15,-2-4-27-15,-5 0-73 0,-8 8-33 16,-3 8-230 0</inkml:trace>
  <inkml:trace contextRef="#ctx0" brushRef="#br1" timeOffset="12744.75">8321 17201 433 0,'0'0'177'0,"0"0"-173"0,0 0 98 16,0 0-14-16,0 0-56 16,0 0 15-16,-122 34 5 15,104-2-42-15,7 0-7 16,6-2 13-16,5-3 11 15,0 0 0-15,5-12-1 16,17-8-10-16,7-7-9 0,4 0-7 16,1-22 0-16,-1-10 2 15,-6-2-2-15,-9 2-4 16,-9-4-34-16,-9 10-16 16,0-2-80-16,-13 10-129 15</inkml:trace>
  <inkml:trace contextRef="#ctx0" brushRef="#br1" timeOffset="17481.74">9157 17079 214 0,'0'0'25'16,"0"0"-19"-16,0 0 26 16,0 0 4-16,0 0-15 15,0 0 15-15,0 0 30 16,0 0 18-16,0 0 7 16,0 0-12-16,0 0 29 15,0 0-25-15,0 0-18 16,0 0-28-16,0 0-11 15,0 0 5-15,0 0 3 16,0 0 15-16,0 0-9 16,0 5 8-16,7-1-14 0,8 0-10 15,5 6-11-15,7-6-5 16,1 5-7-16,1-9-1 16,3 3 3-16,-8-1-2 15,-3-2 0-15,-8 0 2 16,-6 0-2-16,-5 0 4 15,-2 4-3-15,0-4 14 16,0 0 7-16,0 0-3 16,0 0-8-16,-7 0-10 15,-10 5-2-15,-8-1-30 16,2 5-32-16,4 0-145 0,3-4-186 16</inkml:trace>
  <inkml:trace contextRef="#ctx0" brushRef="#br1" timeOffset="18144.66">9964 16786 277 0,'0'0'121'0,"0"0"-121"0,0 0-53 16,0 0-113-16</inkml:trace>
  <inkml:trace contextRef="#ctx0" brushRef="#br1" timeOffset="18515.32">9964 16786 256 0,'-12'-14'190'0,"12"14"-149"16,0 0 82-16,0 0-46 0,0 0-46 15,0 0-12-15,0 0 17 16,0 0 5-16,0 0-4 16,0 0 8-16,0 0-4 15,0 0-14-15,0 0-27 16,-2 4-22-16,-7 0-46 16,-2 0-66-16,0 2-74 15,-2 2-183-15</inkml:trace>
  <inkml:trace contextRef="#ctx0" brushRef="#br1" timeOffset="19342.16">9422 16856 282 0,'0'0'108'0,"0"0"-59"15,0 0 82-15,0 0-37 16,0 0-6-16,0 0 11 15,7-30-7-15,-7 30 18 16,0-4-23-16,-3 2-24 16,-17 2-33-16,-4 0-17 15,-3 0-13-15,-2 0-2 16,2 6-3-16,3 2-1 0,-1 6 4 16,4-2 2-16,0 7 0 15,3-6 2-15,7 5-2 16,5 1-7-16,3 2 6 15,3 2-7-15,0-2 3 16,0 2 5-16,16 0 1 16,2-1-1-16,-1-5-1 15,3 1 1-15,1-9-1 16,-6 5-5-16,1-5 0 16,-5 0-4-16,0 0 8 15,3-5-1-15,-4 0-3 16,4-4-6-16,-3 0-1 15,0 0-6-15,-2 0 13 16,-2 0 1-16,1 0 3 0,-3 1 1 16,-3 4 1-16,0 2-7 15,-2 2-6-15,0 1 13 16,0 8 16-16,0 0 7 16,-4 4-5-16,-18 0 6 15,-2-4 2-15,-5 1-2 16,-3-6-14-16,1-1 0 15,2-8-10-15,4-4-6 16,8 0-10-16,5 0-24 16,8-22-33-16,4-8-70 15,0-2-50-15,18 1-39 16,8 10-102-16</inkml:trace>
  <inkml:trace contextRef="#ctx0" brushRef="#br1" timeOffset="19828.08">9790 17044 651 0,'0'0'51'0,"0"0"-14"15,0 0 108-15,0 0-84 0,-119-10-42 16,86 20 2-16,2 13 14 16,4-2 3-16,9 2 11 15,3 3-5-15,10-2-14 16,3 2-27-16,2-4 1 16,0 0-4-16,13-8-5 15,16-5-16-15,7-4-4 16,5-5-9-16,-2 0 4 15,1-5-12-15,-6-18-15 16,-10 1-12-16,-8 0-12 16,-14 0-11-16,-2 8 23 15,-2 1 29-15,-25 12 26 16,-6 1 4-16,-8 0-16 16,1 0-48-16,7 5 74 15,6 0 49-15,10 3 26 0,12-8-2 16,5 0-21-1,0 0-45-15,0 0-7 0,9 0-30 16,11-8-3-16,9-6-36 16,4-4-48-16,3 0-91 15</inkml:trace>
  <inkml:trace contextRef="#ctx0" brushRef="#br1" timeOffset="19903.56">9790 17044 531 0</inkml:trace>
  <inkml:trace contextRef="#ctx0" brushRef="#br1" timeOffset="20298.14">9790 17044 531 0,'129'76'177'0,"-129"-45"-116"0,0-3 113 0,0 2-70 0,0-4-68 0,0-5-4 15,0 0 0-15,2-5-15 16,-2-5-5-16,0-4-2 16,0-3-2-16,0-4 0 15,0 0-3-15,0 0 4 16,0 0-9-16,0 0-13 15,0-11 12-15,0-12-5 16,0-4 6-16,0-9 0 16,0 5 0-16,0-1 0 15,0 6-4-15,9-1-7 16,4 5 0-16,0 9 5 16,1-2-1-16,1 11 1 0,2 0-2 15,2 0 2 1,-1 4-2-16,3 0 7 0,-4 0 2 15,-3 12-1-15,-1 10 8 16,-9 1 18-16,-4 4 3 16,0 4-4-16,0-3-3 15,-9 1 1-15,-7-10 5 16,-3-1-7-16,-1-11-9 16,-3-4-12-16,4-3-9 15,-2 0-27-15,6-10-22 16,8-16-73-16,7-2-110 0,0-2-41 15,14 7-78-15</inkml:trace>
  <inkml:trace contextRef="#ctx0" brushRef="#br1" timeOffset="20659.2">10274 17067 443 0,'0'0'166'0,"0"0"-66"16,0 0 43-16,0 0-46 16,0 0-37-16,0 0 14 15,-50-5-19-15,25 22-33 16,-1 2-7-16,6 3 5 16,4 0-13-16,7-8 0 15,7-2-7-15,2-3-2 0,0-9-3 16,13 0-31-16,10 0 9 15,4-4 15-15,2-8 2 16,-2-7-1-16,-4 10 5 16,-2 5 6-16,-11 4-2 15,2 0-5-15,-3 4 7 16,-1 14 8-16,2 4 22 16,-1-4-11-16,-5-4-6 15,0-7-13-15,-2-2-10 16,3-5-63-16,2 0-114 0,-2-8-175 15</inkml:trace>
  <inkml:trace contextRef="#ctx0" brushRef="#br1" timeOffset="21060.69">10509 17038 432 0,'0'0'245'0,"0"0"-129"0,0 0 55 0,0 0-89 15,0 0-56 1,0 0 9-16,12 113 22 0,-12-77-17 15,2-5-10-15,-2-4 8 16,0-10-20-16,0-8-15 16,0-9-3-16,0 0-3 15,0 0-26-15,0-9-3 16,4-16 9-16,5-11 23 16,5 0 6-16,-1 0-3 15,-2 9 3-15,-2 13-6 16,-2 6-6-16,-5 8-16 15,2 0-18-15,3 0-43 0,4 0-21 16,0 4-120-16,-2 0-153 16</inkml:trace>
  <inkml:trace contextRef="#ctx0" brushRef="#br1" timeOffset="21450.17">10777 17084 449 0,'0'0'175'16,"0"0"-99"-16,0 0 93 15,0 0-105-15,0 0-36 16,0 0 17-16,-79 31-1 0,71-22-10 16,3 4-3-1,1 1-11-15,2-4-5 0,2-3-12 16,0 2-3-1,0-3-6-15,0-6-11 0,2 0-1 16,11 0-3-16,1 0 2 16,-1 0 9-16,3 0 10 15,-3 0 6-15,0 0 8 16,1 0 8-16,-3 0 3 16,2 0-5-16,3 0-8 15,-3 8-11-15,-2-4 3 16,-2-4-4-16,-5 2 0 0,1-2-17 15,-5 0-23 1,0 0-35-16,0 0-34 16,0 0-159-16,0 0-265 15</inkml:trace>
  <inkml:trace contextRef="#ctx0" brushRef="#br1" timeOffset="21984.12">11138 17074 78 0,'0'0'481'0,"0"0"-427"16,0 0 72-16,0 0 25 0,0 0-79 15,0 0-1 1,-39-62 0-16,20 58-27 0,-6 4-20 15,0 0 6-15,-1 9-22 16,2 8-6-16,4 5 7 16,3 6-2-16,9 3-6 15,6-8 11-15,2 0-3 16,0-11-7-16,6-6-1 16,15-6-1-16,5 0 2 15,3-14-1-15,3-22-1 16,-6-5 5-16,-2-3 1 15,-10 0-5-15,-5 2 9 0,-5-10-4 16,-4 2-6-16,0 6 1 16,0 8 2-16,0 9-2 15,-4 14 0-15,2 4 2 16,2 9 4-16,0 0-1 16,0 4-6-16,0 19-16 15,0 7 9-15,0 2 2 16,0 4 5-16,0-1 2 15,0 7 1-15,0-3 2 16,0 5-2-16,0 6-2 16,0-6-2-16,0-3-31 15,8-9-36-15,2-6-73 16,3-8-8-16,3-14-88 16,-3-4-138-16</inkml:trace>
  <inkml:trace contextRef="#ctx0" brushRef="#br1" timeOffset="23662.36">11149 16976 463 0,'0'0'83'0,"0"0"-43"0,0 0 61 15,0 0-46-15,0 0-30 16,0 0 17-16,0-3 21 16,0-2-11-16,0 5 4 15,0 0 2-15,0-4 0 16,0 4 4-16,0 0 7 16,0 0-16-16,-2 0-6 15,-11 0-10-15,-1 0-24 0,-7 0-12 16,2 4 0-1,-8 4-1-15,-2 6-10 0,-2 4-2 16,-2 4 3-16,3 6-8 16,8 2 12-16,5-3 5 15,9 0 5 1,8-1-1-16,0-3-4 0,0-2 0 16,16-6-2-16,7-5 0 15,4-2-1-15,1-4 2 16,3-4 1-16,5 0 0 15,-2-8-2-15,-1-10 4 16,-4 0-4-16,-9 0 2 16,-4 4-3-16,-10 9 2 15,-2 2-3-15,-4 3-1 16,0 0 5-16,0 3-9 16,0 16-2-16,-4 6 1 15,-11 4 5-15,1-8 5 0,1 2 4 16,-1-4 9-16,3-6 6 15,1-1-1-15,-2 2-13 16,-3-6-5-16,-3-3-2 16,-5 8 1-16,-1-7 2 15,-5 6 0-15,2-6 1 16,7 2-2-16,5-4-2 16,5 4-3-16,8-6-10 15,2-2-20-15,0 0-31 16,0 0-108-16,4-6-86 0,21-20-39 15,8-6-164 1</inkml:trace>
  <inkml:trace contextRef="#ctx0" brushRef="#br1" timeOffset="24481.46">11338 17074 242 0,'0'0'219'0,"0"0"-158"0,0 0 111 0,0 0-5 15,0 0-74-15,0 0-17 16,9 44 1-16,-9-44-17 16,0 0-40-16,0 0-14 0,0-12 5 15,0-14-4-15,0-2-1 16,0-4 1-16,3-2-1 15,12 8-2-15,3 6-1 16,4 9 0-16,2 0-3 16,1 11-4-16,4 0-2 15,0 0-2-15,0 18 3 16,-4 10 4-16,-8 6 1 16,-6-2 0-16,-6 5 0 15,-5-7 3-15,0-7-7 16,-12-1 2-16,-14-9-16 15,-6-12-25-15,-1-1-2 0,2 0 19 16,6-1 6 0,10-12 15-16,4 8 5 0,6 1-1 15,5 0-2-15,0-1-5 16,0 5 3-16,20-4 5 16,9 4 12-16,5-2-4 15,-1-1 1-15,0-1-3 16,-4 4 7-16,-4-5-9 15,-7 5 1-15,-3 0-5 16,-1 0-3-16,-1 0-1 16,0 0-1-16,1 0 1 15,-5 0 3-15,-1 0 1 16,4 0 4-16,-3 0-2 0,-3 0 0 16,2 0 4-16,-4 0 5 15,0 0 2-15,1 0 2 16,-5 0-2-16,2 0 2 15,-2 0 10-15,0 0 24 16,0 0-5 0,-2 0-18-16,-11 9-25 0,-1 5-1 15,1-1 0-15,-1 1 2 16,3 3-2-16,5-3-2 16,0-4-5-16,6 5 7 15,0-4-1-15,0-3 0 16,12-2 1-16,11-2-4 15,0-4 0-15,9 0 4 16,-1-14 1-16,-2-8-1 0,-7-4 0 16,-3-2-11-16,-11 1-12 15,-8 0-28-15,0-8-58 16,-10-1-79-16,-25-4-95 16</inkml:trace>
  <inkml:trace contextRef="#ctx0" brushRef="#br1" timeOffset="24661.53">11387 16793 110 0,'0'0'685'16,"0"0"-647"-16,0 0 69 16,0 0 49-16,161-17-102 0,-108 3-41 15,-11 1-6 1,-13 4-7-16,-14 0-45 0,-11 9-134 15,-4-4-221-15</inkml:trace>
  <inkml:trace contextRef="#ctx0" brushRef="#br1" timeOffset="25806.41">12399 17237 195 0,'0'0'200'16,"0"0"-160"-16,0 0 50 15,0 0-15-15,0 0-40 16,0 0-5-16,0 0 17 0,0-54 29 16,0 48 13-16,-5 6 0 15,-2 0 10-15,1 0-32 16,-5 0-19-16,-3 0-25 16,1 0-23-16,-5 0 1 15,3 10-1-15,1-2 0 16,3-2-6-16,3 5 0 15,0 4-1-15,6 3 0 16,2-1 7-16,0 2 5 16,0-7 0-16,10 1-5 15,9-8-5-15,8-5 2 16,0 0-2-16,4 0 3 16,-4-18-1-16,-3-16 3 0,-2-7 6 15,-4-4 12-15,-9-13 9 16,-7-1-5-16,-2 1 3 15,0 6-8 1,-4 12-3-16,-9 13 4 0,1 4-5 16,3 9-10-16,5 9-2 15,2 5-1-15,2 0-6 16,0 0-12-16,0 15-4 16,0 12 18-16,0 0 2 15,0 7 1-15,0-1-16 16,6 2-15-16,5 1-45 15,3 4-36-15,3-4-13 0,4-1-68 16,3-13-41 0,1-8-168-16</inkml:trace>
  <inkml:trace contextRef="#ctx0" brushRef="#br1" timeOffset="26152.24">12744 17111 110 0,'0'0'512'0,"0"0"-387"15,0 0 19-15,0 0 0 16,0 0-74-16,0 0-44 16,-91 27-1-16,77-10-3 15,1-4-10-15,4 10 2 0,0-2-11 16,7 2-3 0,2 1-5-16,0-2 5 0,4-4 0 15,16-6-10-15,7-8-34 16,0-4-35-16,-2 0 13 15,-8-9 13-15,-11-4-31 16,-6-3 24-16,0 6 37 16,-8-1 11-16,-15 0 10 15,0 7 2-15,0 0 16 16,7 2 0-16,5-2 2 16,7 4-18-16,4-4 0 15,0 0-31-15,0 4-50 16,11-5-36-16,7-1-91 15</inkml:trace>
  <inkml:trace contextRef="#ctx0" brushRef="#br1" timeOffset="26765.66">13183 17138 561 0,'0'0'219'0,"0"0"-215"0,0 0 103 0,0 0-30 15,0 0-55-15,-23 118 3 16,23-89 20-16,0-3 0 16,0 2-6-16,0-6-1 15,0 0-25-15,0-4-9 16,0-4 4-16,0-6-6 16,0-4-2-16,-8-4-29 15,-1 0 1-15,-3-4 28 16,2-18 0-16,1-10 2 15,-3-4-2-15,8-4 1 0,4-8-1 16,0 0 0 0,0 2-2-16,18 1-2 0,5 1-2 15,3 8 1-15,0 8-1 16,1 10 4 0,-4 11-3-16,-3 7-1 0,-5 0-4 15,1 3 0-15,2 19 10 16,-10 6 29-16,2 2-5 15,-10 2 5-15,0 4-5 16,0-5-1-16,-10-3-8 16,-9-6-7-16,3-4-8 15,-1-10-1-15,-2-4-29 0,-1-4-28 16,3 0-39-16,5 0-52 16,5-4-77-16,7-15-5 15,0 2-191-15</inkml:trace>
  <inkml:trace contextRef="#ctx0" brushRef="#br1" timeOffset="27122.73">13484 17070 97 0,'0'0'351'0,"0"0"-245"16,0 0 28-16,0 0 16 15,0 0-61-15,0 0-29 16,-29 9 8-16,9 0-16 15,-5 9-4-15,3 5-26 16,2-1-11-16,5 0-5 0,5 0 0 16,6 1-4-16,4-6-2 15,0-3-6-15,16-1-19 16,13-8-39-16,4-5-11 16,1 0-5-16,1-13-50 15,-10-4 30-15,-10 7 35 16,-11-5-20-16,-4 8 2 15,-2 3 27-15,-23 0 24 16,-6 4 32-16,-2 0 19 16,2 0 35-16,7 0 58 15,10 0-26-15,8 0-48 16,6 0-38-16,0 0-20 0,4-6-55 16,18-8-54-16,1-2-45 15</inkml:trace>
  <inkml:trace contextRef="#ctx0" brushRef="#br1" timeOffset="27629.06">13698 17038 458 0,'0'0'155'0,"0"0"-49"16,0 0 29-16,0 0-65 15,0 0-17-15,0 0 4 0,-83 10-5 16,63 9-22 0,2 2-10-16,2 2-9 0,6 3-9 15,7 2-2 1,3-6 4-16,0 0-1 0,11-8-3 16,14-10 0-16,2-4-3 15,2 0-2-15,4-18 3 16,-4-8-2-16,-2-6 4 15,-8-4 0-15,-7-9 7 16,-5-2 1-16,-7-8 0 16,0 5-4-16,0 2-4 15,-13 4 2-15,-3 4 0 16,5 12 1-16,-3 1-3 0,5 9 2 16,5 9 2-16,2 9-1 15,2 0-3-15,0 0-2 16,0 22-21-16,0 14 17 15,2 4 6-15,7 10 6 16,-1-2 0-16,2 2 8 16,-1 0 6-16,-3-2-6 15,0-8-8-15,4 1-6 16,-1-5-20-16,1-10-45 16,4-5-86-16,2-6-79 15,-3-15-152-15</inkml:trace>
  <inkml:trace contextRef="#ctx0" brushRef="#br1" timeOffset="27838.7">13931 17052 783 0,'0'0'92'0,"0"0"-57"16,0 0 58-16,0 0-57 15,0 0-36-15,-11 116 2 16,11-97-1-16,0-9-1 16,0-2-13-16,5-8-33 15,3 0-41-15,2 0-85 16,-1-10-83-16</inkml:trace>
  <inkml:trace contextRef="#ctx0" brushRef="#br1" timeOffset="28313.89">14184 17012 34 0,'0'0'644'0,"0"0"-570"16,0 0 39-16,0 0 29 16,0 0-82-16,0 0-37 15,-97 18 25-15,84 4-35 16,2 0-4-16,4 1 23 15,3-2-10-15,4-6-4 16,0-1-10-16,0-6-8 16,14-2-4-16,9-6 3 0,6 0-2 15,8-5-4-15,-2-14 7 16,-1-12 8-16,-5-8 4 16,-12-5 4-16,-7-6 1 15,-10-9-2-15,0-3-6 16,0 0-4-16,-14-2-1 15,-4 7-2-15,2 17-1 16,1 12 2-16,3 12 2 16,4 14 6-16,3 2 2 15,3 0-1-15,2 15-12 0,0 6-7 16,0 11 6-16,0 4 2 16,0 4 0-16,2 5 0 15,1 3-1-15,-1 2 0 16,2 0 0-16,5 3-13 15,5-3-18-15,3-11-33 16,5-9-66-16,1-11-95 16,2-10-129-16</inkml:trace>
  <inkml:trace contextRef="#ctx0" brushRef="#br1" timeOffset="28628.4">14515 16976 620 0,'0'0'98'0,"0"0"15"0,0 0 82 16,0 0-84-16,0 0-61 16,0 0-1-16,-104 36-15 15,95-18-20-15,2 0-10 16,7 1 7-16,0-2-8 15,0 1-1-15,2 0-2 16,16-5-5-16,2-8-2 16,2-5-8-16,1 0-14 15,-1 0 6-15,-5-14-34 16,-3-8-21-16,-3-6-15 0,-4-2-67 16,-2 9-199-16</inkml:trace>
  <inkml:trace contextRef="#ctx0" brushRef="#br1" timeOffset="28928.47">14710 16929 673 0,'0'0'215'16,"0"0"15"-16,0 0-44 15,0 0-99-15,0 0-51 16,0 0-23-16,-58 25-13 15,58-15-4-15,0 2-6 0,4 2-9 16,18 0-4-16,0 2-3 16,7 2 3-16,0-4 4 15,-2 8 13-15,-2-4 5 16,-8 5-2-16,-3 0 3 16,-12 4 3-16,-2-1 13 15,0 1-8-15,-23-8-8 16,-8-2-19-16,-9-12-28 15,-2-5-60-15,-7 0-117 16,0-24-193-16</inkml:trace>
  <inkml:trace contextRef="#ctx0" brushRef="#br1" timeOffset="29161.94">13762 16762 482 0,'0'0'178'0,"0"0"-178"0,0 0-181 0,0 0-27 15</inkml:trace>
  <inkml:trace contextRef="#ctx0" brushRef="#br1" timeOffset="32827.65">9509 17570 428 0,'0'0'161'0,"0"0"-144"15,0 0 51-15,0 0 5 16,0 0-41-16,0 0-3 16,0 0 19-16,4-12 13 15,-4 12 0-15,3 0 12 16,-3 0 19-16,2 0-19 16,-2 0-19-16,0 0-13 15,0 0-6-15,0 0-14 16,0 0-6-16,0 0-10 15,-11 0-5-15,-7 0-1 16,0 0 0-16,-4 0 1 0,2 0 0 16,2 0-1-16,2 4-1 15,1 4-1-15,3-2-6 16,4-2 2-16,-1 0 3 16,4-1 2-16,-2 3 1 15,3 3-4-15,0 1-4 16,2 2 1-16,-1 1 2 15,3 6 6-15,0-1 1 16,-2 8-1-16,2 5 0 16,-2 0 2-16,-2 5-2 0,-2 0 0 15,2-3-1 1,-2 1 1-16,3-6 0 16,-3-2 0-16,0 0 0 0,0-8-1 15,2 0 0 1,2-8-1-16,2-2-5 0,0 2-5 15,-2-1-11-15,2 0 19 16,0 3 2-16,0 2-1 16,0 3 6-16,0 0-3 15,0-3 4-15,0-3-4 16,2-4-2-16,10 0-9 16,0-7 2-16,4 0 4 15,2 0-2-15,0 0 6 16,1 0 1-16,2-3 0 15,-6-8 0-15,1 0-3 16,-5 3-28-16,1-6-79 0,-2 3-29 16,1-10-93-16,5-1-18 15,2-4-35-15</inkml:trace>
  <inkml:trace contextRef="#ctx0" brushRef="#br1" timeOffset="33080.14">9373 17812 137 0,'0'0'486'0,"0"0"-437"16,0 0-32-16,0 0 40 0,0 0-24 15,0 0-12-15,11 0 1 16,-4 0 12-16,1 0-16 15,4 0-9-15,1 0-9 16,5 0-27-16,-2-4-19 16,4-2-52-16,-7-2-44 15,-1 4-189-15</inkml:trace>
  <inkml:trace contextRef="#ctx0" brushRef="#br1" timeOffset="33311.58">9622 17820 576 0,'0'0'191'0,"0"0"-182"16,0 0 46-16,52 117 44 15,-32-89-59-15,-1-6-25 16,0 0 7-16,1-4 3 16,-5 0 10-16,1-2-12 15,-5-6-11-15,-4-6-12 16,-3 0-4-16,-2-4-79 15,1 0-68-15,-1-12-47 16,-2-10-27-16,2-11-82 16</inkml:trace>
  <inkml:trace contextRef="#ctx0" brushRef="#br1" timeOffset="33514.06">9825 17842 463 0,'0'0'212'0,"0"0"-94"0,0 0 31 15,0 0-41-15,0 0-41 16,0 0-24-16,-64 123-7 16,43-89-15-16,4-6 3 15,1 1-15-15,1-6-6 16,3-4-3-16,3-2-14 16,1-7-35-16,6-10-68 15,2 0-27-15,0 0-75 16,0-24-95-16</inkml:trace>
  <inkml:trace contextRef="#ctx0" brushRef="#br1" timeOffset="34013.73">9950 18035 502 0,'0'0'123'16,"0"0"-121"-16,0 0 61 16,35 108 55-16,-30-78-76 15,-3 2-2-15,-2-1 19 0,0-5-16 16,0-8 23-16,0-12-23 16,0-3-5-16,0-3-12 15,0 0-26-15,0-13-16 16,-7-18-24-16,-1-12 38 15,-3-11-6-15,1 4 3 16,2 1 5-16,1 5 5 16,3-2-3-16,4 5 0 15,0 6-2-15,0 0-3 16,4 7-9-16,16 6-22 16,4 8-2-16,-1 6 5 15,0 5 15-15,-6 3-6 16,-3 0 21-16,-3 17 1 15,-3 10 22-15,-4-2 3 16,0 3 6-16,-4 3-22 0,0-3 3 16,-4 2 25-16,-13-4-10 15,-3-2-11-15,0-8-7 16,0-6-9-16,0-2-6 16,2-8-71-16,9 0-48 15,9-12-139-15,0-10-73 16</inkml:trace>
  <inkml:trace contextRef="#ctx0" brushRef="#br1" timeOffset="34404.19">10313 17834 207 0,'0'0'508'0,"0"0"-466"0,0 0 2 0,0 0 103 15,0 0-82-15,0 0-36 16,-60 33 4-16,38-17 5 16,-3 7-16-16,3 0-7 15,2 7-14-15,5-2-1 16,10-6-9-16,5 4 9 16,0-7-13-16,18-2-21 15,17-9-14-15,5-4-5 16,5-4 2-16,-3 0-46 15,-9-16-1-15,-10 3 35 0,-14 4 20 16,-9 3-11 0,0-2 10-16,-18 4 38 0,-8 0-5 15,-6 2-1-15,5 2-3 16,1 0 15-16,8-4 3 16,4 4 23-16,8-5-2 15,4 2-23-15,2-1-1 16,0-2-58-16,2 2-73 15,15 0-53-15</inkml:trace>
  <inkml:trace contextRef="#ctx0" brushRef="#br1" timeOffset="34926.87">10516 17861 338 0,'0'0'374'0,"0"0"-349"0,0 0 27 16,0 0 72-16,0 0-98 16,0 0-20-16,-71 53-4 15,58-26 10-15,3-1 16 16,1 2 26-16,9-6-10 15,0 4-14-15,0-6-20 0,11-8-5 16,10-8-5 0,3-4-19-16,3-4-7 15,-2-22 22-15,-1-11 4 0,-4-8 4 16,-2-8 7-16,-7-5 13 16,-5 0 5-16,-6 0-7 15,0 10-8-15,0 8-5 16,0 12-4-16,0 10 0 15,-4 10 0-15,4 8-3 16,0 0 0-16,0 0-2 16,0 14-14-16,-2 8 14 15,2 8 4-15,0-2-1 16,0 3 0-16,0 4 0 16,4 5-1-16,3 0-1 15,2 1-1-15,-2-2-11 0,-1-6-37 16,1-7-58-16,2-4-11 15,0-12-114-15,-3-10-64 16</inkml:trace>
  <inkml:trace contextRef="#ctx0" brushRef="#br1" timeOffset="35151.62">10777 17817 466 0,'0'0'229'0,"0"0"-159"0,0 0 70 0,-25 124-43 16,23-92-61-16,2 0-15 15,0-10 9-15,0 0-6 16,0-10-18-16,0-6-6 16,4-2-6-16,8-4-35 15,3 0-53-15,3 0-80 16,4-15-16-16,-2-6-104 15</inkml:trace>
  <inkml:trace contextRef="#ctx0" brushRef="#br1" timeOffset="36110.68">11037 17897 89 0,'0'0'387'0,"0"0"-322"15,0 0 25-15,0 0 27 16,0 0-38-16,0 0 4 16,0-9 1-16,-2 9 0 15,-9 13-36-15,0 11-41 16,-1 6-7-16,4 2 2 16,4-7-4-16,4-2-8 15,0-4 5-15,0-8-33 16,8-1-1-16,8 4 22 0,-1 1 15 15,-1 6 0-15,-1 2-1 16,-4 2 3-16,-5 7 0 16,1 5 15-16,-5-7-2 15,0 2 10-15,0-10-8 16,0-9-8-16,0-9-7 16,-9-4-15-16,0 0-17 15,-2-21 16-15,4-15-5 16,0-5 12-16,7 5 9 15,0-4 4-15,0 8 0 16,0-1-3-16,12 4 2 16,8-7-2-16,2 2 2 15,9-3-1-15,3 2 0 16,-1 7 6-16,-4 2-4 16,-6 14-3-16,-8 6-1 0,-3 6 0 15,-8 0-4 1,0 9 4-16,-4 18 4 0,0-1-1 15,0 2-3-15,-2 6-24 16,-14-7-12-16,1-4-5 16,1-2 6-16,3-10 16 15,7-3-20-15,-1-8 1 16,3 0-31-16,2 0-24 16,0 0 6-16,-2 0 87 15,2 0 1-15,0 0 11 0,0-4 12 16,0 4-13-1,0 0-10-15,0-4 1 0,2 2 12 16,5 0 1 0,-3 0 23-16,5 2 31 0,-5 0 16 15,10 0-19-15,-1 0-11 16,7 0-28-16,5 0-18 16,4 0-5-16,2 0-4 15,0-12-13-15,-2-2-13 16,-2-4-13-16,-5 5 10 15,-8-4-15-15,-6 3-40 16,-1 0 13-16,-5 6 29 16,-2 2 22-16,0 2 20 15,0 4 20-15,-4 0 33 16,-17 0 2-16,0 0-14 0,-6 18-10 16,0 0 29-16,4 4-29 15,8-4-8-15,7 4 16 16,8-7 5-16,0-2-5 15,4-1-24-15,18-6-15 16,4-2-3-16,4-4 2 16,-1 0-21-16,-3-10-23 15,1-13-5-15,-6-8-40 16,-11-7-71-16,-10-2-152 16</inkml:trace>
  <inkml:trace contextRef="#ctx0" brushRef="#br1" timeOffset="36296.08">11261 17748 20 0,'0'0'423'0,"0"0"-410"16,0 0 22-16,0 0 87 15,0 0-97-15,144-25-21 16,-117 25-1-16,-14-5-3 15,-8 1-29-15,-5 0-135 16</inkml:trace>
  <inkml:trace contextRef="#ctx0" brushRef="#br1" timeOffset="36521.97">10719 17449 629 0,'0'0'77'16,"0"0"-76"-16,0 0-2 15,0 0-42-15,0 0-255 0</inkml:trace>
  <inkml:trace contextRef="#ctx0" brushRef="#br1" timeOffset="40901.67">12243 17802 547 0,'0'0'123'0,"0"0"-123"16,0 0 0-16,0 0 64 0,0 0-36 16,0 0-27-1,0 0 3-15,0 0 25 0,0 0 29 16,0-4 1-16,0 4-10 15,0 0-13 1,0-4 5-16,0 4-7 0,0-4-9 16,0 4-14-16,-5 0-5 15,-8 0 7-15,-3 0 7 16,-1 0-12-16,-4 12-8 16,2 10-5-16,-2 2 1 15,3 2-1-15,3 6 5 16,3 3 8-16,6-8-3 0,6 0-2 15,0-5 3 1,0-8-2-16,12-2-4 0,11-10-2 16,6-2-1-1,8 0-9-15,-2-14 12 0,1-18 0 16,-3-8 4-16,-4-8 9 16,-6-11-9-16,-8-3-3 15,-4 3 0-15,-4 9 2 16,-7 6 0-16,0 19-2 15,0 6 2-15,0 10 0 16,0 9 4-16,0 0 15 16,0 0-17-16,0 14-5 15,0 12-2-15,0 6-30 16,0 8 25-16,0 4 3 16,0 4 3-16,0-2-25 15,0 3-27-15,0-3-45 16,0-7-54-16,2-2-83 0,5-11-61 15</inkml:trace>
  <inkml:trace contextRef="#ctx0" brushRef="#br1" timeOffset="41213.73">12528 17914 356 0,'0'0'59'0,"0"0"32"0,0 0 88 0,0 0-25 16,0 0-50-16,0 0-32 15,-33-26 3-15,23 26-5 16,-1 9-38-16,1 5-24 16,-2 4-4-16,-1 4-4 0,2 0 0 15,2 0 5-15,2-5-5 16,5 2-1-16,2-5 1 16,0-3-4-16,0 4 4 15,6-3 0-15,15-2 0 16,1-5-9-16,2-5-14 15,5 0-11-15,-2-9-16 16,-5-9 9-16,-1-4-5 16,-4-2-6-16,-6-2-50 15,-4 4-27-15,-4 10-53 16,-3 6-172-16</inkml:trace>
  <inkml:trace contextRef="#ctx0" brushRef="#br1" timeOffset="41451.15">12528 17914 502 0</inkml:trace>
  <inkml:trace contextRef="#ctx0" brushRef="#br1" timeOffset="41526.32">12528 17914 502 0,'-136'135'198'0,"136"-139"-196"0,5 2 8 0,10-2 83 0,5-4-50 16,2 4-43-16,1 0-4 15,1-7-37-15,1 4-43 16,0-7-58-16,-2 4-137 15</inkml:trace>
  <inkml:trace contextRef="#ctx0" brushRef="#br1" timeOffset="42112.45">12840 17981 57 0,'0'0'442'16,"0"0"-355"-16,0 0-44 15,0 0 65-15,0 0-8 16,0 0-46-16,0 108-8 16,4-68 15-16,3 0 1 15,-1 4-17-15,-1 1 5 16,2-5-1-16,-3-5-14 15,1 2-20-15,-1-9-10 0,0-9-5 16,-2-12 0 0,-2-7-6-16,0 0-1 0,0 0 2 15,0 0-11-15,0-22 11 16,0-4 5-16,-8-11 9 16,-3-2-1-16,2-12-3 15,4 1-3-15,1-6 0 16,4 6-2-16,0 0-3 15,0 2 3-15,4 4-4 16,14 4 1-16,7 3 2 16,2 10-12-16,0 0 10 15,1 15-13-15,-1 6 10 16,-3 6-8-16,-3 0 3 16,-6 4 11-16,1 14 5 15,-7 5 2-15,-5 0 0 0,-4 8 7 16,0 1 7-16,-9-6-4 15,-15 0-7-15,-3-6-5 16,-5-8-5-16,3-2-26 16,6-6-14-16,2-4-43 15,7 0-59-15,12 0-91 16,2-14 6-16,10-4-31 16,21-4 129-16</inkml:trace>
  <inkml:trace contextRef="#ctx0" brushRef="#br1" timeOffset="42395.27">13266 17914 178 0,'0'0'470'0,"0"0"-416"0,0 0-2 16,-7 111 90-16,4-87-59 16,-1 2-48-16,2-12 1 15,-1-5-6-15,-1-9-24 16,4 0-6-16,0 0-4 15,0-5-39-15,0-13 7 16,0-12 36-16,0-3 9 16,0-2-1-16,2 5-8 15,7 6 0-15,-2 2 1 16,2 9-1-16,-3 8-19 16,1 1-17-16,-3 4-62 15,2 0-39-15,4 0-21 16,-3 8-108-16</inkml:trace>
  <inkml:trace contextRef="#ctx0" brushRef="#br1" timeOffset="42693.64">13266 17914 129 0,'156'-17'402'0,"-156"17"-331"16,0 0 5-16,0 0 41 15,0 0-43-15,0 0-15 16,0 0 16-16,-12 14 1 15,-3 4-41-15,-1 4-14 0,3 0-1 16,4 0 6 0,2 0 17-16,7 0-35 0,0-7 0 15,0-4-3-15,0-9-5 16,5 2 0-16,10-4-10 16,5 0 2-16,5-10 8 15,1-12 0-15,-3 4-6 16,-7-4-18-16,-6 4-18 15,-7-1-18-15,-3 4-15 16,0 5 1-16,0 6-81 16,0 0-53-16,-9 4-278 15</inkml:trace>
  <inkml:trace contextRef="#ctx0" brushRef="#br1" timeOffset="43276.11">13660 17834 337 0,'0'0'119'0,"0"0"-35"0,0 0 73 0,0 0-34 15,0 0-46-15,0 0-10 16,0 0 11-16,-7 0-25 16,-6 8 5-16,-5 6-9 15,5 13-39-15,-1 1 5 16,7 2-14-16,7 6 8 15,0-8-2-15,0-8-1 16,14-6-6-16,6-10-5 16,6-4-2-16,6 0 7 15,-1-16 1-15,0-16 1 16,-2-8 2-16,-4-10 2 16,-5-7-5-16,-7-7 8 0,-6-2-6 15,-5 0-2 1,-2 6-1-16,0 4 1 0,0 13 0 15,-9 13-2-15,3 16 1 16,1 7-4-16,3 7-5 16,0 0-1-16,-1 7-17 15,-1 21-18-15,-1 8 28 16,3 13 17-16,0 5 1 16,0 4 8-16,2 8-9 15,0 0-15-15,0-11-102 16,0-5-64-16,2-14-75 15,9-15-129-15</inkml:trace>
  <inkml:trace contextRef="#ctx0" brushRef="#br1" timeOffset="43576.7">13985 17870 739 0,'0'0'120'0,"0"0"-107"0,0 0 57 16,0 0-9-16,0 0-57 16,0 0 10-16,-54 98 8 15,54-85 0-15,0-3-1 16,12-6 0-16,1-4-17 16,5 0-4-16,2 0 0 15,2-8 0-15,5-12 0 0,-2-2-12 16,-8-5-17-16,-1 6-2 15,-7 3-11-15,-7 3-16 16,-2 7-37-16,0 0-20 16,0 8-88-16</inkml:trace>
  <inkml:trace contextRef="#ctx0" brushRef="#br1" timeOffset="44127.35">14147 17463 495 0,'0'0'265'16,"0"0"-260"-16,0 0 72 15,0 0 38-15,0 0-74 16,0 0 0-16,23 135 20 16,-23-77 6-16,0 0-22 15,0 8-16-15,0-8-8 16,0-4-10-16,0-9-11 15,0-14-16-15,0-8-17 16,0-15-26-16,0-2-48 16,0-6 20-16,0 0-2 15,9-6 55-15,0-8 26 16,0-6 5-16,4 2 3 16,1-2 3-16,-1 4 4 15,3 2-7-15,1 0-3 0,3 1-13 16,1 4-56-16,-2 0 30 15,-1 5 21-15,0-2 21 16,-4 2 2-16,-8 0-2 16,0 0 21-16,-1 1 1 15,-5 0 7-15,0-1 31 16,0 4 14-16,0 0-1 16,0 0 6-16,-13 0-17 15,-2 10-33-15,-1 12 5 16,5 5-20-16,7 0-10 0,4 4 9 15,0-9 5-15,0-4-15 16,4-4 0 0,11-6-2-16,3-2-2 0,7-6-30 15,1 0-26-15,1-18-19 16,-3-10-7-16,-5 2-46 16,-13-1 1-16,-6 0 12 15,0 9-88-15</inkml:trace>
  <inkml:trace contextRef="#ctx0" brushRef="#br1" timeOffset="44425.72">14567 17776 258 0,'0'0'331'0,"0"0"-283"0,0 0 38 16,0 0 55-16,0 0-81 0,0 0-39 15,33 107 1-15,-24-93 1 16,-2 0-3-16,0 2 15 16,-3-2 6-16,-2-4-4 15,0 4-2-15,0-2-12 16,0-2-6-16,-2-2 1 16,3 1-15-16,-1-8-3 15,0 3-4-15,-2-4-4 16,0 0-13-16,0 0-23 15,0 0-10-15,-13 0-37 16,-23-4-80-16,-13-2-433 0</inkml:trace>
  <inkml:trace contextRef="#ctx0" brushRef="#br1" timeOffset="46044.74">8950 16940 302 0,'0'0'261'0,"0"0"-227"16,0 0 50-16,0 0 13 0,0 0-80 15,0 0-2-15,0 0-3 16,-12-16 13-16,6 10 31 15,-3 6 18-15,-3 0 9 16,-5 0-24-16,-1 0-13 16,-1 0-27-16,-4 6-19 15,7 6 1-15,3-2-1 16,4 2 6-16,2-2 0 16,5-2 7-16,0 6-11 0,2 4 6 15,0 4-7 1,0 4 5-16,0-2 2 0,0 7 3 15,6 0-4 1,-1 0-5-16,2 5 6 0,-3-4-5 16,-4 4 1-16,0 2-3 15,0-2 5-15,0-4-2 16,0-2 1-16,0-6-3 16,0-6 2-16,-2 0-3 15,-2-2-1-15,-1-6 4 16,0 3-2-16,1-12 0 15,-1 3 0-15,3-4 0 16,2 0-2-16,0 0-2 16,0 0-7-16,0 0-2 15,0 0 1-15,0 0-7 0,0 0-3 16,0 0-3 0,0 0-1-16,0 0 0 0,0 0-3 15,0 0 20-15,0 0 6 16,0 13-9-16,0 5 10 15,0 4 11-15,0 6-8 16,0-2-3-16,0 6 2 16,2-2-2-16,1 2 3 15,-1-2 0-15,-2-2 0 16,0 8-1-16,0 0-1 16,0 4-1-16,0 1 3 15,-7-2-1-15,-1-2-2 0,1 3 5 16,0-2-2-1,2 4-2-15,1-2-1 0,4 0 0 16,0 4 0-16,0-4 0 16,0-3-1-16,14-1 1 15,8 0-8-15,0-3 8 16,3 0 0-16,0-3 0 16,-4-5-1-16,-1-10-4 15,5-9-14-15,4-2-15 16,9-4-10-16,4-4-11 15,3-19-29-15,-5-8-47 16,-11-1-142-16</inkml:trace>
  <inkml:trace contextRef="#ctx0" brushRef="#br1" timeOffset="55595.84">18858 14355 374 0,'0'0'153'0,"0"0"-141"0,0 0 7 0,0 0 27 15,0 0-19-15,0 0-5 16,0 0 24-16,-5-8 38 15,5 8 2-15,0 0-23 16,0 0 0-16,0 0 17 16,0 0-5-16,0 0-34 15,0 0-13-15,0 0-11 16,0 0-8-16,0 0-3 16,0 0 9-16,2 0-3 15,10-4 17-15,5 0-10 16,4 2 4-16,6-6-19 15,2 2 1-15,2 2-4 0,2 0 1 16,3-2-2-16,-1 5 1 16,3-4-1-16,3 1 0 15,-2 4 1-15,-1-2 2 16,-5 2-2-16,-6 0 1 16,-6 0-1-16,-6 0 1 15,-1 0 0-15,-6 0 3 16,-1 0-4-16,-5 0 9 15,0 0-1-15,-2 0 0 16,0 0 4-16,0 0 0 16,0 6-1-16,0 12-2 15,-6 0-7-15,-3 4-1 16,3 3-3-16,-2 3 4 0,2 4-5 16,-3 6 4-16,0 4 2 15,-2 8-3-15,0 7-1 16,0 0 8-16,-1 5-2 15,2 2-4-15,0 8-2 16,-1 6 0-16,5 3-3 16,-3-5 3-16,2-8 4 15,4-13-1-15,-1-8-3 16,2-10 0-16,0-11 0 16,0-8-1-16,2-9 1 15,0-8-3-15,0-1-5 16,0 0-8-16,0 0 0 0,0 0-2 15,0-1 5 1,0-14 2-16,0 7-10 0,0-11-8 16,0 7-20-16,0-5-43 15,-3-4-82-15,-5 2-76 16,0-1-77-16</inkml:trace>
  <inkml:trace contextRef="#ctx0" brushRef="#br1" timeOffset="55969.88">18938 14941 528 0,'0'0'145'0,"0"0"-55"0,0 0 21 16,0 0 9-16,0 0-24 16,163-30-17-16,-83 14-21 15,7-7-14-15,-3 3-5 16,-5 2-9-16,-17 2-16 16,-18 9-4-16,-15 3-4 15,-13 4-4-15,-9 0-4 16,-5 0 0-16,-2 0 2 0,0 0-3 15,0 4-7-15,0 14-7 16,0 4-29-16,-13-1-34 16,-8 12-93-16,1-3-136 15,1 1-151-15</inkml:trace>
  <inkml:trace contextRef="#ctx0" brushRef="#br1" timeOffset="60416.59">18267 14293 340 0,'0'0'153'0,"0"0"-98"0,0 0 13 0,0 0 39 16,0 0-14-16,0 0-31 16,0 0-20-16,0 0 1 15,43-77 4-15,-43 77 17 16,0 0 4-16,0-2-12 15,0-3-17-15,-3 1-23 16,-14 0-15-16,-1-2 2 0,-2 0-2 16,2 4 1-16,-5 0 3 15,2 2 8-15,0 0-8 16,-1 0 1-16,5 4-5 16,-2 6-1-16,-1 5 1 15,3 0 1-15,-2 5-2 16,2 6 1-16,3 4 2 15,1 4 0-15,5 9-2 16,0 1 1-16,2 7-1 16,2 6 1-16,4-5-1 15,0-2-1-15,0-6 2 16,20-8 0-16,9-8 0 0,6-10 0 16,5-9-4-1,2-9 4-15,5 0-1 16,-2-10 4-16,0-18-3 0,-6-9 0 15,-3-7 10-15,-11-6 5 16,-9 0-9-16,-12-3 6 16,-4 3-8-16,0 10-1 15,-10 8-5-15,-9 7 2 16,-3 6-2-16,-3 11-5 16,3 6-13-16,-2 2-20 15,1 4-15-15,5 15-60 16,0 0-81-16,7 3-40 15,2 0-41-15,5 5-114 16</inkml:trace>
  <inkml:trace contextRef="#ctx0" brushRef="#br1" timeOffset="60937.13">18265 14861 446 0,'0'0'150'0,"0"0"-132"0,0 0 52 15,0 0 7-15,0 0-35 0,0 0 14 16,-54-78 6-16,35 78-4 16,-6 0-8-16,1 0-13 15,-8 6-2-15,1 7-25 16,-2 6 16-16,2 7-19 16,2 1-5-16,2 8 4 15,4 5-6-15,8 6 9 16,4 6-2-16,8-6 8 15,3 2-4-15,0-13 0 16,16-3-8-16,18-6 1 0,3-8-3 16,11-8-1-1,5-10 3-15,10-4 0 16,1-28 0-16,3-18 0 0,-7-11 3 16,-12-5-6-16,-13 6-1 15,-18 2-19-15,-13 14-29 16,-4 9-16-16,0 7-6 15,-13 11-46-15,-9 8-118 16,-5 9-257-16</inkml:trace>
  <inkml:trace contextRef="#ctx0" brushRef="#br1" timeOffset="61622.03">20075 14271 602 0,'0'0'163'0,"0"0"-149"16,0 0 95-16,0 0-44 15,0 0-47-15,0 0-5 16,-75 144 35-16,52-83 10 16,-6 10-4-16,-5 15 13 15,-4 3-12-15,-2 4-11 16,2-3-14-16,1-10-6 15,5 0-18-15,6-12 6 16,1-5-10-16,7-7-1 0,5-15 0 16,6-10-1-1,5-18 0-15,2-13-20 0,0 0-28 16,0-27-67-16,22-25-86 16,7-24 0-16,-5-4-122 15</inkml:trace>
  <inkml:trace contextRef="#ctx0" brushRef="#br1" timeOffset="61950.12">19811 14490 416 0,'0'0'118'0,"0"0"-43"0,0 0 61 16,0 0-11-1,0 0-67-15,0 0-11 0,-108-37 28 16,96 37-7-16,3 0-31 16,3 9-20-16,1 11 9 15,3 4-7-15,2 4-1 16,0 2-7-16,0 2 0 16,2-6-6-16,16-4-4 15,4-8-2-15,3-8-1 16,2-6 2-16,0 0-3 15,-1-23-6-15,-6-4-9 0,-2-8-40 16,-7 2-54 0,-9 7-82-16,-2 14-131 15</inkml:trace>
  <inkml:trace contextRef="#ctx0" brushRef="#br1" timeOffset="62294.47">20090 14927 646 0,'0'0'102'16,"0"0"-63"-16,0 0 113 15,0 0-70-15,0 0-28 16,-134 10-17-16,107 21-19 15,5 9-11-15,7 4 13 0,8 1 11 16,7-5-5-16,0-5-2 16,7-8 3-16,20-13-18 15,8-9 6-15,7-5-12 16,3-19-1-16,-3-17 5 16,-6-12-6-16,-12-1-1 15,-13-1-11-15,-11 2-32 16,0 7-53-16,-24 9-61 15,-18 9-94-15,-17 16-442 16</inkml:trace>
  <inkml:trace contextRef="#ctx0" brushRef="#br1" timeOffset="71447.07">16676 11979 306 0,'0'0'124'0,"0"0"-41"16,0 0 14-16,0 0-8 15,0 0-11-15,0 0-35 16,0 0-7-16,-2-38 7 16,2 28 1-16,7-2 0 15,11 2-7-15,6 2-6 16,5 4 7-16,7 4-14 16,-1 0-6-16,6 2-13 15,-5 18 5-15,-1 6-7 0,-4 8-2 16,-4 6 9-1,-2 5 1-15,-6 3 3 0,-5 4-1 16,-7 4-2 0,-7 7 6-16,0 4 5 0,0 4-4 15,-16 1-5-15,-2-3 1 16,0 6-1-16,5-1 3 16,1 0-10-16,6-1 2 15,-1-5-6-15,5 0 0 16,0-4 1-16,0 0 2 15,2-3 2-15,-2 3-1 16,-2 8-2-16,-2 8 4 0,-2 4-5 16,1 2 3-16,1-5-1 15,4-9 2-15,2-5-7 16,0-4-3-16,2 7 3 16,13 1 3-16,7 5-1 15,3-4 0-15,2-4 0 16,4-2-4-16,5-9 2 15,-1-6 0-15,5-2 0 16,1-1 1-16,-6-6-1 16,3-2 0-16,-3-6 0 15,-1-8-3-15,1-9 0 16,1-6-1-16,-2-7 0 16,-3-4-1-16,-5 0 0 15,-3 0-4-15,-13 0 3 16,0 0-3-16,-8 0 9 0,-2 0 4 15,0 0 7-15,0 0-4 16,-12 0-6-16,-9 0 1 16,-8 4 0-16,0 12 0 15,0 8-2-15,2 8-2 16,4 4 0-16,4 9 2 16,3 1-1-16,1 6 1 15,3 5 0-15,3 2 0 16,3 3 0-16,4 5 0 15,2 1 0-15,0-3 0 16,0 4 1-16,0 2 0 16,2 0-1-16,6 2 0 0,3 1 2 15,1-3-2-15,-1-2 1 16,3-2-1-16,-1-1 0 16,-3-3 0-16,2 4 1 15,-3-9-1-15,-3 4-3 16,-1 1 3-16,0-4 4 15,-3-1-4-15,0-5-2 16,3-3 1-16,-1 3 1 16,0-3 4-16,1 1-4 15,-3 3 0-15,-2 0 0 16,0 1 2-16,0-3-2 16,0-2 0-16,0-6 0 15,0 0 0-15,0-8 0 16,0 4 0-16,0 0 1 15,-5 1-1-15,-1 0 2 0,-1 4-2 16,-1 3 0-16,2 2 0 16,-2-1 1-16,1 1-1 15,1-6 0-15,-2 0 0 16,2-4 0-16,0-8 1 16,1 2 0-16,1-6 1 15,0-6-2-15,-2 0 0 16,0 0 2-16,-3 2 1 15,-2 2 1-15,-5 5-2 16,-6-4 2-16,-5 3-2 0,-6-2-1 16,-3-1 3-1,-6-9 1-15,2-4 1 0,-5-7-2 16,-1 0 0-16,1-7-2 16,-1 0 2-16,5 0-4 15,5 0 0-15,5 0-6 16,6-7 6-16,6-5-13 15,-1-6-19-15,4-18-50 16,7-14-25-16,9-16-88 16,0-2-119-16,18 2-146 15</inkml:trace>
  <inkml:trace contextRef="#ctx0" brushRef="#br1" timeOffset="74276.53">18151 15954 330 0,'0'0'264'16,"0"0"-171"-16,0 0 38 15,0 0-24-15,0 0-48 16,0 0-25-16,0 0 0 15,-2 39 26-15,6-24-5 0,4-1-9 16,-4 0-1 0,0 8-11-16,1 0-6 15,-1 8-9-15,-2 2 0 0,0 3-8 16,4 11-5-16,-4 2-2 16,0 5 1-16,-2 2 1 15,0-3 0-15,0-6-3 16,0-11 1-16,2 1-1 15,-2-13 1-15,0-1-3 16,0-14 0-16,0-4-1 16,0-4 0-16,0 0-9 15,0 0-7-15,0 0 6 16,0 0 10-16,0 0 6 16,0 0-2-16,0 0-2 15,0 0-2-15,0 0-3 16,0 0 1-16,9 0 1 0,7 1 1 15,3 8 3-15,8-5-2 16,2 0 1-16,2-2 0 16,3 2-2-16,1-4 3 15,1 4-3-15,-5-4 0 16,-4 0-2-16,-5 0-1 16,-6 0-10-16,-5-10-14 15,-7 2-36-15,-4-2-34 16,0-8-52-16,0 2-99 15,-6 1-185-15</inkml:trace>
  <inkml:trace contextRef="#ctx0" brushRef="#br1" timeOffset="74637.61">18689 16365 441 0,'0'0'438'0,"0"0"-397"15,0 0-23-15,0 0 111 16,0 0-49-16,0 0-57 16,-63-32-16-16,47 28 20 15,1 4 7-15,-3 0-2 16,3 0-21-16,-3 5-5 16,5 17-5-16,-1 9-1 15,3 5 5-15,7 3 0 16,4-6 0-16,0-3 3 0,0-7-7 15,10-6-1 1,9-3 0-16,4-8-5 0,0-6-4 16,4 0-15-16,4-20 10 15,-4-14-9-15,-2-2-10 16,-8 3 0-16,-10 4-16 16,-7 7-51-16,0 8-67 15,0 5-24-15,-3 9-186 16</inkml:trace>
  <inkml:trace contextRef="#ctx0" brushRef="#br1" timeOffset="75151.47">18967 16324 755 0,'0'0'163'15,"0"0"-149"-15,0 0 123 16,0 0-33-16,0 0-64 15,-116 37-34-15,99-30 5 16,3 4-10-16,1 7-2 16,3 3 1-16,8 12-2 15,2 3 1-15,0 4 2 16,0 0-1-16,8-6 0 16,9-12 3-16,3-12-7 15,5-10 3-15,1 0-11 16,1-27 3-16,-5-4 3 15,-7-13-1-15,-7 4 5 0,-8 8-8 16,0 6 2-16,0 11 8 16,-4 15 3-16,-6 0 14 15,-1 5 5-15,3 27-21 16,2 17 5-16,6 8-1 16,0 15 3-16,3 8 5 15,15 0 0-15,0 1-6 16,-1-9-2-16,1-10 1 15,-7-3-4-15,-9-8 0 16,-2-4-2-16,-2-7 0 0,-23-10-2 16,-8-11-9-1,-7-6 0-15,-2-13-6 0,-1 0 1 16,4-32-19 0,5-16-18-16,10-10-58 0,13-9-63 15,11-9-13-15,0-4-16 16,29-10-27-16</inkml:trace>
  <inkml:trace contextRef="#ctx0" brushRef="#br1" timeOffset="75400.69">19061 16273 456 0,'0'0'236'0,"0"0"-111"16,0 0 40-16,0 0-18 0,0 0-82 15,2 110-31-15,2-64-9 16,-2-7-1-16,5-1 5 16,0-5-13-16,2-11 3 15,2-4-13-15,0-8 1 16,-2-1-7-16,2-9-12 16,1 0-32-16,3 0-66 15,3-19-86-15,1-21 2 16,0-8-49-16,-6 2-130 15</inkml:trace>
  <inkml:trace contextRef="#ctx0" brushRef="#br1" timeOffset="75733.67">19312 16250 245 0,'0'0'257'16,"0"0"-129"-16,0 0 27 16,0 0 16-16,0 0-51 15,0 0-38-15,2 4-19 16,-6 15-20-16,-9 6-11 15,1 1-13-15,4 2-19 16,6-6 1-16,2-3-2 16,0-7-2-16,15-2-14 15,14-2-6-15,2-4 7 16,2 0 7-16,-2 2 2 16,-6 2 7-16,-4 2-1 15,-8 2 5-15,-9 8-4 16,-4 2 4-16,0 4 11 0,-9 4-2 15,-18-10 0-15,-6-4-12 16,0-6-2-16,-1-6-8 16,10-4-14-16,4 0-47 15,6-9-96-15,14-22-65 16,0-9-73-16</inkml:trace>
  <inkml:trace contextRef="#ctx0" brushRef="#br1" timeOffset="76310">19570 15819 319 0,'0'0'234'0,"0"0"-112"0,0 0 34 16,0 0-26-16,0 0-47 16,0 136-12-16,0-69-22 15,4 13 12-15,0 10-18 16,2 6-12-16,1-1-8 16,-3-16-2-16,4-6-11 15,-4-15-10-15,2-18-6 16,-1-14-4-16,-3-12-14 0,0-14-14 15,-2 0-9-15,0 0-29 16,0-22-6-16,0-6 82 16,0-10 17-1,0 1-11-15,0 1-5 0,0 1 2 16,4 3 12-16,12 5-1 16,2 6 16-16,2-2-10 15,3 10-1-15,1 0-10 16,-2 3-3-16,3 1 4 15,-5 1-8-15,-3 4 1 0,-3 4-3 16,-3 0 1 0,-5 0 4-16,4 7-1 0,-6 16 20 15,-2-2 7-15,-2 8-14 16,0 1 6-16,0 2 1 16,0 4-9-16,0 0 2 15,0-2-10-15,0-1-1 16,0-16-6-16,0-5-3 15,0-10-19-15,0-2-48 16,0-6-92-16,3-24-209 16,5-14 10-16</inkml:trace>
  <inkml:trace contextRef="#ctx0" brushRef="#br1" timeOffset="76650.17">20172 16230 473 0,'0'0'169'0,"0"0"-97"0,0 0 65 16,0 0-21-16,0 0-27 16,0 0-31-16,-39 0-1 15,18 0-14-15,1 18-22 16,0 5-12-16,4 8-9 15,3 5 11-15,9 0-1 16,4-1 3-16,0-3-5 0,0-6-2 16,7-4-5-1,10-7-1-15,8-7-5 0,1-8 1 16,6 0-19-16,1-8-17 16,2-23-31-16,-1 3-23 15,-3-2-4 1,-6-2-72-16,-3 5-64 0,-7 5-232 15</inkml:trace>
  <inkml:trace contextRef="#ctx0" brushRef="#br1" timeOffset="76993.87">20495 16173 634 0,'0'0'115'15,"0"0"0"-15,0 0 13 0,0 0-52 16,0 0-40-1,0 0 0-15,-73 111 4 0,62-78-6 16,5-3-8-16,2 2-11 16,4-2 1-16,0-10-8 15,0-4-3-15,0-10-5 16,14-6-9-16,4 0-13 16,6-10 8-16,1-22 14 15,2-9-2-15,0-3 1 16,-5 10 1-16,-7 17 6 15,-4 11 0-15,-1 6 1 16,-2 6 7-16,3 27 30 16,3 8-1-16,-3 0-20 0,-2-2-21 15,-2-11-2-15,0-6 0 16,-3-12-31-16,0-10-52 16,-4 0-134-16,0-14-258 15</inkml:trace>
  <inkml:trace contextRef="#ctx0" brushRef="#br1" timeOffset="77548.06">19506 15798 595 0,'0'0'20'0,"0"0"-20"16,0 0 0-16,0 0 51 16,0 0-29-16,0 0 15 15,-82-19 82-15,82 15-13 16,2 0-25-16,0-1-10 16,3 0-28-16,-1 0-19 15,0 3-18-15,1-7-6 16,2-1-17-16,2-9-52 0,2-2-71 15,5-1-73-15,-6 4-127 16</inkml:trace>
  <inkml:trace contextRef="#ctx0" brushRef="#br1" timeOffset="86658.85">14702 5561 514 0,'0'0'146'0,"0"0"-121"16,0 0 103-16,0 0-63 15,0 0-33-15,0 0-29 16,0 0 4-16,-13-58 8 16,13 43 11-16,0 7 70 15,0 0-37-15,0 3-25 16,0-1-4-16,-6 4 3 16,-1-3-1-16,-5 4-15 15,2-2-7-15,-2 3 4 16,-3 0-11-16,2 0 6 15,-3 0 2-15,0 0-2 16,-4 9-5-16,2 6-3 16,1 9-1-16,-1 6 0 0,5 10-3 15,-1 9 3 1,5 9-1-16,7 9-2 0,2 6 2 16,0 1 0-16,0-8 1 15,9-5 1-15,11-11-1 16,5-14-2-16,1-12 0 15,8-14-4-15,4-10 4 16,3-6-1-16,2-36 3 16,-5-24 0-16,-9-22 1 15,-12-17 1-15,-5-7-4 16,-10 5-2-16,-2 11 3 16,0 22 2-16,-14 20-6 0,-5 18-5 15,-1 18-12 1,-5 9-32-16,-2 9-125 0,3 5-57 15,4 15-223 1</inkml:trace>
  <inkml:trace contextRef="#ctx0" brushRef="#br1" timeOffset="87342.4">14912 5422 694 0,'0'0'150'16,"0"0"-61"-16,0 0 24 15,0 0-27-15,0 0-40 16,0 0-19-16,-2 94-5 16,6-28-3-16,8 15 10 15,-6 3-4-15,-2 4 4 16,-4-1 1-16,0-6-8 0,0-2-2 16,0-17-14-16,0-12 0 15,-6-14-3-15,4-16 2 16,0-10-3-16,2-6 1 15,-2-4 0-15,2 0-2 16,-4 0-1-16,0-5-1 16,0-12-2-16,-1-5-1 15,3-4 3-15,2-8-3 16,0-3 3-16,0 2-1 16,7 1 0-16,9 3-6 15,-1 7-12-15,5 0 4 16,3 8 2-16,1 0 4 15,0 8-5-15,-3 7 0 16,-4 1 0-16,-1 0 1 16,-1 0 11-16,-1 1 2 0,-3 11 0 15,-5 4 2-15,0 5-1 16,-6 6 1-16,0 5 2 16,0 4 0-16,-14-1-1 15,-9-3 4-15,-3-6-4 16,-3-4 1-16,-2-7 1 15,4-13-4-15,5-2-8 16,3 0-27-16,11-11-65 16,8-17-76-16,0-10 37 15,27-6-27-15,6-4-6 16,7-1-77-16</inkml:trace>
  <inkml:trace contextRef="#ctx0" brushRef="#br1" timeOffset="88110.5">15226 5849 599 0,'0'0'229'0,"0"0"-131"15,0 0 4-15,0 0-14 16,0 0-52-16,0 0-26 16,24 0-10-16,-5 0-1 15,2 0 1-15,6 0 2 16,-2-10 5-16,-5 2-4 15,-5-2 2-15,-1 4 2 0,-7 4-2 16,-5 0-1-16,0 2 4 16,-2 0-6-1,0 0 3-15,2 0 5 0,-2 0 3 16,0 0-2-16,0 10 0 16,0 16-9-16,-8 8-1 15,3 8-2-15,5 2-2 16,0 3 3-16,5-1-2 15,15 0 4-15,2 2-3 16,-2 2 3-16,-3 0-2 16,-5 5 3-16,-6 3-3 15,-6 0 3-15,0 1 4 16,-2-8 1-16,-14-8-1 16,1-16-1-16,2-10 0 15,-1-11 3-15,-1-6-2 0,-3 0-7 16,0-23-5-16,3-9-5 15,6-6-1-15,7-11 6 16,2-2-4-16,0-12 0 16,21 0-9-16,10-6 16 15,5 2-5-15,3 8 5 16,-8 2 2-16,-4 10 0 16,-6 4 1-16,-3 5-1 15,-5 4 0-15,-1 6 0 16,-7 8 4-16,-3 7-4 15,-2 4 2-15,0 3 3 16,0 2 13-16,-7 0-1 16,-5 2-4-16,2 2-8 0,-1 0 4 15,1 0-9 1,6 0-7-16,0 4 6 0,1 18-2 16,3 8 3-16,0 8 1 15,0 4 6-15,3-3 5 16,7-6-7-16,4-8-3 15,-1-7-4-15,3-9-1 16,-3-6 1-16,3-3-17 16,2-6-25-16,-2-22-24 15,-1-15-75-15,-3-5 11 16,-4-4-104-16,-3-1-63 16</inkml:trace>
  <inkml:trace contextRef="#ctx0" brushRef="#br1" timeOffset="88724.65">15803 5228 485 0,'0'0'200'0,"0"0"-104"16,0 0 43-16,0 0-19 16,0 0-39-16,0 0-42 15,27 100 5-15,-11-22-10 16,-3 14 1-16,-4 8-7 15,-7 0 5-15,-2-6-1 0,0-8-8 16,0-12-12 0,0-16-9-16,0-11-2 0,0-16-1 15,-5-13-6 1,1-13-7-16,2-5 2 0,-2 0-23 16,-1-18 2-16,1-15 7 15,-1-10 4-15,5 5 1 16,0 4 13-16,0 11 4 15,0 6 2-15,7 5 0 16,6 5 1-16,3 5 4 16,1 2 0-16,6-3 2 15,-4 3-1-15,-3-2-1 16,1-2-4-16,-4 1 0 0,-5-4 4 16,-1 1 1-1,-2 2-5-15,-3 0 3 0,-2 4 10 16,0 0 7-16,0 0-2 15,0 0 14-15,0 0-5 16,0 0-6-16,0 4-11 16,0 16 1-16,0 6-1 15,0 8-6-15,0 4-1 16,-2 3 0-16,-6-1 2 16,6-4 1-16,0-7-2 15,2-6-3-15,0-9-1 16,0-10-6-16,0-4-29 15,0 0-35-15,12-24-40 16,12-22-34-16,0-12 13 16,3-2-53-16,-9 7-36 15,-5 15-74-15,-6 16 33 16</inkml:trace>
  <inkml:trace contextRef="#ctx0" brushRef="#br1" timeOffset="89029.87">16117 5849 84 0,'0'0'158'0,"0"0"-42"0,0 0-18 0,0 0 2 16,0 0 4-16,0 0 25 15,7 16-17-15,-4-2-6 16,-1 4 23-16,2 10-36 16,-4 4-29-16,2 4-19 15,3 0-11-15,-1-1-6 16,8-7-16-16,-2-6-7 16,6-8-3-16,0-8-2 0,-1-6-1 15,3 0 0-15,-5-8 0 16,3-22 0-16,-3-9 1 15,-1-15 0-15,-4-2 0 16,-3 6-5-16,-3 6 3 16,-2 19-10-16,0 8-15 15,0 7-9-15,0 7-20 16,0 3-40-16,4 0-72 16,8 0 11-16,3 0 8 15,5 7 30-15,3-5-36 16,-2-2 16-16,2 0-19 15</inkml:trace>
  <inkml:trace contextRef="#ctx0" brushRef="#br1" timeOffset="89296.27">16476 5807 32 0,'0'0'190'0,"0"0"-31"15,0 0 0-15,0 0-10 0,0 0-7 16,0 0-47-16,0 0-28 16,-13 4-2-16,-3 13-2 15,-2 6-17 1,1 11 1-16,0 6-13 0,5 7 0 15,5-2 2-15,7-2-3 16,0-6-11-16,11-6-14 16,16-9-8-16,10-13 0 15,8-9-1-15,4-9-7 16,-4-25 3-16,-9-13-3 0,-17-5-14 16,-16-10 5-1,-3 0-7-15,-31 4-36 0,-23 9-34 16,-8 11-41-16,-7 8-12 15,3 9-92-15,4 9-140 16</inkml:trace>
  <inkml:trace contextRef="#ctx0" brushRef="#br1" timeOffset="89454.06">16021 5657 449 0,'0'0'236'0,"0"0"-134"15,0 0-19-15,0 0-47 16,0 0-27-16,0 0-9 0,34-7-132 16,-20 7-305-16</inkml:trace>
  <inkml:trace contextRef="#ctx0" brushRef="#br1" timeOffset="89949.02">16962 5881 466 0,'0'0'149'0,"0"0"-27"15,0 0 16-15,0 0-47 16,0 0-17-16,0 0 11 0,-23 0-42 16,19 0-12-16,-2 0 2 15,1 0-4-15,0 0-7 16,1 0-8-16,-3 4-8 16,3 2-6-16,2-2-1 15,0-4-3-15,2 0-9 16,0 0-25-16,0 0 0 15,0 0-1-15,0 0 4 16,0 2-42-16,2-2-15 16,-2 0-97-16,0 2-135 15</inkml:trace>
  <inkml:trace contextRef="#ctx0" brushRef="#br1" timeOffset="90264.21">16915 6138 542 0,'0'0'100'16,"0"0"12"-16,0 0 44 16,0 0-80-16,0 0-33 15,0 0-2-15,-25 18 6 16,23-13-22-16,0-2-12 0,2 0 2 15,0 0-4 1,0 0-5-16,0 0-2 16,0 1-4-16,0-4 0 15,4 2 1-15,1-2 2 0,2 0 2 16,-5 0 1-16,0 0-6 16,0 0-6-16,-2 0-31 15,0-2-106-15,0-6-181 16</inkml:trace>
  <inkml:trace contextRef="#ctx0" brushRef="#br1" timeOffset="95076.62">14872 6852 500 0,'0'0'212'0,"0"0"-172"0,0 0 64 15,0 0-15 1,0 0-49-16,0 0-22 0,0 0 0 15,-7 2 18-15,7 7 10 16,0 4-3-16,0 3-13 16,0 5 3-16,-4 8-2 15,-1 7-8-15,-2 2-2 16,-1 7-3-16,-3 7-4 16,-3 2-1-16,1 1-6 15,-1 0-4-15,1-3 7 16,-1-2-9-16,4-1 4 15,3-8-1-15,1-4-4 0,0-8 5 16,4-8 1-16,2-11-6 16,0-7 0-16,0-3-1 15,0 0-10-15,0 0 8 16,8 0 3-16,5-2 2 16,-1-4 4-16,0 1-1 15,3-4 0-15,6 4-2 16,1-4-1-16,9 0 2 15,1-2-4-15,1 4 0 16,2 0-2-16,-3 3 2 16,-5 1 1-16,-5 3-1 15,-7 0 2-15,-2 0-2 16,-3 0 1-16,-6 0-1 0,0 0 1 16,-1 0 0-1,-3 0 0-15,0 0 2 0,0 0-3 16,0 0-1-16,0 0-5 15,0 0-13-15,0 0-42 16,-7-3-57 0,3-1-63-16,2 0-70 0,2-2-133 15</inkml:trace>
  <inkml:trace contextRef="#ctx0" brushRef="#br1" timeOffset="96058.5">15736 6923 328 0,'0'0'178'0,"0"0"-94"0,0 0 36 15,0 0-27-15,0 0-43 16,0 0-1-16,0-7 20 16,0 7 24-16,0 0 8 0,0 0-16 15,-6 0-23-15,-6 0-21 16,-3 0-20-16,-3 0-12 16,-2 0-3-16,0 0-6 15,0 0 1-15,2 0-1 16,2 1 0-16,1 2 0 15,1 0 0-15,1 4 1 16,3-3-1-16,0 0 4 16,3 2-5-16,1 0 1 15,2 5-2-15,1 8-3 16,3 7 10-16,0 8-3 0,0 0-1 16,0 5 7-1,0 1-8-15,0-7 6 0,3 8-4 16,1-3 2-16,-2 2-3 15,0 4-1-15,-2 0 1 16,0-1 4-16,0-1-5 16,0-7 0-16,0-5-4 15,0-6 4-15,0-9 0 16,0-7 1-16,0-6-1 16,0-2-8-16,0 0-9 15,0 0 0-15,11 0 7 16,5 0 10-16,1-10 3 15,4 2-3-15,-1 1 0 16,2 1 2-16,0 5-1 0,3-2 0 16,0 3-1-16,4-4 1 15,-2 1-1-15,-2-1 0 16,-2-3 0-16,-5 1 0 16,-5 2 1-16,-6 3-1 15,-5-2 0-15,-2 2-6 16,0-4-21-16,0-3-33 15,0-4-58-15,-4-2-31 16,-9 1-177-16,-6 0-196 16</inkml:trace>
  <inkml:trace contextRef="#ctx0" brushRef="#br1" timeOffset="96348.41">15475 7303 509 0,'0'0'184'0,"0"0"-110"16,0 0 16-16,0 0-10 16,0 0-2-16,0 0 24 15,47-32-6-15,-15 24-21 16,1 0-24-16,0 0-15 15,-4-1-22-15,-4 2-9 0,-2 1-3 16,-8 2-4 0,-4 0-20-16,-2-4-68 0,-5 2-141 15,-4 2-179-15</inkml:trace>
  <inkml:trace contextRef="#ctx0" brushRef="#br1" timeOffset="97698.53">18305 5340 494 0,'0'0'202'15,"0"0"-166"-15,0 0 24 16,0 0-10-16,0 0-37 16,0 0-5-16,0 0-3 15,-15-73 7-15,11 62 27 16,-6 0 10-16,-3 1 13 16,0-2-7-16,-7 5-14 15,-1 0-1-15,0 5-23 0,-4 1-8 16,2 1-9-16,1 0-2 15,2 0 2-15,4 0-1 16,3 10-7 0,-1 5-5-16,2 7 3 0,0 13 0 15,1 6 7 1,2 8 6-16,3 7 3 0,-2 4-6 16,4 6 12-16,2 6-10 15,2 0 1-15,0 2 1 16,0-3 5-16,0-3-4 15,0-10-1-15,14-10-2 16,3-7-2-16,4-15 0 16,-2-7-1-16,4-9 1 15,-1-6-2-15,3-4 1 0,6 0-1 16,2-13 2 0,1-13 6-16,-3-4-1 0,-4-1 2 15,-8 0-3-15,-3 0-2 16,-12 5-1-16,-4 2-2 15,0 4-14-15,-2 7-20 16,-13 0-47-16,-1 7-86 16,1 2-146-16</inkml:trace>
  <inkml:trace contextRef="#ctx0" brushRef="#br1" timeOffset="98580">18468 5603 569 0,'0'0'121'0,"0"0"-6"0,0 0-5 0,0 0-54 15,0 0-36-15,0 0-4 16,-4 0 10-16,4 0 5 16,0 0 9-16,0 0 12 15,0 7 4-15,0 10-5 16,11 6-16-16,0 9-8 16,-2 1-14-16,0 5-7 15,-1 1-6-15,-3 3 3 0,-1 2-3 16,-4-5 4-1,0 1-2-15,0-4 0 0,0-9-2 16,0-9 2-16,0-10-2 16,0-8 0-16,0 0-1 15,0 0-4-15,0-11-15 16,0-10 20-16,-4-8 6 16,-1-1-4-16,3-2-1 15,0-6 5-15,0-5-10 16,2-1 4-16,0 3 0 15,0-1 0-15,0 0-2 16,2 0-1-16,13-1 2 0,3 8 0 16,1 4-7-16,-4 9-9 15,3 12 0-15,-7 6 5 16,-3 4 6-16,2 0 3 16,-3 0 1-16,1 0 2 15,-4 2 1-15,-1-2 1 16,-1 0-2-16,1 0-1 15,-3 0-1-15,0 0-3 16,0 2 5-16,0 0 2 16,0 0-1-16,0-2 2 15,0 0-3-15,0 0-7 16,0 0 2-16,0 0 2 16,0 0-5-16,0 0 8 15,0 0-4-15,0 0 1 16,0 0 3-16,0 0 0 0,0 4 0 15,0 1-1-15,0-5 0 16,2 0 1-16,-2 0-44 16,0 0-96-16,0-9-10 15,-2-5-272-15</inkml:trace>
  <inkml:trace contextRef="#ctx0" brushRef="#br1" timeOffset="99027.49">18847 5718 154 0,'0'0'371'0,"0"0"-303"0,0 0 4 15,0 0 28-15,0 0-49 16,0 0-31-16,0-58 30 16,0 58 2-16,0 0 16 15,0 0 6-15,0 0-4 0,0 0 1 16,0 13-25-1,0 11-11-15,6 10 0 0,6 4-16 16,-6 2-2-16,1 4-4 16,-3-2 1-16,-2-2-9 15,-2-3-3-15,0-6-2 16,0-5 0-16,0-5-18 16,0-11-16-16,0-9-24 15,0-1-37-15,0 0-91 16,0-15-83-16,14-6-64 15</inkml:trace>
  <inkml:trace contextRef="#ctx0" brushRef="#br1" timeOffset="99480.03">19173 5797 570 0,'0'0'162'16,"0"0"-43"-16,0 0 2 15,0 0-31-15,0 0-37 16,0 0-10-16,-27-8 3 16,11 8 0-16,-2 0-19 15,0 0-15-15,0 6 1 16,1 14-6-16,5 6-7 16,3 6 0-16,5 4-7 15,4-2 7-15,0-2 0 16,0-4 5-16,6-6-5 0,10-5-3 15,-1-9 2 1,2-8-6-16,-2 0-2 0,3-4-3 16,-1-22-17-1,1-10 13-15,-1-7 8 0,-9 3 7 16,-4 0-6-16,1 13 2 16,-5 6 4-16,0 11 2 15,0 5-1-15,0 5 0 16,0 0-11-16,2 0 3 15,0 0 3-15,5 15 5 16,0 7 2-16,2 4 1 16,-3 2-6-16,-2 2 1 0,1 0-30 15,0-4-81 1,1-6-8-16,1-8-60 0,2-8-98 16</inkml:trace>
  <inkml:trace contextRef="#ctx0" brushRef="#br1" timeOffset="99905.31">19333 5671 631 0,'0'0'198'0,"0"0"-161"0,0 0 78 0,0 126-29 16,6-89-38-1,1 2-13-15,-1 5 3 0,-1 2-11 16,0-3 3-16,-1-10-6 16,-2-8-10-16,0-14 0 15,1-8-14-15,-3-3-3 16,4 0-4-16,-2-22-18 16,2-20 19-16,4-17 6 15,-4-3 4-15,3 4-1 16,-1 12 0-16,3 10 0 15,-4 12-2-15,1 6-1 16,3 4 0-16,0 3 0 0,7 7 0 16,4 1-2-1,4 3 7-15,3 0-5 0,-3 0 6 16,-1 0 3-16,-8 0-6 16,-3 0-3-16,-8 0-1 15,-2 0-8-15,-2 0-43 16,0-22-108-16,0-12-23 15,-14-8-218-15</inkml:trace>
  <inkml:trace contextRef="#ctx0" brushRef="#br1" timeOffset="100119.27">18922 5346 629 0,'0'0'237'0,"0"0"-203"0,0 0 14 0,0 0-27 16,0 0-21-16,0 0-16 16,120 2-134-16,-108-10-165 15</inkml:trace>
  <inkml:trace contextRef="#ctx0" brushRef="#br1" timeOffset="100874.18">19919 5504 402 0,'0'0'214'0,"0"0"-144"15,0 0 57-15,0 0-1 0,0 0-49 16,0 0 4 0,-7 62 0-16,18-28-13 0,4 13-10 15,1 9-8-15,1 8-8 16,2 5-15-16,1 6-8 15,2-5 0-15,0-9-8 16,1-15-2-16,1-17-8 16,0-12-1-16,-1-11-1 15,-1-6 0-15,-1 0-4 16,0-14 5-16,2-22 4 16,4-19-3-16,-5-10 4 15,-5-10-2-15,-5-3-1 16,-5-3-2-16,-5-1 0 0,-2-2 1 15,0 4-1-15,0 12 0 16,0 18-5-16,0 14-1 16,0 16 2-16,0 11-11 15,0 6-6-15,0 3-2 16,-4 0-11-16,-1 13-44 16,0 18-105-16,5 7-209 15,0-1-296-15</inkml:trace>
  <inkml:trace contextRef="#ctx0" brushRef="#br1" timeOffset="101470.95">20511 6050 689 0,'0'0'125'0,"0"0"-22"0,0 0 18 0,0 0-55 16,0 0-24-16,0-127-1 15,0 89 10-15,0-5-15 16,0-1-12-16,0 3-8 0,0 1-8 15,0 9-2-15,0 12-5 16,4 6-1-16,3 13-1 16,5 0 0-16,5 5-8 15,5 21 8-15,5 10 1 16,0 6 1-16,0 2-1 16,-5 2 1-16,-2 0 0 15,-9-2 1-15,-4-6-4 16,-7-8-16-16,0-7-41 15,0-11-50-15,-5-8-34 16,-17-4 13-16,-4 0 14 0,-3-7 53 16,-1-7 34-1,6-1 29-15,1 0 6 0,10 4 20 16,2 2 26-16,7 3 16 16,1 3 24-16,3 0-10 15,0 2-3 1,0-4 10-16,12-1-8 0,13 3-22 15,4-6-27-15,2 1-8 16,0 1-16-16,-2-2-8 16,-3-1 0-16,-4 0-31 15,-1-4-59-15,-4-6-105 16,-1-6-136-16,-3-4-286 16</inkml:trace>
  <inkml:trace contextRef="#ctx0" brushRef="#br1" timeOffset="101777.42">20887 5306 480 0,'0'0'264'0,"0"0"-124"0,0 0 5 16,0 0-43-16,0 0-43 15,7 132-11-15,-2-72-12 16,-1 8 6-16,-1 7 8 15,-1-3 1-15,-2-1-13 16,0-8-10-16,0-7-9 16,0-6-14-16,2-6-5 15,2-6-1-15,1-9-16 0,1-11-17 16,2-7-13-16,0-8-42 16,5-3-31-16,3 0-69 15,1-10-24-15,4-16 6 16,-1-5-107-16</inkml:trace>
  <inkml:trace contextRef="#ctx0" brushRef="#br1" timeOffset="102110.03">21233 5795 531 0,'0'0'124'0,"0"0"-16"0,0 0 23 16,0 0-51-1,0 0-10-15,0 0 8 0,-78-56-17 16,56 56-5-16,-5 2-1 16,3 22-20-16,1 2-7 15,5 6-1-15,7 4-9 16,11 0-9-16,0 4-4 16,0-5-4-16,13-6 6 15,12-6-7-15,0-10-1 16,4-6 1-16,0-7-1 15,-2 0-4-15,2-17 1 16,-8-6-2-16,-5-7-12 16,-3-1-3-16,-8-1-16 0,-3 4-12 15,-2 0-17-15,0 9-31 16,0 0-25 0,0 5-81-16,0 8-152 0</inkml:trace>
  <inkml:trace contextRef="#ctx0" brushRef="#br1" timeOffset="102216.94">21233 5795 606 0</inkml:trace>
  <inkml:trace contextRef="#ctx0" brushRef="#br1" timeOffset="102724.82">21233 5795 606 0,'138'47'120'0,"-129"-30"16"0,-3 2-2 0,2 4-42 16,0 10-25-16,-3 0-13 0,-3 3-2 15,2-4-2-15,-4-7-9 16,2-12-13-16,-2-7-12 16,0-6-13-16,0 0-3 15,0 0 0-15,0-13-6 16,0-18-1-16,0-9 7 16,0-6-1-16,2-4 1 15,2-2 0-15,0 0 0 16,2-2 0-16,5 2-1 15,1 4 0-15,3 10-1 16,1 9-1-16,-3 14 1 16,0 4-1-16,-1 10-2 0,1 1 3 15,1 0 2-15,-1 3 1 16,-2 13-1-16,-2 2 2 16,-5 2-2-16,-2 0 3 15,-2 3 0-15,0-2 1 16,0 6 0-16,-4-5-2 15,-4-3-2-15,0-2 0 16,4-3 0-16,2-2-3 16,2 1-1-16,-3 4 1 15,3-3 3-15,-2 5 0 16,2 2 5-16,0 1 1 16,0 0 1-16,0-1 0 15,0-2-4-15,16-5-3 16,6-2-1-16,5-1 1 0,4-11 0 15,2 0 1-15,3 0 0 16,0-18-1-16,-8-3-6 16,-3 4-14-16,-11 2-11 15,-5-3-68-15,-9 4-167 16,0 5-296-16</inkml:trace>
  <inkml:trace contextRef="#ctx0" brushRef="#br1" timeOffset="104810.12">22171 5682 315 0,'0'0'194'0,"0"0"-140"0,0 0 0 0,0 0 13 16,0 0 7-16,0 0-13 15,0 0-8-15,0 0 5 16,-16 0-1-16,16 0-10 16,0 0-9-16,0 0-6 15,0 0-15-15,0 0-4 16,10 3-4-16,9-2 4 15,6 2 9-15,6-3-3 16,4 0 10-16,-1 0-9 16,-7 0 4-16,-7 0-11 15,-9 0-2-15,-7 0-9 0,-4 0 0 16,0 0 0-16,0 0 2 16,0 0-1-16,0 0-1 15,0 0-2-15,0 0 0 16,0 0-11-16,0-3-24 15,0-1-64-15,0-1-106 16,-2-5-110-16,2-3-300 16</inkml:trace>
  <inkml:trace contextRef="#ctx0" brushRef="#br1" timeOffset="105245.93">22387 5564 467 0,'0'0'123'0,"0"0"-116"16,0 0 56-16,0 0 23 16,0 0-35-16,0 0 8 15,15-11 10-15,-15 11 10 16,0 0 24-16,0 0-26 16,2 0-21-16,6 11-18 15,1 6-15-15,3 2 3 16,5 4-13-16,3-4 1 15,-1 2-14-15,2-2-1 0,-6-4 1 16,-3-8 4 0,-4 0-3-16,-8-3-1 0,0-4 2 15,0 0 2-15,0 0-2 16,0 2 2-16,0-2-2 16,0 0-1-16,0 1-1 15,0 2 5-15,0-2-5 16,-4 4 1-16,-12 3 1 15,-6 4-2-15,-7 4 4 16,0-1-6-16,2 2 2 16,1 3-6-16,3 1-4 15,8 0-3-15,3-6-20 16,8-8-30-16,4-7-62 16,0 0-82-16,22-4-55 15,12-16-18-15</inkml:trace>
  <inkml:trace contextRef="#ctx0" brushRef="#br1" timeOffset="106562.73">23125 5928 635 0,'0'0'144'0,"0"0"-135"15,0 0 96-15,0 0-24 16,0 0-45-16,0 0-7 16,0 0 1-16,0 29 0 0,0-29 13 15,4-8 15-15,-2-13 22 16,0-14-9-16,1-9-39 15,-3-8-15-15,0-11-9 16,0-14-8-16,0-6 3 16,0-3-2-16,0 2-1 15,0 3 0-15,0 11 0 16,0 15 0-16,0 6 1 16,0 17 0-16,0 7 0 15,0 12-1-15,0 7-1 16,0 4 0-16,0 2-9 15,0 0-1-15,9 2-15 16,4 22 20-16,5 13 6 16,4 10 11-16,-2 6-3 0,3 9-2 15,-4 6-2-15,2 6 0 16,1 2-2-16,0-6 0 16,0-7 0-16,3-18-4 15,2-12 0-15,-2-16-1 16,-2-11-3-16,2-6-3 15,0-9 4-15,2-33 5 16,-1-16 6-16,-6-21 10 16,-10-7-10-16,-10 0-5 15,0 8 3-15,0 13-3 16,-19 11 1-16,1 12-1 0,-1 8 1 16,3 10-2-16,3 8-5 15,4 10-6-15,2 4-1 16,4 2-17-16,1 0-33 15,2 0-54-15,0 4-38 16,0 11-76-16,5 6-60 16,15 3-18-16</inkml:trace>
  <inkml:trace contextRef="#ctx0" brushRef="#br1" timeOffset="107079.01">23829 5497 527 0,'0'0'282'0,"0"0"-246"0,0 0 55 16,0 0 32-16,0 0-49 15,0 0-18-15,-74-47-1 16,59 47-8-16,-8 10-22 16,-4 16-10-16,3 4-10 0,0 8-3 15,6 6-2 1,5 0 8-16,7-4-8 0,6-1 1 16,0-7-1-16,27-10-5 15,12-6-2-15,5-10-6 16,3-6-12-16,-3 0-5 15,-8-12-21-15,-14-8-20 16,-11 0-16-16,-11 0-18 16,0-1-10-16,-21 6-35 15,-18 5 37-15,-3 8 46 16,0 2 67-16,1 0 4 16,8 0-3-16,14 0 12 15,7 0 60-15,7 0 17 0,5 0-22 16,0 0-40-1,0 0-21-15,11 0-1 0,14 0-6 16,6 0 2 0,5-2-5-16,2-14-56 0,0-2-61 15,-5 0-129-15</inkml:trace>
  <inkml:trace contextRef="#ctx0" brushRef="#br1" timeOffset="107378.57">24074 5581 258 0,'0'0'423'0,"0"0"-348"15,0 0 47-15,0 0 28 0,0 0-62 16,0 0-42-16,-114 5 8 16,96 13 4-16,-1 5-15 15,-2 3-22-15,8 3 0 16,1 2-9-16,8-2-4 15,4 2-8-15,0-6-2 16,0-4 1-16,16-5 0 16,4-6-15-16,4-8-18 15,3-2-25-15,4 0-58 16,5-13-25-16,1-12-39 16,0 0-48-16,-2-2-95 15</inkml:trace>
  <inkml:trace contextRef="#ctx0" brushRef="#br1" timeOffset="107692.09">24270 5592 332 0,'0'0'173'0,"0"0"-44"15,0 0 34-15,0 0-19 16,0 0-23-16,0 0-17 16,0-10-24-16,0 10-12 15,0 0-12-15,-5 0-7 16,-1 4 1-16,-6 8-20 15,-1 4-13-15,3 5-13 16,-2 1-4-16,5 0 0 16,5-1 0-16,0 1-7 0,2-2 3 15,0 1-4 1,0-3-3-16,17-4-11 0,6 0-15 16,10-6-9-16,3-4-21 15,4-4 3-15,0 0-32 16,-2-6-7-16,-5-14 1 15,-8 0 4-15,-7-2-13 16,-11-2-9-16,-7 2-21 16,0 4-57-16</inkml:trace>
  <inkml:trace contextRef="#ctx0" brushRef="#br1" timeOffset="107875.44">24234 5739 280 0,'0'0'446'0,"0"0"-339"15,0 0-5-15,0 0-9 0,0 0-55 16,0 0-15-16,56 12 1 16,-18-27-18-16,-1 1-6 15,-3 1-2 1,-5-1-26-16,-4 1-63 0,-5 4-74 16,-3-4-75-16,4 1-211 15</inkml:trace>
  <inkml:trace contextRef="#ctx0" brushRef="#br1" timeOffset="108279.64">24720 5520 400 0,'0'0'324'15,"0"0"-194"-15,0 0 3 0,0 0-21 16,0 0-54-16,0 0-13 16,0 0 10-16,0 0 5 15,0 0 2-15,-14 10-20 16,-5 1-33-16,-6 4-6 15,0 3-3-15,3 0-1 16,5 4-16-16,3 0 7 16,3-1-10-16,9-3 8 15,2-7 7-15,0-2-14 16,2-4 3-16,21-2-5 16,6 1 13-16,2 0 8 15,0 2 5-15,-2 2-3 16,-5 3 1-16,-2 1 6 0,-9 3 1 15,-5 1 5 1,-8-3 6-16,0 2-7 0,-10 1-3 16,-21-3-11-1,-9-2-7-15,0-5-3 0,5-4-5 16,6-2-24-16,10 0-29 16,15-4-43-16,4-16-75 15,11-6-84-15,20-1 14 16,8-6-83-16</inkml:trace>
  <inkml:trace contextRef="#ctx0" brushRef="#br1" timeOffset="108672.46">24912 5584 319 0,'0'0'146'16,"0"0"-19"-16,0 0 38 0,0 0-16 16,0 0-31-16,0 0-12 15,-3-18-6-15,-8 12-29 16,0 6-28-16,-2 0-19 15,3 0-13-15,6 0-6 16,2 0-2-16,0 0-3 16,0 13-3-16,2-2-2 15,0 5 2-15,0 4-1 16,0 1 3-16,10-2 0 16,13 2-1-16,4-4 2 15,0 2 0-15,0-2 1 16,-4-4-1-16,0-1-1 15,-3-2 1-15,-7 0 0 16,-3 0 5-16,-8 2 2 16,-2-4 8-16,0 2-4 0,-8-1-7 15,-13-3-4 1,-2-4-3-16,3 1-8 0,1 0-3 16,0 0-12-16,9-1-15 15,0 0-23-15,6-2-80 16,4 0-66-16,0 0-72 15,0-7-232-15</inkml:trace>
  <inkml:trace contextRef="#ctx0" brushRef="#br1" timeOffset="108927.77">25128 5598 379 0,'0'0'115'0,"0"0"33"0,0 0 61 0,0 0-69 16,0 0 0-16,0 0-25 16,31 65-38-16,-31-37-28 15,0 3-14-15,0-2-20 16,0-1-11-16,0-2-1 16,0-6-3-16,0-6-13 15,0-4-28-15,2-6-48 16,11-4-91-16,5 0-115 15,1 0-54-15</inkml:trace>
  <inkml:trace contextRef="#ctx0" brushRef="#br1" timeOffset="109386.94">25473 5639 482 0,'0'0'184'0,"0"0"-119"15,0 0 42-15,0 0-8 16,0 0-55-16,0 0 8 16,-87-16 9-16,60 16-16 15,-2 18-9-15,7 5-9 16,4 2-13-16,5 4 1 16,9 0-4-16,4-1-8 0,0-5 4 15,0-2-1-15,6-5-3 16,14-9 4-16,7-7 3 15,6 0 0-15,3-14-7 16,0-23-3-16,-3-6 0 16,-6-7 7-16,-10-6-7 15,-5-9 18-15,-12-9-7 16,0-6 0-16,-4 3-11 16,-19 9-6-16,1 12-7 15,-3 13 8-15,8 17 5 16,-1 9 1-16,2 16 0 15,7 1 0-15,2 4 0 0,7 23-1 16,0 2-2-16,0 5 2 16,0 7-1-16,7 0-11 15,7 9-13-15,1 6-14 16,3 5-16-16,-3 2-30 16,6-6-9-16,1-8-66 15,-2-11-77-15,2-8-186 16</inkml:trace>
  <inkml:trace contextRef="#ctx0" brushRef="#br1" timeOffset="109733.85">25718 5664 649 0,'0'0'118'0,"0"0"-29"0,0 0 45 0,0 0-52 15,0 0-22-15,0 0 10 16,-54-40-16-16,39 52-17 15,1 6 1-15,-1 3-10 16,1-1-8-16,6 2-10 16,1-5-3-16,7-4-7 15,0-3-2-15,0-4-6 16,11-4 0-16,7-2-6 16,-3 0 2-16,8 0 6 15,-3-8 4-15,3-1-2 16,0 3 3-16,0 6 0 0,0 0-1 15,-2 0 2 1,-3 3 2-16,3 7 7 0,-10 2-8 16,-3-4-1-16,0-2-5 15,-4-2-39-15,5-4-110 16,1 0-185-16,4-12-85 16</inkml:trace>
  <inkml:trace contextRef="#ctx0" brushRef="#br1" timeOffset="110198.3">25996 5636 362 0,'0'0'240'0,"0"0"-186"15,0 0 83 1,0 0-9-16,0 0-57 0,0 0 10 16,-79 0-6-16,54 21-15 15,5 3-18-15,5 2-12 16,3 2-20-1,8 0-10-15,4-5 8 0,0-4 3 16,0-5-11-16,6-5-4 16,12-9 0-16,5 0 4 15,1-3 27-15,2-21-17 16,-1-10 1-16,-2-11-5 16,-8-6 8-16,-1-14-1 15,-8-9-2-15,-4-10-3 16,1-4-6-16,-3 1-2 15,0 13-5-15,0 11 1 0,-11 19-3 16,-1 17 7 0,3 13 0-16,3 10 2 0,4 4 3 15,2 1-5-15,0 22-9 16,0 11 5-16,0 6-2 16,0 8 5-16,2 4 2 15,9 5-2-15,3 2-9 16,1 3-4-16,1 1-16 15,1-2 10-15,3-5 8 16,1-9-32-16,0-5-67 16,6-7-43-16,0-11-48 15,2-10-82-15</inkml:trace>
  <inkml:trace contextRef="#ctx0" brushRef="#br1" timeOffset="110595.46">26408 5618 384 0,'0'0'282'0,"0"0"-181"16,0 0 38-16,0 0-29 16,0 0-55-16,0 0-9 15,-88-27 8-15,68 33 7 16,-3 17-5-16,2 4-25 16,0 3-12-16,5 2-9 15,10-2-7-15,3 0-3 16,3-4 0-16,0-6-4 15,13-1-22-15,10-8-17 16,4-7-8-16,0-4 9 16,2 0 11-16,-7-10-9 0,-5-8 4 15,-8 0-22-15,-9-1-10 16,0-2-16-16,0 5-59 16,-19 5-5-16,-8 10 119 15,-4 1 29-15,-1 0 75 16,10 0-20-16,9 6 4 15,7-2-5-15,6-4-50 16,0 0-4-16,0 0-58 16,17-3 37-16,7-12 7 15,6-5-19-15,5-6-16 16,5-2-69-16,5-2-84 16</inkml:trace>
  <inkml:trace contextRef="#ctx0" brushRef="#br1" timeOffset="110892.93">26582 5504 371 0,'0'0'270'15,"0"0"-117"-15,0 0-5 16,0 0-56-16,0 0-48 16,0 0-4-16,-66 57-29 15,64-36-1-15,2 0 5 16,0-6-12-16,0 2-3 16,0-4-3-16,10-1-36 15,4-1 7-15,4 3-8 16,0 4 27-16,-1 4 12 15,1 6 1-15,-5-2 12 0,1 2 16 16,-5-1 3 0,-7-8 8-16,-2-3-18 0,0-6-19 15,0-3 5-15,-22 0-7 16,-9-7-8-16,-12 0-32 16,-13 0-25-16,-8-7-56 15,-14-10-263-15</inkml:trace>
  <inkml:trace contextRef="#ctx0" brushRef="#br1" timeOffset="111098.31">24963 5213 776 0,'0'0'210'0,"0"0"-200"0,0 0-10 15,0 0 0-15,0 0-174 16,0 0-266-16</inkml:trace>
  <inkml:trace contextRef="#ctx0" brushRef="#br1" timeOffset="111856.63">23800 6457 449 0,'0'0'182'0,"0"0"-98"0,0 0 48 0,0 0-27 15,0 0-48-15,0 0-40 16,-36-40 26-16,25 32 24 16,2 2 5-16,-4 3 4 15,-5 1-13-15,-7 2-28 16,-2 0-11-16,0 0-17 15,-2 2-6-15,6 20 1 16,2 4-2-16,1 7-4 16,5 7 4-16,1 4-1 15,3 8-1-15,0 3 2 0,7-4 3 16,-1 4-2 0,5-1 0-16,0-6-1 0,0-5 0 15,20-5-1-15,7-11-3 16,4-12-22-16,11-12 5 15,8-3-1-15,3-20 10 16,2-18-6-16,-3-1-9 16,-12-4-21-16,-11 5-34 15,-9 3-56-15,-9 3-5 16,-6 5-70-16,-3 2-115 16</inkml:trace>
  <inkml:trace contextRef="#ctx0" brushRef="#br1" timeOffset="112182.68">24139 6300 732 0,'0'0'162'0,"0"0"-116"0,0 0 61 15,0 0-27-15,0 0-34 16,0 0 13-16,0 47 14 15,0-3-14-15,0 9-17 16,0 8-13-16,-5 5-6 16,-4-1 2-16,4 1-8 0,5-2-7 15,0-11-7 1,0-9-3-16,0-9-1 0,0-16-6 16,3-8-21-16,1-9-9 15,3-2-16-15,0-4-16 16,4-22-7-16,2-13-41 15,3 0-122-15,0 2-64 16,-1 8-226-16</inkml:trace>
  <inkml:trace contextRef="#ctx0" brushRef="#br1" timeOffset="112395.9">24372 6586 599 0,'0'0'150'15,"0"0"-35"-15,0 0 65 16,23 105-51-16,-21-68-59 16,-2-4-19-16,0-2-10 0,0-4-10 15,0-6-18-15,0-5-11 16,0-6-2-16,0-7-16 16,0-3-50-16,0 0-64 15,2 0-142-15,7 0-67 16,2-9-195-16</inkml:trace>
  <inkml:trace contextRef="#ctx0" brushRef="#br1" timeOffset="112878.3">24722 6645 536 0,'0'0'181'0,"0"0"-156"15,0 0 63-15,0 0 11 16,0 0-41-16,0 0 22 16,-11-22 22-16,-4 22-19 15,-6 0-25-15,-4 0-18 16,2 12-26-16,-2 8-2 16,5 6 4-16,5 2-3 15,3 2-9-15,7-2 0 16,5 2-8-16,0-5 1 15,7-1 1-15,18-7-2 16,6-7-3-16,10-5-14 0,3-5-13 16,2-5-7-1,-1-16 4-15,-5-6-10 0,-13 4-11 16,-11-4-12-16,-14 1-18 16,-2 5 37-16,-2 6-18 15,-23 9 35-15,-8 6 34 16,-6 0 3-16,-1 18 1 15,3 4 2-15,6 3 10 16,4-5 3-16,8-2-11 16,9-6 2-16,5-9 8 15,5 1-13-15,0-4-5 16,0 0-17-16,0 0-39 0,9 0-34 16,5-6-71-1,5-11-147-15</inkml:trace>
  <inkml:trace contextRef="#ctx0" brushRef="#br1" timeOffset="113246.24">24918 6611 552 0,'0'0'264'0,"0"0"-207"16,0 0 92-16,21 114-3 15,-13-82-79-15,-1-4-4 16,-3-3-14-16,1-6-20 15,-3-5-10-15,-2-7-8 0,0-7-11 16,0 0-7-16,3-8-3 16,-1-23-3-16,2-11 0 15,5-8-14-15,2-2-15 16,2 8 4-16,-2 13 13 16,1 17 14-16,-1 11 8 15,3 3 3-15,1 3 25 16,5 20-6-16,2 7 0 15,-4 8-11-15,-7 2 2 16,-4 0 10-16,-5-4-7 16,-2-5-1-16,0-11 3 15,0-6-14-15,0-8-1 0,0-6-33 16,0 0-65-16,0-27-114 16,5-10-117-16,10-13 20 15</inkml:trace>
  <inkml:trace contextRef="#ctx0" brushRef="#br1" timeOffset="113999.93">25232 6106 645 0,'0'0'104'15,"0"0"-32"-15,0 0 66 16,25 138-57-16,-9-96-35 15,-3 2 0-15,-5 7 22 16,-5 4-11-16,-3 10-3 0,0 5-17 16,0 0-14-16,0-2-8 15,-5-10-12-15,1-12-3 16,0-13-6-16,4-13-27 16,0-10-24-16,0-10-4 15,0 0-42-15,-5-15-23 16,1-10 55-16,0 0 16 15,4 2 32-15,0 2 14 16,0-1 6-16,0 0 3 16,6 2 9-16,9 2 19 15,4 5 8-15,0 0-12 16,3 3-14-16,1 0-6 0,2 0 0 16,2-2 1-16,-4 0-5 15,6-2 0-15,-2 2 1 16,-4 2 0-16,-3 0-1 15,-5 2 2-15,-4-1-2 16,-3 2 0-16,-4-3 4 16,-4 4-2-16,0 0 1 15,0 4 8-15,0 2 51 16,-18 0 11-16,-11 8-30 16,-3 14-3-16,-1 8-10 15,4 2 7-15,10 1-22 16,5-2-1-16,9-1-4 15,5-5 1-15,0-4-3 0,5-4-8 16,17-8 0 0,5-6-10-16,2-3 4 0,4 0-1 15,3 0-7-15,-1-12-9 16,-3-6-3-16,-10-1-7 16,-7-1 6-16,-9 3 15 15,-6 3-2-15,0 1 8 16,0 5 4-16,-25 4-1 15,-14 4 2-15,-3 0-1 16,0 6 2-16,2 14 8 16,8 2-4-16,11 0-1 15,7-1-3-15,10-10-3 0,4-3-7 16,0-5-114-16,22-3-95 16,11 0-88-16</inkml:trace>
  <inkml:trace contextRef="#ctx0" brushRef="#br1" timeOffset="114325.87">25830 6484 250 0,'0'0'449'0,"0"0"-393"0,0 0 20 15,0 0 20-15,0 0-76 16,0 0-10-16,-14 73 7 0,14-55-11 15,2 4 4 1,12 0-6-16,3-2 6 0,-1 4 14 16,2-2 2-16,-5 2 6 15,0-4-11-15,-3-2 5 16,-6-2-1-16,-4-1-6 16,0-5-7-16,0 2-4 15,-4-5-1-15,-10 2-5 16,3-3 8-16,0-5-7 15,0-1-3-15,2 0-23 16,-3 0-41-16,2-13-74 16,-3-12-93-16,-3-3-199 15</inkml:trace>
  <inkml:trace contextRef="#ctx0" brushRef="#br1" timeOffset="114628.95">24239 6347 700 0,'0'0'241'0,"0"0"-241"0,0 0-6 0,0 0-31 16,0 0-307-16</inkml:trace>
  <inkml:trace contextRef="#ctx0" brushRef="#br1" timeOffset="120209.04">27008 5718 778 0,'0'0'53'0,"0"0"-15"0,0 0 86 16,0 0-31-16,0 0-50 16,0 0 4-16,0 0 7 15,0 0-17-15,-20-11-18 16,20 7-6-16,0-2 4 15,0-2-5-15,0-2-8 16,4-1 5-16,1-3 8 16,-2 1-4-16,1-4-5 15,-2-4 4-15,2-5-6 16,-2-7-3-16,5-5 1 16,5-8-4-16,1-3 3 0,7-3-3 15,9-9 3 1,4 2-2-16,5-1 5 15,0 0-3-15,5 6-2 0,-8 4 2 16,1 8-3 0,-3 4-3-16,-4 4 3 0,4 4 0 15,3 0-3-15,5-1 2 16,3 1 1-16,2 3 0 16,-3 0 0-16,-1 1 1 15,-4 4-1-15,-2 3 0 16,-5 0 0-16,-2 5 1 15,-7 2 1-15,-4 4-2 16,-7 4 0-16,-7 2 0 0,-2 2 0 16,-2 0 1-16,0 0-1 15,0 0 2-15,0 0 3 16,0 0-4 0,0 0 2-16,0 0-2 0,0 0 0 15,0 0 5-15,0 0-6 16,0 0 0-16,0 0 0 15,0 0-16-15,0 0-22 16,4 0-36-16,-2-2-34 16,2-2-83-16,0-4-43 15,5 0-164-15</inkml:trace>
  <inkml:trace contextRef="#ctx0" brushRef="#br1" timeOffset="120650.66">27924 4389 364 0,'0'0'215'0,"0"0"-72"16,0 0 28-16,0 0-30 15,0 0-30-15,0 0-28 16,0-3-31-16,0 6-17 15,0 7-30-15,7 4 5 16,13 1-10-16,2-2 2 16,2 2 0-16,3-5-2 0,-2 0 2 15,-4-2-1 1,-2 0 1-16,-6-2 2 0,-6-2-3 16,-3-3 2-1,-4 2-3-15,0-2 2 0,0 2 4 16,0 1 18-16,0 5-1 15,0 6-5-15,-16 3-2 16,-3 2-11-16,-1 0-2 16,-1-2-1-16,6 0-1 15,1 0-1-15,1 2-1 16,2 0 0-16,-3 1 0 16,2-2-1-16,0-2-16 15,3-5-30-15,5-5-18 16,4-3-42-16,0-4-152 0,0 0-121 15</inkml:trace>
  <inkml:trace contextRef="#ctx0" brushRef="#br1" timeOffset="121294.09">28475 4213 651 0,'0'0'91'16,"0"0"-9"-16,0 0 39 15,0 0-57-15,0 0-25 16,0 0 11-16,-4 0 10 0,4 6 7 16,0 10-8-1,4 8 5-15,0 8-16 0,-4 6-9 16,0 9-14-16,0 3-10 15,0 3-3-15,0 3-11 16,-12-5 1-16,-1-7 0 16,-1-8-2-16,6-10 0 15,-1-8-2-15,5-11-2 16,2-4-2-16,2-3-17 16,0 0-5-16,0 0 0 15,0 0 9-15,6-9 19 16,9 5 3-16,6 0 1 15,-3-1 7-15,-1 5-5 16,1 0-1-16,-3 0 2 16,1 0-3-16,2 2-4 15,0 5 2-15,0-4-2 16,-3-2 0-16,-2 2 0 0,-1-3 0 16,-6 0-17-16,3 0-33 15,-1 0-24-15,5 0-41 16,-3 0-43-16,6-16-15 15,2-6-15-15,-2-4-96 16</inkml:trace>
  <inkml:trace contextRef="#ctx0" brushRef="#br1" timeOffset="121657.08">28895 4510 382 0,'0'0'254'0,"0"0"-148"0,0 0 29 16,0 0-39-16,0 0-34 15,0 0 5-15,0-25 11 16,-2 25 5-16,-5 0-17 16,-3 0-11-16,-6 0-24 15,-7 4-9-15,-1 13-15 16,2 5-4-16,4 0-2 16,9-2 2-16,2 2-3 15,7-3 1-15,0 2 0 16,0 1-1-16,0-3 0 15,11 0-1-15,3-7-2 16,6-6 1-16,4-5-5 0,7-1 1 16,3 0-24-1,-1-13-4-15,-2-3 4 0,-6 0 3 16,-2 0 6-16,-6 2-2 16,-3 0-48-16,-1 1-59 15,1 0-64-15,-1-1-66 16,-3 2-141-16</inkml:trace>
  <inkml:trace contextRef="#ctx0" brushRef="#br1" timeOffset="121967.76">29263 4493 109 0,'0'0'546'16,"0"0"-494"-16,0 0 39 15,0 0 19-15,0 0-58 16,0 0 20-16,0-17 44 0,0 14-13 15,0 2-29-15,-11 1-17 16,-7 0-19-16,-4 0-25 16,-3 0 0-16,1 17-12 15,3 5-1-15,6 2 0 16,1 2 0-16,10 1 0 16,4-4 0-16,0-2-1 15,2-7-7-15,14-4 3 16,9-5-6-16,-1-5-17 15,3 0-15-15,-1 0-18 16,-3-1-12-16,0-17 2 16,-6-2-58-16,1-2-23 0,-3 1-63 15,1 6 20-15,-3 1 29 16</inkml:trace>
  <inkml:trace contextRef="#ctx0" brushRef="#br1" timeOffset="122364.81">29439 4485 277 0,'0'0'158'0,"0"0"-32"15,0 0-9-15,0 0 10 16,0 0-23-16,0 0 2 16,4-9 27-16,-4 9-38 15,0 0-20-15,0 0-19 16,-2 0-15-16,-4 0-26 16,-4 9-9-16,2 4 2 15,-5 0-7-15,1 5-1 0,1 1 0 16,2 0-1-16,0 4-1 15,4-3 1-15,3-7-1 16,2-4-14 0,0-5-5-16,0-4-30 0,14 0-3 15,8-8 18-15,5-10 26 16,-3 2 9-16,-1 6 1 16,-8 4 0-16,-5 6 1 15,-2 0 1-15,1 0 12 16,-3 16 8-16,4 1-6 15,-4 2-4-15,-1-7-6 16,-3-1-3-16,0-5-3 0,2-6-3 16,1 0-14-1,2 0-39-15,2-6-69 0,2-17-14 16,5-7-120-16,-1-4-53 16</inkml:trace>
  <inkml:trace contextRef="#ctx0" brushRef="#br1" timeOffset="122610.42">29728 4128 628 0,'0'0'210'0,"0"0"-75"16,0 0 6-16,0 0-55 15,0 0-28-15,0 141 6 16,0-87-17-16,0 5-5 0,0-2-1 15,0-3-14-15,0-5-7 16,0-9-15-16,0-8-5 16,0-8 0-16,5-8-14 15,0-9-40-15,6-7-47 16,2 0-106-16,-2-13-120 16,-4-9-50-16</inkml:trace>
  <inkml:trace contextRef="#ctx0" brushRef="#br1" timeOffset="123751.64">27139 5839 250 0,'0'0'177'16,"0"0"-119"-16,0 0 39 15,0 0 14-15,0 0-28 16,0 0-41-16,-15 0 8 16,15 0 15-16,0 0-4 0,0 0 5 15,0 0-7-15,2 0-6 16,21 0-6-16,8 0-7 16,5 0-9-16,6 0-12 15,7 0-6-15,9 0-7 16,7-5 8-16,1-8 0 15,3 1-2-15,0 1-3 16,-5 4 3-16,-3 2-6 16,-10 3 4-16,-7-1-7 15,-9 1-3-15,-7 2 1 16,-6 0-1-16,-3 0 2 16,-7 0-2-16,-2 0 2 0,-1 0-2 15,-5-1-2 1,2-2 1-16,-1 1 0 0,-3 0 1 15,-2 2 1-15,0 0 2 16,0 0-3-16,0-2-3 16,0 0-27-16,0-4-33 15,0-4-88-15,-2-2-107 16,-5 0-158-16</inkml:trace>
  <inkml:trace contextRef="#ctx0" brushRef="#br1" timeOffset="124126.41">28013 5568 428 0,'0'0'235'0,"0"0"-153"0,0 0 54 0,0 0-26 0,0 0-29 15,0 0 20-15,13 29-23 16,-2-8-24-16,5 3-3 15,-3 1-23-15,5-1-14 16,-3-2-3-16,4 0-10 16,-3-6-1-16,-5-2 0 15,-1-1-4-15,0-7 4 16,-6-1 2-16,-2-3-1 0,-2-1-1 16,0-1 5-1,0 3-1-15,0-1-4 16,0-1 4-16,-13 6 3 0,-7 1-7 15,-5 4 0-15,-4 2 0 16,0 4 1-16,-2 3-1 16,4 0 0-16,3-1 0 15,6-4-20-15,7-6-28 16,6-2-28-16,5-8-58 16,0 0-150-16,25-1-161 15</inkml:trace>
  <inkml:trace contextRef="#ctx0" brushRef="#br1" timeOffset="124481.78">28548 5430 529 0,'0'0'193'0,"0"0"-118"15,0 0 68-15,0 0-57 16,0 0-60-16,-16 111 49 16,9-57 22-16,3-1-17 0,2 2-23 15,2-3-22-15,0-4-22 16,0-2-6-16,0-9-4 15,0-7-2-15,4-11-1 16,0-11-13-16,-1-6-23 16,-3-2-21-16,0 0-54 15,0-23-18-15,0-13-17 16,0-8-57-16,0-6-40 16,0 5 4-16</inkml:trace>
  <inkml:trace contextRef="#ctx0" brushRef="#br1" timeOffset="124729.65">28334 5514 478 0,'0'0'124'16,"0"0"-30"-16,0 0 45 16,0 0-6-16,0 0-16 15,141 0-52-15,-77-4-9 16,1-8-21-16,-3-8-7 15,-11 2-5-15,-8 2-13 16,-14 0-10-16,-12 5-2 16,-3 3-4-16,-8 3-20 15,-6 5-38-15,0 0-29 16,0 12-107-16,0 14-266 0</inkml:trace>
  <inkml:trace contextRef="#ctx0" brushRef="#br1" timeOffset="125153.82">28974 5686 496 0,'0'0'260'15,"0"0"-187"-15,0 0 60 16,0 0-23-16,-121 0-69 15,88 9-9-15,2 13-7 16,-1 3 12-16,8 4-13 16,3 3 8-16,8-1 2 0,7 2-14 15,6-1-8-15,0-2 0 16,0 0-12 0,21-5 1-16,13-10-1 0,7-7-3 15,7-8 1-15,4 0 2 16,-10-10-1-16,-9-8-1 15,-13 0-6-15,-9-4-9 16,-8 0-28-16,-3 2-22 16,-9 4-13-16,-20 8-8 15,-9 7-2-15,-4 1-19 16,-1 0 77-16,1 3 14 16,11 13 18-16,10-2-13 0,13-3-20 15,8-5-21 1,0-6-26-16,8 0-60 0,15 0-37 15</inkml:trace>
  <inkml:trace contextRef="#ctx0" brushRef="#br1" timeOffset="125668.89">29034 5841 391 0,'0'0'185'0,"0"0"-68"15,0 0 34-15,0 0-66 16,0 0 1-16,0 0 10 15,37 60-14-15,-34-38-8 16,-3 2-2-16,2 1-9 16,-2 0-19-16,2-5-17 0,0-2-14 15,2-7-11-15,-2-7-2 16,4-4-3-16,-4 0-17 16,4-4-27-16,5-26 25 15,5-13 22-15,-3-1 0 16,1 4 4-16,-3 12-2 15,-2 14-2-15,-2 8 1 16,-1 6-1-16,-1 0-1 16,-1 0 1-16,5 0 0 15,3 14 6-15,0 6 2 16,2 2 6-16,-3-2 0 16,0-3-1-16,-7-6-4 15,-2-7-7-15,2-4-2 0,-4 0-3 16,0 0-14-16,6-6-10 15,5-15 23-15,5-4 4 16,-1 3-1-16,-1 10-1 16,-3 8-1-16,-1 4 1 15,2 0 1-15,1 4 2 16,-2 14 4-16,1 0 3 16,-4 0-3-16,-1-4-2 15,-3-4-3-15,-1-2-3 16,2-4-21-16,-3-4-59 15,2 0-86-15,5-8-197 16,-1-12-13-16</inkml:trace>
  <inkml:trace contextRef="#ctx0" brushRef="#br1" timeOffset="126126.02">29508 5999 263 0,'0'0'317'0,"0"0"-252"0,0 117 66 16,0-83-44-16,0-4-32 15,0 0 19-15,4-2 50 16,-4-2-24-16,0-4-27 16,0-4-16-16,0-8-23 15,0-6-13-15,0-4-9 16,0 0-8-16,0 0-4 16,0-12-2-16,0-16 2 0,-13-6 4 15,-1-10-1-15,-1-6-2 16,1-7-1-16,1-1-5 15,5-2-1-15,6 7 0 16,2 9-5-16,0 11 5 16,4 9-4-16,15 8 4 15,8 6 3-15,0 4 1 16,2 3-2-16,0 3 2 16,-2 0 3-16,0 0-1 15,-2 6 2-15,-4 11 7 16,0 2 10-16,-9 4 6 15,-4 10-9-15,-8 5 1 16,0 3-2-16,-20-2-14 0,-3-9 3 16,1-8-4-1,0-9-9-15,1-7-18 0,6-6-34 16,1 0-24 0,10-9-83-16,4-20-50 0,0-4-79 15,14-3-68-15</inkml:trace>
  <inkml:trace contextRef="#ctx0" brushRef="#br1" timeOffset="126432.21">29867 5781 200 0,'0'0'232'0,"0"0"-95"0,0 0 35 0,0 0-20 15,0 0-67-15,0 0 11 16,-18 0-5-16,0 0-25 15,-2 10-19-15,-5 8-14 16,1 4-1-16,4 4-7 16,2 6-16-16,12 2 10 15,6-2-14-15,0-3-5 16,2-7-1-16,18-6-1 16,7-9 2-16,6-7-4 15,5 0-3-15,2-9 2 16,-5-19 1-16,-4-3-3 15,-10 1-8-15,-13 0-26 16,-8 2-35-16,0 0-118 16,-6 6-174-16</inkml:trace>
  <inkml:trace contextRef="#ctx0" brushRef="#br1" timeOffset="127417.11">27155 6372 576 0,'0'0'109'0,"0"0"-80"16,0 0 65-16,0 0-3 15,0 0-58-15,0 0-9 16,-29 55 13-16,25-40 7 15,2 2-1-15,-3 5 7 0,3 2 6 16,-3 6-6 0,5 6-19-16,0 4-12 0,0 4-10 15,27 0-2 1,15 4-3-16,12-2 1 0,8-1-3 16,5-1-2-16,0-4 4 15,-2-3-1-15,-3-10 2 16,-4-2 2-16,-5-4-2 15,-3-6 1-15,-13-9-5 16,-3-5-1-16,-10-1 2 16,-6 0-2-16,-2 0 0 15,0-16 0-15,-1-6 1 16,3-4 0-16,1 3 1 16,-3 4-2-16,-3 7 0 0,-3 6-9 15,-6 4-6-15,-4 0-22 16,0-1-18-16,0 0-82 15,0-4-121-15,0 0-194 16</inkml:trace>
  <inkml:trace contextRef="#ctx0" brushRef="#br1" timeOffset="127796.32">28045 6735 488 0,'0'0'265'0,"0"0"-215"16,0 0 57-16,0 0 37 15,0 0-51-15,0 0-44 16,57 54 5 0,-46-36-22-16,5 0-24 0,-3 0 0 15,3-1-5-15,-5-4 1 16,0 0 1-16,-4-1-3 15,-5 0-2-15,-2 0 0 16,0 4 6-16,0-1-4 16,0-2 4-16,-5-3-6 15,-3 0 1-15,-6-4 3 16,-1 5-3-16,-3-5 1 16,0-1-3-16,0 3 4 15,1 0-6-15,1 2 2 0,3 6-6 16,-1 0-30-16,5-2-36 15,7-1-87-15,2-8-18 16,0-5-144-16</inkml:trace>
  <inkml:trace contextRef="#ctx0" brushRef="#br1" timeOffset="128330.88">28746 6722 97 0,'0'0'524'16,"0"0"-483"-16,0 0 47 15,0 0 54-15,0 0-80 0,0 0 9 16,-5-50 53 0,-8 45-20-16,-3 1-46 0,-3 4-27 15,-1 0-1 1,-3 0-4-16,-2 15-11 0,2 10-9 15,0 7-6 1,3 6 2-16,2 5 3 0,7 0-5 16,4 1 0-16,7-1 0 15,0 3 9-15,2-2-6 16,16-2 0-16,2-3-2 16,2-9 2-16,-1-5-3 15,1-9 0-15,0-5 0 16,1-10-20-16,1-1-20 15,3-6-2-15,-3-20-13 16,3-11-49-16,-3-8-55 0,5 3-29 16,0 7-86-1,-2 8-130-15</inkml:trace>
  <inkml:trace contextRef="#ctx0" brushRef="#br1" timeOffset="128628.77">29013 6890 567 0,'0'0'110'0,"0"0"42"16,0 0 10-16,0 0-27 15,0 0-49-15,0 0-23 16,-56-2-17-16,41 2-10 0,-3 12-6 16,1 8-10-1,-1 8-13-15,3 6-5 0,5 6-1 16,8-1 0-16,2 0 0 15,0-8-1-15,2-9-2 16,20-8-1-16,5-14-37 16,9 0-17-16,-1-18 11 15,-1-18-52-15,-7-3-93 16,-9 3-22-16,-10 8 64 16,-5 10-48-16,-3 8-60 15</inkml:trace>
  <inkml:trace contextRef="#ctx0" brushRef="#br1" timeOffset="128959.42">29013 6890 360 0,'94'130'142'0,"-88"-114"-10"15,-1 7 22 1,0 2-69-16,-3 5 0 0,-2 3 25 16,0-8-9-16,0-5-36 15,0-9-17-15,0-7-28 16,0-4-13-16,0 0-7 15,0-4 0-15,0-22-8 16,7-13 8-16,1-7-2 16,6 1-5-16,-1 8-17 15,3 11-16-15,-7 16 9 16,4 8 28-16,-1 2 1 16,3 0 4-16,3 16 0 0,-1 7 5 15,-1 6 0-15,-7 5 3 16,-3 1-1-16,-6-2 2 15,0-8-11-15,0-10 0 16,0-9-1-16,0-6-60 16,5-2-220-16,-2-21-303 15</inkml:trace>
  <inkml:trace contextRef="#ctx0" brushRef="#br1" timeOffset="130138.22">29506 7061 522 0,'0'0'131'16,"0"0"-122"-16,0 0 45 15,0 0 25-15,0 0-44 16,0 0 25-16,-47-81 8 15,44 81-7-15,-1 0 11 16,-5 0 8-16,-4 0-21 0,-5 0-42 16,-4 0-17-1,0 17-4-15,2 6 1 0,1 7 3 16,11 0 0 0,6-1 12-16,2-3-6 0,0-8 1 15,20-7-7-15,-1-4 8 16,8-7-4-16,5 0-3 15,-3-29 1-15,4-14-2 16,-4-14 10-16,-2-11-10 16,-5-6 3-16,-4-9 2 15,-7 1-5-15,-6 6 8 16,-5 14-3-16,0 16 5 16,0 10 13-16,-9 13-3 15,-3 10-15-15,4 11 0 0,-1 2-5 16,-1 0 3-16,4 21 9 15,2 10-12-15,4 7 0 16,0 6 2-16,0 2-2 16,0 4 1-16,0 0 2 15,0-1-2-15,2 1-1 16,4-6-1-16,1-6-26 16,4-6-46-16,5-10-72 15,6-8-76-15,3-10-73 16,-6-4-89-16</inkml:trace>
  <inkml:trace contextRef="#ctx0" brushRef="#br1" timeOffset="130372.2">29720 6846 750 0,'0'0'119'0,"0"0"-37"0,0 0 66 15,-23 121-74-15,23-79-37 16,0-2-1-16,0-7-13 16,8-2-15-16,2-3-7 15,-1-10-1-15,-3-5 0 16,0-4-5-16,-6-9-54 16,2 0-88-16,2-13-115 15,1-19-223-15</inkml:trace>
  <inkml:trace contextRef="#ctx0" brushRef="#br1" timeOffset="131101.96">29907 6917 601 0,'0'0'132'15,"0"0"10"-15,0 0-12 16,0 0-63-16,0 0-21 15,0 0-15-15,-60 61 3 16,47-30-17-16,5 0-6 0,6 1-8 16,2 2 3-1,0-4-6-15,5-3-3 0,15-2-1 16,2-6-6 0,1-4-2-16,-2 1 6 0,0-1 6 15,-10 3 2-15,-4 3 1 16,-7 11 12-16,0-3-8 15,-16 3 5-15,-9-6-6 16,-4-6-3-16,-2-6 5 16,2-6-7-16,5-8-1 15,6 0-7-15,7-4-13 16,9-21 9-16,2-6-3 0,0-9-6 16,24-8-18-1,7-8 12-15,6-11 4 0,2-1 6 16,-3 3 1-16,-7 8 6 15,-4 13 8-15,-13 13-1 16,-5 14 2-16,-5 5 14 16,-2 8 9-16,0 2 14 15,0 2-3-15,0 0-1 16,0 0 5-16,0 0 4 16,0 0-14-16,-11 0-17 15,-4 0 3-15,1 14-1 16,-1 7-8-16,1 8 9 15,6 3-12-15,1 1-1 16,5 0 1-16,2-7-2 16,0-5-2-16,0-9-1 0,17-5-3 15,4-4 3 1,3-3-1-16,3 0 4 0,-3-4 0 16,-1-13-2-16,-3-3 2 15,-5-2 0-15,-5-4 0 16,-6-4-7-16,-4 2-1 15,0 6-18-15,0 1 4 16,0 8-19-16,-4 6-50 16,-8 0 4-16,-1 7 0 15,-1 0-131-15,3 8-190 16</inkml:trace>
  <inkml:trace contextRef="#ctx0" brushRef="#br1" timeOffset="131769.6">30314 6953 305 0,'0'0'97'0,"0"0"12"0,0 0 9 15,0 0 1-15,0 0 11 16,0 0-71-16,-77-7-43 0,41 21-8 15,7 4 0 1,2 1-5-16,7-2 2 0,9 1 4 16,5-1-5-1,6-5-4-15,0 4-1 0,0-5-10 16,13-5-5-16,11-1-4 16,8-5 3-16,3-5 11 15,1-12-2-15,-7-6-5 16,-3 7 6-16,-10-2 2 15,-7 1-4-15,-2 0 5 16,-7 1 3-16,0 7-17 16,0 4-3-16,0 2-17 15,0 3 4-15,0-5 13 16,0 5-10-16,0 0-3 0,6-2-10 16,6-6-22-1,3-2 25-15,3-8-14 0,-5 0 47 16,1-1 8-16,-7 2 1 15,-3 3-1-15,-4 6 6 16,0 6 35-16,0 2 60 16,0 0 3-16,0 10 3 15,-2 7-80-15,2-3-6 16,0 1 2-16,0-3 1 16,0-1-9-16,0 0 13 15,4 1-1-15,3 2 17 16,-3 4 7-16,5 4 7 15,-2 1-19-15,-1 2-10 16,1-1 16-16,-1 0 3 16,2-4-9-16,-4-2-12 15,-2-2-7-15,0-7-8 16,-2-2-9-16,0-4-3 0,0-3-21 16,-20 0-27-16,-11-7-16 15,-7-11-75-15,-6-5-40 16,-10-6-136-16</inkml:trace>
  <inkml:trace contextRef="#ctx0" brushRef="#br1" timeOffset="131967.26">29838 6501 744 0,'0'0'139'0,"0"0"-70"16,0 0 86-16,0 0-106 16,0 0-38-16,120-26-11 15,-111 22-18-15,-7-2-141 16,-2 0-195-16</inkml:trace>
  <inkml:trace contextRef="#ctx0" brushRef="#br1" timeOffset="138927.42">30499 4229 299 0,'0'0'174'0,"0"0"-91"0,0 0 6 16,0 0-34-16,0 0-26 15,0 0-11-15,0 0-4 16,-8-10 17-16,8 8 22 16,0 0 18-16,0 0-17 15,0 0-2-15,0 2-3 16,0-2-9-16,0 2-22 15,2-2-5-15,4 2-8 0,4 0-1 16,1 0-4 0,2 0-2-16,7 0 0 0,7 2 2 15,0 10 36 1,-3-2-6-16,-4-2-17 0,-6-1-7 16,-1 4-6-16,-3 5-2 15,4 6 2-15,1 8 1 16,-1 4 23-16,-1 2 1 15,-1-2-15-15,-5-4 2 16,-3 3-7-16,-2-2-3 16,-2 3 10-16,0 3 3 15,0-1-13-15,0-2 1 16,0 0-1-16,0-2 1 16,0 2-2-16,-9-1-1 15,-2-3 3-15,0 2 1 16,0 1-3-16,-5 6-1 15,3 1 12-15,-3 2-8 0,-1-2-4 16,3-1 4 0,1-2-3-16,1 0 0 0,3-4 1 15,3-1 2-15,0-2-4 16,3 2 1-16,-1 7 2 16,4-4 2-16,0 2-3 15,0 3 2-15,0-2-3 16,0 0 3-16,0 3-2 15,0-2 2-15,0-3-4 16,2 1 0-16,7-10 2 0,2 2-2 16,5-1 0-16,3-1 4 15,2-4-3-15,-1-5 0 16,-3-4-1 0,1-2-2-16,0-6 0 0,-7-2 1 15,-4-2 1-15,-5 0 3 16,-2-2-3-16,0 0 4 15,0 0-2-15,0 0 2 16,0 0 0-16,0 0-4 16,0 0 1-16,0 0 3 15,-4 0-1-15,-9 0-3 16,-5 2-4-16,-3 6-5 16,6 2 1-16,-1 2 4 15,3 4-4-15,4 2-1 16,0 8 9-16,2 5 3 0,1 4-3 15,-1 3 3 1,2 5-2-16,5 1 0 0,0 0 1 16,0 2-1-1,0-2 1-15,0 4-1 0,8 0 0 16,0 3 0-16,1 1 0 16,3 1 1-16,-4-2-2 15,3 3 1-15,-5 0 0 16,0 0-1-16,-4 2 1 15,0 1-1-15,-2 0 1 16,0 2 0-16,0-1 1 16,0-4-2-16,2 0 2 0,0-2-2 15,1-5 3 1,-3 0-3-16,0-4 1 0,0-2-1 16,-11-6 0-16,1-6 2 15,-1-2 0-15,5-5-2 16,-1-1 1-16,0-3 0 15,-2-3-1-15,-1-1 2 16,-7 2 2-16,-5-2 2 16,-2 0-3-16,-5-4 0 15,-2-1-2-15,-5-3-1 16,2-4 0-16,3 2-2 16,3-4 1-16,3 0-9 15,5 0-6-15,7 0-18 0,1-10-44 16,8-12-25-1,4-17-73-15,0-5-122 0,14-8-178 16</inkml:trace>
  <inkml:trace contextRef="#ctx0" brushRef="#br1" timeOffset="139951.79">31108 5181 496 0,'0'0'145'0,"0"0"-90"0,0 0 51 16,0 0-45-16,0 0-26 15,0 0 8-15,-13 86 19 16,13-42 13-16,0 9 0 15,0 3-18-15,2 4-21 16,7-2 6-16,-5-4-18 16,2-5-8-16,4-9-1 15,-4-6-3-15,-1-8-10 16,-3-10 4-16,-2-8-2 16,0-6-1-16,0-2 5 15,0 0-7-15,0 0 4 0,0-8-5 16,0-15 0-1,-2-6 3-15,-9-14 1 16,-1-4 2-16,6-9-5 0,1 1-1 16,3-3-2-16,2-2 1 15,0 4-5-15,0 0-2 16,0 0 1-16,0 5-1 16,0 4 3-16,7 6-9 15,3 11 10-15,0 10-2 16,1 8 1-16,3 8 0 15,-1 4-11-15,7 0 7 16,0 0 1-16,0 8 2 16,0 17 3-16,-2 11 6 0,-8 6 0 15,-2 4-2-15,-8 2 7 16,0 2 1 0,0-4 1-16,-8-2 7 0,-2-10 4 15,-3-6-9-15,1-8-2 16,1-8-9-16,-2-5 1 15,1-4-2-15,-1-3-21 16,4 0-25-16,0 0-47 16,9-11-102-16,0-6-24 15,0-3-104-15</inkml:trace>
  <inkml:trace contextRef="#ctx0" brushRef="#br1" timeOffset="140329.82">31373 5360 319 0,'0'0'436'15,"0"0"-343"-15,0 0 26 16,-22 124 58-16,22-94-115 16,0 0-17-16,0-4-16 15,0-5-8-15,0-8-8 16,6-3-4-16,-2-7-2 15,-4-3-5-15,3 0-2 0,-3 0-1 16,5 0 1 0,1 0-3-16,7-4 3 0,3-14 3 15,2-3-3 1,0 0-1-16,-7-6 1 0,-2 5 3 16,-4 2-1-16,-3 2-2 15,-2 2 0-15,0 2-7 16,2 4-12-16,0 6-7 15,0 2-7-15,0 2-26 16,3 0-25-16,1 0 2 16,6 0-22-16,3 0-105 15,-1-3-58-15</inkml:trace>
  <inkml:trace contextRef="#ctx0" brushRef="#br1" timeOffset="140798.65">31662 5366 680 0,'0'0'167'0,"0"0"-81"16,0 0 12-16,0 0-57 15,0 0-7-15,0 0 23 16,-4-6 13-16,2 6-4 16,-4 0-14-16,-4 7-11 15,-1 8-20-15,-4 6-21 16,1-1 7-16,3 5-5 15,2-1 0-15,4 2-2 16,5 4-1-16,0 1 0 0,0-2-1 16,10 0 2-1,5-5-4-15,6-5-10 0,0-6-12 16,2-7-10 0,-1-4-17-16,1-2-9 0,-8 0-1 15,-7-8-13-15,-2-8-32 16,-6-2 48-16,0-3 2 15,-12 6-18-15,-7 4 6 16,-4 5 34-16,3 4 11 16,2 2 25-16,7 0 25 15,2 0 72-15,3 0-10 16,3 0-27-16,3 0-14 16,0 0-20-16,0 0-23 15,0 0-3-15,0-2-8 16,9-3 5-16,11-4 1 0,6-5-14 15,3 1-98-15,-2-6-59 16,-2 3-185-16</inkml:trace>
  <inkml:trace contextRef="#ctx0" brushRef="#br1" timeOffset="141436.79">31910 5366 470 0,'0'0'95'0,"0"0"-17"0,0 0 56 16,0 0-34 0,0 0-14-16,0 0 18 15,0 0-2-15,0 7-49 16,-5 8-11-16,3 3 0 0,-2 6-13 16,-2 2-4-16,-4 8-10 15,1-2-3-15,1-4-6 16,0-1-6-16,2-6 0 15,-1-5 0-15,5-3-7 16,2-5-1-16,0-8-5 16,0 0 0-16,0 0-9 15,0 0-11-15,0 0 14 16,9-4 13-16,5 0 6 16,-8 0 2-16,-2 4 2 15,-4 0-3-15,0 0 3 16,0 0 0-16,0 0-3 15,0 0 3-15,0 0-4 0,0 0 0 16,5 8 0-16,1-3 0 16,2 1-1-16,2 0-1 15,-1-1 1-15,-1-1 1 16,-2-2 2-16,0-1 0 16,-3-1-1-16,-3 0 0 15,0 0 0-15,0 3 1 16,0 1 4-16,0 4 2 15,0 6 6-15,-11 6-2 16,-5 5-1-16,-5 0-2 0,2-3 0 16,1 0-4-1,0-2-1-15,7-4-4 16,2-4 1-16,3-4-1 0,1 0 0 16,3-3-1-16,2-4-3 15,0 1-10-15,0-2-14 16,0 0-13-16,0 0-18 15,0-10-23-15,13-16-32 16,12-12-21-16,4-6-96 16,2-4-131-16</inkml:trace>
  <inkml:trace contextRef="#ctx0" brushRef="#br1" timeOffset="141829.35">32122 5396 194 0,'0'0'256'0,"0"0"-234"0,0 0 85 16,0 0-29-16,0 0-58 15,0 0 0-15,93-98 44 16,-93 98 29-16,0 0 31 16,0 0-1-16,0 0-19 15,-4 0-29-15,-17 16-53 16,-3 6-22-16,0 3 0 15,4 4 3-15,3 1 15 0,9 3-2 16,6-6-7 0,2-3 0-16,0-8 3 0,4-4-12 15,19-6 0 1,6-6-4-16,4 0 7 0,0-4-5 16,-4-14 2-1,-8 5 0-15,-6-8 1 0,-1-2-1 16,-6-8-2-16,-3-5-22 15,-5-2 0-15,0 4-12 16,-7 6-34-16,-24 9-43 16,-9 13-67-16,-7 6-279 15</inkml:trace>
  <inkml:trace contextRef="#ctx0" brushRef="#br1" timeOffset="142500.23">31340 6142 476 0,'0'0'246'0,"0"0"-185"0,0 0 9 16,0 0-15-16,0 0-32 15,0 0 44-15,-23-25 32 16,17 22-4-16,-6 0-25 16,-1 2-34-16,-7 1-8 15,-3 0-26-15,0 13-2 16,-7 18-11-16,-1 7 11 16,-2 8 0-16,2 7 2 15,6-2-6-15,5-2 8 16,11-5 3-16,5-7 2 15,4-4-5-15,0-7-3 16,15-6-1-16,12-6-1 16,4-8-5-16,7-6-9 0,2 0-1 15,0-24-23-15,-2-6-21 16,-9-6-50-16,-4 2-56 16,-7 4-71-16,-10 10-93 15</inkml:trace>
  <inkml:trace contextRef="#ctx0" brushRef="#br1" timeOffset="142796.82">31400 6327 635 0,'0'0'109'16,"0"0"-7"-16,0 0 36 15,0 0-46-15,0 0 0 16,0 0 20-16,-25 5-53 0,5 11-27 15,0 4-5-15,-2 4-9 16,6 1-4 0,3 0-5-16,7 4-8 0,2-2 1 15,4-2-3-15,0-3 1 16,12-10-1-16,13-8-6 16,6-4 0-16,0 0-4 15,0-16-5-15,-7-10-26 16,-6-2-24-16,-4-2-14 15,-7-2-63-15,-7 6-107 16,0 5-113-16</inkml:trace>
  <inkml:trace contextRef="#ctx0" brushRef="#br1" timeOffset="142899.07">31400 6327 645 0</inkml:trace>
  <inkml:trace contextRef="#ctx0" brushRef="#br1" timeOffset="143363.7">31400 6327 645 0,'133'127'131'0,"-133"-106"-48"0,0 2 42 16,0 0-43-16,0-3 0 15,5 0-16-15,-1-3-19 16,-2-6-16-16,-2-3-12 16,2-2-9-16,-2-4-6 15,0 0-1-15,0-2-1 16,0 0-2-16,0 0-2 0,0 0-12 15,0-4-18 1,0-18-14-16,5-11 44 0,2-6 0 16,4-5-3-1,2 1 2-15,-3 13 3 0,-4 10 0 16,-2 12 0-16,-2 7 0 16,3 1-2-16,2 0 2 15,2 5 6-15,4 12 14 16,1 2-5-16,-4-1-5 15,1-1 5-15,-3-3-3 16,-2-4-3-16,-1-2-6 16,-3-7-2-16,0-1 0 0,-2 0-1 15,0 0-2-15,0 0-12 16,0-15-25-16,6-7 35 16,2 0 3-16,3 6-10 15,-3 8-6-15,2 5 5 16,-2 3 12-16,5 0 3 15,3 0 6-15,0 8 1 16,2 5 7-16,-1 1-2 16,-5 0-2-16,-1 1-11 15,-3 0-2-15,0-3-38 16,-2-5-88-16,-2-7-125 16,-4 0-310-16</inkml:trace>
  <inkml:trace contextRef="#ctx0" brushRef="#br1" timeOffset="143866.1">31924 6517 466 0,'0'0'216'0,"0"0"-194"0,0 0 119 15,-6 136-51-15,6-100-48 16,4 0 39-16,0 0 23 15,-2-5-37-15,-2-6-26 16,0-2-27-16,0-7 2 16,0-5-13-16,0-2 11 15,0-9-4-15,0 0 5 0,0 0-4 16,0 0-11-16,-2-20-2 16,-6-13 2-16,2-15 2 15,-1-5-2 1,1-10-4-16,4-1 2 0,0 0-7 15,2-2-1-15,0 8 0 16,10 7-10-16,11 11 4 16,0 16-2-16,-2 10-1 15,-1 10 9-15,-7 4 7 16,-1 4 3-16,-3 18 6 16,-2 6 0-16,-3 7 13 15,-2-1-9-15,0 0-5 16,-2 0 4-16,-14-2 10 0,-4-4-10 15,0-5 4-15,-4-4-13 16,3-7-1-16,4-6-14 16,1-6-36-16,5 0-40 15,7 0-55-15,4-6 1 16,0-8-67-16,0-3-6 16,15-3-37-16</inkml:trace>
  <inkml:trace contextRef="#ctx0" brushRef="#br1" timeOffset="144236.38">32213 6382 424 0,'0'0'206'0,"0"0"-111"0,0 0 74 16,0 0-90-16,0 0-45 15,0 0 12-15,-96 25 0 16,69-1-18-16,7 4 5 15,7-1 3-15,4 2-10 16,9-5-1-16,0-2-20 16,3-5-5-16,18-9 0 15,10-8-15-15,6 0-9 16,3-8-17-16,-7-15 6 16,-6 3-6-16,-14 4-8 15,-11 0 10-15,-2 2-12 16,-4 4-80-16,-21 3-18 15,-4 7 95-15,1 0 18 0,3 0 25 16,5 0 5-16,9 0 6 16,7 0 0-16,4 0-4 15,0-13-93-15,23-7 61 16,9-9-19-16,4-4-149 16</inkml:trace>
  <inkml:trace contextRef="#ctx0" brushRef="#br1" timeOffset="144793.85">32447 5884 417 0,'0'0'208'16,"0"0"-70"-16,0 0-5 16,0 0-76-16,0 0-30 15,-16 130 11-15,14-78 1 16,2 1 7-16,0 4 4 15,-4-1-5-15,2 0-8 16,-3-2-7-16,-2-4-14 16,5-7-15-16,2-11-1 15,0-10-18-15,0-8-34 16,0-8-37-16,0-4-14 16,0-2 26-16,0 0 32 0,0 0 10 15,0 0 35 1,-5-2 0-16,-1-4 0 0,-1-5-1 15,3 3-2 1,-3-1 6-16,4-1-3 0,1-1 3 16,2-1 5-1,0 1 9-15,0-2 5 0,7 4 12 16,11 0-1-16,0 6 1 16,2 3-3-16,-4 0 15 15,1 0-11-15,3 0 2 16,3 0-13-16,-1 0-16 15,0 0-3-15,-6 0-1 16,-7 0 2-16,-3 0 4 16,-6 0 0-16,2 7 22 0,-2 6 2 15,0 2-4-15,0 6-14 16,0-3-13-16,0-3 2 16,-2-3-5-16,0-1-1 15,2-9-18-15,0 0-32 16,0-2-53-16,0 0-118 15,0 0-60-15,14-4 3 16</inkml:trace>
  <inkml:trace contextRef="#ctx0" brushRef="#br1" timeOffset="145481.6">32788 6328 194 0,'0'0'230'0,"0"0"-202"0,0 0 31 0,0 0-1 16,0 0-12-16,0 0 62 16,-7 14-2-16,2-6-14 15,5 2-18-15,0-2 11 16,0 2-12-16,0 1-34 15,0-2-5-15,0 2-3 16,0-3-11-16,0 0-8 16,0-2-1-16,0-1-6 15,0 0-1-15,5 2-1 0,-3 2-3 16,1 2 13 0,-1 5-2-16,0-2-7 0,-2 1-2 15,0 0-1-15,0-8 0 16,2-6-1-16,-2-1 0 15,3 0-6-15,-3 0 0 16,0 0 2-16,0 0-2 16,0-2-11-16,0-15 17 15,-3-2 1-15,-6 5-1 16,2 1 0-16,1-1 1 16,-5-2 3-16,4-4-4 15,0-9 4-15,3-4-7 0,4-10 3 16,0-5-6-16,0-10 5 15,6 2 0 1,6 4 1-16,-1 4-3 0,0 10 3 16,-6 7 2-16,-1 12-1 15,-4 8 1-15,0 5-1 16,0 6-1-16,0 0 0 16,2 3 2-16,-2 26-2 15,0 12 2-15,0 9-2 16,0 4 1-16,-6-7 2 15,1 0-2-15,5-6-1 16,0 2 0-16,0-3-1 16,0 1-25-16,0-5-60 0,0-9-86 15,0-7 6 1,5-11-89-16,8-5-100 0</inkml:trace>
  <inkml:trace contextRef="#ctx0" brushRef="#br1" timeOffset="145732.68">32772 6436 400 0,'0'0'203'0,"0"0"-125"0,0 0 65 16,0 0-34-16,0 0-34 15,0 0-4-15,18-27-19 16,2 25-15-16,0-1-10 15,5-1-12-15,6-4-11 0,-4-2-1 16,4 0-3-16,-4 1-1 16,-6 0-15-16,-2 5-2 15,-13 2-22-15,1 2-68 16,-3 0-80-16,-1 0-50 16,-3 0-154-16</inkml:trace>
  <inkml:trace contextRef="#ctx0" brushRef="#br1" timeOffset="145957.99">33017 6410 577 0,'0'0'116'0,"0"0"-22"15,0 0 39-15,0 0-51 0,0 0 16 16,0 0 6-16,7 88-12 16,-7-65-22-16,0 1-6 15,0-4-32-15,0-6-19 16,0-2-7-16,0-4-5 15,0-2-2-15,0 0-17 16,0-2-28-16,0-4-36 16,11 0-67-16,11-8-140 15,3-15 36-15,-3-8-54 16</inkml:trace>
  <inkml:trace contextRef="#ctx0" brushRef="#br1" timeOffset="146282.31">33211 6404 511 0,'0'0'212'0,"0"0"-135"15,0 0 40-15,0 0-67 16,0 0-11-16,0 0 44 16,-18 107 3-16,18-89-29 15,0-5-26-15,9 0-11 16,11-7-7-16,7-6-13 15,2 0-2-15,-1-2 2 16,-1-18 3-16,-2-2 1 16,0-6 4-16,-12-2 0 0,-2-2-8 15,-6 3-2 1,-5 8-4-16,0 4-2 0,0 11-20 16,0 6-33-16,0 0-47 15,0 0-69-15,0 9-118 16,0-2-114-16</inkml:trace>
  <inkml:trace contextRef="#ctx0" brushRef="#br1" timeOffset="146510.94">33512 6370 198 0,'0'0'291'16,"0"0"-129"-16,0 0 22 16,0 0-79-16,0 0-60 15,0 0 23-15,-47 34-1 0,29-9-14 16,5 0-17-1,6 5 1-15,7-5 0 0,0-3-23 16,0-6-14 0,14-6-1-16,1-4-1 0,3-6-4 15,-1 0-16-15,2-15-3 16,-3-8 3-16,-3-4 10 16,-5-4-31-16,-6-1-90 15,-2-3-97-15,0-1-148 16</inkml:trace>
  <inkml:trace contextRef="#ctx0" brushRef="#br1" timeOffset="146652.82">33057 6260 531 0,'0'0'179'0,"0"0"-174"0,0 0 1 15,0 0-6-15,0 0-78 16,0 0-71-16,0-57-132 15</inkml:trace>
  <inkml:trace contextRef="#ctx0" brushRef="#br1" timeOffset="146842.25">32219 6066 609 0,'0'0'326'0,"0"0"-278"16,0 0-13-16,0 0-35 15,0 0-11-15,0 0-199 16,-15-23-121-16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2155.72363" units="1/cm"/>
          <inkml:channelProperty channel="Y" name="resolution" value="3449.15796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6-08-13T23:34:40.386"/>
    </inkml:context>
    <inkml:brush xml:id="br0">
      <inkml:brushProperty name="width" value="0.05292" units="cm"/>
      <inkml:brushProperty name="height" value="0.05292" units="cm"/>
      <inkml:brushProperty name="color" value="#FFFFFF"/>
    </inkml:brush>
  </inkml:definitions>
  <inkml:trace contextRef="#ctx0" brushRef="#br0">5897 7104 134 0,'0'0'88'0,"0"0"4"16,0 0-9-16,0 0-31 15,0 0-8-15,0 0 1 16,0 0-14-16,-2-18-8 16,2 10-6-16,0 2 1 15,0 0 3-15,0 0 26 16,0 0 8-16,0 2-20 16,0 1-16-16,0 0-5 0,0 1-4 15,0 0 2-15,0 2 0 16,0 0 1-16,-3 0 2 15,1 0 2-15,2 0 4 16,-2 0 0-16,2 0-2 16,0 0 1-16,0 0 4 15,0 9-4-15,0 3 5 16,-2 9 8-16,0 6-2 16,0 0-7-16,2 5-5 15,-3 3-3-15,3 0 0 16,0 4-5-16,0 1 5 15,0 4 5-15,0 0-1 0,0 0-8 16,-2 2-1-16,2 5-2 16,-2-1 0-16,2-4 0 15,-2-2 4-15,2-6-7 16,0-6-1-16,0 0 0 16,0 0 2-16,-2-2-3 15,0 2 7-15,-1 0-5 16,3-2-2-16,0-2 0 15,-3-3-3-15,3-3 2 16,0-5-2-16,0 0-1 16,0-1 1-16,0-3-1 15,0 0 0-15,0-1 0 16,0-1 0-16,0-4 1 0,0-1-1 16,0-5 0-1,0-1 1-15,0 0-1 0,0 0 2 16,0 0-1-1,0 0 0-15,0 0 1 0,0 0-2 16,0-8 0-16,0-21 4 16,-2-9-4-16,-4-11 0 15,1-5 0-15,1-3 0 16,0-2-4-16,4 5 3 16,0 0-1-16,0 0 1 0,0 4-2 15,0 3-5 1,0 6 1-16,0 2 7 15,0 6 0-15,0 0-5 0,0 3-2 16,0 6-6-16,-2 2 10 16,-4 6-2-16,2 3-2 15,-2-4 0-15,3 1-14 16,1-4-13-16,2-2-5 16,0-2-7-16,0-5-3 15,0-3 6-15,5-1-13 16,5 1-9-16,2 6 16 15,-5 5-6-15,-7 12-19 16,0 6-60-16,0 3-68 16</inkml:trace>
  <inkml:trace contextRef="#ctx0" brushRef="#br0" timeOffset="3740.37">27384 5899 383 0,'0'0'92'0,"0"0"-78"15,0 0 87-15,0 0-2 0,0 0-46 16,0 0-26-16,0 0-7 15,-15 8 7-15,15-8 3 16,0 0-1-16,0 0-2 16,0 0 1-16,0 2 2 15,0-2-4-15,0 2 1 16,0-2-8-16,0 0 3 16,0 0-3-16,0 0 1 15,5 0-11-15,17 0 15 16,2 0 2-16,5 0-11 15,0 0 0-15,0 0-5 16,2 0-6-16,5 0 2 16,-1-6-5-16,4 2 7 15,-4-2-6-15,1 4-1 0,-5 0 1 16,0 0-2-16,0-1 6 16,1 1-4-16,-3-3 8 15,2 1-4-15,0 1 1 16,0-2 4-16,0 5-6 15,1 0 0-15,3 0-4 16,0 0 1-16,2 0 0 16,-2 8 2-16,-1 1-4 15,-1-2 2-15,0-1 1 0,1-2-2 16,-1-2-1 0,-4 0 0-16,0-2 0 15,-2 0 1-15,2 0 0 16,-2 0 1-16,2 0 2 0,0 0-4 15,0 0 3-15,4 0-2 16,1 0-1-16,3 0 4 16,5 0 1-16,-3 0-4 15,1 0 3-15,-5 0-2 16,-4 2-2-16,1 4 0 16,-6 0 0-16,4 0 0 15,1-2 1-15,-2 1-1 16,4-4 0-16,0 0 0 15,3-1 1-15,4 0-1 16,-2 0 0-16,0 0 0 16,2 3-1-16,-5-1 1 0,8 2 0 15,-1-2 0-15,5-2 0 16,0 0 4-16,0 0-3 16,-1 0-1-16,-1-2 2 15,-3-2-4-15,0 4 2 16,-3 0 0-16,-4 0 0 15,1 0 0-15,-3 0 0 16,5 0 1-16,3 0 0 16,3 2-1-16,5 2 1 15,4 1-1-15,-4-2 0 16,0 1 0-16,0 3 3 0,-1-1-3 16,-2 1 2-1,-1 3-2-15,-5 3 0 0,-3-5 0 16,1-1 0-1,-2-1 0-15,2-4 0 0,-2 1 1 16,-1-3 0-16,1 0-1 16,1 0 0-16,0 0 0 15,-2 0 1-15,-8 0-1 16,-1 0 0-16,-6 0-2 16,-4 0-2-16,-3 0 4 15,-6 0-3-15,-1 0-14 16,-6 0-13-16,0 0-33 15,0 11-62-15,-6 14-143 16,-14 11-165-16</inkml:trace>
  <inkml:trace contextRef="#ctx0" brushRef="#br0" timeOffset="15342.55">1007 13411 347 0,'0'0'259'0,"0"0"-217"0,0 0 77 15,0 0-41-15,0 0-55 16,0 0-17-16,0 0 11 15,-16 4 16-15,16-4 4 16,0 1 23-16,0 4 13 16,0-4-18-16,0-1-19 15,0 3-11-15,0-3-11 16,0 0-12-16,6 0 1 16,13 0 1-16,-1 0-2 15,5 0 5-15,-2 0 4 16,-3 0-4-16,-1 0 5 0,-1 2-2 15,0 2-6-15,-3-4 1 16,0 2-4 0,-2-2 4-16,-3 0-4 0,-6 0 4 15,0 0 1-15,-2 0 2 16,0 0 7-16,0 0-3 16,0 0 4-16,0 0 1 15,0 0-2-15,0 0-3 16,-2 0-2-16,-10 0-8 15,-5 0 0-15,-4 0-2 16,1-4-6-16,-4 2 1 16,2 0-7-16,-1 2 10 15,-2 0-10-15,6 0 2 16,-1 0 2-16,7 0 4 0,1 0 4 16,8 0-4-1,1 0 4-15,3 0 0 0,0 0-1 16,0 0-6-16,0 0 1 15,0 0 1-15,0 0-1 16,0 0 2-16,9 0-10 16,14 0 9-16,1 0 3 15,3-4 2-15,4-3-1 16,-4 1 1-16,0-3-2 16,-10 3-11-16,-3 2-8 15,-7 4-9-15,-7 0-30 16,0 0-60-16,0 0-64 0,-7 4-232 15</inkml:trace>
  <inkml:trace contextRef="#ctx0" brushRef="#br0" timeOffset="16221.08">1949 12906 372 0,'0'0'100'0,"0"0"-44"0,0 0 40 15,0 0-61-15,0 0-32 16,0 0-3-16,14-24 1 15,-10 15 0-15,-2 4 4 16,0 5 21-16,-2 0 17 16,0 0 15-16,0 0 9 15,0 0-10-15,0 8 0 16,-2 6-36-16,-12 2-12 16,1 4 0-16,-2 1 15 15,-3 0 0-15,0 5-4 16,-2-4 1-16,2 1 0 15,3-4-2-15,5-7-4 0,4-6-1 16,2-4-7-16,4-2-7 16,0 0 0-16,0 0-9 15,0 0-20-15,8-14 8 16,10-9 6-16,5 2 8 16,-4-2-4-16,0 6-16 15,-9 3-20-15,-1 7-15 16,-6 4-1-16,-3 3-52 15,0 0-83-15,-7 0-234 16</inkml:trace>
  <inkml:trace contextRef="#ctx0" brushRef="#br0" timeOffset="16780.8">1857 12735 432 0,'0'0'92'0,"0"0"-17"0,0 0 44 16,0 0-39-16,0 0-45 15,0 0 2-15,-60 101 1 16,43-73-3-16,1-1-6 16,1-4-14-16,3-5 0 15,5-9-1-15,5-4-5 16,2-5-5-16,0 0-4 15,0 0-8-15,0-20-20 16,9-9 13-16,11-3 10 16,3 0 4-16,-4 5 0 0,0 8-3 15,-11 5-9 1,0 6 6-16,-4 4 2 0,-4 4 5 16,0 0 1-1,0 0 19-15,0 3 19 0,-4 12 12 16,-10 3-30-16,-5 3-12 15,4-7-5-15,5-5 0 16,-2-3-4-16,3-6-4 16,1 0-102-16,-6 0-143 15,3 0-422-15</inkml:trace>
  <inkml:trace contextRef="#ctx0" brushRef="#br0" timeOffset="18104.06">2686 13236 448 0,'0'0'65'15,"0"0"-16"-15,0 0 31 16,0 0-14-16,0 0-20 16,0 0 5-16,0 0-2 15,0-25-3-15,0 21 13 16,0 1 8-16,0 2-15 16,0-2 2-16,-10 3-19 15,-11-2-12-15,-8 2-17 16,2 0-6-16,1 0-1 15,-3 6-16-15,2 12-6 16,1 7 15-16,-1 5-5 16,2 9 4-16,6 9-3 0,3 3 5 15,9 6 0-15,5 4 5 16,2 2 2-16,0-1 0 16,17-6 1-16,10-4 1 15,0-12-2-15,6-12 1 16,3-12-4-16,5-10 2 15,9-6 1-15,0-6 1 16,-4-28 3-16,-5-16 9 16,-15-20-6-16,-10-11 6 15,-10-1 0-15,-6 4-11 0,0 12-1 16,-13 14 4 0,-9 8-5-16,1 9-1 0,0 11-7 15,0 11-3-15,1 3-32 16,0 6-37-16,4 4-100 15,5 0-219-15</inkml:trace>
  <inkml:trace contextRef="#ctx0" brushRef="#br0" timeOffset="18560.99">3041 13453 670 0,'0'0'94'0,"0"0"-16"0,0 0 38 15,0 0-79-15,0 0-27 16,0 0-3-16,-54 50 5 15,41-30 3-15,-1 3-3 16,6-4-8-16,4-1-4 16,1-1-1-16,3-3-7 15,0-2-7-15,9-5-27 16,14 0 0-16,2-1 21 0,2 0 10 16,0 1 6-16,-2 3 5 15,-5 8 3-15,-9 7 12 16,-4 2 8-16,-7 2 9 15,0-3 3-15,-7-2 8 16,-11-6 0-16,-4-8-15 16,0-4-6-16,1-6-10 15,0 0-12-15,0 0-31 16,5-24-56-16,3-10-45 16,7-7-110-16,6 2-123 15</inkml:trace>
  <inkml:trace contextRef="#ctx0" brushRef="#br0" timeOffset="19133.58">3685 13489 519 0,'0'0'215'0,"0"0"-173"0,0 0 73 15,0 0-66-15,0 0-38 16,0 0 7-16,-60-62 29 0,48 62 20 15,-1 14-13 1,-3 14-25-16,1 8-19 0,4 6 3 16,4 4-6-16,5-2 8 15,2-1-4-15,0-3-8 16,9-11-1-16,8-2 0 16,4-9-2-16,-2-6-2 15,2-10 0-15,-3-2-4 16,-1 0-5-16,-1 0-16 15,-1-22-73-15,-1-11-55 16,-5-4-71-16,-3-10-104 16</inkml:trace>
  <inkml:trace contextRef="#ctx0" brushRef="#br0" timeOffset="19451.61">3827 13074 489 0,'0'0'313'15,"0"0"-269"-15,0 0 74 16,0 0-26-16,0 124-65 16,8-75 12-16,-2 6 8 15,-2 12-1-15,-2 5 6 16,1-2-7-16,-3-4-8 15,0-10-14-15,0-7-14 0,0-11-7 16,0-11-2-16,0-6-7 16,0-13-32-16,0-4-21 15,4-4-36-15,2 0-81 16,4-6 39-16,-1-16-38 16,-1-8 83-16,-1-2-19 15,-4-3-55-15</inkml:trace>
  <inkml:trace contextRef="#ctx0" brushRef="#br0" timeOffset="19635.04">3947 13469 289 0,'0'0'132'0,"0"0"9"0,0 0 51 16,0 0-72-16,0 0-38 16,9 127 8-16,-6-87-20 15,-1-3-30-15,1-2-8 16,-1-4-15-16,2-8-11 15,0-7-6-15,1-5-31 16,3-11-129-16,2 0-122 16,-2-15-244-16</inkml:trace>
  <inkml:trace contextRef="#ctx0" brushRef="#br0" timeOffset="20060.13">4240 13533 627 0,'0'0'154'16,"0"0"-74"-16,0 0 69 15,0 0-94-15,0 0-50 16,0 0 1-16,-65 4 22 16,47 8 11-16,0 10-2 15,3 4-8-15,1 9-18 16,9 2 2-16,5 2-9 15,0-3-4-15,0-4-3 16,23-6 0-16,2-4-11 16,6-10-13-16,4-9-14 15,1-3-23-15,-5-3-5 16,-2-19 4-16,-13-3-26 0,-7-6-4 16,-9 5 14-16,0 2 11 15,0 6 38-15,-21 1 22 16,2 8 10-16,-4 7 5 15,3 2-2-15,1 0 10 16,3 6-5-16,3 6-5 16,-1 4 1-16,3-4-3 15,4 2 12-15,2-2 3 16,1 1-16-16,2 0-1 16,2-5-33-16,0-6-75 15,0-2-309-15</inkml:trace>
  <inkml:trace contextRef="#ctx0" brushRef="#br0" timeOffset="20441.74">4431 13633 678 0,'0'0'138'0,"0"0"-95"0,0 0 110 0,0 0-109 16,0 0-35-16,17 103 7 15,-13-103-9-15,-4 0-4 16,0-2-6-16,0-24-14 16,0-13 3-16,4-4 5 15,2 0-29-15,5 9-8 0,-1 14 34 16,-2 12 8-16,3 8-3 16,3 0 7-16,1 6 4 15,6 14 2-15,-2 6 3 16,-1-2 4-16,-2 2 0 15,-3-2 16-15,-4-3-10 16,-3-3 2-16,2-1 0 16,-4-4-12-16,-2-3-9 15,-2-10-5-15,2 0-33 16,-2-6-57-16,0-34-50 16,0-17 84-16,0-17-46 15,3-6-87-15,-3 2-236 16</inkml:trace>
  <inkml:trace contextRef="#ctx0" brushRef="#br0" timeOffset="21150.83">4714 12891 428 0,'0'0'153'0,"18"119"-41"15,-7-53 42-15,0-3-70 16,-2-2-51-16,2 5 20 15,-4 7 13-15,-7 7-20 16,0 4-11-16,0-4-16 16,0-11-14-16,0-18-5 15,0-15-12-15,0-19-39 16,0-11-19-16,0-6 11 0,0 0 0 16,0 0 3-1,0-16 45-15,0-4 11 0,0-4 4 16,0-2-3-16,0-3 4 15,2 1-2-15,10 2-2 16,3 6 5-16,1 5 0 16,3 0 4-16,4 5-10 15,1 0 6-15,1 2-3 16,-1 2-3-16,-6 0-6 16,-2 2-3-16,-3-2 6 15,-9 2 3-15,-1 2-6 16,-1 0 6-16,-2 2 3 15,0 0 32-15,0 0 18 0,0 0-21 16,-11 0 9-16,-3 6-9 16,1 6-2-16,0 0-8 15,-3 4-3-15,1 5 3 16,1 4 0-16,3 9-5 16,5 2-8-16,6 4-5 15,0-1-3-15,0-12-1 16,11-2-1-16,11-12-4 15,2-8-2-15,3-5-24 16,2 0-8-16,-4-16-12 16,-3-6-13-16,-9-2 39 15,-9 2-10-15,-4 4 10 0,0 1-27 16,-6 8-28-16,-15 3-1 16,0 3-24-16,0 3-26 15,1 0 19-15,5 0 112 16,6 0 54-16,5 3 6 15,1-1 19-15,3 2-38 16,0-4-41-16,5 0-2 16,15 0-8-16,4-4-42 15,8-13-52-15,3-4-46 16</inkml:trace>
  <inkml:trace contextRef="#ctx0" brushRef="#br0" timeOffset="21421.35">5246 13464 20 0,'0'0'209'0,"0"0"5"16,0 0-25-16,0 0-59 0,0 0-31 16,0 0-13-16,-53 44-21 15,44-23-37-15,5-1-22 16,4 0-6-16,0-3-5 16,6-1-5-16,19-4-15 15,2-3-9-15,2 1 25 16,2 1 7-16,-4 3 2 15,-3 4 1-15,-4 2 7 16,-6 0 25-16,-6 0 10 16,-8-4-3-16,0-2-22 15,-10-2-18-15,-26-4-4 16,-13-8-103-16,-14 0-47 16,-6-3-134-16</inkml:trace>
  <inkml:trace contextRef="#ctx0" brushRef="#br0" timeOffset="21650.24">3868 13291 454 0,'0'0'128'0,"0"0"-128"16,0 0-55-16,0 0-176 15</inkml:trace>
  <inkml:trace contextRef="#ctx0" brushRef="#br0" timeOffset="22676.24">6187 13319 363 0,'0'0'47'0,"0"0"3"16,0 0 31-16,0 0-33 16,0 0-13-16,0 0 58 15,0 0 21-15,6 0-5 16,-6 3-5-16,0 2-16 16,0-1-31-16,0 4-19 15,-13 4-33-15,-5 6-5 16,1 4-11-16,-1 1-6 15,7-4 5-15,3-1 10 16,6-8 2-16,2 1-5 16,0 2-8-16,14-1-14 15,13 7-20-15,2 4-5 0,-3 2 18 16,1 2 15-16,-5 0 17 16,-3 1 2-16,-9-1 1 15,-3 2 1-15,-7-4 2 16,0-3 18-16,0-3 9 15,-7-9 2-15,-9-2-10 16,-1-4-11-16,-5-4 6 16,-1 0-18-16,-1 0-1 15,0-6-9-15,1-8-42 16,6-7-60-16,9-2-100 16,8-4-69-16</inkml:trace>
  <inkml:trace contextRef="#ctx0" brushRef="#br0" timeOffset="23094.21">6521 13514 700 0,'0'0'67'15,"0"0"23"-15,0 0 32 16,0 0-86-16,0 0-29 15,0 0 36-15,-98-12 18 16,89 12-24-16,-2 19-15 16,0 7-21-16,4 4 0 15,5 1-1-15,2-7-1 0,0-4 0 16,0-4 0-16,9-8-8 16,6-2-16-16,4-6-7 15,-4 0-6-15,3 0-12 16,-3-14-2-16,1-14 10 15,1-7-2-15,-1 3 15 16,-3 8 28-16,-1 6 1 16,-8 16 0-16,3 2 7 15,-5 0 33-15,2 23-8 16,-4 7 1-16,0 2 3 16,0-5-22-16,0 0-7 15,0-15-7-15,0-2 0 16,0-4-50-16,7-6-57 0,0 0-197 15</inkml:trace>
  <inkml:trace contextRef="#ctx0" brushRef="#br0" timeOffset="23422.35">6762 13445 561 0,'0'0'234'0,"0"0"-213"0,0 0 123 16,0 0-6-16,0 0-89 16,0 0-6-16,-74 14 9 0,68-8-12 15,-1 6-10-15,-3 4-6 16,4 5-13 0,-1 6-7-16,5 5-4 0,2 3-1 15,0-3-1-15,2-4-2 16,17-5 1-16,2-6 2 15,2-9-3-15,4-8 2 16,2 0-3-16,0-14-17 16,-8-19-10-16,-5-9-5 15,-11-8-11-15,-5-2-71 16,-2 4-58-16,-27 10-82 16,-7 13-198-16</inkml:trace>
  <inkml:trace contextRef="#ctx0" brushRef="#br0" timeOffset="23745.51">6347 13287 206 0,'0'0'386'0,"0"0"-357"16,0 0 3-16,0 0 49 16,0 0-17-16,0 0-8 0,89-12-3 15,-68 12-14 1,-2 0-5-16,2 2 1 0,-6 5-15 16,1 2-8-16,-1-5-5 15,3-3-7-15,3-1-4 16,-2 0-29-16,-3-1-12 15,-5-16-20-15,-5-2-85 16,-6 5-177-16</inkml:trace>
  <inkml:trace contextRef="#ctx0" brushRef="#br0" timeOffset="24638.74">7479 12989 467 0,'0'0'121'0,"0"0"-95"0,0 0 87 16,0 0-34-16,0 0-46 15,0 0 22-15,-95-95 1 16,83 95 1-16,-3 2-3 16,-4 25-26-16,2 12-24 15,1 13-4-15,3 12 0 0,9 4 9 16,2 4 19-1,2 3-3-15,0-2 5 0,2 6 2 16,11-5-2 0,-7-4-9-16,4-9-12 0,-6-12-9 15,-2-9-2-15,-2-17-14 16,0-9-15-16,0-10-21 16,0-4-3-16,-16 0-27 15,-5 0 24-15,-2-12 29 16,3-3 4-16,3-2-24 15,5-3 21-15,10-6 7 16,2-5-3-16,0-2 10 16,16 0 11-16,11 1 3 0,1 6 34 15,1 5 8-15,-3 2 3 16,-3 9-11-16,-5 4-11 16,-3 4-4-16,-1 0-6 15,-1 2-1-15,-2 0-4 16,1 0 8-16,-6 0-2 15,1 0-2-15,-5 0 1 16,2 0 4-16,0 2 9 16,2 10 1-16,-2 8 16 15,-2 4 10-15,0 4-8 16,-2 0-10-16,0 2-14 16,0-2-10-16,3 1-9 15,-1-2 0-15,2-3 0 16,-2-5-2-16,-2-7-2 15,2-4 0-15,1-8-24 16,0 0-59-16,3-25-132 0,5-14-91 16,0-8-140-16</inkml:trace>
  <inkml:trace contextRef="#ctx0" brushRef="#br0" timeOffset="25092.7">7806 13429 368 0,'0'0'198'0,"0"0"-111"0,0 0 79 15,0 0-80 1,0 0-34-16,0 0 35 0,-21 0-12 16,2 0-24-16,-3 0-23 15,-2 4 2-15,-3 14 1 16,0 6-7-16,5 9-16 15,7 5-7-15,5 3-1 16,10-1-1-16,0-3-2 16,5-5 1-16,27-8-2 15,7-8-19-15,8-8-15 16,0-8-11-16,-1 0-9 16,-5-18-21-16,-10-9-4 15,-11 0-19-15,-9-1-29 16,-11 2 20-16,0 10 4 15,-4 3 62-15,-19 7 36 0,1 2 9 16,-3 2 8-16,4 2 50 16,2 0 6-16,4 0 22 15,1 10 15-15,1 5-25 16,2 1-51-16,0-5-9 16,2 0-5-16,5-5-11 15,1-2-15-15,3-4-23 16,0 0-68-16,0-9-126 15,7-17-112-15</inkml:trace>
  <inkml:trace contextRef="#ctx0" brushRef="#br0" timeOffset="25376.44">8086 13419 368 0,'0'0'292'0,"0"0"-183"0,0 0 46 0,0 0-47 16,0 0-15-16,0 0-35 16,2 92-12-16,2-54-7 15,0-1-10-15,1-1-12 16,-1-3-14-16,0-6-1 0,1-7-2 15,0-8-13 1,-1-10-52-16,3-2-131 0,1 0-134 16,4-25-225-1</inkml:trace>
  <inkml:trace contextRef="#ctx0" brushRef="#br0" timeOffset="25742.74">8379 13359 666 0,'0'0'138'0,"0"0"-29"15,0 0 54-15,0 0-100 16,0 0-50-16,0 0-1 0,-77 102-9 16,77-82-3-16,0-2 0 15,11-1-1-15,9 0 1 16,6-4 0-16,3 2 1 15,2-1-1-15,0 4 2 16,-2 4 0-16,-2-1 19 16,-7-2 23-16,-7-1-2 15,-5-1-19-15,-8-5-11 16,0-2-5-16,-8-4-7 16,-15-6-11-16,-10 0-17 15,-2 0-11-15,-3-21-17 0,3-4-29 16,4-3-45-1,4-2-49-15,4-2-48 0,10-3-168 16</inkml:trace>
  <inkml:trace contextRef="#ctx0" brushRef="#br0" timeOffset="25916.56">8242 13207 717 0,'0'0'66'0,"0"0"4"16,0 0-27-16,0 0-43 15,0 0-108-15,0 0-77 16,-37 15-418-16</inkml:trace>
  <inkml:trace contextRef="#ctx0" brushRef="#br0" timeOffset="26155.35">7555 13212 685 0,'0'0'26'0,"0"0"5"16,0 0 45-16,0 0-76 15,0 0-89-15,0 0-249 16</inkml:trace>
  <inkml:trace contextRef="#ctx0" brushRef="#br0" timeOffset="27220.78">9669 13419 390 0,'0'0'183'0,"0"0"-155"0,0 0 119 16,0 0-5 0,0 0-64-16,0 0-28 0,0 0-31 15,-35-22-11-15,14 12 19 16,4 1 7-16,-5 6 14 15,-1 3-8-15,1 0-2 16,-4 0-18-16,3 6-15 16,1 12-5-16,4 2-4 15,7 2-3-15,4 3-5 16,7 6 7-16,0-7 0 0,0 1 1 16,0-7 0-1,4-9 0-15,15-7-16 0,2-2-16 16,6-6-31-1,2-22 18-15,2-5 7 0,-4 2 14 16,-6 12 26-16,-6 8 0 16,-6 11 2-16,-2 0 4 15,3 19 32-15,-1 18 3 16,1 6-1-16,-6 0-15 16,0-6-12-16,-2-10-9 15,1-11-2-15,1-9-8 16,6-7-94-16,0-4-121 15,3-27-197-15</inkml:trace>
  <inkml:trace contextRef="#ctx0" brushRef="#br0" timeOffset="27950.01">9801 12758 788 0,'0'0'103'0,"0"0"-75"0,-5 150 86 15,7-80-43-15,14 12-56 16,2 6-4-16,-4 0 12 16,-1-3 17-16,-7-9-3 0,2-8-27 15,-4-8-9 1,-2-10-1-16,-2-16-6 15,2-16-34-15,0-18-29 16,0 0-73-16,-2-25-9 0,0-18 107 16,0-1 32-16,-2 1 12 15,-6 8 3-15,6 6-2 16,2 2 3-16,0 5-1 16,6 0 9-16,11 4 1 15,4 1-5-15,1 4-7 16,0 2-1-16,0 4-19 15,3 2-19-15,-2 5-2 16,-2 0 17-16,0 0 23 16,-9 0 0-16,0 0 13 15,-10 0 8-15,1 0 5 0,-3 0 6 16,0 0 11-16,0 0 31 16,0 0 13-16,0 0 21 15,-9 0-14-15,-7 14-41 16,-7 4-40-16,2 6-12 15,0 6 3-15,6 9-2 16,1 1 3-16,8 0-4 16,6-3 2-16,0-8-3 15,0-1-1-15,18-10-3 16,13-5-3-16,7-9-18 16,4-4-34-16,3-14-33 15,-10-14 13-15,-8-7 26 0,-16-1 15 16,-11 4 4-16,0-1 21 15,-11 12 13-15,-16 9 3 16,-2 8 20-16,0 4 19 16,0 2-6-16,3 19-4 15,5 4-5-15,8 1-14 16,9-2 8-16,4-2-15 16,0-8-6-16,0-8-24 15,0-6-73-15,9-4-163 16,4-28-126-16</inkml:trace>
  <inkml:trace contextRef="#ctx0" brushRef="#br0" timeOffset="28180.66">10114 13034 206 0,'0'0'633'0,"0"0"-575"15,0 0-46-15,0 0 71 16,0 0-55-16,79-131-24 16,-59 110-3-16,-2 7-1 15,-10 10-35-15,-5 4-47 16,-3 1-102-16,0 30-150 16</inkml:trace>
  <inkml:trace contextRef="#ctx0" brushRef="#br0" timeOffset="28782.49">10906 13464 254 0,'0'0'352'15,"0"0"-317"-15,0 0 71 16,0 0 8-16,0 0-62 15,0 0-20-15,-71-86 27 16,62 86 25-16,-3 0-10 16,-1 5-22-16,-5 17-19 15,-2 6-33-15,0 8 5 16,2 6-2-16,3 2-3 0,3-3-1 16,8-8 1-1,4-10 0-15,0-7-3 0,6-11-4 16,17-2 0-16,2-3 2 15,4 0-16-15,-2-24-6 16,-1-6 12-16,-6-3-3 16,-6 3 4-16,-6 8 12 15,-3 12 2-15,-5 8 13 16,2 2 14-16,-2 4 30 16,2 25-16-16,0 10-28 15,0 10-9-15,2-4-1 16,-2-2 0-16,0-7 2 15,-2 0-2-15,2-6-2 16,-2 0-1-16,0-5-9 16,0-6-40-16,0-7-89 0,0-6-105 15,0-6-141-15</inkml:trace>
  <inkml:trace contextRef="#ctx0" brushRef="#br0" timeOffset="29124.75">11011 13458 239 0,'0'0'460'16,"0"0"-390"-16,0 0 43 0,0 0 8 15,0 0-50 1,0 0-44-16,0 63 3 0,0-31 11 15,0-2-15-15,4 1-3 16,9-4-11-16,3-4 3 16,0-5-7-16,4-6-7 15,-3-10-1-15,4-2 0 16,-1 0-2-16,2-20 2 16,-6-9-1-16,-3-7 0 15,-6 0 1-15,-5 4-10 16,-2 4 6-16,0 8-27 15,0 4-32-15,0 2-49 16,0 4-52-16,0 4-98 0,0 4-301 16</inkml:trace>
  <inkml:trace contextRef="#ctx0" brushRef="#br0" timeOffset="29478.89">11378 13425 409 0,'0'0'229'0,"0"0"-158"16,0 0 57-16,0 0-58 16,0 0-16-16,0 0 14 15,-67 8-2-15,42 20-35 16,6 2-26-16,5 4-2 0,8 2-1 16,6 0 0-1,0-4-2-15,11-2 0 0,15-7-1 16,9-14-11-16,4-9-55 15,3 0 2-15,-2-15 34 16,-9-8-6-16,-10 2 30 16,-13 3 4-16,-8 1-5 15,0 6 7-15,-8 2 1 16,-17 9 24-16,-6 0 14 16,-5 5 0-16,1 13-25 15,6 1 11-15,4-1-24 16,12-3-21-16,9-9-66 15,2-6-186-15</inkml:trace>
  <inkml:trace contextRef="#ctx0" brushRef="#br0" timeOffset="30341.98">12240 13341 349 0,'0'0'259'0,"0"0"-157"0,0 0 45 15,0 0-18-15,0 0-31 16,0 0-55-16,0 0-5 0,-6 0 12 16,-12 0-9-1,-2 0-19-15,-5 2-4 0,1 12-5 16,0 4-9-16,-1 6-4 15,7 6 0-15,1 6-9 16,5 7 5-16,5-4-2 16,7 1 5-16,0-5-2 15,23-10-4-15,17-4-23 16,9-12-6-16,9-9-5 16,-1 0-44-16,-3-19-23 15,-11-16 16-15,-14-6-19 16,-16-4-25-16,-13 3-15 15,0 5 41-15,-16 12 91 16,-15 13 19-16,-3 10 72 16,1 2 20-16,-3 2-5 0,7 18-2 15,7 3-29-15,7-2-3 16,6 2 3-16,5-2-19 16,1-3-24-16,3-4-10 15,0-4-3-15,0-10-25 16,0 0-92-16,18-16-46 15,2-23-44-15</inkml:trace>
  <inkml:trace contextRef="#ctx0" brushRef="#br0" timeOffset="30669.03">12443 13366 328 0,'0'0'388'0,"0"0"-343"0,0 0 76 16,0 0 31-16,0 0-81 15,0 0-39-15,16 98-2 16,-14-98-30-16,1 0-19 16,5-17-20-16,1-11 17 15,3-6 21-15,1-4-6 16,3 7-12-16,-1 8-3 16,1 8 19-16,1 14 1 15,3 1-3-15,3 1-5 16,-1 28 10-16,-2 5 15 15,-7 10-2-15,-9 2 23 16,-4 0-4-16,0-7-13 16,0-9-3-16,0-12-16 15,0-13-4-15,-2-5-83 0,2-20-102 16,0-21-139-16,0-8-156 16</inkml:trace>
  <inkml:trace contextRef="#ctx0" brushRef="#br0" timeOffset="30953.74">12855 13262 538 0,'0'0'195'16,"0"0"-98"-16,0 0 52 16,0 0-61-16,0 0-48 0,0 0 3 15,-53 22 5-15,35-8 9 16,1 7-22-16,-1 3-9 15,5 5-19-15,3 4 10 16,6-1-14-16,4 2-3 16,0-3-1-16,4-4-3 15,16-3 2-15,7-4-5 16,4-7-20-16,7-13-24 16,4 0-37-16,3-27-82 15,-3-9-6-15,-9-2-38 16,-8 2-34-16</inkml:trace>
  <inkml:trace contextRef="#ctx0" brushRef="#br0" timeOffset="31207.54">13081 13322 294 0,'0'0'336'0,"0"0"-225"16,0 0 38-16,0 0-18 15,0 0-56-15,0 0-22 16,-60 49-6-16,48-35-5 15,1 0-11-15,-2 3-8 16,6 6-10-16,-2 2-13 16,7 2 0-16,2 3-4 15,0-2 3-15,2-8-3 16,23-6-17-16,8-14-43 16,9 0-60-16,5-24-9 15,-3-14 4-15,-8-4-64 16,-11 2-2-16,-16 4-76 0</inkml:trace>
  <inkml:trace contextRef="#ctx0" brushRef="#br0" timeOffset="31591.08">13081 13322 491 0,'153'103'199'15,"-150"-85"-78"-15,5 4 45 16,1 0-83-16,3 5-48 15,1-2 6-15,-5-3-19 16,2-6-14-16,-6-6-3 0,0-8-5 16,-1-2-22-16,-3-3 4 15,2-25 15-15,-2-9 3 16,4-5 1 0,4 4-1-16,-2 5-13 0,7 8-10 15,-1 11 14-15,1 6 8 16,-3 8-1-16,2 0 0 15,1 0 2-15,-1 17 21 16,-1 8-2-16,0 1-9 16,-5 3-6-16,-1-4-1 15,2 1 7-15,-5-4 8 16,0-6-4-16,-2-2-8 0,0-4-6 16,2-2-1-1,0-5-36-15,-2-3-31 0,3 0-71 16,-3-23-154-16,0-13 36 15</inkml:trace>
  <inkml:trace contextRef="#ctx0" brushRef="#br0" timeOffset="32247.02">13484 12745 481 0,'0'0'194'0,"0"0"-115"0,0 0 49 16,15 152-51-16,-1-85-23 16,-1 3 12-16,-1 2-5 0,-2-1-27 15,1-4-8 1,1 0 2-16,-3-6-9 0,-5 0-11 16,0-5-5-16,-2-10-3 15,1-8 0-15,4-14-14 16,-3-7-10-16,1-9-4 15,-3-7-6-15,0-1-4 16,0 0 3-16,0 0 3 16,3-14 0-16,-1-12 25 15,6-5 7-15,-4-6 0 16,3 7 0-16,0 6 2 16,0 6 1-16,-3 6 21 0,1 6 11 15,2 0-17-15,0 3-2 16,4 2-10-16,3 1-3 15,1-4 1 1,4 2-1-16,-3 1 0 0,-5 1-2 16,-4 0 21-16,-5 0 26 15,3 14 1-15,-2 11-14 16,-1 5-16-16,0 4-5 16,1 2-11-16,1-1 3 15,1-9 1-15,-2-8 1 16,1-11-5-16,-4-4-3 15,1-3-3-15,-1 0 1 16,0 0-5-16,2-13 2 16,6-13 5-16,-4-6 1 15,1 0 0-15,-1 4-1 0,0 6 0 16,0 0-1 0,3 0 0-16,-1 4 1 0,2 5-6 15,-2 2-1-15,-1 7 3 16,-5 2 2-16,0 2-14 15,-2 0-1-15,2 0-12 16,-2 0-50-16,3 0-119 16,-3 0-171-16</inkml:trace>
  <inkml:trace contextRef="#ctx0" brushRef="#br0" timeOffset="32656.22">14103 13347 321 0,'0'0'195'0,"0"0"-75"16,0 0 42-16,0 0-52 15,0 0-33-15,0 0 11 16,-45-4-19-16,28 20-28 16,-4 8-7-16,6 4-19 15,1 4-11-15,10 2 2 16,4 3-1-16,0 1-4 15,0-4-1-15,18-5 0 16,4-11-14-16,9-11-31 16,3-7-16-16,2-7-12 0,-3-18 14 15,-6-1 40 1,-12-1 17-16,-8 3 0 0,-7 7 2 16,0 0 1-16,-7 7 6 15,-17 10 2-15,-5 0 16 16,-1 2-8-16,-1 18-5 15,10 0-5-15,5 0-7 16,7-8-1-16,9-2-21 16,0-10-38-16,0 0-106 15,11-7-74-15,7-22 76 16,-3-1-21-16</inkml:trace>
  <inkml:trace contextRef="#ctx0" brushRef="#br0" timeOffset="33138.6">14272 13437 274 0,'10'21'291'0,"-2"-2"-181"16,-1 3 70-16,-1 0-62 15,0 0-57-15,-2-4 3 16,-2 3-9-16,2-10-14 16,-4-2-6-16,2-8-11 15,1-1-19-15,1 0-5 16,0-17-22-16,8-14 13 15,-3-3 6-15,1 0-5 16,2 6-4-16,-3 10 11 0,-1 8 1 16,-3 10 0-16,0 0 10 15,2 8 21 1,-3 18-5-16,2 2-16 0,1-5-8 16,0-2-1-16,-2-11-1 15,-3-5-1-15,0-5-1 16,0 0-3-16,0 0-16 15,3-15 1-15,-1-7 13 16,3-6 4-16,2 2-9 16,2 2 0-16,3 8-8 15,1 10 9-15,3 6 11 16,-1 0 16-16,1 6 7 16,0 14-3-16,-2 4-9 15,-3-2-6-15,-1 0-3 0,-2-6 6 16,-3 0-1-16,0-5-5 15,-2-4-2-15,1 3-1 16,3-4-21-16,-3-2-35 16,6-4-48-16,-6 0-77 15,-1 0-118-15</inkml:trace>
  <inkml:trace contextRef="#ctx0" brushRef="#br0" timeOffset="33940.94">15331 13385 583 0,'0'0'79'0,"0"0"26"16,0 0 39-16,0 0-52 15,0 0-9-15,0 0 14 16,-6 4-25-16,2 8-29 16,4 6-16-16,-2 6-6 15,0 8 3-15,2 2-5 16,0 9-5-16,0-4-7 0,0-3-3 16,14-1-4-16,9-15 0 15,8-11-4-15,2-9 1 16,5 0-5-16,-3-18 2 15,-4-19 4-15,-4-12 2 16,-6-7 0-16,-13 0-4 16,-3 12-8-16,-5 12-9 15,0 11-3-15,0 15 3 16,-11 6-20-16,-3 0-75 16,1 0-136-16,1 0-113 15</inkml:trace>
  <inkml:trace contextRef="#ctx0" brushRef="#br0" timeOffset="34424.19">15614 13427 829 0,'0'0'64'0,"0"0"63"0,0 0 25 16,0 0-116-16,73 122-20 15,-59-102 13-15,-1-3-8 16,-7-3-11-16,2-6-6 15,-4-7-1-15,-2-1-3 16,-2 0-6-16,0 0-21 16,0-20-2-16,0-16 6 15,0-8-5-15,0 0-10 16,2 6 24-16,5 12 7 16,1 8 7-16,2 12 6 0,1 6 7 15,0 0 15 1,3 22 13-16,-1 10-15 0,0 6-14 15,-2 1 2-15,1-8-10 16,-3-6 4-16,1-10-2 16,-1-7-6-16,1-6-2 15,0-2-5-15,-1-6-21 16,5-18 12-16,-1-10 7 16,-1 0 9-16,3 1-13 15,1 6 1-15,1 12 10 16,4 13-3-16,-4 2 5 15,1 7 10-15,-2 19 3 16,-3 10 0-16,-4 0 0 0,-5-2 12 16,1-5-13-1,2-11-7-15,-3-10-5 0,0-8-49 16,-1 0-168-16,-3-29-397 16</inkml:trace>
  <inkml:trace contextRef="#ctx0" brushRef="#br0" timeOffset="35262.69">16844 13248 402 0,'0'0'353'0,"0"0"-280"15,0 0 70-15,0 0-30 16,0 0-77-16,0 0-25 16,-65 13 5-16,36-12 0 15,-2 8 5-15,0 3 7 16,8 2-4-16,6-2-6 16,10 0-14-16,4-2-4 15,3-2-8-15,0 4-13 16,19-4-13-16,12-1 15 15,7 4 14-15,3-3 4 16,2 6 1-16,-5 2 0 16,-7 6 1-16,-8 5 1 0,-10 2 8 15,-13 5 11-15,0-2 1 16,-5 0-5-16,-17-4-5 16,-2-6-8-16,-1-5-4 15,3-7 0-15,-1-5 0 16,6-2-12-16,-1-3 1 15,3 0-14-15,3 0-8 16,8-17-29-16,2-5-75 16,2-7-22-16,8-4-59 15,19 4-260-15</inkml:trace>
  <inkml:trace contextRef="#ctx0" brushRef="#br0" timeOffset="35657.54">17153 13361 702 0,'0'0'157'0,"0"0"-78"0,0 0 94 16,0 0-139-16,0 0-24 16,0 0 15-16,-111 108-6 15,96-75 4-15,6 4 6 16,4 3-19-16,5-5-2 15,0-8-8-15,11-4-3 16,14-15-15-16,4-7-22 16,2-1 3-16,3-5-22 0,-3-19-2 15,-4-2 28 1,-10-1 10-16,-11 5 0 0,-6 5 12 16,0 0-4-16,-8 9 15 15,-13 4 3-15,-4 2-1 16,-2 2-1-16,2 0 0 15,2-5-1-15,10 4 0 16,4 0-11-16,4-5-41 16,5 3-40-16,0 0-20 15,3-4 23-15,19-1-62 16,1-4-157-16</inkml:trace>
  <inkml:trace contextRef="#ctx0" brushRef="#br0" timeOffset="35733.57">17153 13361 473 0</inkml:trace>
  <inkml:trace contextRef="#ctx0" brushRef="#br0" timeOffset="36012.72">17153 13361 473 0,'134'92'273'0,"-130"-74"-168"0,1 0 86 0,2-4-83 0,1-1-66 0,-1 2-5 16,3 0-15-16,-6 0-6 16,-2 3 10-16,0-1-13 15,-2-4 0-15,2 0 3 16,3-6-3-16,-5-3-11 15,0-4-2-15,2 0-2 16,0 0 0-16,4-14-1 16,4-12 3-16,1-9 3 15,3-8 1-15,-6 3-2 0,1 6-1 16,-3 8-1 0,2 8 0-16,-2 10 0 0,3 0-2 15,0 4-5 1,2 4-11-16,0 0-9 0,-2 0-1 15,3 0 0-15,-4 0-15 16,1 0-9-16,3 0-46 16,1 0-26-16,3 0-55 15,-3 0-80-15</inkml:trace>
  <inkml:trace contextRef="#ctx0" brushRef="#br0" timeOffset="36473.35">17673 13341 429 0,'0'0'159'16,"0"0"8"-16,0 0 29 15,0 0-50-15,0 0-35 16,0 0-33-16,0 54-48 15,0-34-2-15,0 6-12 16,0-2-8-16,4 0 1 16,0 1 3-16,1-6-6 0,1-3-2 15,2-4-4-15,0-4 0 16,3-6-2-16,3 2 1 16,3-2-6-16,-1-2 7 15,1 0 0-15,0 0-2 16,-4-2 1-16,0-14-2 15,0-10-3-15,-1-5 5 16,-1-7 0-16,-2-4 1 16,0 3 0-16,-7 5 0 15,0 6 2-15,-2 12-2 16,0 5-4-16,0 8-14 16,0 3-24-16,0 0-16 0,0 0-39 15,0 0-63 1,0 0-35-16,0 3-127 0</inkml:trace>
  <inkml:trace contextRef="#ctx0" brushRef="#br0" timeOffset="36704.47">18018 13334 696 0,'0'0'147'0,"0"0"-9"0,0 0 8 0,0 0-91 16,2 105-26-16,2-75 0 15,3 3 0 1,-2-6-9-16,-3-4-12 0,0-6-8 16,1-9-14-16,-1-8-47 15,2 0-129-15,0 0-177 16</inkml:trace>
  <inkml:trace contextRef="#ctx0" brushRef="#br0" timeOffset="37406.96">18276 13297 686 0,'0'0'122'0,"0"0"3"15,0 0 12-15,0 0-95 16,0 0-21-16,-78 102 7 16,70-72-21-16,6-4 1 15,2-6 5-15,0-2-12 16,0-6-1-16,4-2-3 16,9 2-2-16,3-2-10 15,1 0-3-15,1-2 1 16,2 2 8-16,0 4-9 15,-1 7 8-15,-7 8 5 16,-3 4 5-16,-7 4 6 16,-2 3 19-16,0-3 2 0,0-7 0 15,-6-6-13 1,-11-10-14-16,-2-12-9 0,-1-2-10 16,3-2 1-16,3-22-20 15,7-5 5-15,5-2 16 16,2-3 5-16,0-5 7 15,2 2-16-15,19-4 2 16,3-3 7-16,8 0 8 16,3-2 0-16,5 2 1 15,0 4-2-15,-2 4 5 16,-9 8 0-16,-7 3 2 16,-10 12-2-16,-8 4 0 0,-4 6 0 15,0 1 1-15,0-1 0 16,0 3 3-16,-2 0-2 15,-14 0-2-15,1 0 4 16,-4 0 1-16,2 12 3 16,-1 9-3-16,3 7 6 15,5-2 10-15,6 6-2 16,4-2 12-16,0-2 6 16,0-2-6-16,6-6 8 15,13-4-23-15,1-12-15 16,4-4-1-16,-2 0 0 15,5-20 0-15,0-9-4 16,-2-4-7-16,-8 1-6 0,-5-3-8 16,-12 6-19-1,0 3-48-15,-3 2-6 0,-29 3-79 16,-5 6-117-16</inkml:trace>
  <inkml:trace contextRef="#ctx0" brushRef="#br0" timeOffset="37577.56">18065 13104 650 0,'0'0'312'0,"0"0"-262"16,0 0 28-16,0 0-64 0,0 0-14 16,0 0-53-1,36-13-169-15,-36 8-237 0</inkml:trace>
  <inkml:trace contextRef="#ctx0" brushRef="#br0" timeOffset="38672.93">19112 13244 330 0,'0'0'279'0,"0"0"-215"16,0 0 34-16,0 0 40 16,0 0-19-16,0 0-17 15,0 0-20-15,28 131-13 16,-25-87-23-16,-3-2-16 16,0-4-10-16,0-4-13 15,0-12-4-15,0-6-3 16,0-10-2-16,0-6 1 15,0 0-20-15,0-16-9 16,0-20 17-16,0-14 11 0,0 2 1 16,5 4-9-16,-1 10 0 15,3 13 8-15,-3 8 0 16,0 7-2-16,-2 6 2 16,6 0-8-16,0 10 5 15,5 16 5-15,1 7 1 16,-1-3 7-16,-1-5-3 15,-3-7 1-15,-3-10-3 16,1-3-3-16,0-5-4 16,2 0-2-16,6-23-14 15,3-9 13-15,0-5 4 16,-1 8-2-16,-3 8-4 16,-3 11 6-16,0 10 0 15,1 0-6-15,5 15-6 0,3 13 15 16,1 4 1-16,-4 2-1 15,-1-2 2-15,-3-4 0 16,-4-6 1-16,-2-10 2 16,-5-8-5-16,0-4-7 15,1 0-41-15,-1-17-125 16,0-14 6-16,0-3-81 16</inkml:trace>
  <inkml:trace contextRef="#ctx0" brushRef="#br0" timeOffset="39074.67">19813 13253 463 0,'0'0'324'0,"0"0"-285"16,0 0 50-16,0 0-13 15,0 0-51-15,0 0-10 16,-37-49 49-16,19 49 26 15,-4 0-32-15,-5 17-26 16,-2 13-9-16,4 8-14 16,8 4 2-16,7-2-2 15,10-2-4-15,0-2-5 16,8-6 0-16,21-6-9 16,6-9-13-16,7-15 2 0,0 0-15 15,-5-17-13 1,-8-9-1-16,-14 2-2 0,-11-1-3 15,-4 4 31-15,-4 5 9 16,-21 8-3-16,-6 3 13 16,0 5 3-16,4 0 1 15,8 0-1-15,5 6 1 16,5 1 0-16,7-3-13 16,2-4-40-16,0 0-31 15,0-4-120-15,0-24-73 16</inkml:trace>
  <inkml:trace contextRef="#ctx0" brushRef="#br0" timeOffset="39355.32">20017 12691 535 0,'0'0'134'15,"0"0"6"-15,0 132-10 16,0-69-37-16,2-2-23 16,2 4-12-16,5-1-11 15,0-1-8-15,2 5-6 16,0-3-3-16,-4 6-4 0,-2-3-4 16,-3-7-9-16,0-10-13 15,4-16-16-15,1-22-46 16,7-13-69-1,1-19-142-15,-1-31-47 0,-6-19-107 16</inkml:trace>
  <inkml:trace contextRef="#ctx0" brushRef="#br0" timeOffset="39790.99">20168 12759 590 0,'0'0'124'0,"0"0"24"0,25 124-17 16,-14-61-68-16,-1 5-1 15,2 7-10-15,-1-4-1 16,3-1-16-16,-3-7 9 16,-1-7 0-16,0-8-12 15,-6-12-14-15,3-10-11 16,-3-14-4-16,-4-8-3 15,4-4-11-15,-4 0-19 16,3-9 0-16,3-14 27 16,4-5-1-16,3-2-12 15,3 0 6-15,3 0 1 16,4 7-8-16,1 8 2 16,1 5 6-16,-1 8-1 15,3 2 9-15,-5 0 1 16,-1 0 3-16,-6 0 1 0,-3 12 8 15,-6 8 2-15,-2 4-5 16,-4 0-4-16,0-2-5 16,0 2-7-16,0-6-40 15,-2-6-105-15,2-8-83 16,0-4-182-16</inkml:trace>
  <inkml:trace contextRef="#ctx0" brushRef="#br0" timeOffset="40074.62">20709 13156 409 0,'0'0'285'0,"0"0"-201"0,0 0 67 16,0 0-26-16,0 0-81 16,0 0-7-16,-98 92 17 15,89-56-5-15,7 2-13 16,2-5-7-16,0-3-13 15,0-4-13-15,11-10-3 16,7-6-2-16,5-10-11 16,6 0 3-16,4-18 9 15,3-10-6-15,-3-4-8 16,-6 0-21-16,-12 2-5 0,-11 2-30 16,-4 6-53-1,-2 8-67-15,-19 6-178 0</inkml:trace>
  <inkml:trace contextRef="#ctx0" brushRef="#br0" timeOffset="40613.23">20968 13244 804 0,'0'0'90'16,"0"0"9"-16,0 0 35 15,17 125-89-15,-11-91-29 16,-4-8 16-16,0-10-10 16,-2-6-1-16,2-10-14 15,-2 0-6-15,0 0-1 16,0-26-12-16,0-10 5 15,0-8-23-15,0-3-1 16,4 3 15-16,5 4 10 16,3 5 5-16,1 5 1 15,5 4 4-15,-1 3-2 16,4 8-2-16,-4 6-19 16,3 7-50-16,-7 2 8 15,-1 0 22-15,-6 6 22 16,-6 10 17-16,0 2 11 0,0 0 10 15,-6 0 10-15,-8 0-10 16,5 0 17-16,3 0 9 16,4 1-7-16,2-2-12 15,0 5-1-15,0-1-13 16,6-1-5-16,12 0-6 16,2-4-3-16,5-2-1 15,-1-6-5-15,3-7-30 16,0-1-51-16,-5 0-24 15,-2-2 10-15,-9-15-44 0,-7-5-33 16,-4-5-224-16</inkml:trace>
  <inkml:trace contextRef="#ctx0" brushRef="#br0" timeOffset="41005.36">21409 12639 690 0,'0'0'171'0,"0"0"-57"16,0 0 44-16,0 0-100 15,62 106-40-15,-46-86-1 16,-1-2 5-16,-3-5-9 15,-3-7-3-15,-5-6-10 16,-4 0-49-16,0-15-166 16,0-13-182-16</inkml:trace>
  <inkml:trace contextRef="#ctx0" brushRef="#br0" timeOffset="41214.12">21569 12519 618 0,'0'0'173'16,"0"0"-61"-16,0 0 29 16,60 116-78-16,-44-90-44 0,-3-4-17 15,1-10-2 1,-3-6-24-16,0-6-105 0,-9 0-189 15</inkml:trace>
  <inkml:trace contextRef="#ctx0" brushRef="#br0" timeOffset="46075.16">16757 14012 269 0,'0'0'99'15,"0"0"-97"-15,0 0 7 16,0 0 46-16,0 0-28 16,0 0 1-16,0 0 34 0,0 0 15 15,0 0 7 1,0 0-27-16,0 0-10 16,0 0-19-16,0 0-2 0,0 0-15 15,4 0-6-15,10 0-2 16,8 0 0-16,2-8 22 15,7 1 8-15,-2 0 1 16,0 1-5-16,3 2-9 16,3 1-2-16,4 3 2 15,5-3-12-15,5 1-3 16,0 2-1-16,0 0-1 16,2 0 0-16,0-1-3 15,-1-2-1-15,-4-1 1 16,3-2 2-16,0-2 0 15,2 2-2-15,3 1 3 16,2-1-3-16,1 1 1 0,1 4 2 16,-2-2 6-16,0 3-4 15,-4 0 5-15,-4 0-7 16,-5 0 1-16,-5 0-2 16,-1 0-1-16,5 0-2 15,5-2 2-15,9-10 1 16,2 2-2-16,9 1 0 15,0 2 4-15,-3 3-4 16,3 1 0-16,-7-2 3 16,-4 3-1-16,-2 0-2 15,-10 2-3-15,1 0 3 0,-5 0 1 16,0 0-1 0,-3 0 0-16,4 0 0 0,-1 0 2 15,2 0 1-15,3 0 1 16,3 0-3-16,2-4 0 15,-1-2-1-15,-3 0 3 16,2 1-2-16,-6-1-2 16,3 4 1-16,-1-3 0 15,0 1 0-15,1 0 2 16,-1 2-1-16,1 2-1 16,-1-4 0-16,2 2 2 15,-7-2-2-15,-1 0 0 16,-2 0 0-16,-1 4 1 15,2-6-1-15,4 2 1 16,7-2-1-16,2-1 0 16,4 0-1-16,0-1 1 0,-1 2 0 15,-4 0 0-15,-3 2-1 16,4 1-2-16,-8 0 0 16,1 1 3-16,-6-1 0 15,-1 2 0-15,-5 1 0 16,0-1 0-16,0-2 1 15,3-3-1-15,4-2-1 16,6-5 1-16,6 0 0 16,-2 1 0-16,6 0 0 0,-5 2 0 15,-4 1 0 1,-4 3 0-16,-9 5 1 16,-8 1-1-16,-5 0 0 15,-6 0 2-15,-5 0 1 0,4 0 0 16,-1 0 1-16,5 0 10 15,-1 0 6-15,5 0-1 16,1 0-7-16,-4 0-6 16,1 0-4-16,-7 0-1 15,-2 0-1-15,-5 0 1 16,-4 0-2-16,0 0-2 16,0 0-4-16,0 0-19 15,0-2-56-15,-15-2-153 16,-8 1-291-16</inkml:trace>
  <inkml:trace contextRef="#ctx0" brushRef="#br0" timeOffset="63230.87">22171 13316 542 0,'0'0'249'15,"0"0"-210"-15,0 0 79 16,0 0-31-16,0 0-65 16,0 0-15-16,0 0 17 15,0 0-6-15,21 0 14 16,2-1 14-16,8-2-1 15,3 0-14-15,7 3-6 16,3-2-17-16,12 2-8 16,2-2 3-16,2-5-3 0,-2 3 1 15,-10-1-3 1,-12 0 5-16,-16 5-3 0,-9-1 2 16,-11 1-1-1,0 0 3-15,0-3-4 0,-9 3-5 16,-15 0-47-16,-2 0-125 15,3-5-157-15,9-4-261 16</inkml:trace>
  <inkml:trace contextRef="#ctx0" brushRef="#br0" timeOffset="63972.56">22664 13118 804 0,'0'0'135'0,"0"0"-55"15,0 0 70-15,0 0-94 16,0 0-52-16,0 0 3 16,10 12 2-16,2-8 20 15,-3 2-5-15,-1 0-4 16,-1 4-2-16,2 2 4 16,-2 4-3-16,-1 8-2 15,1 7-6-15,-5 5-4 16,0 4-7-16,-2 2 1 15,0 0-1-15,0-4 0 16,0-4 0-16,0-8 3 16,0-7-3-16,0-8 3 15,0-5-3-15,0-6 0 16,0 0-5-16,0 0-7 16,0-10 0-16,0-11 9 0,0-12-1 15,0-1 4-15,-2-2 1 16,0-4 0-16,-5-3-1 15,3-1 1-15,0 2-1 16,-1 2 5-16,1 6-9 16,-1 5 8-16,3 2-4 15,-3 10 0-15,3 2 0 16,2 11-1-16,-2 2 1 16,2 2-5-16,0 0 5 15,0 0-1-15,0 0-10 0,0 0 7 16,2 6-1-1,14 4 4-15,4 2 1 16,4-2 0-16,1 2 2 16,2 0-2-16,2 0 0 0,0 0 1 15,2 0-1-15,-2 0 0 16,-5 2 0-16,-4 0 0 16,-4-3 1-16,-7 0-1 15,-2 0 0-15,-3-4-1 16,-2 4-5-16,-2-4 6 15,0 4 0-15,0 0 0 16,0 2 8-16,-11 5-6 16,-11 2 4-16,-7 1-5 15,-3 4 1-15,-1 1 0 16,2-2 2-16,4-2-3 0,8-6-2 16,7-2 0-1,5-6-3-15,5-6-22 0,2-2-40 16,0 0-71-16,5 0-170 15,17-18-67-15</inkml:trace>
  <inkml:trace contextRef="#ctx0" brushRef="#br0" timeOffset="64656.81">23366 13447 323 0,'0'0'454'0,"0"0"-394"0,0 0 25 16,0 0 17-16,0 0-73 15,0 0-1-15,23-12 67 16,-15-7-2-16,-4-2-25 16,0-8-11-16,-4-6-14 15,0-7-14-15,0-13-9 0,0-15-11 16,-4-16-9-16,0-10 1 16,4 1-1-1,0 14-3-15,0 22-2 0,0 23 3 16,0 18 1-16,0 16 0 15,0 2-3-15,0 2-4 16,11 30-14-16,7 9 22 16,1 12 1-16,4 4 1 15,-3 3-1-15,-3 1 1 16,2 6-2-16,-4-7 2 16,1-6 0-16,1-10-2 15,-3-13-2-15,1-13 0 16,-3-12 2-16,-1-6-5 0,5-8-6 15,-1-33 10 1,1-15-3-16,-1-12-8 0,-1-6-3 16,-3 8-8-16,-3 16 4 15,1 19 18-15,-2 17 1 16,0 13 0-16,-1 1-8 16,8 14-1-16,-1 23 9 15,0 14 8-15,1 9 0 16,-10 1 3-16,-1 2-4 15,1-3-5-15,-2-8-2 16,4-9-4-16,6-11-42 16,1-16-60-16,8-14-158 15,1-2-69-15,2-14-80 16</inkml:trace>
  <inkml:trace contextRef="#ctx0" brushRef="#br0" timeOffset="65029.52">24116 13156 646 0,'0'0'104'0,"0"0"57"0,0 0-10 15,0 0-79-15,0 0-24 16,0 0-3-16,-127 28-13 16,105-4-4-16,7 4 5 0,1 5-15 15,9 0-4 1,5-1-5-16,0 0-9 0,2-5-2 15,21-6-14-15,6-14-23 16,7-7-12-16,1 0 0 16,-4-13 4-16,-6-8-11 15,-11 3 1-15,-11-2 15 16,-5 5 17-16,0 2 11 16,-7 1 13-16,-13 5 2 15,-5 3 3-15,-4 4 1 16,2 0-3-16,8 0-2 15,3 0 0-15,11 0-3 16,5 0-11-16,0-5-56 16,11-22-35-16,20-17-7 15,8-12-84-15,3-6-130 16</inkml:trace>
  <inkml:trace contextRef="#ctx0" brushRef="#br0" timeOffset="65272.58">24310 12581 388 0,'0'0'291'0,"0"0"-159"16,0 0-10-16,0 104-2 15,0-44-36-15,0 9-23 16,2 4-8-16,5 10-7 16,0 5 1-16,-3 2-10 15,-2-4-4-15,0-5-5 16,0-13-13-16,3-14-15 15,2-14-3-15,2-15-22 0,-1-16-32 16,6-9-47-16,2-16-78 16,-3-30-20-16,0-14-38 15,-8-13-141-15</inkml:trace>
  <inkml:trace contextRef="#ctx0" brushRef="#br0" timeOffset="65673.98">24448 12843 562 0,'0'0'225'15,"15"129"-159"1,-1-60 101-16,-1 2-37 16,1 0-87-16,-3-6 2 15,-5-2 7-15,-1-8-7 0,-3-6-16 16,-2-11-15-16,0-14 1 15,0-12-12-15,3-10-3 16,-1-2-3-16,2 0-21 16,1-22-7-16,1-8 3 15,3-8 0-15,5 2 10 16,3 4 14-16,3 4 4 16,-1 6 0-16,0 10 0 15,-1 6-2-15,3 6 2 16,-4 0 2-16,3 7 8 0,-4 18 13 15,-5 3 10-15,-2 6-6 16,-5-4-10-16,-2-3-6 16,-2-8-10-16,3-9-1 15,-1-6-36-15,0-4-54 16,7-2-126-16,2-26-160 16,2-4 77-16</inkml:trace>
  <inkml:trace contextRef="#ctx0" brushRef="#br0" timeOffset="65946.17">24943 13194 509 0,'0'0'291'0,"0"0"-212"0,0 0 69 16,0 0-58-16,0 0-60 16,0 0-1-16,-100 83-11 15,88-48 12-15,10-2 13 16,2-3-8-16,0-8-9 15,6-8-15-15,13-6-9 16,7-8-2-16,6 0-4 16,3-16-7-16,1-12-22 15,-7-4-25-15,-7 0-46 16,-9 1-65-16,-9 4-39 16,-4 2-154-16</inkml:trace>
  <inkml:trace contextRef="#ctx0" brushRef="#br0" timeOffset="66338.6">24943 13194 521 0,'149'60'356'15,"-147"-25"-309"-15,3-2 117 16,-1 0-53-16,3-5-81 16,0-6-2-16,-1-8 2 15,-3-6-7-15,-1-6-7 16,-2-2-10-16,0 0-6 15,0-8-4-15,0-22-6 16,0-12-4-16,2-6 8 16,9 1-9-16,3 5 3 15,-1 8 12-15,5 9 1 16,-3 2-1-16,-1 7 0 0,1 6 0 16,-3 3 1-1,1 7 1-15,-5 0 6 0,0 9 4 16,-2 12 10-16,-2 5-1 15,-4 4-3-15,0 1-3 16,0 2-9-16,0-2 8 16,0-2-8-16,0-3-1 15,0-2-3-15,0-4-2 16,9-6 0-16,3-4-2 16,-3-3-10-16,1-7-32 15,6 0-15-15,-1-19-54 16,2-15-114-16,2-5-112 15</inkml:trace>
  <inkml:trace contextRef="#ctx0" brushRef="#br0" timeOffset="66547.36">25493 13120 423 0,'0'0'219'0,"0"0"-85"15,0 0 25-15,0 0-67 16,0 0-14-16,0 105 1 15,0-69-15-15,0-3-22 16,5 1-14-16,1-5-14 0,3-11-14 16,5-6-16-1,-1-12-58-15,5 0-146 16,4-28-125-16,0-12-99 16</inkml:trace>
  <inkml:trace contextRef="#ctx0" brushRef="#br0" timeOffset="66839.14">25720 13122 198 0,'0'0'436'16,"0"0"-256"-16,0 0-15 16,0 0-24-16,0 0-91 15,0 0-14-15,-27 92 4 16,17-62-5-16,1 1-5 16,-1-4-9-16,6-4-9 15,4-9-5-15,0-6-7 16,0-6-5-16,6-2-12 15,11 0 4-15,5-15-9 0,0-4 7 16,0-2-11 0,-1 7-5-16,-6 9 23 0,1 5 8 15,-1 0 0-15,1 9 21 16,1 14 14-16,1 3-1 16,1-2-17-16,0-4-11 15,-1-8-6-15,-3-10-18 16,-1-2-61-16,-9-20-147 15,-5-20-108-15</inkml:trace>
  <inkml:trace contextRef="#ctx0" brushRef="#br0" timeOffset="67013.57">25335 12787 1002 0,'0'0'77'0,"0"0"-42"16,0 0-1-16,0 0-34 16,0 0-134-16,0 0-290 15</inkml:trace>
  <inkml:trace contextRef="#ctx0" brushRef="#br0" timeOffset="67873.28">26647 13116 277 0,'0'0'212'0,"0"0"-189"0,0 0 109 15,0 0 42-15,0 0-93 16,0 0-17-16,0 0 5 16,45-86 3-16,-45 84-2 15,0 2-13-15,0-2-2 16,0 0 0-16,-20 2-24 15,-7 0-20-15,-4 0-11 16,-1 20-1-16,1 8-2 16,2 2 3-16,5 4-3 15,4 1 0-15,4 1 3 16,7 1 1-16,7-3-1 16,2 0-1-16,0-7-2 15,15-7-3-15,22-13-11 16,9-7-12-16,10 0 3 0,9-27-18 15,-3-11-13 1,-8-6-51-16,-10-2-44 0,-11 3-101 16,-10 5-42-16</inkml:trace>
  <inkml:trace contextRef="#ctx0" brushRef="#br0" timeOffset="68151.7">26959 12990 262 0,'0'0'258'16,"0"0"-114"-16,0 0 12 16,0 0-39-16,0 0-11 15,0 0-3-15,-7 50-50 0,-6-20-16 16,-3 8-18-16,1 2-2 16,3 1 1-16,6-3-17 15,4-4 4-15,2-6-5 16,0-12 0-16,0-5-6 15,11-11-49-15,13 0-46 16,7-22-11-16,3-19 30 16,-3-12 4-16,-4-7-47 15,-11-2-15-15,-5 10-59 16,-9 17-88-16</inkml:trace>
  <inkml:trace contextRef="#ctx0" brushRef="#br0" timeOffset="68526.34">27100 13146 168 0,'4'20'113'16,"0"-2"-50"0,6-4-23-16,1 0 38 0,-1-1-16 15,0-4 3-15,-6 0 6 16,1-5 15-16,-3-4 1 16,-2 0-21-16,2 0-6 15,2 0-60-15,7-3-10 16,3-16 10-16,-1-8 19 15,5-5-16-15,-5-1 5 16,-1 2 4-16,-4 3-12 0,-1 6-2 16,3 6 2-1,0 6 0-15,1 8-2 0,3 2-10 16,3 0 3 0,-1 26 9-16,2 8 4 0,-4 6 16 15,-8 2 17-15,-6-1 0 16,0-5 1-16,0-10-1 15,0-2-29-15,0-12-8 16,-4-8-9-16,-3-4-54 16,0-4-38-16,5-26-139 15,2-15-135-15</inkml:trace>
  <inkml:trace contextRef="#ctx0" brushRef="#br0" timeOffset="69059.89">27445 12403 551 0,'0'0'148'0,"0"0"-95"0,0 125 56 15,4-60-30-15,8 6-41 16,-4 2 10-16,-1 8 16 15,-3-2-8-15,-2 0-19 16,-2-3-17-16,0-1-12 16,0-12 1-16,0-13-9 0,-6-15-1 15,6-19-13-15,0-9-21 16,0-7-32-16,0 0-22 16,0 0 76-16,0 0 13 15,0 0 3-15,0 0 1 16,0-15-3-16,14-14-1 15,7-4 4-15,4-4-2 16,-2 3 0-16,-1 4-3 16,-5 6 2-16,-3 4-1 15,-3 8 1-15,-4 4-1 16,-1 6 0-16,-2 2-1 16,2 0 3-16,0 0 9 15,1 18 39-15,-1 4 0 0,-4 4 2 16,0 0-25-1,-2 0 1-15,0 0-11 0,0 3-3 16,0 1 3-16,0-3-7 16,0-2 8-16,0-7-12 15,0-8-6-15,0-4-15 16,0-6-48-16,0 0-122 16,8-27-145-16,3-17 12 15</inkml:trace>
  <inkml:trace contextRef="#ctx0" brushRef="#br0" timeOffset="69462.91">27817 13050 328 0,'0'0'346'0,"0"0"-244"0,0 0 39 15,0 0-28-15,18 112-40 16,-9-80-13-16,-1-4-10 15,-2-3-15-15,-4-6 3 16,-2-7-10-16,0-6-16 16,0-6-12-16,0 0-6 15,0 0-18-15,0-4-13 16,0-18-7-16,2-11 17 16,4-6 1-16,3 1-7 15,5 4 3-15,-3 6 10 16,2 8-6-16,3 4-8 0,-1 10 1 15,3 6 31 1,0 0-3-16,-1 3 5 0,2 22 13 16,-8 7 20-16,-5 5 6 15,-6 5 17-15,0-7-38 16,0-2 8-16,0-13-18 16,0-7-8-16,0-8-24 15,0-5-68-15,0 0-80 16,-2-18-181-16</inkml:trace>
  <inkml:trace contextRef="#ctx0" brushRef="#br0" timeOffset="69795.35">28140 13022 594 0,'0'0'159'0,"0"0"-52"0,0 0 15 16,0 0-18-16,0 106-22 16,0-74-22-16,0 2-11 15,0-6-22-15,5-3-5 16,1-10-22-16,5-5 0 16,5-5-9-16,4-5 9 15,4 0 0-15,5-12-1 0,-2-14 1 16,-2-2 0-1,-7-3-5-15,-7-3-12 0,-3 0 2 16,-6 2-6 0,-2 4-7-16,0 6-4 0,0 4-15 15,-12 3-56-15,-11 8 8 16,0 6-10-16,2 1-42 16,3 0-80-16</inkml:trace>
  <inkml:trace contextRef="#ctx0" brushRef="#br0" timeOffset="70218.8">28554 13014 224 0,'0'0'469'15,"0"0"-337"-15,0 0 6 16,0 0 3-16,0 0-82 16,0 0-30-16,-53 27 3 15,21 2-15-15,3 9-10 16,8 2-3-16,5-2 23 16,11-6-18-16,5-10-1 15,0-8-8-15,3-10-9 16,17-4-5-16,5 0-6 0,6-15 1 15,4-14 15-15,-4 5-5 16,-4 6 5-16,-7 12 4 16,-4 6 0-16,-5 11 15 15,3 19 21-15,-4 3-2 16,-1-1-15-16,-3-7-5 16,0-10-11-16,-2-8-3 15,-2-7-33-15,3 0-39 16,-5-17-124-16,0-14-23 15,0-7-114-15</inkml:trace>
  <inkml:trace contextRef="#ctx0" brushRef="#br0" timeOffset="70474.17">27625 12839 625 0,'0'0'125'0,"0"0"-99"0,0 0 54 15,0 0-62-15,121-52-18 0,-104 36-65 16,-10 4-120-16,-7 5-112 15</inkml:trace>
  <inkml:trace contextRef="#ctx0" brushRef="#br0" timeOffset="70940.21">27218 12775 64 0,'0'0'515'16,"0"0"-467"-16,0 0 21 0,0 0 92 15,0 0-56 1,0 0-3-16,131-44 1 0,-66 22-29 16,15-6-38-16,12-2-21 15,-3 1-13-15,-12 6-2 16,-14 5-9-16,-18 8-104 16,-19 5-147-16,-21 5-186 15</inkml:trace>
  <inkml:trace contextRef="#ctx0" brushRef="#br0" timeOffset="90999.09">13283 9101 148 0,'0'0'234'0,"0"0"-195"15,0 0 10-15,0 0 15 16,0 0-38-16,0 0-24 16,0 0-2-16,-13 3 17 15,13-3 25-15,0 0 19 16,0 0 14-16,0 0-4 16,0 0-15-16,0 0-4 15,0 0-11-15,0 0-17 0,0 0 2 16,0 0-7-16,0 0-1 15,0 0 3-15,0 0-17 16,0 0 12-16,0 0 5 16,-2 0 4-16,2 2 5 15,0 20-12-15,0 7-11 16,0 10 8-16,0 3-6 16,0 2-2-16,0-2-2 15,0 2 1-15,0 6 4 16,0 4-4-16,0 5-1 0,0 1 0 15,0-2 1 1,0 0 1-16,2-5 0 0,-2-7 2 16,2-9 1-16,-2-8-9 15,2-9 1-15,0-8 1 16,-2-9-1-16,3-1-1 16,-3-2-1-16,0 0 0 15,0 0 5-15,0 0-3 16,4-26 4-16,-2-10 1 15,3-10 1-15,0-12-6 16,-3-10 1-16,0-6-2 16,2-8 0-16,-2 1-1 15,1 3-1-15,-3 6 1 16,0 4 0-16,0 8 3 16,0 7-2-16,0 9-1 15,0 13-3-15,0 6 3 0,0 11 1 16,0 4-1-16,0 3 2 15,0 5-5-15,0-1 2 16,0 3 1-16,0 0 0 16,0 0 0-16,0 0-1 15,0 0-1-15,0 0-5 16,0 12 2-16,0 15 4 16,-5 13 1-16,3 11 0 15,-4 8 2-15,1 5-4 16,0 6 5-16,3 6 0 15,2 8-3-15,0 5 0 0,0 0 1 16,0-3-1 0,0-4 0-16,0-10 1 0,0-6 0 15,0-11-1-15,0-16 1 16,0-9 1-16,0-18-1 16,0-8 2-16,0-4-3 15,0-2-8-15,0-36 3 16,0-22 5-16,0-22 1 15,0-11-1-15,0-5 3 16,0 2-4-16,-7 4 3 16,3 6-4-16,-4 9 2 15,0 11-2-15,-1 10 0 16,3 6-1-16,-1 6 1 16,1 7-1-16,3 10-3 15,-1 6-3-15,1 10 2 0,3 2 2 16,-2 5 4-16,2 4 0 15,0 0-1-15,0 4-4 16,0 26 4-16,0 14 4 16,0 21 0-16,0 7-2 15,0 8 0-15,0 6 5 16,0 1-5-16,0 3 0 16,2-6 1-16,1-10 5 15,-1-7-6-15,0-20 3 16,-2-14-2-16,0-18-1 15,3-13-3-15,-1-2-3 16,2-26-3-16,3-29 9 16,2-28 0-16,-3-15 0 0,2-5-6 15,-6 3 0-15,-2 12 6 16,0 8 0-16,0 8-2 16,0 14 5-16,0 13-5 15,0 15 4-15,-2 15-2 16,-1 10 0-16,1 5-4 15,-1 0 1-15,-1 5 2 16,2 21 0-16,-1 14-2 16,1 12 1-16,2 10 4 15,0 3-1-15,0 8-1 16,0 3 2-16,0 5-4 16,0 3 4-16,0 2 0 15,0 0 0-15,0-4-2 16,-6-2-1-16,-5-13-2 0,-7-15 3 15,0-8-56-15,-2-18-132 16,-2-21-121-16</inkml:trace>
  <inkml:trace contextRef="#ctx0" brushRef="#br0" timeOffset="131462.96">22437 8988 176 0,'0'0'109'0,"0"0"-94"0,0 0 2 15,0 0 86-15,0 0-25 16,0 0-24-16,0 0-30 15,0 0 9-15,-41 13 7 16,41-13 1-16,0 0 5 16,0 0 15-16,-2 0 16 15,2 0 5-15,0 0 5 16,0 0-11-16,0 0-22 16,0 0-16-16,0 0-13 15,0 0-6-15,0 0-6 16,0 0-12-16,0 0 12 0,16 2 2 15,7 1 4-15,9 1 2 16,2-2-10-16,4 2 6 16,1 1-11-16,1 2 4 15,3-2 0-15,-3 1-3 16,0 1-1-16,-2-2 3 16,-2 0-1-16,-3 1 2 15,-6-5-1-15,0 4-1 16,1-2-6-16,-1 0 1 15,4 1 3-15,2 1-2 16,4 4-4-16,3-4 11 0,0 2-5 16,2-4-1-1,-2 2 2-15,-2 1-6 0,0-2 4 16,0 4-3-16,0-2-1 16,-3 2 1-16,1-1 0 15,-1-1 0-15,1 0-1 16,0 3 1-16,-2-3-1 15,-1-2-1-15,5 0 0 16,1 0 0-16,11-2 0 16,-2-2 2-16,2 0-1 15,-1 0-1-15,-3 0-1 16,0 0 1-16,-4 0-3 16,-3-4 1-16,2 2 2 15,-1 0 1-15,-2 0-1 0,7 0 0 16,1-2-1-16,3 0 2 15,4 0-1-15,-3-2 1 16,-5 1-1-16,-1 2 0 16,-4 0-2-16,3 1 2 15,3-3 4-15,3 1-4 16,2 0 0-16,0-2 0 16,1 0 0-16,-1-2 1 15,-2-2-1-15,-3 0 0 16,4 0 0-16,-3-2 0 15,1 1 2-15,2 4-2 16,-8 1 0-16,1 3-2 16,-6 2 4-16,1-3-3 0,2 1 1 15,1 2 0-15,1-4 0 16,5 1 0-16,-1 0 3 16,4 0-3-16,0-1-1 15,0 1 1-15,1-2-4 16,-2-1 4-16,-2 0-2 15,-5 0 2-15,-2 3-1 16,-2 2 0-16,2-1 1 16,4 3 0-16,6 0 0 15,3-1 0-15,0 0 0 16,1-4 0-16,0 5 0 16,-6 0 0-16,1 0 0 0,-1 0-3 15,-6 0 4 1,0-1-1-16,-2 1 0 0,-4 0-1 15,2 0 0-15,-1 0 1 16,6 0 0-16,1 0 2 16,4 0-2-16,0 0-1 15,1 0 1-15,0 0 1 16,-4 0-1-16,-1 0-2 16,-6 0 2-16,2 0 0 15,2 0-2-15,4 3 2 16,-2 2 0-16,5 0 1 15,-3 3-1-15,4-4 0 16,-4 2 0-16,-1 1 0 16,-5-3 0-16,0-1-3 0,3 0 3 15,-1-1 0-15,2-2-4 16,-1 0 1 0,-3 0 1-16,-5 0 1 0,-2 0 0 15,-4 1 0-15,3 1 1 16,-3 1-1-16,4-2 1 15,3-1 0-15,2 0 0 16,0 0 0-16,-3 0-1 16,1 0 1-16,-5 3 1 15,-4-2 0-15,-5 3-2 16,-7 2 1-16,-3-2 0 0,-3-1-1 16,-5 1 1-1,3-3 1-15,0 1-1 0,0 2 0 16,-3-4 0-16,2 3 0 15,-1-1 0-15,-3-2 0 16,3 0 1-16,-3 0-1 16,0 0 0-16,1 0 1 15,-3 0-2-15,0 0 1 16,0 0-2-16,0 0-7 16,0 0-14-16,0 0-17 15,0 0-25-15,-12 0-77 16,-22 0-355-16</inkml:trace>
  <inkml:trace contextRef="#ctx0" brushRef="#br0" timeOffset="145793.53">22292 8779 41 0,'0'0'19'16,"0"0"-12"-16,0 0 13 16,0 0-3-16,0 0-10 15,0 0 14-15,0 0 8 16,-19 78 13-16,19-74-16 15,0-4 1-15,0 2-1 16,0-2-12-16,0 0-5 16,0 0-5-16,0 0 7 0,0 0-8 15,0 5 4-15,0-2 0 16,0 5-5-16,0-2 3 16,0 2-4-16,0 0-1 15,0-4 1-15,0 3-1 16,0-4-1-16,2 0 1 15,3 3 5-15,-5 1-2 16,3 3 20-16,-3 2 20 16,2-2 0-16,-2 3 6 15,2-1-9-15,-2-3-9 16,0 0-3-16,0-3-2 16,2-2 10-16,-2-2 7 15,3-1 14-15,-3-1 19 16,0 2 4-16,0-2 7 0,0 0-26 15,0-3-9-15,0-22-27 16,0-5-6-16,0-12-14 16,0-4 6-16,0-5-8 15,0-6 5-15,2 1-7 16,0-2 11-16,0 1-11 16,2 5 6-16,-2 7-7 15,3 2 8-15,0 5 2 16,-1 3-3-16,5-1-2 15,0 1 2-15,2-2-3 16,-2 4 1-16,-3 0 6 16,1 3-10-16,-3 2 3 0,4 3 2 15,-6 8-5-15,0 7 7 16,0 6-7-16,-2 0 6 16,2 4 1-16,-2 0 1 15,0 0-2-15,0 0-3 16,0 0 2-16,0 0-6 15,0 0 0-15,0 0 1 16,0 0 0-16,0 0-1 16,3 0-2-16,-3 0 1 15,0 0-3-15,4 0 4 16,0 0 0-16,0 0 2 16,6-3 2-16,-1 1 0 15,1 1 0-15,7 1-2 0,3 0 4 16,11 0-2-1,2 0 0-15,5 0 1 0,0 0-2 16,2 0-1 0,3 0-2-16,1 0 3 0,1 0-2 15,1 0 5-15,-3 0 1 16,1 0-2-16,-4 0-1 16,3 0-2-16,-1 0-1 15,0-4 4-15,3 2-5 16,-5-2 1-16,1 3 2 15,-4-2-2-15,-1 1 1 16,-1 0-1-16,1 2 0 0,-1-2 0 16,2 0-1-1,-4 0 2-15,5-4-2 0,1-2 1 16,4-1 0-16,4 0-1 16,0-1 1-16,-1-1-1 15,-1 4 2-15,-1-1-2 16,4-3-1-16,-2 1 0 15,-4 1-1-15,-1 0 2 16,-1 2 0-16,-7 1 0 16,4 0-1-16,-3 2-2 15,2-2 3-15,4-1-1 16,4 2 3-16,4-1-2 16,3-1 0-16,0 1 1 15,2-2-1-15,-1 3 0 0,1-4 0 16,0 1 1-16,1 0-1 15,0-1 0 1,-1-2 1-16,3 2-1 0,-1 0 0 16,1 2 0-16,-1 4-1 15,-1 3 1-15,0 0 0 16,-3 0-1-16,0 0 1 16,-4 0 0-16,-1 0 0 15,0 0-3-15,-7 0 3 16,6 0 1-16,-3 0-1 15,3 0 0-15,4 0 0 0,3 0 3 16,-2 0-3 0,2 0-1-16,-3 0 0 0,-5 0 0 15,0 0 1-15,1 0-1 16,0-5 0 0,4-1-1-16,3-5 2 0,0 3 0 15,-2-2 0-15,-4 3 1 16,-1 2-1-16,-7-1 0 15,-1 5-1-15,-3-1 2 16,-5 2-2-16,-2 0 2 16,-5 0-1-16,5 0 0 15,0 0-1-15,2 0 1 16,6 0 0-16,1 0 0 16,4 0-1-16,-3 0-4 15,2 0 2-15,-3 0 2 16,-5 0-4-16,2 0 4 0,-6 0 1 15,0 2 0-15,-3 2 1 16,0-1-1-16,1-2 0 16,0 2-1-16,-1-3 0 15,5 0 1-15,5 0-1 16,6 0-3-16,-1 0 0 16,0 0 1-16,1 0-3 15,-7 0 1-15,0 1 3 16,-1 2 1-16,-8 1 0 15,3-2-2-15,-3 0 3 16,1 0-1-16,2 0 1 0,-3 0 0 16,1-2-1-16,-3 0 4 15,0 2-4-15,-2-2 1 16,-2 0-1 0,0 0-5-16,-3 0 6 15,1 0-1-15,2 0-1 0,4 0-1 16,5-2 3-16,2-2 0 15,0 2-1-15,-4 2-5 16,-3 0 2-16,0 0-5 16,-2 0 3-16,0 0 2 15,0 0 2-15,-2 0 2 16,-1 0 1-16,-3 0-1 16,-1 2 0-16,3 0-1 15,-1 2 1-15,2 2-2 16,0-2 2-16,-1 0 0 0,-3 5-3 15,1-2 2 1,-3 3-8-16,2 4 4 0,-4 2 2 16,2 2 2-16,-3 0-1 15,2 3 1-15,-1 0 1 16,-3 0 1-16,1 1 0 16,0 0 0-16,0-2-1 15,1 3 0-15,-3 4-1 16,0 1 0-16,-3 5 1 15,-2-4 0-15,0 4 1 16,0-1 0-16,0-1 1 16,-2-1 1-16,-6 1-3 0,4-3 1 15,0-3 0 1,2 2-1-16,-1-1 0 0,1-4 0 16,0 2 2-16,0-2 1 15,-3 1 1-15,0 7-1 16,3-1-1-16,0 1 2 15,-2 0-3-15,2-2 2 16,-1 3-3-16,3-8 1 16,-2 1 0-16,2-1-1 15,0-4 0-15,0-2-1 16,0-1 1-16,0 1 0 16,0-3 1-16,0 3-1 15,0-1 0-15,5 0 0 0,-3-2 0 16,2 0-2-1,0 0-3-15,-2-4 0 0,4-4-1 16,-4-4-3 0,-2-2-4-16,2 0-8 0,-2 0-7 15,2 0-12-15,3 0-25 16,10 0-92-16,7 0-120 16,9 0-149-16</inkml:trace>
  <inkml:trace contextRef="#ctx0" brushRef="#br0" timeOffset="164314.99">862 15383 252 0,'0'0'357'0,"0"0"-339"15,0 0 3 1,0 0 98-16,0 0-58 0,0 0-50 15,0 0-7-15,11-9 0 16,-9 9 22-16,3 0 13 16,-1 0 16-16,1-4 5 15,-3 4-3-15,4 0-9 16,1 0-16-16,5 0-9 16,0 0 1-16,2 0-15 15,6 0 2-15,2 0-4 16,1 0 3-16,-2 0 5 15,0 0-10-15,-8 0-2 0,1 0 1 16,-6 0 3-16,-3 0-3 16,0 0 0-16,-5 0 4 15,2 0-2 1,-2 0 3-16,0 0 0 0,0 0 1 16,0 0-2-16,0 0 4 15,0 0-3-15,0 0 0 16,0 0 1-16,0 0-1 15,0 0 2-15,-10 0-6 16,-9 0-5-16,-8 0-1 16,0 0 0-16,-4 0-5 0,2 0-1 15,4 4 6 1,8 1 1-16,-1-1-2 0,9-4 4 16,0 0-5-1,4 0 4-15,5 0-2 0,-2 0 1 16,2 0-4-16,0 0-5 15,0 0-1-15,0 1 1 16,0-1-3-16,0 0 4 16,0 0-6-16,0 0 3 15,0 0-14-15,0 0-15 16,0 0-37-16,0 0-100 16,7 2-56-16,2 2-188 15</inkml:trace>
  <inkml:trace contextRef="#ctx0" brushRef="#br0" timeOffset="165141.79">1689 14897 235 0,'0'0'213'0,"0"0"-181"0,0 0 10 0,0 0 30 16,0 0-42 0,0 0-13-16,6-18 1 0,-4 16 52 15,-2 2 6-15,2 0-11 16,0 0 4-16,-2 0 6 16,0 0-6-16,0 0-23 15,0 0-25-15,0 18 3 16,0 5-7-16,0 8-6 15,-6-8-8-15,0 0 4 16,-1-6 0-16,2-2-5 16,3-9-1-16,2-4 1 15,0-2-2-15,0 0 0 16,0 0-18-16,0 0-8 0,0-14-6 16,0-3 31-1,2-10-1-15,10-1 2 0,0 1 3 16,-2 2-3-16,-1 7 0 15,-3 7 2-15,-4 8-2 16,0 3 1-16,-2 0-1 16,0 0 0-16,0 0 4 15,0 6 15-15,0 11-5 16,0 10-5-16,-8 3-4 16,-6 2-5-16,1-1 1 0,0-10-2 15,1-1-24 1,4-8-18-16,1-7-22 0,3-5-35 15,-1 0-30 1,0-1-60-16,1-17 27 0,2-8-14 16,0 0-19-16</inkml:trace>
  <inkml:trace contextRef="#ctx0" brushRef="#br0" timeOffset="165716.94">1585 14757 292 0,'0'0'184'0,"0"0"-180"0,0 0 38 16,0 0 19-16,0 0-40 16,0 0-17-16,0-3 5 15,0 3 36-15,0 0 24 16,0 0 8-16,0 0-3 0,0 0-7 15,0 0 4-15,-2 0-12 16,-9 23-40-16,-4 7-19 16,-3 4 3-16,5-1 0 15,1-2-2-15,4-9 0 16,1-8 9-16,7-6-9 16,-2-8-1-16,2 0 0 15,0 0-12-15,0-10-38 16,0-18 29-16,15-6 21 15,3-9 8-15,4 3-4 16,-4 3-2-16,-7 7 1 16,-1 11-1-16,-6 5-1 15,-2 11 1-15,-2 3 7 16,0 0 12-16,0 0 5 0,0 13 5 16,-2 10-25-1,-12-2-6-15,-1 3-18 0,1-3-43 16,-1-3-68-16,1-14-155 15</inkml:trace>
  <inkml:trace contextRef="#ctx0" brushRef="#br0" timeOffset="170056.87">2379 14905 753 0,'0'0'76'16,"0"0"-36"-16,0 0 69 15,0 0-71-15,0 0-36 16,0 0-1-16,0 0 9 16,18 22 20-16,-7-4 15 15,1-1 9-15,-2 10-3 0,3 9-4 16,1 10-8 0,1 8-17-16,1 12-6 15,0 5-7-15,2-7-4 16,2-3-5-16,4-4 6 0,-2-11 1 15,1-9-5 1,-6-12-1-16,-3-12 0 0,-1-4-2 16,3-9-7-16,-1 0 5 15,8-3 3-15,2-25 4 16,4-8 2-16,-6-9 2 16,-2-3 9-16,-3-10 4 15,-7-8-13-15,-3-2 1 16,0-5-1-16,-2 7-6 0,-1 14 0 15,-3 16-1 1,0 13-1-16,-2 13 0 0,0 6 0 16,0 4-4-1,0 0-12-15,0 0-13 0,2 0-16 16,2 23-37-16,-1 12-26 16,4 4-116-16,2-3-141 15</inkml:trace>
  <inkml:trace contextRef="#ctx0" brushRef="#br0" timeOffset="170531.94">3099 15310 352 0,'0'0'184'0,"0"0"-160"0,0 0 146 16,0 0-50-16,0 0-61 15,0-114 4-15,0 104 17 16,0 6-5-16,0 4-12 16,-5 0-3-16,-10 0-15 15,-8 9-26-15,-2 18-6 16,2 1-8-16,2 12-5 16,8 0 0-16,8 4 0 15,5 0-2-15,0 0 0 16,0-8-1-16,14-9-8 15,5-8-1-15,6-11-13 0,4-8-11 16,0 0-7 0,2-8 7-16,-6-16 12 0,-2-2-7 15,-13 0 12-15,-5-2 6 16,-5 6 6-16,0 4 7 16,-9 5 2-16,-13 4 27 15,-1 5 0-15,1 4-2 16,-2 0-11-16,5 13 5 15,7 0-1-15,3 5-18 16,5 1-2-16,4-4-18 16,0-5-22-16,0-4-79 15,0-6-28-15,10-2-111 0,8-24-41 16</inkml:trace>
  <inkml:trace contextRef="#ctx0" brushRef="#br0" timeOffset="170627.54">3099 15310 769 0</inkml:trace>
  <inkml:trace contextRef="#ctx0" brushRef="#br0" timeOffset="170861.88">3099 15310 769 0,'142'73'76'0,"-138"-38"27"0,4-12 79 0,-2 0-118 0,-1-4-44 16,1-8-9-16,-2-7-5 16,-4-2-6-16,3-2-4 15,-3 0-17-15,2-2-18 16,3-19 23-16,-1-16 16 15,5-1 15-15,4 0-12 16,1 8-3-16,1 12-3 16,1 6 0-16,-3 12 2 0,1 0 1 15,-1 2 9-15,1 22 7 16,-3 6 8-16,-1 0-4 16,0-2-5-16,-6 0-6 15,-2-6-9-15,-2-7-2 16,0-8-15-16,0-3-43 15,0-4-100-15,0-4-87 16,0-18-116-16</inkml:trace>
  <inkml:trace contextRef="#ctx0" brushRef="#br0" timeOffset="171339.43">3663 15222 447 0,'0'0'271'15,"0"0"-192"-15,0 0 92 16,0 0-63-16,0 0-65 16,0 0-11-16,-23 24 1 15,6 2-11-15,1 8-8 16,1 1-2-16,3 3 1 16,5-3 7-16,5-9-7 15,2 7-6-15,0-12-7 16,11 1 0-16,11-11-5 15,5-9-1-15,5-2-17 0,-1-8 16 16,-4-23 4-16,-5-13 2 16,-11-12 1-16,-7-18 5 15,-4-15-4 1,-2-9 3-16,-18 4-1 0,-2 13-2 16,2 15-1-16,4 29 2 15,5 10-1-15,4 15-1 16,7 11 2-16,0 1 0 15,0 0-2-15,0 1-5 16,0 25-7-16,3 10 9 16,7 12 1-16,6 11 2 15,-3 9 0-15,3 6 3 0,-3 2 0 16,-1-3-3-16,1-11-15 16,-2-12-35-1,5-11-91-15,1-21-29 0,6-9-104 16,-1-9-182-16</inkml:trace>
  <inkml:trace contextRef="#ctx0" brushRef="#br0" timeOffset="171717.38">3985 15218 507 0,'0'0'134'0,"0"0"12"0,0 0 19 16,0 0-37-16,0 0-74 15,0 0 1-15,-50 48-4 16,29-21-14-16,6 4-14 0,5 1-2 16,4-4-16-16,6 2-2 15,0-4-3-15,4-4-10 16,19-7-5-16,6-6-12 16,0-9-13-16,4 0-5 15,-4 0-7-15,-2-18-14 16,-12 0-4-16,-5 1 22 15,-10 2 9-15,0 5 13 16,-10 2 26-16,-17 8 0 16,0 0 1-16,-4 0-1 0,5 0-6 15,4 8 6 1,4-2 4-16,7-2-1 16,6 1-3-16,5-5 0 0,0 0-16 15,0 0-61-15,11-17-37 16,12-2 10-16,2 6-58 15,-4 1-253-15</inkml:trace>
  <inkml:trace contextRef="#ctx0" brushRef="#br0" timeOffset="172017.06">4090 15362 252 0,'3'17'235'0,"-1"0"-91"16,2 1 44-16,0 1-68 15,1 2-32-15,0-7 1 16,-3 1-29-16,0-8-27 15,-2-3-23-15,0-4-10 0,0 0-14 16,0 0 2-16,0 0-11 16,0-10 2-16,0-6 21 15,0-11 18-15,5-6-5 16,1-1-3-16,3-3-10 16,5-2 2-16,-4 11 0 15,4 10-2-15,-1 9 1 16,-2 9 0-16,3 0 1 15,5 0 0-15,0 9-2 16,-3 5-30-16,-3-4-75 16,-7-2-99-16,-6-8-249 15</inkml:trace>
  <inkml:trace contextRef="#ctx0" brushRef="#br0" timeOffset="173188.67">4874 15333 424 0,'0'0'24'0,"0"0"43"0,0 0 17 16,0 0-68-16,0 0-16 15,0 0 2-15,0 0 1 16,21-17 0-16,-19 17 5 15,-2 0-5-15,0 0 2 16,0 0 20-16,0 0 0 16,0 0-4-16,0 0-1 15,0 0 2-15,0 0-9 16,0 0-6-16,2 0-1 0,-2 0 0 16,0 0 5-16,0 0 5 15,0 0 15-15,0 0-17 16,0 0-8-16,0 0-3 15,0 0 1-15,0 0 13 16,0 0 6-16,0 0-6 16,0 0 5-16,0 0 11 15,0 0 24-15,0 0-10 16,0 0-15-16,-13 4-23 16,-3 6-8-16,-1 3-1 0,1 8-6 15,3 2-13 1,-1 4 15-16,5-5 0 0,5 0-1 15,4-3 4-15,0-2-3 16,0-9-8-16,19 2-25 16,10-1 16-16,10-9-13 15,3 0-5-15,-5-5-10 16,-1-13-22-16,-7 0 2 16,-15 4-2-16,-10 6 11 15,-4-4-20-15,0 6 26 16,-14 6 52-16,-7 0 2 15,-4 0 13-15,-2 0 25 16,0 8-6-16,5 2-11 16,0 0 3-16,2-1-5 15,7-2-5-15,1 3-10 0,6-4-4 16,1 1-27-16,5-6-65 16,0-1-9-16,0 0-79 15</inkml:trace>
  <inkml:trace contextRef="#ctx0" brushRef="#br0" timeOffset="173475.67">4926 15025 511 0,'0'0'219'0,"0"0"-210"15,0 0 107-15,0 0-23 16,0 0-67-16,42-103-14 16,-26 82-5-16,-3 7-7 15,-1 6 0-15,-6 6-40 16,-4 2-69-16,-2 0-75 15,0 18-234-15</inkml:trace>
  <inkml:trace contextRef="#ctx0" brushRef="#br0" timeOffset="174005.47">5655 15286 338 0,'0'0'235'0,"0"0"-199"0,0 0 94 0,0 0-33 16,0 0-52-16,0 0 13 16,11 1 34-1,-5 14 20-15,3 3-19 0,0 5-17 16,0 13-22-16,-3-5-16 16,1 3-11-16,-2-1-14 15,-1-12-11-15,1-3-2 16,-1-7-12-16,-2-4-21 15,0-7-22-15,0 0-27 16,-2 0-57-16,0-7-89 16,0-20-123-16,0 0-182 15</inkml:trace>
  <inkml:trace contextRef="#ctx0" brushRef="#br0" timeOffset="174507.41">5819 15360 524 0,'7'30'326'0,"-1"3"-294"16,6-2 116 0,-1-2-1-16,0-4-104 0,-2 1 0 15,-2-12-9-15,-3-1-13 16,-2-13-18-16,0 0-3 16,-2 0-5-16,0 0-7 15,0-9-11-15,0-16 20 16,0-8 3-16,2 1 0 15,8 3-4-15,3 4-5 16,3 7 9-16,-1 11-3 0,-1 3 3 16,3 4 0-16,2 0 0 15,-2 4 5-15,-1 9 0 16,-3 1 8-16,-1-1 7 16,-6-6-7-16,-2-4 0 15,-1-3-13-15,-3 0-8 16,4 0-14-16,0-10-11 15,6-13 9-15,-2 2 24 16,-1 2 0-16,-1 9 0 16,2 10 6-16,-4 0-4 15,5 0 1-15,-3 12 3 16,6 12 20-16,-3 4-4 16,-1-1-12-16,-3 0 6 0,-3-1-16 15,0-8-10 1,0-9-31-16,-2-9-52 0,3 0-81 15,-3-9-139-15,0-17 18 16,2-6-4-16</inkml:trace>
  <inkml:trace contextRef="#ctx0" brushRef="#br0" timeOffset="174966.59">6272 15341 404 0,'0'0'179'0,"0"0"-55"0,0 0 52 0,44 121-86 16,-28-76-16-1,-3 0 10-15,3 5-18 0,-7-1-20 16,-1-5-9-16,-1-4 1 16,-5-4-10-16,0-8-19 15,-2-8-2-15,0-6-6 16,0-10-1-16,0-2-3 15,0-2-10-15,0 0-17 16,0-23 27-16,-11-10 0 16,-2-7 3-16,-1-8-1 15,4-10 1-15,1 0-5 16,2-9-1-16,7 3-8 16,0 3-1-16,0 4 1 15,0 3 6-15,7 8-1 0,4 12 3 16,-3 15-3-16,4 15-7 15,-1 4-2-15,7 13 6 16,2 14 9-16,2 9 2 16,-1 5 2-16,-4-2 4 15,-5-6 9-15,-4 1-5 16,-8-12-7-16,0-4-2 16,0-8-13-16,-4-6-47 15,-16-4-83-15,-1 0 8 16,0-10-40-16,5-7-1 0,5 2-157 15</inkml:trace>
  <inkml:trace contextRef="#ctx0" brushRef="#br0" timeOffset="175266.7">6621 15218 632 0,'0'0'129'15,"0"0"-54"-15,0 0 72 16,0 0-96-16,0 0-38 16,0 0 22-16,-98 119 20 15,92-82-17-15,4 3-8 16,2-6-2-16,0-5-8 16,21-8-18-16,6-12 0 0,7-8-4 15,1-1-6 1,2-14-9-16,-6-18 4 0,-10-1-5 15,-7 0 0-15,-12-3-17 16,-2 6-46-16,0 6-16 16,-11 5-29-16,-2 12-136 15,0 3-201-15</inkml:trace>
  <inkml:trace contextRef="#ctx0" brushRef="#br0" timeOffset="175546.63">6831 15408 646 0,'0'0'100'16,"0"0"-1"-1,0 0 72-15,0 0-92 0,38 108-45 16,-36-108-17-16,0 0-17 16,-2 0-2-16,0-4-2 15,0-20 4-15,0-16 2 16,0-8 9-16,0-6-6 15,0 6-1-15,0 8-2 16,0 9-2-16,4 16 0 16,6 8 0-16,1 7-16 15,2 0-12-15,0 17-39 16,-2 4-57-16,-2-2-116 16,-2-5-193-16</inkml:trace>
  <inkml:trace contextRef="#ctx0" brushRef="#br0" timeOffset="176248.13">7062 14694 482 0,'0'0'220'0,"0"0"-143"15,0 0 49-15,18 108-65 16,-7-59-15-16,1 15 10 16,1 10 4-16,-2 12-11 0,-2 4-6 15,-2-1-10-15,-1-6-4 16,-4-12-19-16,3-11-10 16,-5-16 0-16,2-12-14 15,-2-15-10-15,0-13-11 16,0-4-7-16,0 0-24 15,0-25-18-15,0-11 78 16,0-4 6-16,0-1 0 16,3 1 1-16,6 7-1 15,1 7 2-15,4 6 2 16,1 9-3-16,8 8 2 16,4 0 15-16,2 3-18 0,2 0 0 15,-4 0 0 1,-3 0-5-16,-6 0 5 0,-5-1-1 15,-4-1-8 1,-4-2 2-16,-5 0 0 0,0 0 0 16,0 2 7-16,0 0 18 15,-2 2-2-15,-17 0 1 16,2 0 4-16,-3 16 4 16,1 10-6-16,7 1-4 15,3 6-7-15,4-3 12 16,5-1 2-16,0-8-5 15,0-7-3-15,7-5-13 0,8-9-1 16,6 0-6-16,-2 0-6 16,6-25 5-16,-1-5-3 15,1-2 4-15,-6 2 5 16,0 11 1-16,-8 8 3 16,-4 11-1-16,4 0 3 15,-3 8 24-15,4 14-3 16,-1 8-16-16,-5-2-10 15,-1-6-10-15,0-10-32 16,-3-6-94-16,0-6-112 16,0 0-223-16</inkml:trace>
  <inkml:trace contextRef="#ctx0" brushRef="#br0" timeOffset="176578.4">7617 15362 540 0,'0'0'199'0,"0"0"-121"15,0 0 61-15,0 0-79 16,0 0-30-16,0 0-4 16,35 88-14-16,-29-88-12 15,-4-10 2-15,2-16-1 16,5-5 7-16,3-4-7 16,3 7 2-16,3 10-2 15,-1 3 0-15,6 12 18 16,-1 3 8-16,2 3 0 0,-1 20-1 15,-5 4 1 1,-5 6-4-16,-5-3 0 16,-2-1-14-16,-2-8-9 0,-4-7 0 15,2-10-5-15,-2-4-38 16,0 0-56-16,0-28-104 16,0-21 13-16,0-8 40 15,0-14-76-15</inkml:trace>
  <inkml:trace contextRef="#ctx0" brushRef="#br0" timeOffset="177218.59">7953 14606 301 0,'0'0'146'0,"0"0"-14"16,0 0 43-16,0 0-66 15,0 0-26-15,0 0-9 16,61 156 0-16,-50-94-19 0,-2 7-12 15,-2 4 1-15,-3 8-13 16,-4-5-8-16,0 0-6 16,0-7-13-16,0-11-4 15,0-10-13-15,0-20-19 16,0-7-17-16,0-17-5 16,-4-4 4-16,-1 0-5 15,5-3-1-15,-2-17 46 16,2-1 9-16,0-12 1 15,13 3 3-15,10-4-3 0,1 10 4 16,3 2 0 0,2 8 1-16,0 0 3 15,0 6-2-15,-1 0-6 0,-1 2-4 16,0-2-7-16,-2 2-10 16,-3-1-7-16,-5 1 8 15,0 2 20-15,-9-6-5 16,-4 2 5-16,-1 0 3 15,-3-2 5-15,0 2 9 16,0 8 3-16,-20 0 25 16,-7 4 0-16,3 18 5 15,-1 9 5-15,2 6-1 16,8 8-16-16,7 3-17 16,6-4 1-16,2-3-11 15,0-5-10-15,12-15-1 0,13-7-1 16,6-10-13-16,3-4-4 15,1-8-6-15,-1-22 6 16,-5-4-8-16,-9 0 2 16,-11 2 16-16,-9 10-10 15,0 4 0-15,-9 14 11 16,-20 4 5-16,-7 4 4 16,1 24-4-16,6 1 2 15,6 4-1-15,5-11-9 16,5 0-86-16,-1-11-131 15,3-7-423-15</inkml:trace>
  <inkml:trace contextRef="#ctx0" brushRef="#br0" timeOffset="181091.8">8838 15423 321 0,'0'0'113'15,"0"0"-106"-15,0 0 83 0,0 0-1 16,0 0-49-16,0 0-15 16,0 0 35-16,-6 0 0 15,6 0-10-15,0 0-21 16,-2 0 13-16,-1 0 3 15,1 0 23-15,2 4 6 16,-3 13-16-16,3 12-10 16,-6 2-17-16,-1 12-10 15,-4 3-11-15,-2-2-3 16,2-4-7-16,-3-5 1 16,5-10-3-16,5-8-16 15,2-17-40-15,2 0-94 0,0-36-116 16,10-23-281-16</inkml:trace>
  <inkml:trace contextRef="#ctx0" brushRef="#br0" timeOffset="183177.14">9854 15129 555 0,'0'0'197'0,"0"0"-165"0,0 0 87 0,0 0-56 16,0 0-50-16,0 0 3 16,0 0 20-16,0 0-3 15,-95-68 7-15,84 62 9 16,-1 3-5-16,-3 3-9 15,-3 0-9-15,-5 0-17 16,2 6-8-16,-4 13-1 16,2 6-3-16,6-2 3 15,1 7 0-15,5 2 2 16,2 7 1-16,4-2 4 16,5 2-4-16,0 0-2 0,0-1-1 15,18-9-2-15,12-7 0 16,5-6-11-16,3-8 2 15,4-8-3-15,-6 0-21 16,-3-14-26-16,-6-16-47 16,-9-1-9-16,-7-5-72 15,-4 5 53-15,-7 5-11 16,0 8 6-16,-5 4 4 16,-15 6 116-16,-2 2 21 15,2 6 116-15,0 0 31 16,4 0 22-16,-2 3-18 15,0 12-25-15,1 7-50 16,-1 2-22-16,9-2 4 16,0 0-9-16,6-8-21 15,3-2-26-15,0-3-2 0,0-9-18 16,0 0-68-16,16 0-95 16,7-17-133-16</inkml:trace>
  <inkml:trace contextRef="#ctx0" brushRef="#br0" timeOffset="183560.29">9997 15249 864 0,'0'0'30'0,"0"0"17"0,0 0 130 16,0 0-128-1,0 117-27-15,0-99 21 0,0-2-3 16,2-12-27-16,-2-2 6 15,0-2-18-15,0 0 0 16,0-2-2-16,0-19-25 16,0-16 25-16,0-7-5 15,0-6 0-15,0 10-6 16,11 14 3-16,-4 8-4 16,-1 13 9-16,4 5-2 15,-2 0 6-15,3 19 2 16,3 12 3-16,-3 4-2 15,-3 1-2-15,-4 0 9 16,0-6 8-16,-4-6-10 16,0-7-8-16,2-4-3 0,-2-9-8 15,0-4-40 1,0-8-83-16,0-30-68 0,0-22 79 16,0-20-32-16,0-13-51 15</inkml:trace>
  <inkml:trace contextRef="#ctx0" brushRef="#br0" timeOffset="184175.53">10137 14622 566 0,'0'0'153'16,"0"0"-67"-16,0 0 10 16,0 111-23-16,9-51-13 0,2 6-10 15,-4 6 24-15,-1 12-22 16,-3-3-5-16,-1-1-9 15,-2-7-12-15,0-12-11 16,0-11-13-16,0-14-2 16,2-9-8-16,1-17-27 15,-1-10-23-15,0 0-2 16,0-15-49-16,-2-16 84 16,0 0 25-16,0 1 13 15,0 8-8-15,0 9 2 16,0 8-3-16,0 5 9 15,0 0-1-15,0-2-12 16,5 2-4-16,8-4 4 0,3-4 12 16,3-6 1-1,-1-1 2-15,3 2 5 0,-6 1-4 16,-1 2-11-16,-5 6-3 16,-3 4 4-16,-4 0 2 15,0 0 14-15,0 0 8 16,4 0 8-16,-2 14 0 15,3 2-9-15,-3 4-10 16,0 2-6-16,-2 4 1 16,0 2-11-16,1-2-2 15,2-3-1-15,-1-12 4 16,-2-1-4-16,1-10 0 16,-3 0-4-16,2 0-4 0,4-4-4 15,5-28 4 1,3-8 8-16,1-8 1 0,1-2-1 15,-5 10 0-15,3 6-6 16,-6 9-4-16,1 11 6 16,-5 6 1-16,2 8-15 15,-4 0-15-15,2 0-34 16,7 0-134-16,3 0-65 16,-1 0-181-16</inkml:trace>
  <inkml:trace contextRef="#ctx0" brushRef="#br0" timeOffset="184579.81">10717 15065 745 0,'0'0'90'0,"0"0"-20"0,0 0 95 16,0 0-101-16,0 0-41 15,-130 46 5-15,114-11-8 16,6-4-13-16,3 5 5 15,7-1-1-15,0 1 1 16,2-4-11-16,20-11-1 16,5-2 0-16,2-11-12 15,2-8 8-15,0 0-8 16,-2-8-10-16,-11-11 4 16,-9 2-20-16,-9-1 5 0,0 0-9 15,-6 10 22 1,-19-2 17-16,-2 10-3 0,-2 0 10 15,2 0-4-15,8 2 17 16,7 2 4-16,8 0-16 16,1-4-5-16,3 0 0 15,0 0-38-15,0 0-25 16,21-8 32-16,8-12-16 16,4-2-97-16,3-5-107 15,-1 10-165-15</inkml:trace>
  <inkml:trace contextRef="#ctx0" brushRef="#br0" timeOffset="185448.77">10917 15111 302 0,'0'0'261'0,"0"0"-137"15,0 0 66-15,0 0-70 16,0 0-35-16,0 0-22 16,-36 0 1-16,21 18-28 15,-3 7-14-15,0 7-12 16,2-5 2-16,6 6-12 15,5-3 7-15,5-2-3 16,0-3-4-16,5-6-7 16,19-7-4-16,7-10-9 15,5-2-4-15,2-10 10 16,-5-18-14-16,-6-12-2 0,-9-1-1 16,-11 3 12-1,-7 2 6-15,0 13 13 0,0 10 4 16,-3 13 37-16,-6 0 0 15,0 19 4-15,5 16-45 16,2 10 0-16,2 3 0 16,0-4 0-16,0-6 1 15,13 2 6-15,-4-1-4 16,0 8 2-16,-3 3-3 16,-1 5 2-16,-5-3 3 15,0 2-3-15,0-4 1 16,0-10 0-16,0-4 4 15,-3-13-8-15,-3-12 1 16,0-9 0-16,-6-2-2 16,-1-2-1-16,-5-24-22 0,3-14 9 15,4-8 4 1,3-6-9-16,8-4 10 0,0-10 7 16,5 1 0-16,15-2 2 15,3 8-1-15,-1 9 0 16,0 8-1-16,-2 6 2 15,0 8-2-15,2 3-4 16,-2 9 2-16,-1 5-3 16,-2 0 6-16,-6 7 1 15,-2 2 1-15,-2-4 0 16,-5 6 3-16,0 0-3 16,-2 2 8-16,0 0 25 15,0 0 14-15,-6 0-20 16,-15 16-21-16,2 6-7 0,-2 6 0 15,5 0 0-15,6 3 0 16,3-4 2-16,3 3-2 16,4-3 3-16,0-6-3 15,0-2 0-15,0-5-2 16,0-5 1-16,13-9-9 16,3 0-9-16,5-4 7 15,4-23 3-15,2-1 9 16,-2-9 0-16,-8 12-2 15,-5 6-3-15,-6 16 5 16,-6 3 0-16,2 0 5 0,3 12 4 16,3 20 1-1,2 0-2-15,1 0 2 0,-1-6-8 16,4-4-4 0,-1-14-8-16,-1-6-40 0,3-2-98 15,1-10-97 1,-7-24-154-16</inkml:trace>
  <inkml:trace contextRef="#ctx0" brushRef="#br0" timeOffset="185798.64">11429 15204 747 0,'0'0'105'0,"0"0"-16"15,0 0 48-15,0 0-93 16,0 0-17-16,54 106 12 15,-47-90-5-15,-3-8-11 16,-2-5-9-16,-2-3-6 16,0 0-5-16,0 0 0 15,0-21-2-15,0-11-2 16,0-6 1-16,0 0-4 16,0 2 2-16,8 5-2 15,2 9 4-15,1 5 0 16,3 2 0-16,1 11 3 15,5 0 2-15,0 4 9 16,5 0-7-16,1 0-3 16,1 0 5-16,0 0 1 0,0 0-6 15,-5-4-4 1,-4-10 0-16,-5-10-19 0,-6-2-105 16,-7 4-298-16</inkml:trace>
  <inkml:trace contextRef="#ctx0" brushRef="#br0" timeOffset="188048.31">12624 15087 488 0,'0'0'205'0,"0"0"-192"16,0 0 89-16,0 0-3 15,0 0-73-15,0 0-19 16,0 0 9-16,-110-18 15 15,99 18 26-15,-2 0 3 16,2 0-11-16,-2 0-20 16,-3 0-15-16,-2 18-6 15,0 6-6-15,1 2-1 16,3 9-1-16,1 1 0 16,6 2-3-16,2 2 3 15,5-2 5-15,0-2-3 16,2-9 3-16,17-6-5 0,8-6-3 15,4-15-3-15,4 0-13 16,5-9-38-16,-4-21-40 16,-5-4 11-16,-9 4-26 15,-10 1-1-15,-12 10 60 16,0 5 42-16,-10 4 11 16,-14 8 15-16,-2 2 5 15,-3 0-7-15,0 8 12 16,2 10-7-16,7 1-1 0,0 0 19 15,6-5 13 1,8-5 0-16,4-5-24 0,2-4-25 16,0 0 0-1,0 0-51-15,0 0-79 0,0-17-32 16,0-5-167-16</inkml:trace>
  <inkml:trace contextRef="#ctx0" brushRef="#br0" timeOffset="188311.7">12526 14762 844 0,'0'0'120'0,"0"0"-65"0,0 0 39 16,0 0-50-1,0-128-30-15,17 83-9 0,-1 8-3 16,-3 9 4-16,-3 16-4 16,-6 6 0-16,-4 6-4 15,0 0-2-15,0 30-30 16,-14 17-72-16,-7 9-141 16,-4-1-299-16</inkml:trace>
  <inkml:trace contextRef="#ctx0" brushRef="#br0" timeOffset="189313.92">13353 14771 423 0,'0'0'166'0,"0"0"-156"0,0 0 120 16,0-121-14-16,-3 93-64 15,-2 6-16-15,1 5 11 16,-2 8 2-16,3-1-5 0,-3 10 13 16,-2 0 20-16,0 0-20 15,-7 0-10-15,-1 15-24 16,-9 8-11-16,1 9-12 16,-1 8-3-16,1 7 1 15,6 4 0-15,5 7 1 16,4 5 0-16,1 6 1 15,6 0 1-15,2 2 2 16,0-8 3-16,0-6-6 16,0-16 3-16,0-2-2 15,0-15-1-15,6-9-1 16,-2-6-2-16,-4-3-2 16,2-6-5-16,-2 0-6 0,0 0-9 15,0 0-7 1,0-15-18-16,0 0 33 0,0-1 15 15,0-4 2 1,0 0-1-16,7-2 1 0,6-4 0 16,5 0 0-16,-3-1 0 15,5 4 2-15,3-4-2 16,-3 13 0-16,-3 0-1 16,2 6-1-16,-4 4 2 15,3 0-5-15,-1 0 4 16,-1 4 1-16,-3-2 5 15,-5-1-3-15,-6 3 1 0,0 0 1 16,-2 0-1-16,0 0 15 16,0 0 7-16,0 5-10 15,0 7-6 1,0 2-4-16,-2 4 1 0,-3 4-2 16,0 4 4-16,3-2-1 15,0-2-4-15,2 1 3 16,0-6 0-16,0 2 2 15,0-1 0-15,0-2-5 16,2-6-3-16,14-2-2 16,1-8-7-16,8 0 0 15,2-12-5-15,0-12 0 16,-2-6-15-16,-10-2-24 16,-3-4-62-16,-6-1-95 15,-4 7-114-15</inkml:trace>
  <inkml:trace contextRef="#ctx0" brushRef="#br0" timeOffset="189701.58">13588 15083 583 0,'0'0'135'0,"0"0"0"16,0 0 16-16,0 0-54 15,38 104-33-15,-20-69-13 16,0-3-13-16,0-2-9 0,-4-8-14 15,-8-4-3 1,1-12-5-16,-7-3-3 0,0-3-2 16,0 0-4-16,0 0-8 15,0-21-15-15,0-7 14 16,0-13-2-16,8-3-5 16,6 8 9-16,3-2 4 15,2 10 4-15,-1 4 1 16,-3 12 0-16,3 12-1 15,-3 0 3-15,3 16-2 16,-2 18 3-16,0 4-2 16,-3 0 6-16,-5 1 7 15,0-7 2-15,-4-10-8 16,-2-4-6-16,0-10-2 16,-2-6-42-16,0-2-113 15,0 0-144-15,0-10-137 0</inkml:trace>
  <inkml:trace contextRef="#ctx0" brushRef="#br0" timeOffset="190158.92">14118 15065 551 0,'0'0'152'15,"0"0"-57"-15,0 0 50 16,0 0-49-16,0 0-49 15,0 0-8-15,-79 26-20 16,60 2-8-16,7 2-11 0,0 3 16 16,7-2-4-1,5 2-5-15,0-3-4 0,3-8 1 16,19-12-1-16,5-6 0 16,6-4-6-16,7-19-3 15,-1-22 6-15,-4-18 5 16,-8-11-4-16,-12-6 3 15,-10-9 4-15,-5 6 7 16,0 7-10-16,-18 13 0 16,-4 11 2-16,1 16-6 15,6 12 5-15,4 12-2 16,6 8-2-16,5 0-2 16,-2 16 16-16,2 15-8 15,0 12-5-15,0 6-3 0,0 5 1 16,4 2 1-1,6 6-1-15,1-2-1 0,-3 2 0 16,2-7 0-16,1-5-7 16,-3-14-65-16,6-11-96 15,1-6-119-15,6-18-222 16</inkml:trace>
  <inkml:trace contextRef="#ctx0" brushRef="#br0" timeOffset="190483.04">14444 15137 644 0,'0'0'136'0,"0"0"-76"0,0 0 91 0,0 0-55 15,0 0-53-15,0 0-23 16,-123 49-7-16,113-26-6 16,2 0 3-16,4 3 7 15,4-4-16-15,0-4 0 16,0-8-1-16,4-2-4 15,12-8-3-15,3 0-12 16,2-18-8-16,4-12 1 16,0 2 24-16,-6 6 2 15,-3 12 0-15,-3 10 0 16,-1 0 9-16,-1 14 4 16,0 13 24-16,0 4-20 15,0-3-10-15,-1-7-7 16,-4-7-6-16,-2-7-20 0,1-7-94 15,-3 0-75-15,0-20-111 16,-2-8-46-16</inkml:trace>
  <inkml:trace contextRef="#ctx0" brushRef="#br0" timeOffset="190904.88">14616 15209 382 0,'0'0'217'0,"0"0"-91"16,0 0 43-16,0 0-80 15,0 0-39-15,0 0-7 0,36 59-4 16,-30-59-25-16,3-5-11 16,0-18 16-16,4-9-13 15,0-3 3-15,3 8-6 16,-3 4-1-16,-3 8 2 16,-2 12 6-16,3 3-5 15,3 4 16-15,3 20 5 16,2 2-19-16,-4 1-4 15,-1-5-3-15,-6-4 3 16,-1-8-1-16,-3-3-2 16,-1-7-1-16,-3 0 1 15,0 0-20-15,0-21-28 16,0-2 35-16,4-3 4 0,1 8 6 16,1 9-1-1,5 9 1-15,1 0 3 0,3 13 12 16,7 14-3-16,-1 5-6 15,0-7-3-15,0-6-1 16,-3-1-9-16,-3-12-28 16,3-2-74-16,-2-4-55 15,-3 0-220-15</inkml:trace>
  <inkml:trace contextRef="#ctx0" brushRef="#br0" timeOffset="191322.59">15237 15069 353 0,'0'0'321'0,"0"0"-276"0,0 0 104 15,0 0-38-15,0 0-87 16,0 0 3-16,-84 33 19 16,67-12 10-16,7 3-7 15,1 2-19-15,3 5-9 16,6-1 3-16,0-2-10 15,0-3-9-15,19-6-5 16,8-1-2-16,4-13-4 16,0-5-17-16,3 0-19 15,-3-5-13-15,-4-13 7 16,-7-1 32-16,-11 2 8 16,-5-1-1-16,-4 6-18 15,0-2 27-15,0 6 4 0,-17 8 14 16,-4 0 6-16,-6 0 0 15,-2 4-10-15,3 8-3 16,2 2-9-16,3 1-2 16,8 2 0-16,6-6-2 15,3 0-3-15,2-9-22 16,2 0-29-16,0-2-26 16,0 0-55-16,10-15-21 15,9-10 33-15,5-7-86 16</inkml:trace>
  <inkml:trace contextRef="#ctx0" brushRef="#br0" timeOffset="191365.65">15237 15069 429 0</inkml:trace>
  <inkml:trace contextRef="#ctx0" brushRef="#br0" timeOffset="191624.81">15237 15069 429 0,'140'118'124'0,"-126"-93"19"0,-3-3 9 0,0-2-81 0,-2-6-22 0,-2-6 0 16,-3-4-1-16,-2-4-11 15,-2 0-12-15,0-17-6 16,3-6-10-16,-1-12-8 15,2-2 3-15,3 1-4 16,2 6-7-16,0 7 5 16,5 15 2-16,1 8 2 15,5 0 12-15,3 18 8 16,-2 12-4-16,0 3-9 16,-3-3-1-16,-3-7-3 15,-2-2-1-15,-1-7-4 0,-8-6 3 16,0-4-5-16,-4-4 2 15,0 0-43-15,0-12-95 16,0-10-40-16,0-10-110 16,0-5-171-16</inkml:trace>
  <inkml:trace contextRef="#ctx0" brushRef="#br0" timeOffset="192314.56">15747 14502 586 0,'0'0'87'0,"0"0"28"15,2 108 4-15,0-60-67 16,4 6-20-16,-2 5 23 16,0 3-6-16,1 4-12 15,-1 1-20-15,-2 0 1 16,2-4-16-16,-1-5-2 15,-3-8 0-15,0-14-40 16,0-18-29-16,0-10 0 16,0-8-2-16,0 0-39 15,-9-23 1-15,3-11 40 16,1-2 52-16,5 4 17 16,0-4 9-16,2 6 44 0,21 4 7 15,1 4-6 1,5 7-12-16,2 11-28 0,0 4-5 15,-2 0-9 1,-2 0-30-16,-4 0-29 0,-8 0-6 16,-4 0 36-16,-4 0 29 15,-7 0 4-15,0 0 11 16,0 0 24-16,0 0-5 16,-13 0-12-16,-3 3 5 15,-5 7 5-15,2 4 5 16,-1 5-10-16,-1 6-5 15,4 5-5-15,3 2-2 16,8 3 1-16,3-6 7 16,3-4-8-16,0-9-11 0,0-8-4 15,14-8-2-15,4 0-2 16,2-11 0-16,3-14 4 16,-2-6 2-16,-3 3-1 15,-5 10-2-15,-1 9 2 16,-3 9 6-16,1 0 40 15,4 4 33-15,1 14-27 16,4 1-10-16,-2-1-26 16,1-1-16-16,-3-7-2 15,-3-2-4-15,-1-8-44 16,-5 0-54-16,2 0-59 16,-6-8-95-16,-2-17-58 15</inkml:trace>
  <inkml:trace contextRef="#ctx0" brushRef="#br0" timeOffset="192541.8">16224 14662 485 0,'0'0'273'16,"0"0"-189"-16,0 0 55 15,0 0-45-15,34 115-67 16,-23-74-2-16,-2 9 6 15,-2 4 3-15,-1 9-1 16,1-5 1-16,-1 1-3 0,2-12-24 16,-4-9-7-16,0-7-12 15,0-13-59-15,1-8-93 16,-1-8-67-16,-4-2-151 16</inkml:trace>
  <inkml:trace contextRef="#ctx0" brushRef="#br0" timeOffset="193168.23">16549 14656 574 0,'0'0'201'0,"0"0"-84"15,0 0 37-15,0 0-65 16,0 0-58-16,0 0 7 16,10 24 5-16,-2-8-6 15,1 0-7-15,-2 2-2 0,0 0 1 16,-3 0-6-16,1-4-10 15,-3-4-9-15,2 1-4 16,-2-5-4-16,0-6-17 16,1 0-17-16,-1 0-45 15,-2-23-55-15,0 0-33 16,0-5-86-16,0 3-135 16</inkml:trace>
  <inkml:trace contextRef="#ctx0" brushRef="#br0" timeOffset="193373.7">16549 14656 324 0,'60'-40'346'15,"-60"40"-198"-15,0 0 38 16,0 0-14-16,10 13-83 16,5 8-28-16,-1 1-16 15,1-3-20-15,-2 2-13 16,-3-6-7-16,-2-6-5 15,-3-2-8-15,-3-6-41 16,2 3-68-16,-1 0-164 16,-3 5-268-16</inkml:trace>
  <inkml:trace contextRef="#ctx0" brushRef="#br0" timeOffset="196574.59">2430 16321 216 0,'0'0'201'0,"0"0"-116"0,0 0 12 16,0 0-1-16,0 0 14 16,0 0-50-16,11 0-8 15,-1 0-18-15,3 3-6 16,3-3 5-16,1 5 10 0,3-5-4 15,0 0-3 1,2 1-9-16,10 3-4 16,1 5 1-16,5-1-12 15,2-3-1-15,-2 4-4 0,6-6 2 16,6 3-2-16,-1-6 1 16,2 0-1-16,0 0 0 15,1 0 3-15,-4 0-3 16,-1 0-1-16,2 0-1 15,0 0-3-15,-2 0-2 16,4 5 8-16,-4-5-7 16,2 0 0-16,-2 0 4 15,-1 0-5-15,4 0 10 16,0 0-7-16,4 0 0 16,2 0 0-16,0 0-2 0,-2 0 0 15,-2 0 0-15,0 0 3 16,-3 0-3-16,-4 0 2 15,-1 0-1-15,1 0-1 16,1 0-1-16,6 0 0 16,-1 0 4-16,7 0-2 15,-1-5-2-15,1-4 1 16,0 0 0-16,-2 0 6 16,-6 0-7-16,-4 1 1 15,-1 7-1-15,-5 1 3 16,0-5-1-16,-3 5-2 15,2 0 1-15,-1 0-1 0,-3 0 0 16,1 0 1 0,-1-3 0-16,4 3-1 0,1-4 2 15,2 4-2-15,3-6 1 16,3 1 2-16,-1 5-1 16,5-4-3-16,-4 4 4 15,2 0-2-15,-4 0 0 16,-1 0-1-16,-1 0 0 15,-2 0 1-15,3 0-3 16,2 0 7-16,0 0-4 16,0 0 0-16,2 0-1 15,2-4 0-15,5-4 0 16,-3 2 0-16,1 2 1 0,-1-3 0 16,-4 1 1-1,-4-3-2-15,-1 1 0 0,-5-2 0 16,-4 1-1-16,-2 4-3 15,1-3 4-15,1-2 0 16,5 2 0-16,3-2 3 16,-1 1-3-16,0 5 0 15,3 1 0-15,-3 3 0 16,-1 0 0-16,-1 0 1 16,-1-1-1-16,1-4 0 15,3 1-4-15,-1 0 4 16,3-2 0-16,-1-2 1 15,1-1 2-15,2 1-2 0,0-1-1 16,-5 1-3 0,0 2 3-16,-3 2 1 0,-4 0-1 15,-2 2 0-15,1 2 4 16,3-3-4-16,1 2 0 16,3 1 0-16,1-5 0 15,-2 5-3-15,3-3 4 16,-6 3-1-16,3 0 0 15,-2-4 0-15,2 4 0 16,0 0 0-16,2 0 0 16,-3 0 0-16,-4 0 1 15,-1-1 0-15,-5-2-1 16,2 1-2-16,2 2 0 16,-6-4 2-16,0 4 0 15,-3 0 1-15,-2 0-2 16,1 0 2-16,-3 0-1 0,-3 0 0 15,2 0 0-15,-6 0 0 16,-2 0 1-16,-4 0-1 16,-3 0 1-16,-2 0-1 15,0 0-1-15,1 0-2 16,-1 0 2-16,0 0-2 16,-2 0-7-16,4 0-25 15,4 0-36-15,0 6-85 16,-3 14-174-16</inkml:trace>
  <inkml:trace contextRef="#ctx0" brushRef="#br0" timeOffset="208411.48">10523 15762 546 0,'0'0'47'16,"0"0"-11"-16,0 0 79 16,0 0-70-16,0 0-26 15,0 0 8-15,0 0 7 16,-16 15 0-16,16-15 15 16,0 4 23-16,0 4 22 15,0 1-25-15,0-1-14 16,0 5-20-16,0 1-8 15,2 1-8-15,2 2-5 16,2 5 0-16,-2 4 0 0,-2 7-7 16,-2 2 0-16,0 2-2 15,0 3 2 1,0-2 1-16,0 0-5 0,2 1 0 16,0-4-2-16,3-3 0 15,1-1-1-15,-1 0 3 16,2-4-3-16,-3-9 5 15,1 0-5-15,-1-4 4 16,0 4 0-16,3-4 0 16,2 2 0-16,-2-2-2 15,-1-8-2-15,1 2-4 0,2-4-2 16,4-1 3-16,1 2 3 16,6-5 2-16,0 0 2 15,7 0 1-15,2 0 1 16,2 0-2-16,0 0 0 15,-2 0-3-15,-3 0 3 16,-1 0-1-16,-5 0-3 16,-2 0-1-16,-2 0-1 15,-6 0 2-15,2 0 0 16,-5 0 0-16,-1 0 2 16,-4 0 8-16,3 0-5 15,-5 0-5-15,2 0 4 16,1 0-3-16,-1 0-1 15,0 0 0-15,0 0-6 16,-2 0-3-16,0 0-21 0,0-5-6 16,0 5-27-16,0-3-46 15,0 3-79-15,0 0-90 16,-9 0-176-16</inkml:trace>
  <inkml:trace contextRef="#ctx0" brushRef="#br0" timeOffset="208871.42">11024 16329 534 0,'0'0'114'0,"0"0"-41"0,0 0 94 0,0 0-47 16,0 0-39-16,0 0-7 15,2 0-5-15,5 1-20 16,-1 7 0-16,4 2-8 15,-2-2-14-15,1 1-16 16,5 0-6-16,-1 0-3 16,7 1 1-16,-3 2-2 15,2-2 1-15,-3-7 7 16,-5 6-9-16,-3-5 3 16,-3 2 0-16,-3-6-1 15,-2 4 6-15,0-4 0 16,0 4 6-16,0-4 16 15,0 2-3-15,0 2-8 16,-5 7-7-16,-5 0-10 0,-6 7 1 16,-2 3-2-16,-4 6 2 15,1-5-1-15,6-8 3 16,1-2-5-16,6-1-3 16,1-8-2-16,1 1-6 15,1-4-27-15,-2 6 4 16,0-2-10-16,1 0-13 15,0 4-33-15,1 2-51 16,5-5-117-16,0-1-53 16,0-4-133-16</inkml:trace>
  <inkml:trace contextRef="#ctx0" brushRef="#br0" timeOffset="211438.86">11635 16150 461 0,'0'0'197'15,"0"0"-74"-15,0 0 37 16,0 0-66-16,0 0-50 16,0 0-17-16,0 0-5 15,4 50-3-15,2-16 1 16,1 5 1-16,0 0 0 0,0 5 2 16,4 1 7-1,-3 1-6-15,4 2-6 0,-1 0 1 16,1-8-3-16,1-8-6 15,-1-1-2-15,2-14-2 16,-3-3-5-16,-2-10 0 16,-2-4-1-16,2 0 3 15,2-16 1-15,3-22 7 16,-1-10 10-16,0-10-3 16,-2-4-5-16,-4 0-4 15,-1-6-1-15,0 6-3 16,-6 3-2-16,2 7-3 15,-2 20 1-15,0 10-1 16,0 13 0-16,0 8 0 16,0 1-4-16,0 0-6 15,0 0-13-15,0 0-5 0,2 0-24 16,2 18-34-16,-2 3-65 16,0 4-60-16,5 0-78 15,-5 4-250-15</inkml:trace>
  <inkml:trace contextRef="#ctx0" brushRef="#br0" timeOffset="212104.77">12058 16585 422 0,'0'0'226'0,"0"0"-128"15,0 0 78-15,0 0-63 16,0 0-59-16,0 0 2 16,7 2-4-16,-5-2-19 15,2-8-6-15,1-15 5 16,1-8 2-16,6-9-1 16,-6-8-7-16,3-2-13 15,-1-4-9-15,-2 5-2 16,0 9-2-16,-1 14 1 15,-5 8 0-15,2 12 0 16,-2 6-1-16,2 0-4 16,2 0-1-16,6 10-7 0,3 16 2 15,7 11 10-15,2 7 0 16,-2 6 8-16,1-2 0 16,-6 2-6-16,1-3-2 15,-3-4-1-15,-3-5-9 16,-2-6-5-16,-4-14-7 15,-2-7-11-15,-2-8-15 16,0-3-15-16,0 0-41 16,-2-18-33-16,-14-4-2 15,-5-6 49-15,-4 6 49 16,0 0 25-16,-4 8 16 16,0 6 1-16,2-3 4 0,2 9-2 15,10 2 20-15,5 0 33 16,4 0 28-16,6 0 8 15,0 0-22-15,0 0-8 16,3 0-10-16,15 0 2 16,6-5-15-16,8-7-22 15,1-2-10-15,0 0-3 16,-4 0-4-16,-2 0-3 16,-4 6-25-16,-6 0-27 15,-1 2-22-15,-3-2-11 16,-1 4-5-16,1-6-82 15,0-6-19-15,1 1-57 16</inkml:trace>
  <inkml:trace contextRef="#ctx0" brushRef="#br0" timeOffset="212547.16">12445 16234 92 0,'0'0'217'0,"0"0"-150"16,0 0 72-16,0 0-13 15,0 0-17-15,0 0 30 16,0-16-11-16,0 16-1 16,0 0-34-16,0 8-33 15,0 14-15-15,3 6-13 0,1 2-11 16,0 7-6 0,-1 3-4-16,-3 0-5 0,2 4 8 15,-2 6-4-15,0-6-3 16,0-7-7-16,0-6-1 15,0-9 0-15,0-10-3 16,0-6-2-16,0-6-8 16,0 0-2-16,0 0 2 15,5 0 2-15,3-6 11 16,5-2 1-16,6-5 0 16,1 4 2-16,-1-1 1 15,4 2-1-15,-1 4-1 16,1 4 2-16,1-5-3 15,0 5 1-15,-1 0 0 16,2 0-1-16,-4 0-1 0,-2 0 0 16,-4 0-12-1,-4 0-25-15,0-1-31 0,-4-11-78 16,0-14-118-16,-3-2-69 16</inkml:trace>
  <inkml:trace contextRef="#ctx0" brushRef="#br0" timeOffset="212917.82">12902 16271 382 0,'0'0'211'0,"0"0"-176"0,0 0 145 16,0 0-30-16,0 0-43 15,0 0-6-15,-62-31-29 16,42 31-25-16,-2 18-23 15,-1 8-13-15,1 1 2 16,7 9-5-16,3 5-6 16,8 4 18-16,4 3-12 15,0-4 4-15,14-8-2 16,9-8-2-16,6-11-8 16,3-8 0-16,1-9-5 15,2-10-1-15,0-24 6 16,-6 2 1-16,-6-8-1 15,-6 3-5-15,-9 4-2 0,-4 5-2 16,-4 6-6-16,0 8-11 16,0 0-11-16,-10 1-21 15,-9 4-70-15,2 4-181 16,-1 5-249-16</inkml:trace>
  <inkml:trace contextRef="#ctx0" brushRef="#br0" timeOffset="213528.35">13087 16348 689 0,'0'0'45'0,"0"0"87"0,0 0 9 16,46 111-89-16,-36-79 0 15,-6 2-1-15,-1-3-11 16,-3-8-10-16,0-9-8 15,0-6-9-15,0-8-1 16,0 0-12-16,0 0 1 16,-3-14-1-16,-5-17 0 15,-2-4 3-15,4-9 2 16,1 0-4-16,5 2 1 16,0-2 2-16,0-1 0 15,0 5-3-15,13 4 4 16,6 2-4-16,3 10-1 15,2 6-5-15,8 5 4 16,-4 10 1-16,1 3 0 0,-2 0 7 16,-4 2 0-16,-5 16-6 15,-10 5 1-15,-1 0 15 16,-7 3-3-16,0 2-5 16,0 2-1-16,-23 3-4 15,2-7-2-15,-2-1 0 16,-2-6-2-16,8-1 0 15,1-5-2-15,10-2 0 16,3-3 1-16,3 0 1 16,0-2-3-16,0 5 3 15,5 0 0-15,17 3 7 16,2 5 10-16,5-4 0 16,7-1 1-16,0 5 5 0,2-12-4 15,-1 3-3-15,1-6-13 16,-1-4 2-16,-4 0-3 15,-7 0-4-15,-4 0 1 16,-3 0-15-16,-9 0-16 16,-3 0-28-16,-5-4-69 15,-2-11-295-15</inkml:trace>
  <inkml:trace contextRef="#ctx0" brushRef="#br0" timeOffset="214527.83">11556 16931 532 0,'0'0'194'0,"0"0"-175"16,0 0 100-1,0 0-20-15,0 0-37 0,131 0-17 16,-83 0 18-16,3 0-2 16,7-2-17-16,7-9 4 15,2 3-7-15,-1 0-10 16,-6 2-6-16,-2 2-10 15,0-4-8-15,-2 5 0 16,1-4 3-16,-1-1 2 16,-2 2-1-16,0-2-7 15,-1-1 11-15,-2 3-4 16,3-1-6-16,-4-3 2 0,2 2 6 16,-5 4-5-16,-9 0-8 15,-7 4 7-15,-4 0-7 16,-4 0 2-1,-4 0-2-15,1 0 1 0,0 4-1 16,4-4 0-16,1 0 0 16,2 0-1-16,4 0 1 15,0 0 0-15,3 0 1 16,-1 0 0-16,3 0-2 16,-1 0 1-16,2 0 0 15,-4 0 2-15,-6 0-1 16,2 0-2-16,-3 0-1 15,1 0 2-15,2 0 0 0,-3 0 0 16,1 0 0-16,2 0 1 16,0 0 0-16,-2 0-1 15,2 0 0 1,0 0 0-16,-1 0-1 0,3 0 2 16,-2 0-2-16,-2 4-1 15,0-4 2-15,-6 0 2 16,-6 0-1-16,-1 0-2 15,-6 0 1-15,-1 0-2 16,-5 0-13-16,0 0-15 16,-2 0-20-16,0 0-32 15,-2 0-93-15,-20 0-356 0</inkml:trace>
  <inkml:trace contextRef="#ctx0" brushRef="#br0" timeOffset="-200291.18">8101 11051 378 0,'0'0'196'0,"0"0"-178"16,0 0 34-16,0 0 77 16,0 0-49-16,0 0-52 15,0 0-15-15,0 0 1 16,0 2 18-16,0-2 8 16,2 0 10-16,0 0 0 0,0 0 7 15,0 0-9-15,0 0-9 16,1 0-9-16,-3 0-3 15,0 0-11-15,0 0 0 16,0 0-4-16,0 0-6 16,5 0-3-16,-5 0 1 15,6 0-3-15,1 0 3 16,2 0 0-16,4 0-1 16,0 0 3-16,1 0-4 15,-1 0 2-15,3 0-2 16,-3 0 3-16,3 0-1 15,-1 0-2-15,6 0 1 16,-2 0 4-16,2-2 3 16,-1 2-6-16,-1-3 0 15,2 2-2-15,-3-2 0 0,-3 2-2 16,-2 1 0 0,-1 0 2-16,-1 0-1 0,0-2 0 15,2 2 0-15,-2-2 0 16,3 0-1-16,-5 2-1 15,2 0 1-15,-2 0 0 16,0 0 1-16,-1 0-2 16,4 0 1-16,1 0 0 15,1 0 1-15,5 0-1 16,2 0 0-16,4 0 2 16,0 0 0-16,0 0-2 0,0 0 3 15,-5 0-3-15,-3 0 0 16,0 0 0-16,0 0 0 15,-1 0 0-15,-3 0-3 16,3 0 6-16,-1 0-6 16,1 0 6-16,-1 2-5 15,1-2 5-15,-1 0-3 16,4 0 1-16,-1 0-2 16,-1 2 2-16,-3-2-5 15,-1 2 5-15,0-2-2 16,-1 1 1-16,-2-1 0 15,1 3 0-15,1-3 0 0,-1 0 0 16,3 1 1 0,-3-1-1-16,5 0 0 0,-1 3 1 15,3-3-1-15,-1 2 1 16,4 0-1-16,-2 0 0 16,4 0 0-16,-3 0 0 15,3-2 1-15,-2 3 1 16,4-3-2-16,0 1 1 15,-5-1-3-15,1 2 3 16,0 0-1-16,1 0 0 16,0 0-2-16,-2-2 1 15,1 0 1-15,-2 0 0 0,4 0 3 16,-3 0-3 0,2 0 0-16,2 0 1 0,3 0 0 15,2 0-1-15,0 0 6 16,0 0-5-16,5 0 1 15,-3 0-2-15,2 0 0 16,3 0 0-16,-3 0 1 16,6-2-1-16,-2 0 0 15,1-2 0-15,0 3 2 16,-1-4-1-16,0 3 0 16,-2 0 0-16,3 0 2 15,0 2-2-15,-3 0-1 16,4-2 2-16,3-1-2 15,-3 3 0-15,7-1 3 16,-2-2-3-16,1 2-2 0,-1-3 2 16,1-1 1-16,-5 3 0 15,-3 1-2-15,-1-2 2 16,-3 3-1-16,3-2 1 16,2 1-1-16,-2-3 0 15,2 0 0-15,-3-2 4 16,6-1-3-16,-1 2-1 15,-1-4 0-15,4 6-1 16,-5-3-1-16,0 1 2 16,-1 1 0-16,1 3 0 15,1-6 1-15,-2 5 0 16,-3-3-1-16,-1 1-4 0,-2 0 4 16,3-2-1-1,-1 2 3-15,2 2-4 0,2-3-1 16,3 1 3-16,2 1 0 15,3 0 0-15,-3-1 0 16,3 0 0-16,-1 0-1 16,2-2 1-16,1 2 1 15,1 0-1-15,-4 1 0 16,-2-1 0-16,-6 2 0 16,-5-1 1-16,-3 3-1 15,-1 0 0-15,2 0-2 16,0 0 1-16,0 0 1 15,5 0 1-15,-1 0 0 16,0 0-1-16,2 0 0 0,-2 9 0 16,3-3 0-16,1-1 0 15,5 1 1-15,1-2 0 16,-1 0 3-16,-6-1-4 16,-5-2 0-16,-4 2-3 15,-9-3 3-15,-5 0 0 16,-5 0 0-16,-2 0 0 15,-4 0-1-15,-2 0-2 16,0 0 3-16,0 0 4 16,0-4 7-16,0-5-5 15,-2 3-2-15,-6-1-3 0,4-5-1 16,0-3-3 0,-1-7 1-16,1-4 1 0,0-4 1 15,-2-7 0-15,2 0-1 16,0-1 1-16,0-4 0 15,-1-2 2-15,3-2-4 16,2-5 6-16,0-1-5 16,0-8 1-16,0 4-3 15,0-1 2-15,7 1 0 16,-1 10 1-16,0 5 1 16,0 6-1-16,-2 11-3 15,-4 8 2-15,0 6 0 16,0 1-1-16,0 2 1 15,0 1-1-15,0-2 1 16,0 4 1-16,-2-1-1 0,-2 4 2 16,0-1-4-16,0-1 4 15,-2 2-1-15,-1 0 0 16,-1-2 0-16,-2 1 0 16,-1 1 1-16,-5-2 0 15,-1 1 0-15,-6 2 0 16,-4 0 1-16,1 0 2 15,-6 0-3-15,-1 0 3 16,0 0-3-16,-7 0 0 16,-2 0-1-16,-1 0 1 15,-3 0 0-15,-2 0 1 16,2 0 2-16,-3 0 1 16,-1 0-3-16,6 0 2 15,-3 2 3-15,3 1-6 0,0-2 5 16,-4 1-4-16,2 1 0 15,-5-1-2-15,1 1 0 16,2 0 1-16,0 4-1 16,4-3 4-16,-3 4 0 15,5-4-2-15,-1 0 2 16,1 0 3-16,-2-2-4 16,-3 1-3-16,-2-2 0 15,-2-1-1-15,4 0 0 16,0 0-1-16,4 0 0 15,3 0-1-15,-1 0 5 16,3 0-4-16,-3 0 4 0,-1 0-1 16,2 0-1-16,-5 0 0 15,3 0 0 1,-3 0 1-16,3 5-1 0,0-3 0 16,-1 3-1-16,1 1 2 15,-1-2-2-15,1 0 1 16,0 0 0-16,4-2-3 15,0-2 2-15,5 0-2 16,2 0 1-16,-1 0 0 16,3 0-2-16,0 0 3 15,-4 0 1-15,-2 0 0 0,-7 0-5 16,-4 0-1 0,0 6 6-16,-1 0 0 0,3 0 0 15,-1-1 0-15,1-3 0 16,-2 1-1-16,-2-1 2 15,-1 2 1-15,-2 3-2 16,-5 0 0-16,0 1-2 16,3 3 1-16,-1-4-3 15,5 1 2-15,2-2 1 16,1-2-1-16,-1 0 0 16,0-1-2-16,0-2-1 15,3-1 1-15,1 0 0 16,3 0 3-16,0 0 1 15,7 0-5-15,-2 0 4 16,3 0 0-16,3-1 0 0,2-2-7 16,7 3 8-16,5 0-1 15,3 0-3-15,6-1-2 16,1 1 2 0,5 0 4-16,-2 0-7 0,2 0 0 15,-2 0 5-15,-2 0-3 16,-2 0 5-16,0 0-6 15,-3 0 6-15,1 0-7 16,-6 0 6-16,-1 0 1 16,-1 0-1-16,-2 0 0 0,0 0-3 15,5 0 2 1,-1 0-4-16,1-4 6 0,2 1-1 16,0-3 1-1,0 2-1-15,1 3 1 0,0-2 0 16,1 2-1-16,-1-2-3 15,4 1 2-15,-3 2-1 16,3 0 2-16,-6-1 0 16,1 1-2-16,-5 0 2 15,1 0-1-15,-5 0-1 16,-2 0 0-16,-3 0 0 16,1 0-3-16,-1 0 2 15,0 0 2-15,6 0-3 16,-2 0 4-16,6 0 0 15,-1 0 0-15,1 0 1 16,3 0 0-16,2 0 1 0,1 0-1 16,2 0 0-16,-2 0-1 15,2 0 0-15,5 0 1 16,-2 1-2-16,4-1 2 16,-2 5-4-16,-4-4 1 15,2 2 1-15,0 2-5 16,0 5 7-16,-1 0-1 15,1 2 0-15,2 2-1 16,0 7-1-16,-2 8 2 16,2 10 1-16,0 6 0 15,0 8 2-15,0-1 0 0,0 2-1 16,0 5-2-16,-1 3 1 16,3 2 0-16,0 4 0 15,0-2 2-15,0-4-2 16,0-9 0-16,0-9 0 15,0-12 1-15,0-11-1 16,0-8 0-16,0-7-2 16,0-6 1-16,0 0-4 15,0 0 1-15,0 0 3 16,0 0-4-16,0 0-5 16,0 0-1-16,0 0-18 15,0 0-59-15,0 0-128 16,0 0-264-16</inkml:trace>
  <inkml:trace contextRef="#ctx0" brushRef="#br0" timeOffset="-199405.18">12468 11128 687 0,'0'0'221'0,"0"0"-202"16,0 0 96-16,0 0-23 0,0 0-78 15,0 0-6-15,77-116 7 16,-34 72 11-16,4-2-9 16,-2-2 0-1,-3 2 5-15,-5 2-4 0,-5 6-12 16,-8 8-1-16,-6 10-4 16,-11 12-2-16,-7 8-14 15,0 0-28-15,-2 15-26 16,-27 25-51-16,-9 6-174 15,3-3-231-15</inkml:trace>
  <inkml:trace contextRef="#ctx0" brushRef="#br0" timeOffset="-199130.16">12635 11179 617 0,'0'0'265'0,"0"0"-230"15,0 0 58-15,0 0 59 16,118-140-103-16,-62 88-28 16,0 2-6-16,0 6-5 15,-10 9-7-15,-11 11-3 16,-14 14-13-16,-19 10-46 0,-2 0-120 15,-29 30-168-15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63AFAD-6351-082A-4243-41F3B7C99A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3DD9DE-9A66-82C7-37A7-A0DE859B1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C333E3-A809-EB79-98C0-C877CAB03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FD53E3-F955-70F4-6894-0BF621B06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A2D9740-FE91-C155-DB56-866193E1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5506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FC283D-65FC-07E3-55C2-6CC4254BA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5919FC1-CA75-1904-EDA5-1751435C16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238211E-EA30-B3E2-F7DA-BC3149C6D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9B2D6BA-DB8E-CF93-8F8F-4C99D94B5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33C3CC6-8454-F984-F94C-5EEF1383E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721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C0A0FF3-9C7C-1774-7F6C-FFF6E328CD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446E0E3-EC55-733B-E1E7-6A24D1A4A0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2EB4E6-5C5B-9C25-2190-543F9A7D0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0A325B9-AC8B-51AF-F47E-65721C2AB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1B878E-2327-AB97-223D-5CAB1982A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9772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AED5FD-EA9A-5408-EB33-C0C664B55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0207024-F03F-E02F-8019-177AD7FD4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6D3054A-A64A-6A56-2616-252D4692F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4BD7254-DFFB-0BC2-2302-5CD14E733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4756BEE-97FD-44B6-8634-7D4089A57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0783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CD1028-8CBF-DEE6-FA83-F9364EB7C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3776B69-88A9-4FC7-90C2-291DF2E1B4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EDE518-1DC1-B3EA-FC6F-74FF71311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D82091-27AC-609B-8D16-441D338BF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5699B19-53D2-D447-6EAE-BAAD285C5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3823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626285-C800-ADE9-1B32-BBE1F24D5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5592774-4B54-DB31-61D0-A255FE2DD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2B8A60D-E16F-6020-02CD-DE1FFDEB5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6CFA3A-66A0-332C-DD54-347DB111A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6105B02-6969-64BD-5EB9-B0F121CFF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CB831CD-E730-2803-6745-689840BF8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2575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FFD8C9-E26D-78FF-C343-94B3984CF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3837A1-D89D-996E-9252-72FE3C949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2819263-4BF0-6C0A-F2D6-EB60FD85A2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CB7E9AC-33E8-1053-E4CB-20A3D9C3A0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A634345D-A5B0-1F75-3328-005701CE06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C7E71BB1-6A67-5FA4-93DB-24AA06CC8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413AB46-829D-1DE3-7D29-8CAB400AA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02936F8-FDAF-CF73-A170-9C910C5AB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53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6CE93B-F6E0-0005-EBC9-824C7124E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902AB52-60C7-13D5-8AAF-9306B16D8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7A8A7E4-E102-ED03-3394-13D2132E3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7D68AA7-856B-2ABE-5B4B-745A74DAD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45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31DFE6A-F57C-2951-FFE2-EBCB6CEE96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400C1B-C3C1-41B4-B089-C7473D846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84B23FB-F1DB-927B-A09D-015208E66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1036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F8D662-64AB-B435-30DA-EAFAD36BE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0F93BD3-711E-FD92-59AB-2AA6B7EDA5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165BF27-B847-52C6-5978-9FEF0A8C9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48A3C54-FC3F-2BB7-67E3-332BE455E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4C4C76A-3FC5-1EA6-4DF3-ABAC34487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E20C221-31B0-1F0E-E297-DF8B5BBEB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4796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996F02-5DE3-F2DC-0E96-0156CE64C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7868ADB-AA1E-0ACE-24A4-F36E2D9AC2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B422D99-3225-8BEC-2279-1B69D6B9C0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65C948F-AC82-2ED7-FA24-E55C6B890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43797C0-0FA6-E8F6-F3DB-067B03F29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6916D55-40B9-8C7D-AE88-34AD52EA7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8321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FAE4C21-9656-03B6-0026-4C543A1BE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2AC7EC-6B33-2178-A3CA-218746A595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5688503-5DD1-BB46-6DB6-551151F27F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96663-F3B9-437E-9E22-F13C4C3850A3}" type="datetimeFigureOut">
              <a:rPr lang="pt-BR" smtClean="0"/>
              <a:t>13/08/2026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212600E-1AD3-8B74-7D35-272F8AB87F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3118EAC-2F00-EF15-5B63-0055C8DA9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9A4BDC-4BCE-4E0C-B63F-9EF137EAFBB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1996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customXml" Target="../ink/ink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svg"/><Relationship Id="rId7" Type="http://schemas.openxmlformats.org/officeDocument/2006/relationships/customXml" Target="../ink/ink10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questoes.grancursosonline.com.br/prova/ifes-2024-ifes-professor-area-logistica" TargetMode="External"/><Relationship Id="rId5" Type="http://schemas.openxmlformats.org/officeDocument/2006/relationships/hyperlink" Target="https://questoes.grancursosonline.com.br/concursos/ifes" TargetMode="External"/><Relationship Id="rId4" Type="http://schemas.openxmlformats.org/officeDocument/2006/relationships/hyperlink" Target="https://questoes.grancursosonline.com.br/concursos/2024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20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svg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png"/><Relationship Id="rId4" Type="http://schemas.openxmlformats.org/officeDocument/2006/relationships/diagramLayout" Target="../diagrams/layout1.xml"/><Relationship Id="rId9" Type="http://schemas.openxmlformats.org/officeDocument/2006/relationships/customXml" Target="../ink/ink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7" Type="http://schemas.openxmlformats.org/officeDocument/2006/relationships/image" Target="../media/image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4.xml"/><Relationship Id="rId5" Type="http://schemas.openxmlformats.org/officeDocument/2006/relationships/image" Target="../media/image8.png"/><Relationship Id="rId4" Type="http://schemas.openxmlformats.org/officeDocument/2006/relationships/customXml" Target="../ink/ink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customXml" Target="../ink/ink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customXml" Target="../ink/ink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svg"/><Relationship Id="rId7" Type="http://schemas.openxmlformats.org/officeDocument/2006/relationships/customXml" Target="../ink/ink8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customXml" Target="../ink/ink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380D3D3E-8C7B-1178-05FD-16300D88A34E}"/>
              </a:ext>
            </a:extLst>
          </p:cNvPr>
          <p:cNvSpPr txBox="1"/>
          <p:nvPr/>
        </p:nvSpPr>
        <p:spPr>
          <a:xfrm>
            <a:off x="211016" y="170822"/>
            <a:ext cx="6875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DEVOLUÇÃO DE MERCADORIAS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C687F51-0458-A82E-C84F-9CA999470E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06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589B1B-8FBD-AE62-EFCE-B172F03CE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DEF6015-18B2-F27D-D4B1-84D3A1D30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91B4822-FA03-C7E8-4CC9-A365B4AFF35F}"/>
              </a:ext>
            </a:extLst>
          </p:cNvPr>
          <p:cNvSpPr txBox="1"/>
          <p:nvPr/>
        </p:nvSpPr>
        <p:spPr>
          <a:xfrm>
            <a:off x="211016" y="170822"/>
            <a:ext cx="69889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SERVIÇO AO CLIENTE - AMAZON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4C4D7B13-E7A2-2926-BBB6-BFB00B939EC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2193956-22E5-9DA2-C320-A2A61D6089DC}"/>
              </a:ext>
            </a:extLst>
          </p:cNvPr>
          <p:cNvSpPr txBox="1"/>
          <p:nvPr/>
        </p:nvSpPr>
        <p:spPr>
          <a:xfrm>
            <a:off x="211016" y="1351583"/>
            <a:ext cx="1176996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Amazon</a:t>
            </a:r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é reconhecida mundialmente por colocar o cliente no centro de suas decisões estratégicas. Essa filosofia foi amplamente defendida por seu fundador, Jeff Bezos, que destacou a importância de oferecer continuamente uma experiência superior aos consumidores. Em um mercado cada vez mais competitivo, no qual produtos semelhantes podem ser encontrados em diferentes empresas, a qualidade do serviço ao cliente tornou-se um importante diferencial competitivo. Nesse contexto, a </a:t>
            </a:r>
            <a:r>
              <a:rPr lang="pt-BR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Amazon</a:t>
            </a:r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investe constantemente em soluções logísticas, tecnológicas e operacionais capazes de aumentar a satisfação e a fidelização dos consumidores.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E3CF1A03-D8EA-4765-A271-7AB22035CEB1}"/>
                  </a:ext>
                </a:extLst>
              </p14:cNvPr>
              <p14:cNvContentPartPr/>
              <p14:nvPr/>
            </p14:nvContentPartPr>
            <p14:xfrm>
              <a:off x="310320" y="2112120"/>
              <a:ext cx="10804320" cy="398340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E3CF1A03-D8EA-4765-A271-7AB22035CEB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0960" y="2102760"/>
                <a:ext cx="10823040" cy="400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82395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DC0078-8026-9DC5-304B-D136E30AB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029DCCF0-0D99-1CCE-8937-8C97D6F1CC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639107C-838E-EB81-D8B2-F3E3D5F8F788}"/>
              </a:ext>
            </a:extLst>
          </p:cNvPr>
          <p:cNvSpPr txBox="1"/>
          <p:nvPr/>
        </p:nvSpPr>
        <p:spPr>
          <a:xfrm>
            <a:off x="211016" y="170822"/>
            <a:ext cx="2427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QUESTÕES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985C53FE-6C20-D214-FEC1-4FD59C82FCC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79F4289-08FA-8AEB-8DC8-079981E6D879}"/>
              </a:ext>
            </a:extLst>
          </p:cNvPr>
          <p:cNvSpPr txBox="1"/>
          <p:nvPr/>
        </p:nvSpPr>
        <p:spPr>
          <a:xfrm>
            <a:off x="211016" y="1351583"/>
            <a:ext cx="1176996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Ano: </a:t>
            </a: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</a:t>
            </a:r>
            <a:endParaRPr lang="pt-B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Banca: </a:t>
            </a: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Instituto Federal de Educação, Ciência e Tecnologia do Espírito Santo - IFES</a:t>
            </a:r>
            <a:endParaRPr lang="pt-B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Prova: </a:t>
            </a: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IFES - IFES - Professor - Área: Logística - 2024</a:t>
            </a:r>
            <a:endParaRPr lang="pt-BR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acordo com </a:t>
            </a:r>
            <a:r>
              <a:rPr lang="pt-B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Ballou</a:t>
            </a: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(2006), na ótica da logística, o serviço ao cliente é o resultado de todas as atividades logísticas ou dos processos da cadeia de suprimentos. Assim sendo, o projeto do sistema logístico estabelece o nível de serviço ao cliente a ser oferecido. A receita gerada pelas vendas ao cliente e os custos relacionados ao projeto do sistema determinam os lucros a serem obtidos pela empresa.</a:t>
            </a: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que se refere às afirmações a seguir, analise se são VERDADEIRAS (V) ou FALSAS (F):</a:t>
            </a: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) O nível de serviço (NS) não precisa ser numericamente mensurável.</a:t>
            </a: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) O elemento de </a:t>
            </a:r>
            <a:r>
              <a:rPr lang="pt-BR" sz="1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</a:t>
            </a: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-transação do serviço ao cliente inclui a determinação de procedimentos de troca e devolução.</a:t>
            </a: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) O nível de serviço logístico ótimo é aquele que apresenta o menor custo logístico total.</a:t>
            </a: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) Um dos atributos de serviço ao cliente é a disponibilidade, que consiste na capacidade de ter estoque quando um cliente o deseja.</a:t>
            </a: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) Recall de produtos é um procedimento realizado por fornecedores que demanda flexibilidade no processo logístico.</a:t>
            </a:r>
          </a:p>
          <a:p>
            <a:pPr algn="just"/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Assinale a opção correspondente à sequência CORRETA de cima para baixo: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V, V, F, F, F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F, F, V, V, F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F, V, F, V, V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V, F, V, F, V</a:t>
            </a:r>
          </a:p>
          <a:p>
            <a:pPr marL="342900" lvl="0" indent="-342900" algn="just">
              <a:buFont typeface="+mj-lt"/>
              <a:buAutoNum type="alphaLcParenR"/>
            </a:pPr>
            <a:r>
              <a:rPr lang="pt-BR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V, F, F, V, F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96C46740-F81E-79E5-4CBB-48A8FABD62E7}"/>
                  </a:ext>
                </a:extLst>
              </p14:cNvPr>
              <p14:cNvContentPartPr/>
              <p14:nvPr/>
            </p14:nvContentPartPr>
            <p14:xfrm>
              <a:off x="265320" y="2930040"/>
              <a:ext cx="9634320" cy="194796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96C46740-F81E-79E5-4CBB-48A8FABD62E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5960" y="2920680"/>
                <a:ext cx="9653040" cy="1966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42841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CF00FE-7B0E-1E49-4812-80F622472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10F40F1-DF82-F3A0-87DB-5E6026A37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4B9ECBA-4322-C884-F53A-7482DC7B1197}"/>
              </a:ext>
            </a:extLst>
          </p:cNvPr>
          <p:cNvSpPr txBox="1"/>
          <p:nvPr/>
        </p:nvSpPr>
        <p:spPr>
          <a:xfrm>
            <a:off x="211016" y="170822"/>
            <a:ext cx="46079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SERVIÇO AO CLIENTE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BBD26F9B-70A3-9DA3-ACE0-5BA2815F9C1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93E59B57-5081-7C71-85E0-FC157713EDA9}"/>
              </a:ext>
            </a:extLst>
          </p:cNvPr>
          <p:cNvSpPr txBox="1"/>
          <p:nvPr/>
        </p:nvSpPr>
        <p:spPr>
          <a:xfrm>
            <a:off x="211016" y="644541"/>
            <a:ext cx="1172642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t-BR" sz="7200" b="1" i="0" dirty="0">
              <a:solidFill>
                <a:srgbClr val="393939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pt-BR" sz="72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OBRIGADO!</a:t>
            </a:r>
          </a:p>
          <a:p>
            <a:pPr algn="just"/>
            <a:endParaRPr lang="pt-BR" sz="2400" b="1" i="0" dirty="0">
              <a:solidFill>
                <a:srgbClr val="393939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pt-BR" sz="2400" b="1" i="0" dirty="0">
              <a:solidFill>
                <a:srgbClr val="393939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A8209B86-482B-0081-DBFA-D6F852F96612}"/>
              </a:ext>
            </a:extLst>
          </p:cNvPr>
          <p:cNvSpPr txBox="1"/>
          <p:nvPr/>
        </p:nvSpPr>
        <p:spPr>
          <a:xfrm>
            <a:off x="0" y="3599389"/>
            <a:ext cx="11726427" cy="2932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CURTA ESTE CONTEÚDO!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SE INSCREVA EM NOSSO CANAL!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DEIXE O SEU COMENTÁRIO!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  <a:latin typeface="Arial" panose="020B0604020202020204" pitchFamily="34" charset="0"/>
              </a:rPr>
              <a:t>COMPARTILHE O CONTEÚDO!</a:t>
            </a:r>
          </a:p>
        </p:txBody>
      </p:sp>
      <p:pic>
        <p:nvPicPr>
          <p:cNvPr id="6" name="Gráfico 5" descr="Comentar com Curtir com preenchimento sólido">
            <a:extLst>
              <a:ext uri="{FF2B5EF4-FFF2-40B4-BE49-F238E27FC236}">
                <a16:creationId xmlns:a16="http://schemas.microsoft.com/office/drawing/2014/main" id="{0479C79C-176A-C97D-E932-0EAAEA750CA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63495" y="3797710"/>
            <a:ext cx="719729" cy="719729"/>
          </a:xfrm>
          <a:prstGeom prst="rect">
            <a:avLst/>
          </a:prstGeom>
        </p:spPr>
      </p:pic>
      <p:pic>
        <p:nvPicPr>
          <p:cNvPr id="7" name="Gráfico 6" descr="Adicionar Comentário com preenchimento sólido">
            <a:extLst>
              <a:ext uri="{FF2B5EF4-FFF2-40B4-BE49-F238E27FC236}">
                <a16:creationId xmlns:a16="http://schemas.microsoft.com/office/drawing/2014/main" id="{910B634A-8029-5E09-1171-1B58909C70F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56181" y="5195740"/>
            <a:ext cx="688930" cy="688930"/>
          </a:xfrm>
          <a:prstGeom prst="rect">
            <a:avLst/>
          </a:prstGeom>
        </p:spPr>
      </p:pic>
      <p:pic>
        <p:nvPicPr>
          <p:cNvPr id="8" name="Gráfico 7" descr="Seguir com preenchimento sólido">
            <a:extLst>
              <a:ext uri="{FF2B5EF4-FFF2-40B4-BE49-F238E27FC236}">
                <a16:creationId xmlns:a16="http://schemas.microsoft.com/office/drawing/2014/main" id="{59F3C203-5ABB-BBE2-3535-F4779F904C7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06013" y="4464629"/>
            <a:ext cx="639638" cy="639638"/>
          </a:xfrm>
          <a:prstGeom prst="rect">
            <a:avLst/>
          </a:prstGeom>
        </p:spPr>
      </p:pic>
      <p:pic>
        <p:nvPicPr>
          <p:cNvPr id="13" name="Gráfico 12" descr="Enviar com preenchimento sólido">
            <a:extLst>
              <a:ext uri="{FF2B5EF4-FFF2-40B4-BE49-F238E27FC236}">
                <a16:creationId xmlns:a16="http://schemas.microsoft.com/office/drawing/2014/main" id="{AE2DE8DD-DBCF-407D-0AE1-FDEE1BB511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375712" y="5846813"/>
            <a:ext cx="688930" cy="688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40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8B582-BCF4-9ECE-6119-383194CB6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E21785D3-9E62-7311-4460-330AD99F4684}"/>
              </a:ext>
            </a:extLst>
          </p:cNvPr>
          <p:cNvSpPr txBox="1"/>
          <p:nvPr/>
        </p:nvSpPr>
        <p:spPr>
          <a:xfrm>
            <a:off x="211016" y="170822"/>
            <a:ext cx="6875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DEVOLUÇÃO DE MERCADORIAS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798593F-FC37-2518-6413-9A359B1A65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877D13B8-DE72-286D-0667-FCDF4E590815}"/>
              </a:ext>
            </a:extLst>
          </p:cNvPr>
          <p:cNvSpPr txBox="1"/>
          <p:nvPr/>
        </p:nvSpPr>
        <p:spPr>
          <a:xfrm>
            <a:off x="-83574" y="5732206"/>
            <a:ext cx="7698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INFORMAÇÃO &gt; CONHECIMENTO &gt; RESULTADO</a:t>
            </a:r>
          </a:p>
        </p:txBody>
      </p:sp>
    </p:spTree>
    <p:extLst>
      <p:ext uri="{BB962C8B-B14F-4D97-AF65-F5344CB8AC3E}">
        <p14:creationId xmlns:p14="http://schemas.microsoft.com/office/powerpoint/2010/main" val="217384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B2B0742-26D6-FB90-1C34-5FF4E34AC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-1598"/>
            <a:ext cx="12192000" cy="1107192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DC003839-1E1C-E890-9A49-C84239A073A3}"/>
              </a:ext>
            </a:extLst>
          </p:cNvPr>
          <p:cNvSpPr txBox="1"/>
          <p:nvPr/>
        </p:nvSpPr>
        <p:spPr>
          <a:xfrm>
            <a:off x="211016" y="170822"/>
            <a:ext cx="46079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SERVIÇO AO CLIENTE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507CDE2-F77F-0E7A-1DCC-AFECE21596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07575026"/>
              </p:ext>
            </p:extLst>
          </p:nvPr>
        </p:nvGraphicFramePr>
        <p:xfrm>
          <a:off x="211016" y="1638827"/>
          <a:ext cx="5813364" cy="4451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8" name="Agrupar 7">
            <a:extLst>
              <a:ext uri="{FF2B5EF4-FFF2-40B4-BE49-F238E27FC236}">
                <a16:creationId xmlns:a16="http://schemas.microsoft.com/office/drawing/2014/main" id="{5A0BB841-84DD-505C-CF17-75F96B4C0C48}"/>
              </a:ext>
            </a:extLst>
          </p:cNvPr>
          <p:cNvGrpSpPr/>
          <p:nvPr/>
        </p:nvGrpSpPr>
        <p:grpSpPr>
          <a:xfrm>
            <a:off x="7645400" y="1491343"/>
            <a:ext cx="3559629" cy="3363686"/>
            <a:chOff x="7217229" y="1480456"/>
            <a:chExt cx="3559629" cy="3363686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id="{055F84CE-9C7D-2C52-02AA-D99AA77E927A}"/>
                </a:ext>
              </a:extLst>
            </p:cNvPr>
            <p:cNvSpPr/>
            <p:nvPr/>
          </p:nvSpPr>
          <p:spPr>
            <a:xfrm>
              <a:off x="7217229" y="1480456"/>
              <a:ext cx="3559629" cy="3363686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 descr="Logotipo&#10;&#10;Descrição gerada automaticamente">
              <a:extLst>
                <a:ext uri="{FF2B5EF4-FFF2-40B4-BE49-F238E27FC236}">
                  <a16:creationId xmlns:a16="http://schemas.microsoft.com/office/drawing/2014/main" id="{FBB35DF0-EB1D-609F-9B8A-52CB17DC3FD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60731" y="1771958"/>
              <a:ext cx="2505754" cy="2505754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CC03D3B-3223-AD96-87D3-A8EE257B94E6}"/>
                  </a:ext>
                </a:extLst>
              </p14:cNvPr>
              <p14:cNvContentPartPr/>
              <p14:nvPr/>
            </p14:nvContentPartPr>
            <p14:xfrm>
              <a:off x="2450880" y="663120"/>
              <a:ext cx="2546640" cy="3080880"/>
            </p14:xfrm>
          </p:contentPart>
        </mc:Choice>
        <mc:Fallback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CC03D3B-3223-AD96-87D3-A8EE257B94E6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41520" y="653760"/>
                <a:ext cx="2565360" cy="309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71261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314341-4FA4-C327-2C6B-17C83FA49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AD51345-B323-C362-11EA-04EB93FFB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E529A4D-2075-7B5F-A7C8-053DD59CCDF4}"/>
              </a:ext>
            </a:extLst>
          </p:cNvPr>
          <p:cNvSpPr txBox="1"/>
          <p:nvPr/>
        </p:nvSpPr>
        <p:spPr>
          <a:xfrm>
            <a:off x="211016" y="170822"/>
            <a:ext cx="71904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SERVIÇO AO CLIENTE - CONCEITO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1E510969-F2C7-9BBA-8057-BE549DED185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29DF1EE2-C602-0CFA-C7F1-C16FEE080E1D}"/>
              </a:ext>
            </a:extLst>
          </p:cNvPr>
          <p:cNvSpPr txBox="1"/>
          <p:nvPr/>
        </p:nvSpPr>
        <p:spPr>
          <a:xfrm>
            <a:off x="211016" y="1351583"/>
            <a:ext cx="117699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Segundo </a:t>
            </a:r>
            <a:r>
              <a:rPr lang="pt-BR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Ballou</a:t>
            </a:r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o serviço ao cliente corresponde a um conjunto amplo de atividades relacionadas ao atendimento das necessidades dos consumidores antes, durante e após a realização da compra. Nesse contexto, o serviço ao cliente envolve processos como disponibilidade de produtos, processamento de pedidos, entrega, faturamento e suporte pós-venda, garantindo maior eficiência no relacionamento entre empresas e consumidores.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C1AC7F3F-AFC5-D5B3-0536-F0C79732B155}"/>
                  </a:ext>
                </a:extLst>
              </p14:cNvPr>
              <p14:cNvContentPartPr/>
              <p14:nvPr/>
            </p14:nvContentPartPr>
            <p14:xfrm>
              <a:off x="210600" y="3500640"/>
              <a:ext cx="8642160" cy="278640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C1AC7F3F-AFC5-D5B3-0536-F0C79732B15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1240" y="3491280"/>
                <a:ext cx="8660880" cy="280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99182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F7D43B-95BE-68F3-1103-224C386BC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B466FE4-EC9B-AD7D-FB1E-C33789F6B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F1E5A1A-11D4-90A7-40B3-89E570EA25E5}"/>
              </a:ext>
            </a:extLst>
          </p:cNvPr>
          <p:cNvSpPr txBox="1"/>
          <p:nvPr/>
        </p:nvSpPr>
        <p:spPr>
          <a:xfrm>
            <a:off x="211016" y="170822"/>
            <a:ext cx="71904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SERVIÇO AO CLIENTE - CONCEITO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08688489-B6AE-CD18-6A6F-1D2BEBB5DDA4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8E0A289-6CD6-6837-EBB7-C3D688F33E7A}"/>
              </a:ext>
            </a:extLst>
          </p:cNvPr>
          <p:cNvSpPr txBox="1"/>
          <p:nvPr/>
        </p:nvSpPr>
        <p:spPr>
          <a:xfrm>
            <a:off x="211016" y="1351583"/>
            <a:ext cx="117699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ambiente empresarial atual, o serviço ao cliente tornou-se um importante diferencial competitivo para as organizações. Segundo Kotler, satisfazer o cliente já não é suficiente, sendo necessário superar suas expectativas por meio de operações ágeis, confiáveis e eficientes. Dessa forma, a logística exerce papel fundamental no atendimento das demandas do mercado, contribuindo para cumprimento de prazos, disponibilidade de produtos e qualidade dos serviços prestados.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9F3AE05F-21A2-EE0A-CE5F-198092A283A5}"/>
                  </a:ext>
                </a:extLst>
              </p14:cNvPr>
              <p14:cNvContentPartPr/>
              <p14:nvPr/>
            </p14:nvContentPartPr>
            <p14:xfrm>
              <a:off x="6887520" y="1820520"/>
              <a:ext cx="4987080" cy="38088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9F3AE05F-21A2-EE0A-CE5F-198092A283A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71680" y="1757160"/>
                <a:ext cx="5018400" cy="50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D32B4950-327E-67A6-8A4B-9B03A790E0AA}"/>
                  </a:ext>
                </a:extLst>
              </p14:cNvPr>
              <p14:cNvContentPartPr/>
              <p14:nvPr/>
            </p14:nvContentPartPr>
            <p14:xfrm>
              <a:off x="821880" y="1325520"/>
              <a:ext cx="6321600" cy="502128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D32B4950-327E-67A6-8A4B-9B03A790E0A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12520" y="1316160"/>
                <a:ext cx="6340320" cy="504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17483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0B325C-7DD5-E2D9-DCF7-098AC6023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4870DFE-E342-9A03-3B84-CDD989B63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E52E634-10C8-1D2E-2D1D-7B864B4786D8}"/>
              </a:ext>
            </a:extLst>
          </p:cNvPr>
          <p:cNvSpPr txBox="1"/>
          <p:nvPr/>
        </p:nvSpPr>
        <p:spPr>
          <a:xfrm>
            <a:off x="211016" y="170822"/>
            <a:ext cx="7577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SERVIÇO AO CLIENTE - ELEMENTOS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1E4FA3F8-8536-1CAB-2AD2-CF22BCA0D9A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A60ED2E-168B-E501-3071-A1F926157424}"/>
              </a:ext>
            </a:extLst>
          </p:cNvPr>
          <p:cNvSpPr txBox="1"/>
          <p:nvPr/>
        </p:nvSpPr>
        <p:spPr>
          <a:xfrm>
            <a:off x="211016" y="1351583"/>
            <a:ext cx="1176996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serviço ao cliente é composto por diferentes elementos que acompanham toda a relação entre empresa e consumidor, desde o momento anterior à compra até as atividades realizadas após a entrega do produto. Esses componentes possuem grande importância para qualidade do atendimento, nível de serviço e fidelização dos clientes, influenciando diretamente a competitividade das organizações. Para facilitar sua compreensão, os elementos do serviço ao cliente costumam ser classificados em três categorias principais:</a:t>
            </a:r>
          </a:p>
        </p:txBody>
      </p:sp>
    </p:spTree>
    <p:extLst>
      <p:ext uri="{BB962C8B-B14F-4D97-AF65-F5344CB8AC3E}">
        <p14:creationId xmlns:p14="http://schemas.microsoft.com/office/powerpoint/2010/main" val="2453359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0EAEA7-04FA-FACC-2658-F32301A48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49AFA68-8755-20DB-CD52-F806812B6E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B4E72F5F-A54C-4C1E-B2D2-2712566598C7}"/>
              </a:ext>
            </a:extLst>
          </p:cNvPr>
          <p:cNvSpPr txBox="1"/>
          <p:nvPr/>
        </p:nvSpPr>
        <p:spPr>
          <a:xfrm>
            <a:off x="211016" y="170822"/>
            <a:ext cx="75773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SERVIÇO AO CLIENTE - ELEMENTOS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742F4BCC-8732-F6D9-0ECB-82E4A66D9FC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0F22E0D-4DBC-0301-3258-C6184FE78BD5}"/>
              </a:ext>
            </a:extLst>
          </p:cNvPr>
          <p:cNvSpPr txBox="1"/>
          <p:nvPr/>
        </p:nvSpPr>
        <p:spPr>
          <a:xfrm>
            <a:off x="211016" y="1351583"/>
            <a:ext cx="11769968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pt-B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Elementos de </a:t>
            </a:r>
            <a:r>
              <a:rPr lang="pt-BR" sz="20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</a:t>
            </a:r>
            <a:r>
              <a:rPr lang="pt-B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-transação</a:t>
            </a: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Correspondem às atividades relacionadas à preparação da empresa para atendimento do cliente, envolvendo políticas de serviço, definição de prazos, condições de entrega, estrutura organizacional, treinamento das equipes e planos de contingência.</a:t>
            </a:r>
          </a:p>
          <a:p>
            <a:pPr lvl="0" algn="just"/>
            <a:endParaRPr lang="pt-B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pt-B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Elementos de transação</a:t>
            </a: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Referem-se às atividades diretamente ligadas à execução do pedido, incluindo processamento das informações, gestão de estoques, transporte, rastreamento, roteirização, cumprimento de prazos e integridade dos produtos durante a entrega.</a:t>
            </a:r>
          </a:p>
          <a:p>
            <a:pPr lvl="0" algn="just"/>
            <a:endParaRPr lang="pt-BR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pt-B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Elementos de pós-transação</a:t>
            </a:r>
            <a:r>
              <a:rPr lang="pt-BR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Envolvem atividades realizadas após a entrega do produto, como assistência técnica, trocas, devoluções, garantias, gestão de reclamações e operações de logística reversa voltadas ao suporte e fidelização dos clientes.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92CE905B-5FC8-A737-85B6-5895DA525E47}"/>
                  </a:ext>
                </a:extLst>
              </p14:cNvPr>
              <p14:cNvContentPartPr/>
              <p14:nvPr/>
            </p14:nvContentPartPr>
            <p14:xfrm>
              <a:off x="73080" y="3520440"/>
              <a:ext cx="5447880" cy="69624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92CE905B-5FC8-A737-85B6-5895DA525E4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720" y="3511080"/>
                <a:ext cx="5466600" cy="714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04860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F1AB3-E3FE-5783-1E2B-34B3473CEE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3B6D04C-9D72-FF8D-8E0A-82398A2D98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33880A8-8DD9-3679-8E44-246546A3AB08}"/>
              </a:ext>
            </a:extLst>
          </p:cNvPr>
          <p:cNvSpPr txBox="1"/>
          <p:nvPr/>
        </p:nvSpPr>
        <p:spPr>
          <a:xfrm>
            <a:off x="211016" y="170822"/>
            <a:ext cx="7314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SERVIÇO AO CLIENTE E LOGÍSTICA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C5C2345C-1952-AC2D-C8F1-517FFD4D370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9014E685-9126-A584-9F06-45931A25B44E}"/>
              </a:ext>
            </a:extLst>
          </p:cNvPr>
          <p:cNvSpPr txBox="1"/>
          <p:nvPr/>
        </p:nvSpPr>
        <p:spPr>
          <a:xfrm>
            <a:off x="211016" y="1351583"/>
            <a:ext cx="1176996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nível de serviço ao cliente está diretamente relacionado à eficiência das operações logísticas desenvolvidas pelas empresas. Atividades como gestão de estoques, processamento de pedidos, armazenagem, transporte e distribuição exercem influência direta sobre a capacidade de atendimento das necessidades dos clientes, impactando fatores como prazo de entrega, integridade dos produtos e confiabilidade das informações.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Tinta 3">
                <a:extLst>
                  <a:ext uri="{FF2B5EF4-FFF2-40B4-BE49-F238E27FC236}">
                    <a16:creationId xmlns:a16="http://schemas.microsoft.com/office/drawing/2014/main" id="{84C3B29C-B58A-A1EA-8550-59096B92310B}"/>
                  </a:ext>
                </a:extLst>
              </p14:cNvPr>
              <p14:cNvContentPartPr/>
              <p14:nvPr/>
            </p14:nvContentPartPr>
            <p14:xfrm>
              <a:off x="335160" y="859680"/>
              <a:ext cx="11480760" cy="965520"/>
            </p14:xfrm>
          </p:contentPart>
        </mc:Choice>
        <mc:Fallback>
          <p:pic>
            <p:nvPicPr>
              <p:cNvPr id="4" name="Tinta 3">
                <a:extLst>
                  <a:ext uri="{FF2B5EF4-FFF2-40B4-BE49-F238E27FC236}">
                    <a16:creationId xmlns:a16="http://schemas.microsoft.com/office/drawing/2014/main" id="{84C3B29C-B58A-A1EA-8550-59096B92310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5800" y="850320"/>
                <a:ext cx="11499480" cy="984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14106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4F452B-2EF7-57AB-43D7-0EC7EBE45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7C15418E-5E88-7D67-C8F4-93FC3D52E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832"/>
          <a:stretch/>
        </p:blipFill>
        <p:spPr>
          <a:xfrm>
            <a:off x="0" y="0"/>
            <a:ext cx="12192000" cy="110719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3F858932-B6F2-3C9F-7E94-D107CDA9C274}"/>
              </a:ext>
            </a:extLst>
          </p:cNvPr>
          <p:cNvSpPr txBox="1"/>
          <p:nvPr/>
        </p:nvSpPr>
        <p:spPr>
          <a:xfrm>
            <a:off x="211016" y="170822"/>
            <a:ext cx="73141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</a:rPr>
              <a:t>SERVIÇO AO CLIENTE E LOGÍSTICA</a:t>
            </a:r>
          </a:p>
        </p:txBody>
      </p:sp>
      <p:pic>
        <p:nvPicPr>
          <p:cNvPr id="11" name="Gráfico 10" descr="Baixar com preenchimento sólido">
            <a:extLst>
              <a:ext uri="{FF2B5EF4-FFF2-40B4-BE49-F238E27FC236}">
                <a16:creationId xmlns:a16="http://schemas.microsoft.com/office/drawing/2014/main" id="{AAEF854F-59A9-FB94-8FE6-2F5A5F149597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07124" y="1351583"/>
            <a:ext cx="707887" cy="70788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58A5CF35-A543-F8A1-14E3-B65BE39745C6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" t="1588" r="1507"/>
          <a:stretch>
            <a:fillRect/>
          </a:stretch>
        </p:blipFill>
        <p:spPr bwMode="auto">
          <a:xfrm>
            <a:off x="211016" y="1239542"/>
            <a:ext cx="4879739" cy="282867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CF242292-53BC-CD05-00B8-C5ABCD4801A1}"/>
                  </a:ext>
                </a:extLst>
              </p14:cNvPr>
              <p14:cNvContentPartPr/>
              <p14:nvPr/>
            </p14:nvContentPartPr>
            <p14:xfrm>
              <a:off x="363960" y="4153320"/>
              <a:ext cx="5362200" cy="2277000"/>
            </p14:xfrm>
          </p:contentPart>
        </mc:Choice>
        <mc:Fallback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CF242292-53BC-CD05-00B8-C5ABCD4801A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4600" y="4143960"/>
                <a:ext cx="5380920" cy="229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5" name="Tinta 4">
                <a:extLst>
                  <a:ext uri="{FF2B5EF4-FFF2-40B4-BE49-F238E27FC236}">
                    <a16:creationId xmlns:a16="http://schemas.microsoft.com/office/drawing/2014/main" id="{B32C6B02-A605-7597-7575-4CE3B7E41FB2}"/>
                  </a:ext>
                </a:extLst>
              </p14:cNvPr>
              <p14:cNvContentPartPr/>
              <p14:nvPr/>
            </p14:nvContentPartPr>
            <p14:xfrm>
              <a:off x="855000" y="1486080"/>
              <a:ext cx="11223000" cy="5190120"/>
            </p14:xfrm>
          </p:contentPart>
        </mc:Choice>
        <mc:Fallback>
          <p:pic>
            <p:nvPicPr>
              <p:cNvPr id="5" name="Tinta 4">
                <a:extLst>
                  <a:ext uri="{FF2B5EF4-FFF2-40B4-BE49-F238E27FC236}">
                    <a16:creationId xmlns:a16="http://schemas.microsoft.com/office/drawing/2014/main" id="{B32C6B02-A605-7597-7575-4CE3B7E41FB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5640" y="1476720"/>
                <a:ext cx="11241720" cy="5208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84135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33575</TotalTime>
  <Words>866</Words>
  <Application>Microsoft Office PowerPoint</Application>
  <PresentationFormat>Widescreen</PresentationFormat>
  <Paragraphs>50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Filipe Butta</dc:creator>
  <cp:lastModifiedBy>Filipe Butta</cp:lastModifiedBy>
  <cp:revision>125</cp:revision>
  <dcterms:created xsi:type="dcterms:W3CDTF">2023-01-06T01:26:41Z</dcterms:created>
  <dcterms:modified xsi:type="dcterms:W3CDTF">2026-08-13T23:43:24Z</dcterms:modified>
</cp:coreProperties>
</file>