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450" r:id="rId3"/>
    <p:sldId id="301" r:id="rId4"/>
    <p:sldId id="313" r:id="rId5"/>
    <p:sldId id="485" r:id="rId6"/>
    <p:sldId id="479" r:id="rId7"/>
    <p:sldId id="480" r:id="rId8"/>
    <p:sldId id="481" r:id="rId9"/>
    <p:sldId id="486" r:id="rId10"/>
    <p:sldId id="451" r:id="rId11"/>
    <p:sldId id="482" r:id="rId12"/>
    <p:sldId id="483" r:id="rId13"/>
    <p:sldId id="328" r:id="rId1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71FF"/>
    <a:srgbClr val="4F74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15810-B86B-4AE7-991A-E2F4203D7BAE}" v="11" dt="2026-08-19T19:04:23.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ipe Butta" userId="f2c564d184d975fd" providerId="LiveId" clId="{3A695F43-F451-4FBE-9F4B-2EEC60D78FF7}"/>
    <pc:docChg chg="custSel addSld delSld modSld">
      <pc:chgData name="Filipe Butta" userId="f2c564d184d975fd" providerId="LiveId" clId="{3A695F43-F451-4FBE-9F4B-2EEC60D78FF7}" dt="2026-08-21T18:23:43.643" v="306" actId="1076"/>
      <pc:docMkLst>
        <pc:docMk/>
      </pc:docMkLst>
      <pc:sldChg chg="addSp delSp modSp mod">
        <pc:chgData name="Filipe Butta" userId="f2c564d184d975fd" providerId="LiveId" clId="{3A695F43-F451-4FBE-9F4B-2EEC60D78FF7}" dt="2026-08-17T18:17:21.320" v="3" actId="931"/>
        <pc:sldMkLst>
          <pc:docMk/>
          <pc:sldMk cId="3046306593" sldId="266"/>
        </pc:sldMkLst>
        <pc:picChg chg="add mod">
          <ac:chgData name="Filipe Butta" userId="f2c564d184d975fd" providerId="LiveId" clId="{3A695F43-F451-4FBE-9F4B-2EEC60D78FF7}" dt="2026-08-17T18:17:21.320" v="3" actId="931"/>
          <ac:picMkLst>
            <pc:docMk/>
            <pc:sldMk cId="3046306593" sldId="266"/>
            <ac:picMk id="3" creationId="{841EA1FE-280A-69B4-CC73-5F7F0CC47506}"/>
          </ac:picMkLst>
        </pc:picChg>
      </pc:sldChg>
      <pc:sldChg chg="addSp delSp modSp mod">
        <pc:chgData name="Filipe Butta" userId="f2c564d184d975fd" providerId="LiveId" clId="{3A695F43-F451-4FBE-9F4B-2EEC60D78FF7}" dt="2026-08-19T19:04:23.678" v="305"/>
        <pc:sldMkLst>
          <pc:docMk/>
          <pc:sldMk cId="3171261960" sldId="301"/>
        </pc:sldMkLst>
        <pc:spChg chg="mod">
          <ac:chgData name="Filipe Butta" userId="f2c564d184d975fd" providerId="LiveId" clId="{3A695F43-F451-4FBE-9F4B-2EEC60D78FF7}" dt="2026-08-17T18:18:57.049" v="62" actId="20577"/>
          <ac:spMkLst>
            <pc:docMk/>
            <pc:sldMk cId="3171261960" sldId="301"/>
            <ac:spMk id="5" creationId="{DC003839-1E1C-E890-9A49-C84239A073A3}"/>
          </ac:spMkLst>
        </pc:spChg>
        <pc:graphicFrameChg chg="mod modGraphic">
          <ac:chgData name="Filipe Butta" userId="f2c564d184d975fd" providerId="LiveId" clId="{3A695F43-F451-4FBE-9F4B-2EEC60D78FF7}" dt="2026-08-17T18:19:54.426" v="174"/>
          <ac:graphicFrameMkLst>
            <pc:docMk/>
            <pc:sldMk cId="3171261960" sldId="301"/>
            <ac:graphicFrameMk id="2" creationId="{9507CDE2-F77F-0E7A-1DCC-AFECE2159610}"/>
          </ac:graphicFrameMkLst>
        </pc:graphicFrameChg>
        <pc:inkChg chg="add">
          <ac:chgData name="Filipe Butta" userId="f2c564d184d975fd" providerId="LiveId" clId="{3A695F43-F451-4FBE-9F4B-2EEC60D78FF7}" dt="2026-08-19T19:04:23.678" v="305"/>
          <ac:inkMkLst>
            <pc:docMk/>
            <pc:sldMk cId="3171261960" sldId="301"/>
            <ac:inkMk id="7" creationId="{E7636989-8D15-2D8C-5EA1-A6FBF94738F0}"/>
          </ac:inkMkLst>
        </pc:inkChg>
      </pc:sldChg>
      <pc:sldChg chg="addSp delSp modSp mod">
        <pc:chgData name="Filipe Butta" userId="f2c564d184d975fd" providerId="LiveId" clId="{3A695F43-F451-4FBE-9F4B-2EEC60D78FF7}" dt="2026-08-19T19:04:23.678" v="305"/>
        <pc:sldMkLst>
          <pc:docMk/>
          <pc:sldMk cId="4099182056" sldId="313"/>
        </pc:sldMkLst>
        <pc:spChg chg="mod">
          <ac:chgData name="Filipe Butta" userId="f2c564d184d975fd" providerId="LiveId" clId="{3A695F43-F451-4FBE-9F4B-2EEC60D78FF7}" dt="2026-08-17T18:20:28.823" v="190" actId="207"/>
          <ac:spMkLst>
            <pc:docMk/>
            <pc:sldMk cId="4099182056" sldId="313"/>
            <ac:spMk id="2" creationId="{29DF1EE2-C602-0CFA-C7F1-C16FEE080E1D}"/>
          </ac:spMkLst>
        </pc:spChg>
        <pc:spChg chg="mod">
          <ac:chgData name="Filipe Butta" userId="f2c564d184d975fd" providerId="LiveId" clId="{3A695F43-F451-4FBE-9F4B-2EEC60D78FF7}" dt="2026-08-17T18:20:10.875" v="186" actId="20577"/>
          <ac:spMkLst>
            <pc:docMk/>
            <pc:sldMk cId="4099182056" sldId="313"/>
            <ac:spMk id="10" creationId="{4E529A4D-2075-7B5F-A7C8-053DD59CCDF4}"/>
          </ac:spMkLst>
        </pc:spChg>
        <pc:inkChg chg="add">
          <ac:chgData name="Filipe Butta" userId="f2c564d184d975fd" providerId="LiveId" clId="{3A695F43-F451-4FBE-9F4B-2EEC60D78FF7}" dt="2026-08-19T19:04:23.678" v="305"/>
          <ac:inkMkLst>
            <pc:docMk/>
            <pc:sldMk cId="4099182056" sldId="313"/>
            <ac:inkMk id="4" creationId="{8486A1F5-CCBD-2BED-B5EA-7A42DDEF784A}"/>
          </ac:inkMkLst>
        </pc:inkChg>
        <pc:inkChg chg="add">
          <ac:chgData name="Filipe Butta" userId="f2c564d184d975fd" providerId="LiveId" clId="{3A695F43-F451-4FBE-9F4B-2EEC60D78FF7}" dt="2026-08-19T19:04:23.678" v="305"/>
          <ac:inkMkLst>
            <pc:docMk/>
            <pc:sldMk cId="4099182056" sldId="313"/>
            <ac:inkMk id="5" creationId="{5A3959DF-E304-4F43-C71F-ADC44EBFC011}"/>
          </ac:inkMkLst>
        </pc:inkChg>
      </pc:sldChg>
      <pc:sldChg chg="addSp delSp modSp mod">
        <pc:chgData name="Filipe Butta" userId="f2c564d184d975fd" providerId="LiveId" clId="{3A695F43-F451-4FBE-9F4B-2EEC60D78FF7}" dt="2026-08-19T19:04:23.678" v="305"/>
        <pc:sldMkLst>
          <pc:docMk/>
          <pc:sldMk cId="4042841036" sldId="451"/>
        </pc:sldMkLst>
        <pc:spChg chg="mod">
          <ac:chgData name="Filipe Butta" userId="f2c564d184d975fd" providerId="LiveId" clId="{3A695F43-F451-4FBE-9F4B-2EEC60D78FF7}" dt="2026-08-19T18:01:17.064" v="303" actId="403"/>
          <ac:spMkLst>
            <pc:docMk/>
            <pc:sldMk cId="4042841036" sldId="451"/>
            <ac:spMk id="6" creationId="{C79F4289-08FA-8AEB-8DC8-079981E6D879}"/>
          </ac:spMkLst>
        </pc:spChg>
        <pc:inkChg chg="add">
          <ac:chgData name="Filipe Butta" userId="f2c564d184d975fd" providerId="LiveId" clId="{3A695F43-F451-4FBE-9F4B-2EEC60D78FF7}" dt="2026-08-19T19:04:23.678" v="305"/>
          <ac:inkMkLst>
            <pc:docMk/>
            <pc:sldMk cId="4042841036" sldId="451"/>
            <ac:inkMk id="2" creationId="{60353F5E-1586-1AAF-4254-159F0BDC6015}"/>
          </ac:inkMkLst>
        </pc:inkChg>
      </pc:sldChg>
      <pc:sldChg chg="modSp add mod">
        <pc:chgData name="Filipe Butta" userId="f2c564d184d975fd" providerId="LiveId" clId="{3A695F43-F451-4FBE-9F4B-2EEC60D78FF7}" dt="2026-08-17T18:21:15.805" v="221" actId="207"/>
        <pc:sldMkLst>
          <pc:docMk/>
          <pc:sldMk cId="4270486469" sldId="479"/>
        </pc:sldMkLst>
        <pc:spChg chg="mod">
          <ac:chgData name="Filipe Butta" userId="f2c564d184d975fd" providerId="LiveId" clId="{3A695F43-F451-4FBE-9F4B-2EEC60D78FF7}" dt="2026-08-17T18:21:15.805" v="221" actId="207"/>
          <ac:spMkLst>
            <pc:docMk/>
            <pc:sldMk cId="4270486469" sldId="479"/>
            <ac:spMk id="2" creationId="{170B9F44-FEB9-CCD7-53E7-A3D3AC4F322E}"/>
          </ac:spMkLst>
        </pc:spChg>
        <pc:spChg chg="mod">
          <ac:chgData name="Filipe Butta" userId="f2c564d184d975fd" providerId="LiveId" clId="{3A695F43-F451-4FBE-9F4B-2EEC60D78FF7}" dt="2026-08-17T18:20:41.796" v="217" actId="20577"/>
          <ac:spMkLst>
            <pc:docMk/>
            <pc:sldMk cId="4270486469" sldId="479"/>
            <ac:spMk id="10" creationId="{4C2EBFC0-9098-7E06-BB0E-40858C04A320}"/>
          </ac:spMkLst>
        </pc:spChg>
      </pc:sldChg>
      <pc:sldChg chg="addSp modSp add mod">
        <pc:chgData name="Filipe Butta" userId="f2c564d184d975fd" providerId="LiveId" clId="{3A695F43-F451-4FBE-9F4B-2EEC60D78FF7}" dt="2026-08-19T19:04:23.678" v="305"/>
        <pc:sldMkLst>
          <pc:docMk/>
          <pc:sldMk cId="126810760" sldId="480"/>
        </pc:sldMkLst>
        <pc:spChg chg="mod">
          <ac:chgData name="Filipe Butta" userId="f2c564d184d975fd" providerId="LiveId" clId="{3A695F43-F451-4FBE-9F4B-2EEC60D78FF7}" dt="2026-08-17T18:21:31.727" v="226" actId="207"/>
          <ac:spMkLst>
            <pc:docMk/>
            <pc:sldMk cId="126810760" sldId="480"/>
            <ac:spMk id="2" creationId="{AFA2C9DD-22E3-EE59-C90C-1FD464C81A9D}"/>
          </ac:spMkLst>
        </pc:spChg>
        <pc:inkChg chg="add">
          <ac:chgData name="Filipe Butta" userId="f2c564d184d975fd" providerId="LiveId" clId="{3A695F43-F451-4FBE-9F4B-2EEC60D78FF7}" dt="2026-08-19T19:04:23.678" v="305"/>
          <ac:inkMkLst>
            <pc:docMk/>
            <pc:sldMk cId="126810760" sldId="480"/>
            <ac:inkMk id="4" creationId="{765F9229-2F76-910E-4C98-0AB67686FF42}"/>
          </ac:inkMkLst>
        </pc:inkChg>
      </pc:sldChg>
      <pc:sldChg chg="addSp modSp add mod">
        <pc:chgData name="Filipe Butta" userId="f2c564d184d975fd" providerId="LiveId" clId="{3A695F43-F451-4FBE-9F4B-2EEC60D78FF7}" dt="2026-08-21T18:23:43.643" v="306" actId="1076"/>
        <pc:sldMkLst>
          <pc:docMk/>
          <pc:sldMk cId="4097462525" sldId="481"/>
        </pc:sldMkLst>
        <pc:spChg chg="mod">
          <ac:chgData name="Filipe Butta" userId="f2c564d184d975fd" providerId="LiveId" clId="{3A695F43-F451-4FBE-9F4B-2EEC60D78FF7}" dt="2026-08-17T18:22:04.490" v="265" actId="255"/>
          <ac:spMkLst>
            <pc:docMk/>
            <pc:sldMk cId="4097462525" sldId="481"/>
            <ac:spMk id="2" creationId="{DECDA452-9EA5-05AB-E86B-EC0CCB25934C}"/>
          </ac:spMkLst>
        </pc:spChg>
        <pc:spChg chg="mod">
          <ac:chgData name="Filipe Butta" userId="f2c564d184d975fd" providerId="LiveId" clId="{3A695F43-F451-4FBE-9F4B-2EEC60D78FF7}" dt="2026-08-17T18:21:47.684" v="261" actId="20577"/>
          <ac:spMkLst>
            <pc:docMk/>
            <pc:sldMk cId="4097462525" sldId="481"/>
            <ac:spMk id="10" creationId="{C6AA4B84-3F21-203A-0062-D5DF09FB79DE}"/>
          </ac:spMkLst>
        </pc:spChg>
        <pc:inkChg chg="add">
          <ac:chgData name="Filipe Butta" userId="f2c564d184d975fd" providerId="LiveId" clId="{3A695F43-F451-4FBE-9F4B-2EEC60D78FF7}" dt="2026-08-19T19:04:23.678" v="305"/>
          <ac:inkMkLst>
            <pc:docMk/>
            <pc:sldMk cId="4097462525" sldId="481"/>
            <ac:inkMk id="4" creationId="{CD62315C-9669-F734-1E8D-98730FA33FC4}"/>
          </ac:inkMkLst>
        </pc:inkChg>
        <pc:inkChg chg="add">
          <ac:chgData name="Filipe Butta" userId="f2c564d184d975fd" providerId="LiveId" clId="{3A695F43-F451-4FBE-9F4B-2EEC60D78FF7}" dt="2026-08-19T19:04:23.678" v="305"/>
          <ac:inkMkLst>
            <pc:docMk/>
            <pc:sldMk cId="4097462525" sldId="481"/>
            <ac:inkMk id="5" creationId="{30C107A9-6A40-0E9E-7BEA-EAD14CB5A746}"/>
          </ac:inkMkLst>
        </pc:inkChg>
        <pc:inkChg chg="add mod">
          <ac:chgData name="Filipe Butta" userId="f2c564d184d975fd" providerId="LiveId" clId="{3A695F43-F451-4FBE-9F4B-2EEC60D78FF7}" dt="2026-08-21T18:23:43.643" v="306" actId="1076"/>
          <ac:inkMkLst>
            <pc:docMk/>
            <pc:sldMk cId="4097462525" sldId="481"/>
            <ac:inkMk id="6" creationId="{E22E9627-4609-052A-5B24-434AC68B3E11}"/>
          </ac:inkMkLst>
        </pc:inkChg>
      </pc:sldChg>
      <pc:sldChg chg="addSp modSp add mod">
        <pc:chgData name="Filipe Butta" userId="f2c564d184d975fd" providerId="LiveId" clId="{3A695F43-F451-4FBE-9F4B-2EEC60D78FF7}" dt="2026-08-19T19:04:23.678" v="305"/>
        <pc:sldMkLst>
          <pc:docMk/>
          <pc:sldMk cId="4188041369" sldId="482"/>
        </pc:sldMkLst>
        <pc:spChg chg="mod">
          <ac:chgData name="Filipe Butta" userId="f2c564d184d975fd" providerId="LiveId" clId="{3A695F43-F451-4FBE-9F4B-2EEC60D78FF7}" dt="2026-08-17T18:26:35.223" v="281" actId="11"/>
          <ac:spMkLst>
            <pc:docMk/>
            <pc:sldMk cId="4188041369" sldId="482"/>
            <ac:spMk id="6" creationId="{2D71EC36-3AFB-BED9-957E-36B5FCABD6FA}"/>
          </ac:spMkLst>
        </pc:spChg>
        <pc:inkChg chg="add">
          <ac:chgData name="Filipe Butta" userId="f2c564d184d975fd" providerId="LiveId" clId="{3A695F43-F451-4FBE-9F4B-2EEC60D78FF7}" dt="2026-08-19T19:04:23.678" v="305"/>
          <ac:inkMkLst>
            <pc:docMk/>
            <pc:sldMk cId="4188041369" sldId="482"/>
            <ac:inkMk id="2" creationId="{E9FB593B-AC6B-6D20-1AA8-FC8BD6360251}"/>
          </ac:inkMkLst>
        </pc:inkChg>
      </pc:sldChg>
      <pc:sldChg chg="addSp modSp add mod">
        <pc:chgData name="Filipe Butta" userId="f2c564d184d975fd" providerId="LiveId" clId="{3A695F43-F451-4FBE-9F4B-2EEC60D78FF7}" dt="2026-08-19T19:04:23.678" v="305"/>
        <pc:sldMkLst>
          <pc:docMk/>
          <pc:sldMk cId="4095524512" sldId="483"/>
        </pc:sldMkLst>
        <pc:spChg chg="mod">
          <ac:chgData name="Filipe Butta" userId="f2c564d184d975fd" providerId="LiveId" clId="{3A695F43-F451-4FBE-9F4B-2EEC60D78FF7}" dt="2026-08-17T18:27:50.860" v="298" actId="403"/>
          <ac:spMkLst>
            <pc:docMk/>
            <pc:sldMk cId="4095524512" sldId="483"/>
            <ac:spMk id="6" creationId="{CB17CF1B-E5C2-167E-99CF-C19DA5223CD1}"/>
          </ac:spMkLst>
        </pc:spChg>
        <pc:inkChg chg="add">
          <ac:chgData name="Filipe Butta" userId="f2c564d184d975fd" providerId="LiveId" clId="{3A695F43-F451-4FBE-9F4B-2EEC60D78FF7}" dt="2026-08-19T19:04:23.678" v="305"/>
          <ac:inkMkLst>
            <pc:docMk/>
            <pc:sldMk cId="4095524512" sldId="483"/>
            <ac:inkMk id="2" creationId="{C69FF877-E5DE-B64B-EC11-1E45065BDD1B}"/>
          </ac:inkMkLst>
        </pc:inkChg>
      </pc:sldChg>
      <pc:sldChg chg="addSp delSp add mod">
        <pc:chgData name="Filipe Butta" userId="f2c564d184d975fd" providerId="LiveId" clId="{3A695F43-F451-4FBE-9F4B-2EEC60D78FF7}" dt="2026-08-19T19:04:23.678" v="305"/>
        <pc:sldMkLst>
          <pc:docMk/>
          <pc:sldMk cId="222033430" sldId="485"/>
        </pc:sldMkLst>
        <pc:inkChg chg="add">
          <ac:chgData name="Filipe Butta" userId="f2c564d184d975fd" providerId="LiveId" clId="{3A695F43-F451-4FBE-9F4B-2EEC60D78FF7}" dt="2026-08-19T19:04:23.678" v="305"/>
          <ac:inkMkLst>
            <pc:docMk/>
            <pc:sldMk cId="222033430" sldId="485"/>
            <ac:inkMk id="4" creationId="{66C7F189-BA01-6D05-ACC7-845452E60326}"/>
          </ac:inkMkLst>
        </pc:inkChg>
      </pc:sldChg>
      <pc:sldChg chg="addSp delSp add mod">
        <pc:chgData name="Filipe Butta" userId="f2c564d184d975fd" providerId="LiveId" clId="{3A695F43-F451-4FBE-9F4B-2EEC60D78FF7}" dt="2026-08-19T19:04:23.678" v="305"/>
        <pc:sldMkLst>
          <pc:docMk/>
          <pc:sldMk cId="851707343" sldId="486"/>
        </pc:sldMkLst>
        <pc:inkChg chg="add">
          <ac:chgData name="Filipe Butta" userId="f2c564d184d975fd" providerId="LiveId" clId="{3A695F43-F451-4FBE-9F4B-2EEC60D78FF7}" dt="2026-08-19T19:04:23.678" v="305"/>
          <ac:inkMkLst>
            <pc:docMk/>
            <pc:sldMk cId="851707343" sldId="486"/>
            <ac:inkMk id="4" creationId="{690BB800-AF1F-D8D6-E8CE-4929CFA91F4F}"/>
          </ac:inkMkLst>
        </pc:ink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C2C120-FEDA-4B09-A9C7-8F32582472E5}" type="doc">
      <dgm:prSet loTypeId="urn:microsoft.com/office/officeart/2005/8/layout/bProcess3" loCatId="process" qsTypeId="urn:microsoft.com/office/officeart/2005/8/quickstyle/simple1#1" qsCatId="simple" csTypeId="urn:microsoft.com/office/officeart/2005/8/colors/accent1_2#1" csCatId="accent1" phldr="1"/>
      <dgm:spPr/>
      <dgm:t>
        <a:bodyPr/>
        <a:lstStyle/>
        <a:p>
          <a:endParaRPr lang="pt-BR"/>
        </a:p>
      </dgm:t>
    </dgm:pt>
    <dgm:pt modelId="{5124702E-31F9-42EE-B959-A30227A24147}">
      <dgm:prSet phldrT="[Texto]"/>
      <dgm:spPr/>
      <dgm:t>
        <a:bodyPr/>
        <a:lstStyle/>
        <a:p>
          <a:r>
            <a:rPr lang="pt-BR" b="1" dirty="0"/>
            <a:t>Trade </a:t>
          </a:r>
          <a:r>
            <a:rPr lang="pt-BR" b="1" dirty="0" err="1"/>
            <a:t>Off’s</a:t>
          </a:r>
          <a:endParaRPr lang="pt-BR" b="1" dirty="0"/>
        </a:p>
        <a:p>
          <a:r>
            <a:rPr lang="pt-BR" b="1" dirty="0"/>
            <a:t>(Conceito)</a:t>
          </a:r>
        </a:p>
      </dgm:t>
    </dgm:pt>
    <dgm:pt modelId="{B2CC6E92-40AF-4CD3-906B-7FAE27E6505E}" type="parTrans" cxnId="{6564D3B1-CE74-48FE-9ABA-257737E7CDEE}">
      <dgm:prSet/>
      <dgm:spPr/>
      <dgm:t>
        <a:bodyPr/>
        <a:lstStyle/>
        <a:p>
          <a:endParaRPr lang="pt-BR" b="1"/>
        </a:p>
      </dgm:t>
    </dgm:pt>
    <dgm:pt modelId="{E7AB4876-C5D6-4E6B-9005-E9814D804A15}" type="sibTrans" cxnId="{6564D3B1-CE74-48FE-9ABA-257737E7CDEE}">
      <dgm:prSet/>
      <dgm:spPr>
        <a:ln w="38100">
          <a:solidFill>
            <a:schemeClr val="accent1"/>
          </a:solidFill>
        </a:ln>
      </dgm:spPr>
      <dgm:t>
        <a:bodyPr/>
        <a:lstStyle/>
        <a:p>
          <a:endParaRPr lang="pt-BR" b="1"/>
        </a:p>
      </dgm:t>
    </dgm:pt>
    <dgm:pt modelId="{1223C641-958C-4D16-AE64-EDE5451FEF9B}">
      <dgm:prSet phldrT="[Texto]"/>
      <dgm:spPr/>
      <dgm:t>
        <a:bodyPr/>
        <a:lstStyle/>
        <a:p>
          <a:r>
            <a:rPr lang="pt-BR" b="1" dirty="0"/>
            <a:t>Terceirização na logística</a:t>
          </a:r>
        </a:p>
      </dgm:t>
    </dgm:pt>
    <dgm:pt modelId="{98C9FC93-00EA-4B36-B9F1-40ECE4704ACA}" type="parTrans" cxnId="{67FBB49C-265F-46AB-9BF9-0699C8F4971F}">
      <dgm:prSet/>
      <dgm:spPr/>
      <dgm:t>
        <a:bodyPr/>
        <a:lstStyle/>
        <a:p>
          <a:endParaRPr lang="pt-BR"/>
        </a:p>
      </dgm:t>
    </dgm:pt>
    <dgm:pt modelId="{615A8391-28A3-4622-BF2F-5779068AE8CD}" type="sibTrans" cxnId="{67FBB49C-265F-46AB-9BF9-0699C8F4971F}">
      <dgm:prSet/>
      <dgm:spPr>
        <a:ln w="38100">
          <a:solidFill>
            <a:schemeClr val="accent1"/>
          </a:solidFill>
        </a:ln>
      </dgm:spPr>
      <dgm:t>
        <a:bodyPr/>
        <a:lstStyle/>
        <a:p>
          <a:endParaRPr lang="pt-BR"/>
        </a:p>
      </dgm:t>
    </dgm:pt>
    <dgm:pt modelId="{07F50C2F-7C33-401B-B990-511F8CDE8738}">
      <dgm:prSet phldrT="[Texto]"/>
      <dgm:spPr/>
      <dgm:t>
        <a:bodyPr/>
        <a:lstStyle/>
        <a:p>
          <a:r>
            <a:rPr lang="pt-BR" b="1" dirty="0"/>
            <a:t>Planejamento de Vendas e Operações</a:t>
          </a:r>
        </a:p>
      </dgm:t>
    </dgm:pt>
    <dgm:pt modelId="{E0EAE11F-48F9-401E-929B-45ACA3F1D887}" type="parTrans" cxnId="{A9E404D7-500C-4DBA-B7E1-98DA9E33EE5D}">
      <dgm:prSet/>
      <dgm:spPr/>
      <dgm:t>
        <a:bodyPr/>
        <a:lstStyle/>
        <a:p>
          <a:endParaRPr lang="pt-BR"/>
        </a:p>
      </dgm:t>
    </dgm:pt>
    <dgm:pt modelId="{D2087FCA-43C7-4139-93A6-49248C7A4A01}" type="sibTrans" cxnId="{A9E404D7-500C-4DBA-B7E1-98DA9E33EE5D}">
      <dgm:prSet/>
      <dgm:spPr>
        <a:ln w="38100">
          <a:solidFill>
            <a:schemeClr val="accent1"/>
          </a:solidFill>
        </a:ln>
      </dgm:spPr>
      <dgm:t>
        <a:bodyPr/>
        <a:lstStyle/>
        <a:p>
          <a:endParaRPr lang="pt-BR"/>
        </a:p>
      </dgm:t>
    </dgm:pt>
    <dgm:pt modelId="{47305F17-D2DA-4732-9425-2716354DE917}">
      <dgm:prSet phldrT="[Texto]"/>
      <dgm:spPr/>
      <dgm:t>
        <a:bodyPr/>
        <a:lstStyle/>
        <a:p>
          <a:r>
            <a:rPr lang="pt-BR" b="1" dirty="0"/>
            <a:t>Questões</a:t>
          </a:r>
        </a:p>
      </dgm:t>
    </dgm:pt>
    <dgm:pt modelId="{0F0189FD-6B3F-4ACC-AA0C-A5524E879441}" type="parTrans" cxnId="{945AA8D7-9305-43F7-9376-6C29CC6C1D07}">
      <dgm:prSet/>
      <dgm:spPr/>
      <dgm:t>
        <a:bodyPr/>
        <a:lstStyle/>
        <a:p>
          <a:endParaRPr lang="pt-BR"/>
        </a:p>
      </dgm:t>
    </dgm:pt>
    <dgm:pt modelId="{F5C65650-F2A8-4BDB-BFBC-869AF3F7F813}" type="sibTrans" cxnId="{945AA8D7-9305-43F7-9376-6C29CC6C1D07}">
      <dgm:prSet/>
      <dgm:spPr/>
      <dgm:t>
        <a:bodyPr/>
        <a:lstStyle/>
        <a:p>
          <a:endParaRPr lang="pt-BR"/>
        </a:p>
      </dgm:t>
    </dgm:pt>
    <dgm:pt modelId="{E6915B55-440A-424C-8C93-5123F1F39226}" type="pres">
      <dgm:prSet presAssocID="{41C2C120-FEDA-4B09-A9C7-8F32582472E5}" presName="Name0" presStyleCnt="0">
        <dgm:presLayoutVars>
          <dgm:dir/>
          <dgm:resizeHandles val="exact"/>
        </dgm:presLayoutVars>
      </dgm:prSet>
      <dgm:spPr/>
    </dgm:pt>
    <dgm:pt modelId="{16998640-322C-4F85-A67C-B18D69FAB7E7}" type="pres">
      <dgm:prSet presAssocID="{5124702E-31F9-42EE-B959-A30227A24147}" presName="node" presStyleLbl="node1" presStyleIdx="0" presStyleCnt="4">
        <dgm:presLayoutVars>
          <dgm:bulletEnabled val="1"/>
        </dgm:presLayoutVars>
      </dgm:prSet>
      <dgm:spPr/>
    </dgm:pt>
    <dgm:pt modelId="{7D6ED838-70F3-4BA5-B49E-DE2776A24EB3}" type="pres">
      <dgm:prSet presAssocID="{E7AB4876-C5D6-4E6B-9005-E9814D804A15}" presName="sibTrans" presStyleLbl="sibTrans1D1" presStyleIdx="0" presStyleCnt="3"/>
      <dgm:spPr/>
    </dgm:pt>
    <dgm:pt modelId="{7F4CE118-580F-4653-8FF7-3567B37241DF}" type="pres">
      <dgm:prSet presAssocID="{E7AB4876-C5D6-4E6B-9005-E9814D804A15}" presName="connectorText" presStyleLbl="sibTrans1D1" presStyleIdx="0" presStyleCnt="3"/>
      <dgm:spPr/>
    </dgm:pt>
    <dgm:pt modelId="{4B842877-9F2D-4456-82F2-C9C4223292A0}" type="pres">
      <dgm:prSet presAssocID="{1223C641-958C-4D16-AE64-EDE5451FEF9B}" presName="node" presStyleLbl="node1" presStyleIdx="1" presStyleCnt="4">
        <dgm:presLayoutVars>
          <dgm:bulletEnabled val="1"/>
        </dgm:presLayoutVars>
      </dgm:prSet>
      <dgm:spPr/>
    </dgm:pt>
    <dgm:pt modelId="{4AC82B73-2475-45E4-8002-006166CDB084}" type="pres">
      <dgm:prSet presAssocID="{615A8391-28A3-4622-BF2F-5779068AE8CD}" presName="sibTrans" presStyleLbl="sibTrans1D1" presStyleIdx="1" presStyleCnt="3"/>
      <dgm:spPr/>
    </dgm:pt>
    <dgm:pt modelId="{12437A8A-84B3-435F-AD45-D3FF41E954FC}" type="pres">
      <dgm:prSet presAssocID="{615A8391-28A3-4622-BF2F-5779068AE8CD}" presName="connectorText" presStyleLbl="sibTrans1D1" presStyleIdx="1" presStyleCnt="3"/>
      <dgm:spPr/>
    </dgm:pt>
    <dgm:pt modelId="{03329312-5959-42BC-A445-553F42B9244D}" type="pres">
      <dgm:prSet presAssocID="{07F50C2F-7C33-401B-B990-511F8CDE8738}" presName="node" presStyleLbl="node1" presStyleIdx="2" presStyleCnt="4">
        <dgm:presLayoutVars>
          <dgm:bulletEnabled val="1"/>
        </dgm:presLayoutVars>
      </dgm:prSet>
      <dgm:spPr/>
    </dgm:pt>
    <dgm:pt modelId="{0F9419C6-D1CB-4850-BAE4-ED9E2468B050}" type="pres">
      <dgm:prSet presAssocID="{D2087FCA-43C7-4139-93A6-49248C7A4A01}" presName="sibTrans" presStyleLbl="sibTrans1D1" presStyleIdx="2" presStyleCnt="3"/>
      <dgm:spPr/>
    </dgm:pt>
    <dgm:pt modelId="{BC890424-7193-4225-9F79-D2B656BA88E6}" type="pres">
      <dgm:prSet presAssocID="{D2087FCA-43C7-4139-93A6-49248C7A4A01}" presName="connectorText" presStyleLbl="sibTrans1D1" presStyleIdx="2" presStyleCnt="3"/>
      <dgm:spPr/>
    </dgm:pt>
    <dgm:pt modelId="{23B040AA-C25F-4C04-8CBE-0E49BEA01875}" type="pres">
      <dgm:prSet presAssocID="{47305F17-D2DA-4732-9425-2716354DE917}" presName="node" presStyleLbl="node1" presStyleIdx="3" presStyleCnt="4">
        <dgm:presLayoutVars>
          <dgm:bulletEnabled val="1"/>
        </dgm:presLayoutVars>
      </dgm:prSet>
      <dgm:spPr/>
    </dgm:pt>
  </dgm:ptLst>
  <dgm:cxnLst>
    <dgm:cxn modelId="{FAC3C607-66C6-4821-B642-7F1AC3EF5867}" type="presOf" srcId="{E7AB4876-C5D6-4E6B-9005-E9814D804A15}" destId="{7D6ED838-70F3-4BA5-B49E-DE2776A24EB3}" srcOrd="0" destOrd="0" presId="urn:microsoft.com/office/officeart/2005/8/layout/bProcess3"/>
    <dgm:cxn modelId="{B00A6F2C-F82A-4CE9-A785-889C421E6B86}" type="presOf" srcId="{D2087FCA-43C7-4139-93A6-49248C7A4A01}" destId="{0F9419C6-D1CB-4850-BAE4-ED9E2468B050}" srcOrd="0" destOrd="0" presId="urn:microsoft.com/office/officeart/2005/8/layout/bProcess3"/>
    <dgm:cxn modelId="{F17E9D2E-FA64-459B-B27A-409D514AF136}" type="presOf" srcId="{615A8391-28A3-4622-BF2F-5779068AE8CD}" destId="{12437A8A-84B3-435F-AD45-D3FF41E954FC}" srcOrd="1" destOrd="0" presId="urn:microsoft.com/office/officeart/2005/8/layout/bProcess3"/>
    <dgm:cxn modelId="{889AF765-73AC-45E5-8932-1C2D6904C485}" type="presOf" srcId="{07F50C2F-7C33-401B-B990-511F8CDE8738}" destId="{03329312-5959-42BC-A445-553F42B9244D}" srcOrd="0" destOrd="0" presId="urn:microsoft.com/office/officeart/2005/8/layout/bProcess3"/>
    <dgm:cxn modelId="{7390CD73-7871-467C-B1F5-4477F5571D74}" type="presOf" srcId="{E7AB4876-C5D6-4E6B-9005-E9814D804A15}" destId="{7F4CE118-580F-4653-8FF7-3567B37241DF}" srcOrd="1" destOrd="0" presId="urn:microsoft.com/office/officeart/2005/8/layout/bProcess3"/>
    <dgm:cxn modelId="{165CDE73-93A2-4CF9-B21A-F3849F56D641}" type="presOf" srcId="{1223C641-958C-4D16-AE64-EDE5451FEF9B}" destId="{4B842877-9F2D-4456-82F2-C9C4223292A0}" srcOrd="0" destOrd="0" presId="urn:microsoft.com/office/officeart/2005/8/layout/bProcess3"/>
    <dgm:cxn modelId="{67FBB49C-265F-46AB-9BF9-0699C8F4971F}" srcId="{41C2C120-FEDA-4B09-A9C7-8F32582472E5}" destId="{1223C641-958C-4D16-AE64-EDE5451FEF9B}" srcOrd="1" destOrd="0" parTransId="{98C9FC93-00EA-4B36-B9F1-40ECE4704ACA}" sibTransId="{615A8391-28A3-4622-BF2F-5779068AE8CD}"/>
    <dgm:cxn modelId="{87984D9F-837F-4C48-9E29-2E2E6DD4C7F1}" type="presOf" srcId="{615A8391-28A3-4622-BF2F-5779068AE8CD}" destId="{4AC82B73-2475-45E4-8002-006166CDB084}" srcOrd="0" destOrd="0" presId="urn:microsoft.com/office/officeart/2005/8/layout/bProcess3"/>
    <dgm:cxn modelId="{A75A83AE-1039-4456-88B2-179F470AE437}" type="presOf" srcId="{41C2C120-FEDA-4B09-A9C7-8F32582472E5}" destId="{E6915B55-440A-424C-8C93-5123F1F39226}" srcOrd="0" destOrd="0" presId="urn:microsoft.com/office/officeart/2005/8/layout/bProcess3"/>
    <dgm:cxn modelId="{6564D3B1-CE74-48FE-9ABA-257737E7CDEE}" srcId="{41C2C120-FEDA-4B09-A9C7-8F32582472E5}" destId="{5124702E-31F9-42EE-B959-A30227A24147}" srcOrd="0" destOrd="0" parTransId="{B2CC6E92-40AF-4CD3-906B-7FAE27E6505E}" sibTransId="{E7AB4876-C5D6-4E6B-9005-E9814D804A15}"/>
    <dgm:cxn modelId="{4E05CCC2-77F4-457B-AEF5-5570FB065398}" type="presOf" srcId="{5124702E-31F9-42EE-B959-A30227A24147}" destId="{16998640-322C-4F85-A67C-B18D69FAB7E7}" srcOrd="0" destOrd="0" presId="urn:microsoft.com/office/officeart/2005/8/layout/bProcess3"/>
    <dgm:cxn modelId="{B12504C8-BCA3-4CEE-8B98-7B27AF4A4832}" type="presOf" srcId="{D2087FCA-43C7-4139-93A6-49248C7A4A01}" destId="{BC890424-7193-4225-9F79-D2B656BA88E6}" srcOrd="1" destOrd="0" presId="urn:microsoft.com/office/officeart/2005/8/layout/bProcess3"/>
    <dgm:cxn modelId="{A9E404D7-500C-4DBA-B7E1-98DA9E33EE5D}" srcId="{41C2C120-FEDA-4B09-A9C7-8F32582472E5}" destId="{07F50C2F-7C33-401B-B990-511F8CDE8738}" srcOrd="2" destOrd="0" parTransId="{E0EAE11F-48F9-401E-929B-45ACA3F1D887}" sibTransId="{D2087FCA-43C7-4139-93A6-49248C7A4A01}"/>
    <dgm:cxn modelId="{945AA8D7-9305-43F7-9376-6C29CC6C1D07}" srcId="{41C2C120-FEDA-4B09-A9C7-8F32582472E5}" destId="{47305F17-D2DA-4732-9425-2716354DE917}" srcOrd="3" destOrd="0" parTransId="{0F0189FD-6B3F-4ACC-AA0C-A5524E879441}" sibTransId="{F5C65650-F2A8-4BDB-BFBC-869AF3F7F813}"/>
    <dgm:cxn modelId="{35D333E7-3716-43E1-81FF-9348E1D81564}" type="presOf" srcId="{47305F17-D2DA-4732-9425-2716354DE917}" destId="{23B040AA-C25F-4C04-8CBE-0E49BEA01875}" srcOrd="0" destOrd="0" presId="urn:microsoft.com/office/officeart/2005/8/layout/bProcess3"/>
    <dgm:cxn modelId="{3A6A5412-B42E-41DA-BD94-6D835113CC29}" type="presParOf" srcId="{E6915B55-440A-424C-8C93-5123F1F39226}" destId="{16998640-322C-4F85-A67C-B18D69FAB7E7}" srcOrd="0" destOrd="0" presId="urn:microsoft.com/office/officeart/2005/8/layout/bProcess3"/>
    <dgm:cxn modelId="{25A14DBF-A8DE-4285-85A4-FBC3D61FB0C1}" type="presParOf" srcId="{E6915B55-440A-424C-8C93-5123F1F39226}" destId="{7D6ED838-70F3-4BA5-B49E-DE2776A24EB3}" srcOrd="1" destOrd="0" presId="urn:microsoft.com/office/officeart/2005/8/layout/bProcess3"/>
    <dgm:cxn modelId="{298F3EAE-3FEC-4BAC-AEC3-973D768E77AE}" type="presParOf" srcId="{7D6ED838-70F3-4BA5-B49E-DE2776A24EB3}" destId="{7F4CE118-580F-4653-8FF7-3567B37241DF}" srcOrd="0" destOrd="0" presId="urn:microsoft.com/office/officeart/2005/8/layout/bProcess3"/>
    <dgm:cxn modelId="{F342B985-07A0-4AA8-B34D-0FBF1A1EAB1E}" type="presParOf" srcId="{E6915B55-440A-424C-8C93-5123F1F39226}" destId="{4B842877-9F2D-4456-82F2-C9C4223292A0}" srcOrd="2" destOrd="0" presId="urn:microsoft.com/office/officeart/2005/8/layout/bProcess3"/>
    <dgm:cxn modelId="{D93163B5-2FEE-4D3F-8621-1CB58C9F8BD8}" type="presParOf" srcId="{E6915B55-440A-424C-8C93-5123F1F39226}" destId="{4AC82B73-2475-45E4-8002-006166CDB084}" srcOrd="3" destOrd="0" presId="urn:microsoft.com/office/officeart/2005/8/layout/bProcess3"/>
    <dgm:cxn modelId="{B62A905E-30AA-40EA-878D-930C64C9D1D3}" type="presParOf" srcId="{4AC82B73-2475-45E4-8002-006166CDB084}" destId="{12437A8A-84B3-435F-AD45-D3FF41E954FC}" srcOrd="0" destOrd="0" presId="urn:microsoft.com/office/officeart/2005/8/layout/bProcess3"/>
    <dgm:cxn modelId="{873855A0-9527-428F-81B1-095D562645C8}" type="presParOf" srcId="{E6915B55-440A-424C-8C93-5123F1F39226}" destId="{03329312-5959-42BC-A445-553F42B9244D}" srcOrd="4" destOrd="0" presId="urn:microsoft.com/office/officeart/2005/8/layout/bProcess3"/>
    <dgm:cxn modelId="{7F6DBF29-EDCC-4D67-83C6-2840EA0BB3F1}" type="presParOf" srcId="{E6915B55-440A-424C-8C93-5123F1F39226}" destId="{0F9419C6-D1CB-4850-BAE4-ED9E2468B050}" srcOrd="5" destOrd="0" presId="urn:microsoft.com/office/officeart/2005/8/layout/bProcess3"/>
    <dgm:cxn modelId="{ED020E41-0073-4D1F-8A13-76D0FBC9F99B}" type="presParOf" srcId="{0F9419C6-D1CB-4850-BAE4-ED9E2468B050}" destId="{BC890424-7193-4225-9F79-D2B656BA88E6}" srcOrd="0" destOrd="0" presId="urn:microsoft.com/office/officeart/2005/8/layout/bProcess3"/>
    <dgm:cxn modelId="{433C57B6-8AB3-4275-9716-029F716EA229}" type="presParOf" srcId="{E6915B55-440A-424C-8C93-5123F1F39226}" destId="{23B040AA-C25F-4C04-8CBE-0E49BEA01875}" srcOrd="6" destOrd="0" presId="urn:microsoft.com/office/officeart/2005/8/layout/bProcess3"/>
  </dgm:cxnLst>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ED838-70F3-4BA5-B49E-DE2776A24EB3}">
      <dsp:nvSpPr>
        <dsp:cNvPr id="0" name=""/>
        <dsp:cNvSpPr/>
      </dsp:nvSpPr>
      <dsp:spPr>
        <a:xfrm>
          <a:off x="2605215" y="1098398"/>
          <a:ext cx="568732" cy="91440"/>
        </a:xfrm>
        <a:custGeom>
          <a:avLst/>
          <a:gdLst/>
          <a:ahLst/>
          <a:cxnLst/>
          <a:rect l="0" t="0" r="0" b="0"/>
          <a:pathLst>
            <a:path>
              <a:moveTo>
                <a:pt x="0" y="45720"/>
              </a:moveTo>
              <a:lnTo>
                <a:pt x="568732" y="45720"/>
              </a:lnTo>
            </a:path>
          </a:pathLst>
        </a:custGeom>
        <a:noFill/>
        <a:ln w="38100"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b="1" kern="1200"/>
        </a:p>
      </dsp:txBody>
      <dsp:txXfrm>
        <a:off x="2874598" y="1141121"/>
        <a:ext cx="29966" cy="5993"/>
      </dsp:txXfrm>
    </dsp:sp>
    <dsp:sp modelId="{16998640-322C-4F85-A67C-B18D69FAB7E7}">
      <dsp:nvSpPr>
        <dsp:cNvPr id="0" name=""/>
        <dsp:cNvSpPr/>
      </dsp:nvSpPr>
      <dsp:spPr>
        <a:xfrm>
          <a:off x="1220" y="362379"/>
          <a:ext cx="2605794" cy="15634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pt-BR" sz="2700" b="1" kern="1200" dirty="0"/>
            <a:t>Trade </a:t>
          </a:r>
          <a:r>
            <a:rPr lang="pt-BR" sz="2700" b="1" kern="1200" dirty="0" err="1"/>
            <a:t>Off’s</a:t>
          </a:r>
          <a:endParaRPr lang="pt-BR" sz="2700" b="1" kern="1200" dirty="0"/>
        </a:p>
        <a:p>
          <a:pPr marL="0" lvl="0" indent="0" algn="ctr" defTabSz="1200150">
            <a:lnSpc>
              <a:spcPct val="90000"/>
            </a:lnSpc>
            <a:spcBef>
              <a:spcPct val="0"/>
            </a:spcBef>
            <a:spcAft>
              <a:spcPct val="35000"/>
            </a:spcAft>
            <a:buNone/>
          </a:pPr>
          <a:r>
            <a:rPr lang="pt-BR" sz="2700" b="1" kern="1200" dirty="0"/>
            <a:t>(Conceito)</a:t>
          </a:r>
        </a:p>
      </dsp:txBody>
      <dsp:txXfrm>
        <a:off x="1220" y="362379"/>
        <a:ext cx="2605794" cy="1563476"/>
      </dsp:txXfrm>
    </dsp:sp>
    <dsp:sp modelId="{4AC82B73-2475-45E4-8002-006166CDB084}">
      <dsp:nvSpPr>
        <dsp:cNvPr id="0" name=""/>
        <dsp:cNvSpPr/>
      </dsp:nvSpPr>
      <dsp:spPr>
        <a:xfrm>
          <a:off x="1304118" y="1924056"/>
          <a:ext cx="3205127" cy="568732"/>
        </a:xfrm>
        <a:custGeom>
          <a:avLst/>
          <a:gdLst/>
          <a:ahLst/>
          <a:cxnLst/>
          <a:rect l="0" t="0" r="0" b="0"/>
          <a:pathLst>
            <a:path>
              <a:moveTo>
                <a:pt x="3205127" y="0"/>
              </a:moveTo>
              <a:lnTo>
                <a:pt x="3205127" y="301466"/>
              </a:lnTo>
              <a:lnTo>
                <a:pt x="0" y="301466"/>
              </a:lnTo>
              <a:lnTo>
                <a:pt x="0" y="568732"/>
              </a:lnTo>
            </a:path>
          </a:pathLst>
        </a:custGeom>
        <a:noFill/>
        <a:ln w="38100"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825164" y="2205426"/>
        <a:ext cx="163034" cy="5993"/>
      </dsp:txXfrm>
    </dsp:sp>
    <dsp:sp modelId="{4B842877-9F2D-4456-82F2-C9C4223292A0}">
      <dsp:nvSpPr>
        <dsp:cNvPr id="0" name=""/>
        <dsp:cNvSpPr/>
      </dsp:nvSpPr>
      <dsp:spPr>
        <a:xfrm>
          <a:off x="3206348" y="362379"/>
          <a:ext cx="2605794" cy="15634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pt-BR" sz="2700" b="1" kern="1200" dirty="0"/>
            <a:t>Terceirização na logística</a:t>
          </a:r>
        </a:p>
      </dsp:txBody>
      <dsp:txXfrm>
        <a:off x="3206348" y="362379"/>
        <a:ext cx="2605794" cy="1563476"/>
      </dsp:txXfrm>
    </dsp:sp>
    <dsp:sp modelId="{0F9419C6-D1CB-4850-BAE4-ED9E2468B050}">
      <dsp:nvSpPr>
        <dsp:cNvPr id="0" name=""/>
        <dsp:cNvSpPr/>
      </dsp:nvSpPr>
      <dsp:spPr>
        <a:xfrm>
          <a:off x="2605215" y="3261207"/>
          <a:ext cx="568732" cy="91440"/>
        </a:xfrm>
        <a:custGeom>
          <a:avLst/>
          <a:gdLst/>
          <a:ahLst/>
          <a:cxnLst/>
          <a:rect l="0" t="0" r="0" b="0"/>
          <a:pathLst>
            <a:path>
              <a:moveTo>
                <a:pt x="0" y="45720"/>
              </a:moveTo>
              <a:lnTo>
                <a:pt x="568732" y="45720"/>
              </a:lnTo>
            </a:path>
          </a:pathLst>
        </a:custGeom>
        <a:noFill/>
        <a:ln w="38100" cap="flat" cmpd="sng" algn="ctr">
          <a:solidFill>
            <a:schemeClr val="accent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874598" y="3303931"/>
        <a:ext cx="29966" cy="5993"/>
      </dsp:txXfrm>
    </dsp:sp>
    <dsp:sp modelId="{03329312-5959-42BC-A445-553F42B9244D}">
      <dsp:nvSpPr>
        <dsp:cNvPr id="0" name=""/>
        <dsp:cNvSpPr/>
      </dsp:nvSpPr>
      <dsp:spPr>
        <a:xfrm>
          <a:off x="1220" y="2525189"/>
          <a:ext cx="2605794" cy="15634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pt-BR" sz="2700" b="1" kern="1200" dirty="0"/>
            <a:t>Planejamento de Vendas e Operações</a:t>
          </a:r>
        </a:p>
      </dsp:txBody>
      <dsp:txXfrm>
        <a:off x="1220" y="2525189"/>
        <a:ext cx="2605794" cy="1563476"/>
      </dsp:txXfrm>
    </dsp:sp>
    <dsp:sp modelId="{23B040AA-C25F-4C04-8CBE-0E49BEA01875}">
      <dsp:nvSpPr>
        <dsp:cNvPr id="0" name=""/>
        <dsp:cNvSpPr/>
      </dsp:nvSpPr>
      <dsp:spPr>
        <a:xfrm>
          <a:off x="3206348" y="2525189"/>
          <a:ext cx="2605794" cy="15634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pt-BR" sz="2700" b="1" kern="1200" dirty="0"/>
            <a:t>Questões</a:t>
          </a:r>
        </a:p>
      </dsp:txBody>
      <dsp:txXfrm>
        <a:off x="3206348" y="2525189"/>
        <a:ext cx="2605794" cy="1563476"/>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27:21.437"/>
    </inkml:context>
    <inkml:brush xml:id="br0">
      <inkml:brushProperty name="width" value="0.05292" units="cm"/>
      <inkml:brushProperty name="height" value="0.05292" units="cm"/>
      <inkml:brushProperty name="color" value="#FFFFFF"/>
    </inkml:brush>
  </inkml:definitions>
  <inkml:trace contextRef="#ctx0" brushRef="#br0">7058 9535 185 0,'0'0'69'0,"0"0"-66"0,0 0 45 0,0 0 16 15,0 0-33-15,0 0-16 16,0 0-7-16,-23 18 1 15,23-18 6-15,0 0 13 16,-2 2 26-16,0-2 3 16,2 2-2-16,-2-2 0 15,2 0-12-15,0 0-10 16,0 0-13-16,6-14 2 16,21-21 11-16,14-10-5 15,5-12-15-15,6 0 0 16,-2 2-8-16,-2 5-1 0,-6 6-3 15,-6 6-1-15,-5 6-5 16,-5 8 1-16,-10 8-6 16,-7 9 1-16,-9 7-32 15,0 0-32-15,-4 10-90 16,-25 10-170-16</inkml:trace>
  <inkml:trace contextRef="#ctx0" brushRef="#br0" timeOffset="6099.8">15632 9349 159 0,'0'0'48'0,"0"0"-39"0,0 0 83 16,0 0-6-16,0 0-46 15,0 0-8-15,0 0 5 16,0 0-1-16,0 1-2 15,0-1 2-15,0 0 3 16,0 0-9-16,0 0-5 16,0 0-3-16,0 0-10 15,0 0 0-15,0 0 2 0,0-1-1 16,4-11 0-16,9-5 8 16,3-3 2-16,4-8 0 15,11-8-9-15,8-10-1 16,9-6-4-16,10-4-4 15,4 2 1-15,-1 2-6 16,-3 7 2-16,-10 7-2 16,-7 4 0-16,-10 7-5 15,-11 12-24-15,-9 11-70 16,-11 4-160-16</inkml:trace>
  <inkml:trace contextRef="#ctx0" brushRef="#br0" timeOffset="11863.67">6882 15196 199 0,'0'0'40'0,"0"0"-37"15,0 0-2-15,0 0 23 0,0 0 26 16,0 0-22 0,0 0-8-16,0 0 7 0,-3-27 13 15,3 26-3-15,0-4-10 16,0-6-4-16,0 0-11 16,14-7-2-16,4-3-2 15,4-8 3-15,3-1 2 16,0-4-5-16,-4 2-2 15,-1 4-5-15,-1 1 1 16,-4 10-2-16,-3-1 0 16,-6 8 0-16,-2 5-1 15,-1 4-7-15,-3 1-32 16,0 0-66-16,0 1-117 16</inkml:trace>
  <inkml:trace contextRef="#ctx0" brushRef="#br0" timeOffset="23303.53">14932 14589 394 0,'0'0'92'0,"0"0"-92"0,0 0 1 16,0 0 1-16,0 0 53 16,0 0-25-16,0 0-10 15,58-69 8-15,-33 42 10 16,1-2 5-16,5-8-10 16,8-7-22-16,3-2-8 15,7-4-1-15,-3 4-2 16,2 10 0-16,-13 9-19 15,-10 14-89-15,-21 9-130 16</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54:45.631"/>
    </inkml:context>
    <inkml:brush xml:id="br0">
      <inkml:brushProperty name="width" value="0.05292" units="cm"/>
      <inkml:brushProperty name="height" value="0.05292" units="cm"/>
      <inkml:brushProperty name="color" value="#FFFFFF"/>
    </inkml:brush>
  </inkml:definitions>
  <inkml:trace contextRef="#ctx0" brushRef="#br0">13956 7233 214 0,'0'0'138'0,"0"0"-132"15,0 0 8-15,0 0 12 0,0 0-24 16,0 0-2-16,0 0 4 15,0 0 16-15,0 0 24 16,0 0 24-16,0 0-5 16,0 0-24-16,0 0 3 15,0 0-10-15,0 0-8 16,0 0 5-16,0 0-6 16,0 0 1-16,0 0-7 15,0 0-2-15,0 0 4 16,0 0-1-16,0 0 7 15,0 0-6-15,0 0-3 16,0 0 2-16,0 0-8 0,0 0 10 16,0 0-4-16,0 0-6 15,0 2 12-15,0 1-5 16,0 1 2-16,6-2-3 16,6 1 1-16,1 1 3 15,1 0-4-15,1-1 2 16,1 4 4-16,-1-1-7 15,1 0-2-15,2-2-1 16,-2 1-2-16,-1 0-3 16,-1 1-1-16,-1-2 0 0,-2 2-4 15,2-2 4-15,3 0 6 16,2 0-8 0,0 1 8-16,1 0-5 0,2 1 1 15,1 1 1-15,0 0 8 16,-4 3-2-16,3-2-2 15,-4 0-5-15,-1-2-1 16,1-1-3-16,1 2 1 16,0-1-2-16,0 0-1 15,-3-2-2-15,3 0 1 16,0 0 2-16,-2-2-2 16,2 3-1-16,-3-1 3 15,1-1 0-15,-1 2-2 16,1-2 1-16,1 1-2 15,2-4 0-15,1 2 0 16,-1 0 2-16,6-2-2 0,0 2-1 16,0-2 1-16,-2 0 0 15,2 0 1-15,0 0 0 16,-1 0 1-16,1 0-2 16,-3 0-2-16,2 0 2 15,1 0 2-15,-2 0-1 16,0 0-1-16,0 0-1 15,0 0 1-15,-4 0 0 16,4-2 0-16,1 0 0 16,1-2 1-16,0-1 0 15,-2 4 1-15,-2-1-2 16,-1-2 0-16,-3 3 0 16,2-2 0-16,-2 2 0 0,3 1 1 15,3-2-1-15,-2-1 1 16,0 3-1-16,1-2 0 15,1 2 0-15,-2 0 0 16,4-2-1-16,0 2 1 16,2 0 1-16,0-2-1 15,2 2 1-15,-3-2-1 16,0 2 0-16,-1-2 1 16,2 0-1-16,0 0 0 15,0 2 0-15,-3-2 0 16,0 0 0-16,3 0 1 15,-2-2-1-15,-1 2 0 16,1 0 0-16,-1 0 0 16,1 2 0-16,-1-3 0 0,-1 2 0 15,-2 1 0-15,4-3 0 16,-2 0 1-16,1-1-1 16,1 1 0-16,-1-4 0 15,-2 5 0-15,3 2-1 16,-2-2 1-16,-2 2 0 15,4 0 0-15,-3 0 0 16,1 0 0-16,-1 0 0 16,-2 0-1-16,0 0 1 15,0 0 0-15,0 0 0 16,3 0 0-16,-2 0 0 16,0 0 0-16,1 0 1 0,-2 0-1 15,0 0 0-15,0 0 0 16,-2 0 0-16,0 0-1 15,-1 0 0-15,4 0 1 16,-1 0 0-16,2 0 3 16,-2 0-3-16,0-2-1 15,0 2 0-15,-2 0 2 16,0 0-3-16,0 0 1 16,2 0 1-16,-1 0 1 15,2 0 0-15,-3-2-1 16,-1 0 0-16,4 0-4 15,-1 2 8-15,-1 0-7 16,4-2 3-16,-3 0 0 0,0 2-1 16,2 0 1-16,-1 0 0 15,-4 0-1-15,6 0 2 16,-1 0-2-16,0 0 2 16,0 0-1-16,5 0 0 15,-2 0 0-15,4 0 0 16,0 0-1-16,0 0 1 15,-3 0-1-15,1 0 0 16,-1 0 1-16,-1 0-1 16,2 2 0-16,-2 0-1 15,1-2 1-15,3 0-2 0,-2 0 3 16,-3 0 0-16,-1 0 0 16,-2 0 0-16,0 0 0 15,-1 0-1-15,0 0 1 16,0 0 0-16,0 0-1 15,0 0 1-15,0 0 0 16,1 0 0-16,-4 0 0 16,3 0 0-16,3 0 1 15,-4 0-1-15,6 0 0 16,0 0-1-16,-3 0 1 16,2 0-1-16,1 0-2 15,-1 0 3-15,1 0 0 16,0 0 0-16,-2 0 0 15,2 0-4-15,-2 0 2 0,1 0-1 16,-2 0-2 0,5 0 1-16,-5 0-3 0,3 0 2 15,0 0 4-15,-1 0 1 16,-2 0 4-16,-2-2-4 16,0 2-1-16,-2 0 1 15,0 0 0-15,-3 0-1 16,4 0 0-16,0 0-1 15,4 0 2-15,1 0 0 16,-1-2-2-16,-4 2 1 16,0 0 2-16,-2 0-2 15,1 0 0-15,-3 0 0 16,3 0 0-16,-1 0 1 16,-2 4 0-16,1 0-2 15,-1-2 2-15,-1 0 0 0,3 0-2 16,-3-2 2-16,-1 0 1 15,2 0-1-15,1 0 0 16,-1 0 0-16,3 0 0 16,-5 0 1-16,1 0-1 15,-3 0 0-15,-5 0-3 16,2-2 3-16,-4 0 0 16,-2 2 0-16,-2-2 0 15,0 2 0-15,0 0 2 16,0 0 0-16,0 0 0 15,0 0-4-15,-2 0 1 0,-18 0-2 16,-3 0-2-16,-3 0-1 16,0 0-6-16,-6 0 0 15,1 0 4-15,-4 0 2 16,-4-2 3-16,4 0 3 16,-1 2-4-16,1-2 4 15,3 2 0-15,-1 0 2 16,2 0-1-16,0 0-1 15,2 0 1-15,0 0-1 16,0 0 0-16,4 0 1 16,0 0 0-16,4 0 0 15,-4 0 0-15,-2 0 0 16,0 0-2-16,0 0 2 16,3 0-1-16,0 0 0 0,1 0 0 15,3 0 1-15,-2 0 0 16,4 0 0-16,0-2 0 15,1 0 4-15,-2 2-5 16,2-2 0-16,-3-2 2 16,-1 1-2-16,2 0 1 15,-1 0 2-15,-3 0-1 16,1 2 1-16,0-2 1 16,-3-1-3-16,3 2 1 15,2 0-1-15,0 0 0 16,-1 2 1-16,2 0 3 15,-1 0 0-15,-3 0-3 0,1 0 0 16,-2 0 1 0,-1 0-4-16,3 0 4 0,-2 0-1 15,1 0-1-15,1 0 0 16,-3 0-1-16,0 0 0 16,4 2 2-16,-6 2 2 15,2 0-1-15,0-1-2 16,2-2 0-16,-2 1-1 15,2-2 0-15,1 0 1 16,-3 0-1-16,1 1 0 16,-2-1 0-16,1 3 2 15,0-3-2-15,0 1 6 16,0 1-6-16,-2 1 5 0,0 1-3 16,-4 2-2-16,4 0 1 15,-4-2 0-15,2 2 0 16,2-1 0-1,-2-5 4-15,2 3-4 0,2 0-1 16,1-3 0-16,0 0-1 16,-1 1 1-16,-4 1 0 15,2-1 0-15,-2 3 0 16,0-1 0-16,5-1 0 16,2 2 1-16,-1 0 0 15,4 2-1-15,-2-2 0 16,-1 2 2-16,1 1-1 15,0-4 0-15,0 3 0 16,-1-2-1-16,0-3 1 0,-2 6 0 16,1-3 1-1,-2 2-2-15,-2 0 0 0,6-4 0 16,-2 3-1-16,1-4 1 16,0-1 0-16,2 2 1 15,-1 1-1-15,2-3 1 16,-1 2-1-16,-1-1 1 15,2-1-1-15,-2 3 0 16,3-2 0-16,-1-1 1 16,3 2-1-16,-4-2 0 15,2 2 1-15,-2-2-1 0,-2 0-2 16,2 0 2 0,-1 0-1-16,2 0 1 0,-1 0 0 15,-3 0 1-15,1 0 0 16,-2 0-1-16,-5 0 0 15,2 0 0-15,-2 0 3 16,2 0-3-16,0 0 0 16,0 5 0-16,1-4-1 15,-1 3 2-15,1 0-2 16,1-4 1-16,2 0 0 16,4 0-2-16,1 0-1 15,-3 0-3-15,0 0 4 16,2 0 0-16,-3 0 1 15,2 0-1-15,0 0 0 16,1-2 2-16,0-1-3 0,1-6-1 16,1 4 0-16,-1-1-3 15,0-3 2-15,0-1-2 16,0 4 5-16,-1 0-3 16,0 0 4-16,0 0 1 15,-6 1-1-15,-4-2 0 16,0 3-2-16,4-2 2 15,1 2-1-15,4 0-4 16,2 0 3-16,-2 0 1 16,2 2 0-16,-4-2-1 15,-1-2-2-15,0 1-2 0,-4-2-3 16,0-1 8-16,0 4-5 16,-2-2 6-16,2 2-10 15,0 1 6 1,0 2 3-16,1-2 1 0,4 3 1 15,-3 0 0-15,3 0-3 16,0 0-3-16,-3 0 4 16,3 0 2-16,5 0-3 15,-2 0 0-15,1 0 3 16,3 0 0-16,-3 0 2 16,-2 0-4-16,-2 0-5 15,1 0 2-15,2 0-3 16,-1 0 2-16,-3 0-1 0,4 0 3 15,-2 0-3-15,1 0 5 16,0 0 2-16,2 0 0 16,3 0 0-16,-1 3-1 15,3 1-4-15,-1 0-3 16,6 0 2-16,-1-2-1 16,1 2 3-16,6-2-3 15,-2-2 6-15,4 2 0 16,0-2 1-16,0 0-1 15,0 0 0-15,0 0 1 16,0 0-3-16,0 0 1 16,0 0-1-16,0 0-2 0,6 0 5 15,15-2-2 1,4-6 2-16,1 2 2 0,6 0-1 16,3 1 2-16,3 1-2 15,4 4 3-15,3 0-4 16,-1 0 0-16,1 0 0 15,-5-1 2-15,0-1-2 16,-4-2 0-16,-5 3 2 16,0-2 7-16,-1 1-4 15,1 2-2-15,2 0-1 16,-2 0-1-16,3 0-1 16,-1 0 2-16,0 0-2 15,3 0 0-15,4 0 0 16,2 0 1-16,0 0-1 15,4 2 0-15,-5-2 2 0,1 3-2 16,-3-3-2 0,-1 4 1-16,-5-4 0 0,0 0 0 15,-1 0 1-15,-1 0-2 16,-4 1 2-16,4 1-1 16,-4-1 1-1,0 2 0-15,-2-2 0 0,0 4 0 16,0-1 0-16,-3 2-2 15,0 2 2-15,1-4 0 16,-1 0 1-16,-2 1-1 16,2-3 1-16,3 2-1 15,-1-1 0-15,1-2 1 16,-1 2-1-16,1-2-1 0,-1 2 1 16,1-1 0-16,0-2-1 15,-2 0 1-15,2 0 1 16,4 0-1-16,-2 0 0 15,-2 0 0-15,2 0 1 16,-3 0-2-16,0 0 2 16,3 0-1-16,0 0 2 15,2 0-3-15,0 0 1 16,2 0 0-16,2 0 0 16,1-6 1-16,-1 0-1 15,0 2 0-15,-1 1 0 16,-3 0 0-16,0 3 0 0,-5-2 0 15,1 2 3 1,-2 0-3-16,-2-2 0 0,4 0 0 16,0 0-3-1,1 0 6-15,-2 2-2 0,5 0-1 16,-2 0 2-16,2 0-2 16,0 0 1-16,0 0-1 15,0 0 0-15,-2 0 0 16,0 2 0-16,0 2 0 15,0 0-2-15,-4-4 1 16,4 0 1-16,2 0 0 16,0 0 0-16,2 0 1 0,-6 0 1 15,2 0-2 1,-2 0-1-16,-2-2-2 0,4 0 3 16,2-2 1-16,0 2-1 15,3 0 0-15,-1 2 0 16,0 0 0-16,0 0 1 15,-2 0 1-15,0 0-1 16,-4 0-1-16,0 0 0 16,0 0 0-16,2-4 1 15,4-2-1-15,1 1 2 16,-1-1-2-16,-2 5 0 16,-2-2 2-16,-3 3-2 15,-1 0 0-15,-4 0 0 16,2 0 1-16,-1 0-1 15,0 0 0-15,4-4 0 0,1-3 0 16,0-1 1 0,-2 0 0-16,-2 0 3 0,1 2-4 15,-4 3-3-15,0 0 2 16,0 3 1-16,-3-4 0 16,1 0 0-16,2-2 0 15,2-2 0-15,0-2 0 16,0 1 1-16,0 0-2 15,-3 3 1-15,2-1 0 16,-4 3-1-16,1 1-3 16,2 3 1-16,-1 0 3 15,2 0-2-15,-4 0 1 0,1 0-1 16,-3 0-2 0,5 0 2-16,-3 0-10 0,3 0 11 15,2 0-1 1,2 0 3-16,-1 0-2 0,-1 0 1 15,-5 0 0-15,-2 0 0 16,1 0 0-16,-3 0-1 16,1 0 0-16,-4 0 1 15,5 3-2-15,1-3-1 16,3 0-1-16,2 0 1 16,1 0 1-16,2 0-1 15,-4 0-2-15,-1 0-2 16,-3 0 4-16,-3 0-2 0,-5 0 2 15,-1 0-1-15,0 0 1 16,-3 0-8-16,0 0-12 16,2 0 8-16,-1 4 7 15,-1-1-1-15,-2 1-8 16,2-2-7-16,-2-2 1 16,0 0-7-16,0 0-10 15,0 0-23-15,2 0-23 16,-2 0-1-16,2 0-6 15,4 0-28-15,0-4 28 16,0-6-43-16</inkml:trace>
  <inkml:trace contextRef="#ctx0" brushRef="#br0" timeOffset="7431.19">10407 7436 66 0,'0'0'294'0,"0"0"-204"0,0 0 16 16,0 0 13-16,0 0-29 15,0 0-42-15,0 0-26 16,0 0-7-16,2 0 3 16,-2 0 10-16,2 0 5 15,-2 3 20-15,2-1 19 16,-2 2-4-16,0-2-20 15,0 0-2-15,0-2-5 16,0 3-15-16,0-3-11 16,0 0 1-16,5 1-13 15,-1 3 2-15,3 0 1 16,0 4-4-16,4 4 11 16,0 2 0-16,5 4-4 15,0 2 0-15,-1 0-6 16,3 5 5-16,-1-3-7 0,-1 2 13 15,2 2-13 1,0-2 4-16,-3 5 0 0,3-2 2 16,-2 0 2-16,-1 0 0 15,-2-3-5-15,1-4-2 16,-3-1 1-16,1-6-2 16,-4-3-2-16,1-2 1 15,-3 0 0-15,0-3-1 16,-2-5 1-16,-2 2 0 15,-2-2-5-15,0 0-4 16,0 0-16-16,0 0-6 16,0 0-24-16,0 0-7 0,0 0-33 15,0 0-74-15,0-5 6 16,0-1-104-16,-6 2-179 16</inkml:trace>
  <inkml:trace contextRef="#ctx0" brushRef="#br0" timeOffset="8034.49">10389 7886 70 0,'0'0'505'0,"0"0"-442"0,0 0 13 16,0 0 41-16,0 0-48 16,0 0-41-16,-7 2 4 15,7-2 23-15,2 0 42 16,12-10-23-16,-1-1-17 15,5-6-26-15,0-5-1 16,6-6 4-16,3-6-13 0,4-2-4 16,1-4 0-1,1 0-9-15,-2 0-1 0,-2 4-5 16,-4 4 2-16,-6 3-3 16,-3 9 5-16,-1 5-4 15,-5 3 4-15,-3 3-1 16,-3 5-1-16,-4 3-3 15,0 1 1-15,2 0-2 16,-2 0 1-16,0 0-1 16,0 0 3-16,0 0-3 15,2 0-1-15,-2 0-1 16,0 0 4-16,2 0-4 16,-2 0 2-16,2 0-3 15,1 0 2-15,2-3 2 16,-1-1-1-16,1 2 0 0,-1-2 1 15,-4 4-1 1,0 0 0-16,0 0 0 0,0 0-5 16,0 0-10-16,0 0-15 15,0 0-47-15,-18 16-136 16,-14 12-473-16</inkml:trace>
  <inkml:trace contextRef="#ctx0" brushRef="#br0" timeOffset="22393.79">19007 8564 467 0,'0'0'78'0,"0"0"-71"15,0 0-3-15,0 0 64 16,0 0-42-16,0 0-25 16,0 0-1-16,-15 8 0 15,15-8 2-15,0 0 20 16,0 0 32-16,0 0 21 15,0 2 1-15,0 2-15 16,0-2 19-16,0 0-7 0,0-2-14 16,0 0-17-16,0 0-17 15,0 0-11-15,0 2-13 16,0-2-1-16,0 3 0 16,6-2 12-16,5 4 1 15,1-4 1-15,-3 4-1 16,1-4-4-16,4 3-5 15,1 0 1-15,6 1 4 16,1-4-5-16,0-1-3 16,0 0 5-16,3 0-3 15,0 0 1-15,-4 0 2 0,4 0 5 16,-4 0-9-16,1 0 2 16,-3 0 0-16,0 0-2 15,0 0-2-15,4 0 0 16,-1 0 0-16,1 0 0 15,-2 0 0-15,2 0 2 16,-1 0 0-16,3 0 0 16,-1-1-2-16,1-2-3 15,-5 3 3-15,3-2 0 16,-2 2 0-16,0 0 1 16,1-2-1-16,-3-3 0 15,6 4 0-15,-2-6 0 16,1 2 0-16,-2 1 0 15,-2 0 1-15,1 2-1 0,0-2 0 16,2 2 1 0,2 0-2-16,2 2 2 0,-4-2-2 15,-2 0 2-15,-1 2-1 16,-3-2 0-16,4 2 0 16,-1-2 0-16,2 2 0 15,0 0 0-15,-1 0 1 16,0 0 0-16,0-2-1 15,-1 2 1-15,-1 0-1 16,2 0-3-16,1 0 3 16,-2 0 0-16,0 0 0 15,-2 0-1-15,2 0-3 16,2 0 4-16,5 0 0 0,0 0 2 16,0 0-2-16,-3 0 2 15,0 0-2-15,-1 0-3 16,-3 0 3-16,-2 4 0 15,0-4 1-15,-1 2-1 16,3 0 0-16,3-2 1 16,2 2-1-16,1-2 1 15,0 0 0-15,1 0-1 16,2 0 0-16,-4 2 0 16,4-2 0-16,-2 0 0 15,2 0 0-15,-2 0 0 16,-1 2 0-16,1-2 0 0,-3 2 0 15,1-2-1-15,0 2 1 16,-2-2-1-16,2 2 0 16,-2-2-3-16,-1 0 3 15,0 2 0-15,-2 3 0 16,3-4 1-16,-4 4 0 16,2-2-1-16,-1 0 1 15,2-2 0-15,-2 0 0 16,0-1 0-16,0 0 0 15,0 0-1-15,1 0 0 16,-2 0 0-16,1 0 0 16,1 0 1-16,-4 0-2 0,1 0-1 15,-1 0 0 1,2 3 1-16,1-3 0 0,0 0-4 16,4 0-1-1,-1 0-1-15,2 0 6 0,-6-5 1 16,1 2-3-16,1 1 3 15,-4 2 1-15,1 0 0 16,-1 0 0-16,2 0-1 16,1 0-2-16,0 0-1 15,0 0-11-15,2 0 4 16,0 0 7-16,5 0 1 16,-2 0-1-16,4 0 2 15,-2-3-1-15,-1-4 1 16,3 1 0-16,-3 0 1 15,1 4 1-15,-4 0 0 0,-1 0-1 16,-7 2 0 0,1 0 0-16,0 0 1 0,0 0 0 15,-3 4 1-15,3 0-1 16,-1 0 0-16,3-2 0 16,-1 0 1-16,4-2 0 15,-3 2-1-15,-1 1-3 16,1 1 3-16,0-2 0 15,0-2 0-15,-1 0 0 16,3 0 0-16,-1 0 0 16,-2 0 0-16,3 0-1 15,-1 0 2-15,-2 3-2 0,-1 1-1 16,1 2 0 0,-1-4 2-16,2 0-4 0,2-2 4 15,-5 0-3-15,3 0 1 16,1 0-1-16,0 0 2 15,1-2 0-15,3-5 1 16,-4 5 0-16,4-3-4 16,-3 4 4-16,0 1 2 15,-2 0-2-15,-3 0-3 16,1 0 3-16,-1 0 0 16,-1 0 0-16,1 0 0 15,1 0 1-15,2 0-1 16,2 0 0-16,2 0-1 15,0 0 1-15,-2 0 0 16,-3 0 0-16,-5 0 1 0,2 0-1 16,-3 0 0-16,0 0 0 15,3 0 0-15,1 0 0 16,3 0 0-16,2 1 1 16,2 4 0-16,3-3 0 15,2 3-1-15,-3-3 3 16,0-2-2-16,-1 2-1 15,-3-2 1-15,-3 3-1 16,2-2 1-16,-4 2 1 16,1-3-2-16,-1 0 0 0,-1 0-1 15,3 0 1-15,-1 1 0 16,-1 1 1-16,6 0-1 16,-3 2 5-16,1 1 0 15,2 1-2-15,-3-5-3 16,1-1 4-16,0 5-3 15,0-5-1-15,4 0 0 16,1 0 0-16,3 0-1 16,-2 0 0-16,4 0 2 15,-3 0-1-15,-2 0 0 16,1 3 5-16,-2 8-1 16,-4 0 0-16,2 2 3 15,-3-3-2-15,-1-2-3 16,1-4-2-16,0 0-1 15,4-4-3-15,3 0 2 16,0 0 2-16,1 0 0 0,-2 0 0 16,1 0 0-16,-5 0 0 15,-3 0-3-15,-3 0 6 16,1 0-7-16,-1 0 7 16,2 0-5-16,4 0 2 15,0 0-4-15,0-4 0 16,2-3-3-16,1 2 6 15,-2 2-2-15,2 2 3 16,0 1 0-16,1 0 0 16,0-2 1-16,3-5-1 0,0 4 1 15,2-4-1-15,0-1 0 16,0 2 1 0,2 1-1-16,4-1 0 0,1-2 0 15,3 1 0-15,-4 3 0 16,-2-2 1-16,-1 1-1 15,-3-2 1-15,0 1 0 16,-6 2-1-16,2 1 1 16,-2-3 1-16,-1 1-1 15,-2 3 4-15,0-2 1 16,-2 4-1-16,-1 0-1 16,2 0-2-16,-4 0-1 15,5 0 1-15,1-2-1 16,-2-2 0-16,4 0 0 0,-1-2-1 15,0 2 0-15,0 2 0 16,1 2 0-16,-1 0-1 16,0 0 1-16,0 0 0 15,-1 0 1-15,0 0-1 16,0 0 0-16,-1 0-7 16,0 0 6-16,0 0-1 15,3 0 2-15,-2 0-2 16,4 0 4-16,0 0-3 15,-1 0 2-15,-1 0-1 16,-2 0 0-16,2 0 0 16,-1-3 0-16,3 1-2 15,1-3-3-15,1-1 2 16,4 2 1-16,-2 2 1 0,0 0 2 16,0 2 0-16,0 0 1 15,0 0 2-15,0 0-4 16,-2 0 1-16,2 0-1 15,-2 0 4-15,4 0-2 16,0 0-2-16,3 0 0 16,-1 0 0-16,0 0-3 15,3 0 3-15,-3-4 0 16,1 0 1-16,-1 2-1 16,0 2 1-16,1 0 0 15,0 0 1-15,-3 0-2 16,2 0 0-16,-1 0 3 15,1 0-3-15,0-2-2 16,3 0 2-16,1-2 0 0,1-1 0 16,-1 2 0-16,0-1 0 15,-1 3 2-15,-5-1-3 16,2-1 2-16,1 3-1 16,-3 0 1-16,2 0-1 15,-4 0 0-15,0 0 0 16,2 0 0-16,0-1 1 15,1-4-2-15,-1 1-1 16,-2-2 1-16,2 2 1 16,0 0 0-16,0 0 0 15,-4 4 1-15,0 0-1 0,0 0 0 16,-2 0 0 0,-4-3 0-16,2 3-1 0,-1-3 1 15,3 0-3-15,-1 0 0 16,5 0-2-16,2 2 5 15,0 0 0-15,0 1 0 16,-2 0-1-16,0 0-1 16,-6 0 2-16,2 0-2 15,-4 0 1-15,4 0-6 16,-2 0 5-16,-1 0 0 16,2 0-1-16,-2 0-1 15,5 0-3-15,0 0 4 0,-4 0-3 16,-2 0 4-1,0 0 1-15,-1 0 0 0,-3 0 0 16,-1 0 1 0,-1 0 0-16,2 0-1 0,-2 0-2 15,3 0-1-15,2 0-2 16,4 0 3-16,3 0-5 16,-2 0-2-16,-1 0 3 15,-1 0 4-15,-6 0 3 16,3 0-1-16,-2 0 1 15,2 1-2-15,1 0 2 16,-2-1 1-16,-1 3-1 16,5-1 0-16,-2-2-1 15,6 0 1-15,2 0-12 16,0 1 6-16,0 2 6 0,-4-3-2 16,0 2-2-16,-2-2-6 15,0 1-5-15,-3 4 2 16,2-5 2-16,3 0 6 15,1 0 5-15,8 0-1 16,-1 0 0-16,0 0-4 16,-1 0 5-16,-8 0-5 15,-1 6-1-15,-6 0-10 16,4 0 9-16,-1 2 1 16,3-3-4-16,-2-4 2 15,4 0 6-15,-3-1-8 16,-2 0-1-16,0 0 4 0,-4 3 0 15,1 0-1 1,4 4 8-16,-2-3 0 0,4 2 4 16,-1-2-2-16,1 2-2 15,-1-3-1-15,-2-2-4 16,-7-1 0-16,-1 0-24 16,-4 0 2-16,1 0-7 15,1-6-9-15,0-4 13 16,6 0 12-16,-3 2-1 15,2 1-10-15,-3-2-15 16,-1 1-12-16,3 0-8 16,1-1-74-16,1-3 9 15,-5 3-115-15</inkml:trace>
  <inkml:trace contextRef="#ctx0" brushRef="#br0" timeOffset="25581.27">8705 9493 379 0,'0'0'114'0,"0"0"-104"0,0 0 57 15,0 0 11-15,0 0-37 16,0 0-26-16,0 0 14 15,-52-3 10-15,52 3 1 16,-4 0 20-16,2 0 13 16,0 0 15-16,0 0-16 15,-1 0-9-15,3 0-21 16,0 0-9-16,0 0-9 16,0 9 5-16,9 3-2 0,6 3-14 15,1 2 1 1,-1 1 0-16,4 0-2 0,-4 4 1 15,5 1 5-15,-2 4-9 16,2 3 2-16,-2 4 3 16,2 2 1-16,-2 2 2 15,2-3-8-15,-3-3 3 16,1-6-3-16,-2-2 0 16,-3-4-3-16,0-8 1 15,-3-1-6-15,-3-9-2 16,-5 1 1-16,0-3 0 15,-2 0-1-15,0 0 2 16,0 0-2-16,0 0-3 16,0 0 1-16,0 0-6 0,0 0-2 15,0-14-1-15,-21-13 7 16,0-4-1-16,-6-9-4 16,-4-1-4-16,0-3 2 15,-3 5 0-15,3-3 0 16,0 9 4-16,6 5-1 15,3 6 2-15,3 8-1 16,9 4 7-16,1 4-1 16,7 4-3-16,2 2 4 15,0 0-4-15,0 0 3 16,0 0 1-16,0 4-3 0,0 10 1 16,4 8 3-1,13 3-4-15,4 8 4 0,4 1 1 16,1 2-1-1,3 0 10-15,0 0-7 0,-2-4 5 16,-3 3-5-16,1-9-1 16,-5-2-1-16,-5-8-2 15,-1-4-1-15,-5-7-9 16,-3-5-18-16,-1 0-22 16,0 0-20-16,-1 0-82 15,-2-1-31-15,-2-11-90 16,0 2-216-16</inkml:trace>
  <inkml:trace contextRef="#ctx0" brushRef="#br0" timeOffset="26615.62">8720 9982 455 0,'0'0'128'0,"0"0"-87"0,0 0 66 16,0 0-12-16,0 0-56 15,0 0-16-15,-23 0 1 16,23 0 7-16,0-6 16 16,0-13 18-16,10-4-14 15,1-5-2-15,7-2 1 16,-1-4-19-16,6-2-16 15,2-2 0-15,1-5-14 0,4-1 5 16,1-2-4 0,-2 4 2-16,-3 4-1 0,-6 9-2 15,-4 11-2-15,-7 7 1 16,-7 7 0-16,0 4 2 16,-2 0 1-16,0 0 2 15,0 0 2-15,0 0-1 16,0 0-1-16,0 0-4 15,0 0 1-15,0 0 0 16,0 0-1-16,0 0 2 16,0 4-2-16,-2 7 2 15,-12 7-1-15,1 0-2 16,-2 5-2-16,-3-3 2 16,-1 2 0-16,2 0 0 15,-3 2-5-15,-1 2 0 0,0 2 3 16,-2 5-4-16,1-1 5 15,-2 1 1-15,-3 3-2 16,0 3 2-16,0-3-4 16,3 2 1-16,-1-1 0 15,1-6 3-15,4-4 3 16,4-2-2-16,7-11-1 16,3-5 0-16,3-8-1 15,3-1-1-15,0 0-8 16,0 0 2-16,0-1-9 15,0-20 1-15,20-8 16 16,5-13 6-16,1-2 2 0,3-3 4 16,3 0-3-16,-5 6-8 15,2-4 0-15,-3 4-1 16,1 0 1-16,-3 3-1 16,-1 6 0-16,-5 4 2 15,-3 6 2-15,-1 4-4 16,-8 8-1-16,1 6-2 15,-5 2 3-15,-2 2 1 16,0 0 1-16,0 0 1 16,0 0 1-16,0 0 0 15,0 0-4-15,0 0-1 16,0 0-2-16,0 0-3 16,0 6 1-16,0 2-7 15,-7 2-1-15,1 1-6 16,0 0-19-16,-6 1-17 0,1 2-48 15,-1-1-7-15,1 4-77 16,3 2-68-16</inkml:trace>
  <inkml:trace contextRef="#ctx0" brushRef="#br0" timeOffset="61629.18">20097 10912 4 0,'0'0'289'0,"0"0"-216"0,0 0-2 16,0 0-16-16,0 0-13 16,0 0-9-16,0 0-6 15,0 0 20-15,-22-9 30 0,22 9-1 16,0 1-18-16,-3 3 2 15,1 0 15-15,2-4 6 16,0 2-31 0,0-2-16-16,0 0-6 0,0 0-9 15,0 0-5-15,0 0-2 16,0 0 1-16,0 0 1 16,0 0 1-16,0 0 0 15,0 0-2-15,0 0 3 16,0 0-6-16,0 0 0 0,5 0 2 15,10 4-1 1,5 3 6-16,5 2-1 16,4 6-8-16,0-2 0 0,4 6-7 15,-4 1 4-15,2 3-5 16,1-3 1-16,-3 3-2 16,-6-1 1-16,0 0 0 15,-3-7 0-15,-5 2 1 16,-3-5 0-16,-1 1-1 15,-2-6 1-15,-5 0 0 16,1 0-1-16,-1-5 4 16,-4 0-7-16,3 0 6 15,-1-2-6-15,-2 0 3 0,2 0-1 16,-2 0 0 0,2 0-3-16,0 0-7 0,-2 0-8 15,0 0-2 1,0 0-1-16,0 0-25 0,0 0-7 15,0-10-23-15,0-3-50 16,0-2-19-16,-2-5-106 16,-9 2-37-16</inkml:trace>
  <inkml:trace contextRef="#ctx0" brushRef="#br0" timeOffset="62148.08">20495 10799 312 0,'0'0'188'0,"0"0"-134"16,0 0 21-16,0 0 57 15,0 0-64-15,0 0-27 16,0 15-14-16,-4-5 0 15,-7 3-3-15,-5 0 19 16,-1 3 1-16,-8 8-4 16,-4 7 1-16,-7 1-8 15,-1 8-11-15,-8 1 0 16,-4 3 0-16,0 3 7 0,2-3-11 16,7-6-3-1,8-4-8-15,11-7-2 16,5-8-2-16,9-9 0 15,5-4-3-15,2-6-4 0,0 0-14 16,0 0-10-16,17 0 2 16,10-18 17-16,11-5-1 15,1-8 4-15,5-5 4 16,3-2-5-16,-3-5-18 16,-4-6 7-16,1-5-5 0,-8-3-44 15,-4 3-6 1,-4 0 25-16,-8 8-5 0,-1 10 5 15,-9 12-17 1,-1 14 23-16,-6 10-6 0,0 0-33 16,0 10-58-16,-9 20-316 15</inkml:trace>
  <inkml:trace contextRef="#ctx0" brushRef="#br0" timeOffset="71992.77">14274 12035 168 0,'0'0'111'0,"0"0"-90"15,0 0-10-15,0 0 42 16,0 0-10-16,0 0-21 16,0 0-19-16,0 0-1 15,0 0 5-15,0 0 7 16,0 0 5-16,0 0 8 16,0 0 10-16,0 0-3 0,0 0-2 15,0 0-5-15,0 0 0 16,0 0-4-16,0 0-7 15,0 0-9-15,0 0-2 16,0 0 3-16,0 0 1 16,3 2 6-16,2-2 5 15,1 2-8-15,-2-2 8 16,5 2-9-16,3-2 13 16,1 0-14-16,1 0 4 15,1 2-5-15,3-2-2 16,-3 0-1-16,1 0-3 15,-1 0 1-15,1 0-1 16,0 0-3-16,2 3 5 0,-1-2 7 16,3 4 2-16,1-4-11 15,0 2 4-15,6-1-2 16,2-2 0-16,7 0-3 16,2 0 3-16,2 0-2 15,4 0 2-15,1-6-1 16,4 0 10-16,-4 1-5 15,-3 3 1-15,-4 2 1 16,-9 0-4-16,-3 0 0 16,-1 0-6-16,0 7 5 15,0-1-6-15,-6 1 1 16,4-2-1-16,-1-1 4 16,3-1-4-16,3 1 1 0,3 0 3 15,3 0-3-15,4 0 10 16,0-2-4-16,-3 0-3 15,1 3-1 1,2-1 4-16,-7-1-2 0,1 2 2 16,-6-1 4-16,0-2-10 15,3-1 0-15,-2 2 1 16,2-2 3-16,-2-1 1 16,0 3-4-16,0-3 12 15,-3 1-1-15,3 2-6 16,-1-1-6-16,1-1 10 15,2-1-11-15,0 0 10 0,0 3-6 16,3-3 3 0,1 0-5-16,2 0-1 0,1 0 4 15,-1 0-5-15,6 0 0 16,-3 0 6-16,4 0-1 16,-1 0 1-16,-4 0 7 15,3 0-9-15,5 0 6 16,4-9 0-16,2-2 5 15,5-4-3-15,0 4-2 16,-3-4-6-16,-4 6-3 16,-5 0 1-16,-1 3-2 15,-3 2-1-15,0-2 1 16,-5 4-2-16,-4-2 2 16,1 4 2-16,-3 0-1 15,-3 0-1-15,1 0 0 16,-2 0-2-16,0 0 1 15,-1 0 2-15,0 0 5 0,3 0-6 16,-2 0 0-16,-1 0-1 16,3 0 3-16,0 4-2 15,-1 0 5-15,-1 3-5 16,2-4-2-16,-3 4 2 16,1-4 0-16,-1 2 0 15,-4-4 0-15,1 3 1 16,-4 0-1-16,-1-2 0 15,-1 2 1-15,3 0 0 16,-3-1 2-16,4-2-3 0,1 1 4 16,-1-2-4-16,6 2 0 15,2-2 0-15,2 0 1 16,2 0 5-16,0 0-6 16,-2 0 1-16,0 0-1 15,-2 0 0-15,0 0-1 16,-1 0-2-16,1 2 3 15,2 1 0-15,0-3 0 16,2 0 1-16,0 0-1 16,-4 0 0-16,0 1 1 15,0 2-1-15,0-1-1 16,-6-1 1-16,4 2 1 16,0-1 2-16,-3-1-2 15,0 2-2-15,3-3 2 0,-3 0 3 16,1 0-4-16,-2 0 0 15,0 0-1-15,-1 0 1 16,2-3 0-16,-2 0 1 16,0 0-1-16,0 3 0 15,-2-1-1-15,-3-1 1 16,-1 2-1-16,-5 0 0 16,-3 0 1-16,-4 0 0 15,2 0-2-15,-4 0-23 16,0 0-19-16,0 0-61 15,0 9-120-15,-19-4-223 0</inkml:trace>
  <inkml:trace contextRef="#ctx0" brushRef="#br0" timeOffset="84740.92">1294 11447 250 0,'0'0'77'0,"0"0"-28"0,0 0 50 16,0 0-23-16,0 0-13 16,0 0-5-16,0 0-1 15,4 0-9-15,-4 0-25 0,2-3-4 16,3-5 6-16,2-2 12 15,0 0 2 1,-5 0-8-16,-2 5 9 0,0 1 1 16,0-1-6-16,0-1 2 15,0-2-15-15,0-2-6 16,-2-2-10-16,-12-1-2 16,-1 2 1-16,-4-2-4 15,0 1 3-15,-4 2-4 16,-1 0 0-16,-1 4 1 15,-2 3-1-15,-4 0-2 16,5 3-9-16,-3 0-5 16,4 0 5-16,-1 0 8 15,-1 0-3-15,4 0 5 0,-1 6-3 16,2 0 1 0,-1 4-1-16,-1 0-2 0,2 2-11 15,-1 1 16 1,5-3-3-16,3-2 8 0,-12 1-6 15,3 1 5-15,-3-1-4 16,0 0 2-16,14 1-1 16,0 1 3-16,1-1-3 15,1 0-2-15,3-2 2 16,0 0 5-16,6-2-4 16,-2 0 3-16,2 0 1 15,-3 6-4-15,3 3 1 0,-2 2-2 16,0 3 0-1,0 0 3-15,-2 0-2 0,4 1-1 16,-3-4-1 0,-1 3 1-16,2-1 3 0,-2 0-3 15,4 0 7-15,2-2-7 16,0-1 0-16,0 3 0 16,-2 1 0-16,2-2 0 15,0 0-2-15,0-4 2 16,0-1 0-16,0 2 0 15,10-1 2-15,-4 2-4 16,3-2 2-16,-1 2 0 16,2-4 0-16,1 4 5 15,0-2-5-15,0-2-1 16,2 7 1-16,-1-7 2 0,-3 5 2 16,1-1-4-16,0 0 0 15,5-2-2-15,-2 3 2 16,5-5 1-16,3-1-1 15,-2 3-3-15,6-1 3 16,-7 0-2-16,-1-3 2 16,2 2-1-16,-2-1 1 15,1-4-1-15,5 3 1 16,-1-3-6-16,4-3 4 16,1-2 3-16,0-2-1 15,4 0 1-15,-4 0-1 16,0 0 2-16,-5 0 0 0,-4 0-2 15,0 0 0 1,-3-4 3-16,-1-2-2 0,1 0 0 16,3-4 0-16,-1-5 5 15,6-4-2-15,2-10 3 16,-3-5-4-16,0-9 0 16,0 2-1-16,-1 3-2 15,-6 2 2-15,-1 10-2 16,-6 2 2-16,1-1-2 15,-3 2 2-15,2-5-2 16,-2-7 2-16,-3 2-1 16,-3-3 0-16,0-1-1 15,0-3-3-15,0 0 1 16,0 4 2-16,0 4-1 0,-7 5 2 16,-9 5-1-16,-3 3 0 15,-6-2 6-15,-8 3-5 16,-6 1 2-16,1 1-3 15,-2-1-2-15,3 6 2 16,1-1 3-16,0 3-3 16,7-1-3-16,-2 4 2 15,5 0 1-15,-1 0-8 16,2 2 6-16,0-2-1 16,5 4 0-16,1 2 1 15,0 0-3-15,0 0 3 0,-4 0 1 16,1 0 1-1,-3 14 0-15,-10 2-5 0,1 3 0 16,1-2 3-16,0-1 1 16,12 2-11-16,0-3-1 15,-4-1-14-15,2-3 27 16,-1 0 0-16,1 0 1 16,4 2 1-16,1 1-2 15,0 2-2-15,2 0 0 16,5 2 2-16,3-2-6 15,2 2 2-15,4 3-3 16,2 8-1-16,0 3 1 16,0 4 1-16,0 5-13 0,10-2 14 15,7 4 2 1,8-3-5-16,4-4 4 0,2-5 0 16,0-4-1-16,5-7-1 15,-3-2-9-15,0-3 8 16,10-7-2-16,2 5-1 15,0-3 3-15,-1-4-7 16,-4-4 6-16,0-2-2 16,-2 0 2-16,0 0 2 15,-5-10 5-15,-2-5-2 16,-2 5-3-16,-2-7 2 16,2 1-14-16,0-5-2 0,0-6 7 15,0-1 9 1,-4 3-1-16,-1 6-2 15,-4 3-7-15,-2-1 10 0,-5 2 0 16,-2-2 2-16,-1-2-4 16,-2-3 6-16,1-5 0 15,3 1 0-15,-4-4 4 16,1 4 2-16,-3-2-3 16,0 1-3-16,-2-2 4 15,-4-1-4-15,0-3 5 16,0 4 4-16,0-3-8 15,-2 2 1-15,-14 3-2 16,-3 5 0-16,-9 7 3 16,-6 2-3-16,-6 3 0 15,-2 5-3-15,-1 3 2 0,-1 2-18 16,-3 0 18-16,-1 0-14 16,-4 2-13-16,1 7-19 15,0 1 3-15,-1-1-19 16,4 0 26-16,-8 4-56 15,2 2 31-15,8 7-108 16,1 9 25-16</inkml:trace>
  <inkml:trace contextRef="#ctx0" brushRef="#br0" timeOffset="118381.02">13513 13469 25 0,'0'0'80'0,"0"0"-46"0,0 0 13 0,0 0-2 16,0 0-8-16,0 0-9 15,0 0 8-15,0 0 8 16,0 0-1-16,0 0 0 16,0 0-7-16,0 0-3 15,0 0 5-15,0 0-5 16,0 0-4-16,0 0 0 15,0 0 12-15,0 0-4 16,0 0 0-16,0 2-8 16,2-1-3-16,5 2 3 0,-1-3-5 15,4 2 6 1,-2 0-8-16,3 0-1 0,3 2-4 16,-1-2 2-16,3 2-3 15,1 0 6-15,2 0 0 16,-2-1 1-16,3 0 6 15,-2 0-3-15,2-2-10 16,-2 1-5-16,-1 1-1 16,4-1 0-16,-3 3-2 15,-1-1-3-15,1 0-1 16,0-2 0-16,4 0 0 16,-1 0-1-16,2-2-1 15,2 0 5-15,0 0-1 16,-3 0 2-16,3 2-5 15,-3-2 1-15,2 0-1 16,1 2 0-16,0 0-1 0,-2 3-1 16,2-5 3-16,2 3-2 15,0-3 2-15,0 0-2 16,-2 0 2-16,-2 0 0 16,0 0 1-16,-1 0 3 15,-1 0-4-15,-2 0-2 16,4-6 0-16,1-2 0 15,-2 2-2-15,1 0 5 16,-3-1-5-16,2 6 3 16,-2-3-3-16,0 4 2 0,1 0-2 15,0 0 0-15,2 0 1 16,-1 0 0-16,0 0-1 16,3 0 1-16,-1 0 1 15,-1 0-2-15,-2 0 4 16,2 0-1-16,0 0 3 15,-1 0-1-15,0 0-2 16,2 0 1-16,3 0-2 16,0 0 2-16,4 0-2 15,-2 0-1-15,0 0 2 16,3 0-3-16,-3 0 2 16,2 0-2-16,-2 0 1 15,0-2 4-15,-2 2-2 0,-4 0 0 16,2 0 1-16,-2 0 0 15,1 2-2-15,-2 8 4 16,3 0-5-16,-1-2-1 16,3-1 1-16,-2-1 4 15,1 0-4-15,3-3-1 16,2 1-3-16,0-4 3 16,4 4 4-16,-4-4-3 15,0 2 0-15,-5 2-1 16,3 0 1-16,-2-1-2 15,-3-3 4-15,3 0-1 16,4 0 0-16,-2 0 1 16,5 0-3-16,-1 0 2 15,0 0 0-15,3 0-2 0,-3 0 0 16,1 0 1 0,-3 0-1-16,0 0 1 0,0 0-1 15,0 0 0-15,4 0 1 16,-2 0-2-16,0 0 1 15,5 0 0-15,0 0-3 16,-1 0 6-16,4 0-2 16,1-7-1-16,5 3-2 15,0-3 2-15,2 2 0 16,-1-1 1-16,0 0-1 16,-2 6 0-16,-5 0 0 15,1 0-1-15,-2 0 2 16,-4-1-3-16,2-2 4 0,-3 1-4 15,-2 0 2-15,1-2 0 16,1 0 0-16,-1-2 0 16,-1 0 0-16,0 2 0 15,-4-2-3-15,0 5 6 16,-2 1-7-16,2 0 3 16,-2 0 1-16,2 0 0 15,0 0 0-15,0 0 0 16,0-3-2-16,2 0 4 15,1-4-4-15,-1 3 1 16,2-2 0-16,-2 0 0 16,0 2-5-16,-2 1 5 0,-2 3 1 15,-5 0-2-15,-2 0 1 16,-4 0 1-16,-3 0 4 16,3 0-4-16,-3 0 0 15,6 0-3-15,0 0 3 16,1 0 0-16,3 0 0 15,-4 0 0-15,2 0 0 16,1 0 4-16,-4 0-3 16,2 0-1-16,-3 0 0 15,1 0 0-15,3 3-3 16,-2-3 3-16,4 4 0 16,2-2 4-16,-1 0-4 15,0-2 0-15,-1 2 0 16,-1 2-3-16,1-4 3 0,-4 4 3 15,-3-4-3-15,1 2 0 16,-1-2 0-16,0 4-3 16,2 0 3-16,2-2 3 15,-3 4-3-15,4-3 0 16,-2-3 0-16,0 0 1 16,-1 0-1-16,-3 0 0 15,-1 0-1-15,-1 0 1 16,3 0 0-16,-1 1 1 15,1-1-1-15,1 4 1 16,1 0-1-16,0 0 0 16,2 6 0-16,1-1 0 15,-4-2 0-15,3 4 0 16,-5-2 0-16,1 1 0 0,2 0-1 16,2 5-1-16,0-5 2 15,0-2-1-15,2-2 1 16,-1-1-1-16,0-2 2 15,-2 1-2-15,1-4 0 16,-1 0-2-16,2 2 2 16,-1-2-3-16,0 0 0 15,-2 0 0-15,-1 0-2 16,1 0 0-16,-5 0 6 16,-1 0 0-16,-1 0 3 15,1 0-3-15,1 0 0 0,5 0 1 16,-3 0 1-16,1 1-1 15,-1 2 2 1,-2 0-3-16,3-1 0 0,-1 2-2 16,1 5 1-16,-1-9 1 15,1 4 0-15,-3 0 1 16,3 0-1-16,-3 2 2 16,-1-1-2-16,-1 3 1 15,-5-2 2-15,4 1 0 16,-1-1-6-16,-1 2 6 15,1-4-2-15,1 2-1 16,-4-1 0-16,0 1 0 16,1 3 3-16,-4-3-1 15,1-2-1-15,-4 0 1 16,0 0-1-16,0-2 0 0,0 2 1 16,0 5-1-1,5-1-1-15,-1 7-1 0,-2-3 0 16,2 3-4-16,1-2-7 15,-3 1-10-15,-2 0-19 16,0 2-23-16,-13-8-101 16,-27-8-249-16</inkml:trace>
  <inkml:trace contextRef="#ctx0" brushRef="#br0" timeOffset="120787.02">19230 13718 213 0,'0'0'37'0,"0"0"-31"16,0 0 2-16,0 0 32 16,0 0 11-16,0 0 16 0,0 0-1 15,7-4 19 1,-7 4 7-16,0 0-15 15,0 0-15-15,0 2-23 0,-5 4-22 16,-2-2-13-16,5-3 1 16,2-1 0-16,0 0 3 15,0 0 1-15,0 0-6 16,2 3 1-16,23 1 9 16,6-4 12-16,7 0 1 15,7 0-9-15,-1 0-2 16,3 0 3-16,2-7-2 15,0 6-3-15,3-5-1 0,-4 4 2 16,-3 0-8 0,-5 2-1-16,-4 0-2 0,-5 0 0 15,0-2-2 1,2 0-1-16,1-2 0 0,-1-1 2 16,-2 4 0-16,0-2-1 15,-2 0-1-15,2 1 1 16,1-5 2-16,1 2 5 15,3-4 9-15,4 0 1 16,0 0-12-16,-4 4 2 16,-5-1-7-16,-4 3-1 15,-3 3-2-15,3 0 2 16,0 0 1-16,-2 0 0 16,1 0-1-16,-4 0 0 15,3 0 0-15,2 0 3 0,0 0-2 16,2 0-1-16,2 0 0 15,0 0 0-15,2 0 1 16,1 0 2-16,1 0 0 16,1 0 0-16,-1 0 2 15,1 0-4-15,0-4 5 16,2 0-2-16,-3-2-3 16,5 2 0-16,-1 0 0 15,-4 0 0-15,1 4-1 16,-7-1 5-16,-2 1-2 15,-4 0-2-15,-4 0 1 16,-6 0 1-16,-2 0 1 0,-2 0-4 16,0 0 0-1,2 0 2-15,0 0-1 0,3 0 1 16,3 0 0-16,4 0 2 16,-2 0 0-16,-1 0-2 15,-5 0-1-15,-1 0-2 16,-8 0 2-16,-1 0-4 15,-3 0 5-15,2 0-2 16,-2 0 9-16,0 0-1 16,0 0 6-16,0 0-5 15,0 0-4-15,0 0-3 16,0 0-1-16,0 0-1 16,4 0 0-16,-2 0-2 15,8-3 2-15,1 0 1 16,-1-2-1-16,6-1 0 15,2 0 0-15,2 2 0 0,0 3-1 16,4 1 1-16,-1 0 0 16,-1 0-2-16,-1 0 2 15,-6 0 0-15,-4 0 0 16,-6 0 0-16,-3 0 0 16,0 0 0-16,-2 0 0 15,0 0 1-15,0 1-1 16,0-1-2-16,0 2 2 15,0-2 0-15,0 0 0 16,0 0-1-16,2 0-2 16,-2 0 2-16,5 0-4 15,-1-12 5-15,0-7 2 0,1-6-1 16,-3-5 0-16,-2-4 0 16,0-6 3-16,0-2-4 15,0-2-3-15,0-5 3 16,0 3 0-16,0-4 0 15,0 2-1-15,0 2-1 16,0 6 2-16,0 6 0 16,0 4-1-16,0 6 1 15,0 1 0-15,3 4 0 16,-1-3 0-16,2 1 0 16,-1 2 0-16,-1 3 1 15,0 6-1-15,-2 5 0 0,0 3 0 16,0 0 0-16,0 2 3 15,0 0-3-15,-2 0 0 16,-9 0 0-16,-1 0 1 16,1 0 0-16,3-1-1 15,0-2 0-15,2 3-1 16,-3-1 1-16,1 1-1 16,-6-3 1-16,3 3 0 15,-3 0 0-15,-3-1 0 16,-2 1 1-16,-1 0 0 15,-2-3 0-15,0 3-1 16,1-2 0-16,4-2 0 16,-1 3-4-16,3-2 4 15,-1 2 0-15,3 1 2 0,-3 0-2 16,-1 0 2-16,-4 0-2 16,1 0 2-16,-4 0-2 15,1 0 0-15,-3 0-4 16,1 0 4-16,-2 0 2 15,-2 0-2-15,-2 4-7 16,0-1 6-16,2 1-1 16,1-1 0-16,3-2-3 15,2 2 4-15,5-3-1 16,3 1 1-16,1-1-2 16,3 3 2-16,5-3 0 15,-1 0 1-15,5 0-1 16,2 0 1-16,0 0-6 0,0 0 1 15,0 0-6-15,0 0-1 16,0 1-5-16,-2-1-22 16,-8 2-18-16,-3 2-27 15,-11 0-10-15,-7 1-69 16,-11 1-83-16</inkml:trace>
  <inkml:trace contextRef="#ctx0" brushRef="#br0" timeOffset="123846.12">13677 13366 56 0,'0'0'93'0,"0"0"-76"0,0 0-9 0,0 0 3 16,0 0 9-16,0 0-12 15,0 0-7-15,-44 0 4 16,37 0 4 0,0 0 14-16,3 0 3 0,-2 0 10 15,1 0-3-15,-1 0-13 16,-2 0-7-16,2 0-5 16,2 0-3-16,-3 0-2 15,1 0 0-15,0 0 5 16,2 0 2-16,2 0-2 15,-2 0 2-15,1 0 3 16,1 0 2-16,-2 0 3 0,0-1-2 16,-2-3 7-1,0-2-8-15,-1-4 3 0,3-4-10 16,0-10 0 0,2-6-7-16,-1-7 9 0,3-5-4 15,0-3-2-15,0-6 1 16,0-4 5-16,9 2-7 15,2 6-3-15,-1 9 7 16,-4 11 4-16,0 9-6 16,-3 4 0-16,-1 1-3 15,2-1-2-15,6-3 2 16,-2-6 0-16,1-1-1 16,2 2 0-16,-4 4 1 15,-2 10 6-15,-5 6 2 16,0 2-3-16,0 0 11 0,0 0 0 15,0 0-13 1,0 0-5-16,0 0 1 0,2 0-1 16,0 0-1-16,2 0 1 15,5 0 0-15,3 0 3 16,3 5 1-16,7 6-1 16,3-3 1-16,4 2 1 15,2-1-4-15,2-2 4 16,3-1-1-16,-1 0 0 15,3-2 2-15,1 0-3 16,1 0 2-16,1 0 5 16,0-4-1-16,1 2-8 0,0-2-1 15,3 0 2-15,2 0 1 16,2 0-1-16,-1 0 0 16,2 0 5-1,-6 0-3-15,1 0 4 0,-1 0-6 16,-1 0-1-16,3 0 0 15,2 0-1-15,2 0 2 16,6-4-2-16,0 0-2 16,0 2 2-16,-4 1 1 15,-4 1 0-15,-3-3 0 16,-3 1 2-16,-4-2-6 16,1 1 2-16,2 2 1 15,3 0 0-15,4 1 4 0,-4 0 0 16,1 0-3-16,-3 0 4 15,0 0-3-15,-1 0-2 16,-2 0 1-16,-1 1 0 16,3-1-1-16,-1 0 0 15,2 0 0-15,3 0 10 16,-3 0 6-16,0 0-7 16,-2 0 1-16,0 0-8 15,2 0 1-15,1 0-2 16,1 0-1-16,1 0 1 15,2 0-1-15,-2 0 2 16,1-4 2-16,4-8 0 0,-6-2-3 16,3 1 2-16,-3 5-2 15,-1 2 3-15,-1 6-3 16,0 0 4-16,1 0-3 16,-1 0-1-16,0 0-1 15,1 0 2-15,1 0-4 16,1 0 0-16,1 0 2 15,1 0 4-15,0 0-1 16,-2 0 1-16,1 0-3 16,4 0 5-16,0 0-4 15,0 0 3-15,-1 0-2 16,-5 0-2-16,1-3-1 16,-3 1 3-16,-2 0-3 15,-2-2 0-15,2 0 0 0,0-2 1 16,2-2 0-16,3-2 0 15,-1 0 3-15,4-2-4 16,-2 0 2-16,1-1-2 16,0 5 3-16,0-3-3 15,-1 1 1-15,-1 0-1 16,1 4 3-16,-5 0-5 16,-1 6 4-16,-2 0-4 15,-1 0 0-15,4 0 1 16,-3 0 1-16,2 1 0 15,0 4 0-15,0-5 0 0,2 0 0 16,-1 0 5 0,1 0-5-16,4 0 0 0,-1 0 0 15,2 0 0-15,0 0-2 16,-1 0 1-16,-1 0 1 16,-1 0 0-16,1 0 1 15,4 0-2-15,0 0 4 16,3 0-8-16,-4 0 7 15,-3-8-3-15,0 0 1 16,-6 2 0-16,0-1 1 16,-1 2-1-16,4-1 0 15,3-3 1-15,1 2 2 16,3-2 0-16,-2 1-4 16,-2 1 2-16,-3-1-1 15,-1 2 0-15,-2-2 0 0,1 1-1 16,-4 3 3-16,1 2-3 15,-2-2 1-15,-4 3-1 16,2 1 1 0,0-3 0-16,3 2 0 0,-1 1 0 15,-1-3-3-15,-1 3 5 16,0 0-2-16,1 0 0 16,-1 0-2-16,-4 0 2 15,0 0 0-15,0 0 0 16,-2 0 1-16,2 0-1 15,2 0-5-15,0 0 5 16,5 0 1-16,-1 0 0 0,2 0 2 16,-4 0-6-1,-2 0 5-15,1 0-4 0,-1 0 2 16,0 0 0-16,0 0 0 16,3 0 2-16,-3 3-2 15,-2 1 0-15,2 1-4 16,0 1 4-16,0 1 4 15,0 1-3-15,-2-2-2 16,-2-1 1-16,2-1 0 16,0 2 1-16,-1-2-1 15,5 3 0-15,-2-3 2 16,-3 2-4-16,1 0 4 16,-2 0-3-16,-3 1 1 0,-1 2-1 15,0-1 1 1,-4 0 0-16,1 0 0 0,-2-1 0 15,0 0-4-15,-3-1 4 16,3 0 3-16,-2 0-1 16,4 4-2-16,0-1 0 15,3 4 0-15,0-1-2 16,2-1 3-16,0-3-2 16,-5 1 1-16,-7-3-7 15,-2-4-44-15,1-2-61 16,-2 0-99-16,7-2-236 15</inkml:trace>
  <inkml:trace contextRef="#ctx0" brushRef="#br0" timeOffset="139617.87">9197 13703 561 0,'0'0'120'0,"0"0"-116"15,0 0 26-15,0 0 65 16,0 0-33-16,0 0-41 15,0 0-14-15,-31-9 12 0,31 6 11 16,0 3 26 0,0 0 8-16,0 0 2 0,0 0-23 15,0 0-9 1,0 0-20-16,0 0-4 0,0 3-1 16,4 6-6-16,21 10 8 15,6 8 7-15,7 8 1 16,4 7-2-16,1 6-4 15,-1 2-4-15,2 4 3 16,-3 1-6-16,-4-4-3 16,-3-2 1-16,-5-10-4 15,-9-8 1-15,-7-12-1 0,-6-8 1 16,-3-5-1 0,-2-6-2-16,1 0-14 0,-3 0-12 15,0 0-16 1,0 0-24-16,0-12-42 0,-5-14-75 15,-17-6-80-15,-5-4-81 16</inkml:trace>
  <inkml:trace contextRef="#ctx0" brushRef="#br0" timeOffset="140064.37">9104 14229 198 0,'0'0'249'0,"0"0"-149"16,0 0 9-16,0 0 27 15,0 0-49-15,0 0-30 16,35-57 39-16,3 12-7 16,14-13-26-16,6-7-22 15,6 0-1-15,1 0-18 16,-1 9-11-16,-6 8-2 0,-12 5-4 16,-14 15-4-1,-14 11-1-15,-10 8 0 0,-8 9 2 16,0 0 3-16,0 0 12 15,0 0-2-15,0 0-1 16,0 4-14-16,-6-1 0 16,2-1-16-16,2-2-12 15,-3 0-2-15,-4 0-18 16,-4 0-54-16,-3-6-112 16,-6-2-158-16</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57:52.529"/>
    </inkml:context>
    <inkml:brush xml:id="br0">
      <inkml:brushProperty name="width" value="0.05292" units="cm"/>
      <inkml:brushProperty name="height" value="0.05292" units="cm"/>
      <inkml:brushProperty name="color" value="#FFFFFF"/>
    </inkml:brush>
  </inkml:definitions>
  <inkml:trace contextRef="#ctx0" brushRef="#br0">12530 7257 324 0,'0'0'125'0,"0"0"-122"0,0 0 20 15,0 0 22-15,0 0-25 16,0 0-12-16,0 0 14 16,-22 17 24-16,20-17 15 15,2 0 1-15,-3 1-8 0,1 1-3 16,0-2-9-1,2 2-8-15,-2 0-8 0,2-2-10 16,0 0 2-16,0 0-9 16,0 0-4-16,0 0-3 15,0 0 5-15,0 0-7 16,6 0 21-16,7 0 2 16,1 0 1-16,4 0-6 15,0 0-4-15,0 0 3 16,1 0-2-16,4 0-4 15,0 0-2-15,-2 0-1 16,4 0-3-16,0 0-3 16,-1-2 0-16,3 0-2 15,0 0 3-15,1 1-3 0,-1 1 3 16,0 0 1-16,2-3 4 16,-2 3-3-16,0 0-2 15,2 0-3-15,2 0 4 16,0 0-4-16,0 0 0 15,0 0 1-15,0 0-1 16,1 0 0-16,1 0 0 16,0 0 0-16,-2 0-4 15,1 3 3-15,-3 2 2 16,-2 1 0-16,-1-3-1 16,-1 0 0-16,-1-2 0 0,3-1 0 15,2 3 2 1,0-3 0-16,2 0-1 0,-2 0 2 15,4 0 1-15,3 0-2 16,-1 0 1-16,2 0 6 16,-2 0-2-16,-1 0-6 15,-1 0 0-15,0 0-2 16,-2 0 2-16,3 0-2 16,1 0 3-16,1 0-2 15,2 0 0-15,-2 0 1 16,-1 0 0-16,1 0 2 15,-3 0-2-15,3 0-1 16,-3 0 2-16,1 0-2 16,-2 0 0-16,1 0 0 15,0 0 0-15,1 0 1 16,-3 0 0-16,2 2-1 16,-4 0 0-16,2 0-1 0,3-2 2 15,-5 2-1-15,4 2 0 16,0 0 1-16,1 0-1 15,-1-2 0-15,0 2 3 16,8-4-3-16,1 3 1 16,0-3-1-16,-3 1-1 15,-2-1 1-15,-1 3-2 16,-1-2 4-16,-1 1-1 16,-1-1-1-16,-2-1 0 15,0 3-4-15,3-3 4 0,-3 0 0 16,5 0 0-1,0 0 1-15,4 0-1 0,2 0 0 16,-2 0 0-16,-2 0 0 16,0 0 0-16,-5 0 3 15,0 0-3-15,-1 0 0 16,-1 0-1-16,-2 0 1 16,-2 0 0-16,0 0 0 15,-1 0 0-15,1-3 0 16,0 0 0-16,2-1 1 15,0 0 0-15,0 0-2 16,2 2 2-16,1-2-1 16,1-2 2-16,0 2-2 0,-2 0 0 15,3 2 1-15,-5 2 1 16,2 0-2-16,-2 0 0 16,2 0 0-1,-2-3 0-15,2 3 1 0,1-1-1 16,-3 1 0-16,2 0 2 15,0 0 4-15,2 0 1 16,3 0-5-16,-5 0 0 16,4 0-1-16,-1 0-1 15,-1 0 0-15,3 0 0 16,2 0 1-16,4 0-1 16,-2-8 0-16,3 2-2 15,-8-2 2-15,-1 0 4 16,-3 4-1-16,-2-2-3 0,-2-1 2 15,4 4 2-15,0-3-1 16,3 0-1-16,5-2 8 16,1-2 2-16,1 2-3 15,1-1-2-15,-2 3-2 16,1 3-3-16,-4 0-1 16,-1 2 0-16,-1-2 0 15,-2 2 2-15,1 1-1 16,-3 0 0-16,0-2 1 15,-2 2-1-15,0-4-1 16,2 1 2-16,-2-1-3 16,3 4 0-16,-3 0 1 15,0-1 0-15,-2-2-1 0,-3 3 0 16,1 0 2 0,-6 0-2-16,4 0 1 0,-1 0-1 15,0 0 2 1,1 0-1-16,-3 0-1 0,3 0 1 15,-2 0-1-15,4 0 0 16,0 0 1-16,1 0 1 16,-4 0-2-16,3 0 1 15,-5 0 2-15,3 3 0 16,-2 1-2-16,2 1 0 16,-3 0-1-16,-3-1 1 15,-3 0-1-15,-1 2 0 0,-3-3-2 16,-2-3 0-1,1 5 0-15,-5-1-3 0,1-3-8 16,-5 4-12-16,0-1-22 16,0 1-43-16,-9 10-143 15,-22 3-187 1</inkml:trace>
  <inkml:trace contextRef="#ctx0" brushRef="#br0" timeOffset="3731.11">9852 7728 396 0,'0'0'124'0,"0"0"-51"0,0 0 12 15,0 0-31-15,0 0-28 16,0 0 9-16,0 0-3 16,0-6 6-16,0 4 9 15,0 2 2-15,0 0-2 16,0 0-1-16,0 0-15 16,0 0-1-16,2 0-8 0,3-2-1 15,-1 2-4 1,0 0-1-16,4 0-2 15,0 0-3-15,3-2 5 16,5-1-4-16,4 1 0 0,4 1-3 16,5-3-1-16,0 1 1 15,0-1-2-15,0-3-1 16,-4 3-3-16,-2 2 0 16,-6 0-3-16,-6 2 2 15,-4 0-2-15,-5 0 2 16,-2 0 1-16,2 0 9 15,-2 0 6-15,0 0 1 0,0 0-4 16,0 0-7 0,0 0-2-16,0 0 0 0,0-2-3 15,0 2 1-15,0 0 0 16,-13 0-4-16,-7 0 0 16,-5 0-5-16,-1 0-4 15,1 6 7-15,0 0-4 16,6 0 3-16,-2-3 2 15,6-2 1-15,1 1 1 16,3-2-1-16,3 0 1 16,0 0 2-16,4 0-1 15,0 0-2-15,2 0-1 16,-3 0-4-16,3 0-2 16,-2 0 3-16,2-2 2 15,0 2-2-15,2 0-2 0,0 0-6 16,0 0-17-16,-6 0-36 15,-5 16-37-15,-1 20-177 16,-2 18-329-16</inkml:trace>
  <inkml:trace contextRef="#ctx0" brushRef="#br0" timeOffset="9247.4">9433 8292 255 0,'0'0'186'0,"0"0"-161"15,0 0 40-15,0 0 14 0,0 0-41 16,0 0-9-16,0 0 20 15,-4-9 6-15,4 9-6 16,0 0-7-16,-3-1-14 16,1-2-3-16,2 3 4 15,-2 0 0-15,2 0 14 16,0 0-19-16,0 0-3 16,0 0-13-16,0 0 0 15,9 0 8-15,5-4 3 16,5 1 5-16,1-3 1 15,3 2-7-15,-1 2-5 16,-2-1 0-16,0 2 5 16,0 1-9-16,2 0-1 0,1 0-4 15,4 0-1-15,-4 0-3 16,2 1 0-16,0 4 2 16,-3-1 0-16,-2-2-1 15,0-1 0-15,-4 2 0 16,-1-1 0-16,-6-1 2 15,1 2 0-15,-6-2-2 16,-4-1-1-16,2 0 2 16,-2 0 1-16,0 0 1 15,0 0 3-15,0 0 7 16,0 0 1-16,0 0 0 16,0 0-3-16,0 0-1 15,-2 0-4-15,-14 0-6 0,-1 0 0 16,-6 0-1-1,-4 0 0-15,0 0 0 0,-2 0-1 16,-2 0-1 0,-2 0-1-16,4 3 3 0,0 0 0 15,5-3 0-15,1 0-2 16,1 0 1-16,5 0-5 16,1 0 6-16,0 0-3 15,7 0 0-15,2 0 1 16,-1 0 1-16,3 0 0 15,0 0 1-15,3 0 0 16,2 0 0-16,0 0 0 0,0 0-3 16,0 0-2-16,0 0-1 15,0 0 0-15,0 0-1 16,16 0 2-16,9 0 5 16,2 0 0-16,1 0 2 15,-4 0-2-15,1 0-2 16,0 0-1-16,2 0 3 15,-3 0 0-15,-2 0-1 16,-4 0-17-16,-7 0-23 16,-5 0-61-16,-6 8-111 15,0 23-214-15</inkml:trace>
  <inkml:trace contextRef="#ctx0" brushRef="#br0" timeOffset="21005.92">14816 8974 72 0,'0'0'382'0,"0"0"-301"0,0 0-6 0,0 0-11 16,0 0-20-16,0 0-21 15,0 0-2-15,-6-8 5 16,3 8 5-16,3-3 3 16,-2 2 3-16,2 1 6 15,-2-3 9-15,-2 1 4 16,1 2 2-16,-2 0-5 16,5 0-8-16,-4 0-18 0,4 0-6 15,-4 0-1 1,-5-2-5-16,-1 0-12 0,-5 2-3 15,-1 0 0-15,-1 0 0 16,-1 0-1-16,1 0-6 16,3 0 3-16,-1 0-3 15,3 0 3-15,1 0-2 16,-2 2-1-16,1 6 5 16,1 3 0-16,0 4 0 15,2 6 2-15,0 2 0 16,5 6 0-16,-2 9 1 15,-2 6-1-15,2 6 3 16,-1 6 4-16,-3 8-1 16,-2 7-1-16,-1 7 2 15,-1 2 0-15,5 1-2 0,1-8-1 16,1-7-3-16,2-8 0 16,3-5 0-16,0-9-1 15,2-11 0-15,0-4-1 16,0-9 1-16,0-8-2 15,0-4 2-15,0-2-1 16,0-2-2-16,4 0 3 16,5 0-3-16,7-4-2 15,6 0 1-15,11 0 4 16,5 0 0-16,7-1 2 16,-3-8 1-16,0 1-1 15,1 2 2-15,-5-4-1 0,-5 2-2 16,-6-2-1-1,-7 0-3-15,-9 0-2 0,-7-2-3 16,-4-4-22 0,0-3-51-16,0-4-93 0,-17-1-54 15,-10 3-104-15</inkml:trace>
  <inkml:trace contextRef="#ctx0" brushRef="#br0" timeOffset="21218.91">14477 9619 607 0,'0'0'108'0,"0"0"-92"0,0 0 61 0,0 0-35 0,0 0-18 16,0 0 13-16,77-32-22 15,-49 20-11-15,-4 4-4 16,1 0-17-16,2 6-83 15,0 0-99-15,0 2-102 16</inkml:trace>
  <inkml:trace contextRef="#ctx0" brushRef="#br0" timeOffset="21767.59">14897 9647 588 0,'0'0'231'15,"0"0"-202"-15,0 0 91 16,17 122 6-16,-3-79-70 16,1 2-13-16,-1 2 3 15,-6-5-16-15,-5-4-9 16,-1-15-2-16,-2-8-12 16,0-9-3-16,0-6-2 15,0 0-2-15,0-14-6 16,0-24-5-16,0-16 7 15,0-9 1-15,0 5 1 16,14 8-1-16,1 12 0 16,3 14 1-16,-3 10 2 15,-4 10-3-15,5 4 2 0,2 0 1 16,0 24 1-16,0 7 4 16,-3 5-2-16,-7-2 2 15,0-1 0-15,-4 0-2 16,1-12 2-16,-3-8-5 15,0-8 0-15,-2-5-2 16,0 0-4-16,0-23-17 16,4-18-10-16,4-11 0 15,2-2-8-15,6 8 4 16,2 16 17-16,2 14 9 16,4 14 9-16,3 2 1 15,0 18 1-15,-3 18 4 0,-1 8 4 16,-8 2 3-1,-1 2 0-15,-8-1 4 0,-1-7-4 16,-3-10-6-16,-2-8-5 16,0-10-9-16,2-10-112 15,2-2-130-15,1-14-189 16</inkml:trace>
  <inkml:trace contextRef="#ctx0" brushRef="#br0" timeOffset="22212.79">15551 9949 520 0,'0'0'198'0,"0"0"-179"0,11 147 98 0,-6-97-18 16,0-2-54-16,-1-2 0 16,-2-5 14-16,3-5-21 15,-5-8-4-15,0-8-2 16,0-11-6-16,0-8-3 15,0-1 3-15,-3-10-8 16,-15-26-18-16,1-14 0 16,-1-11 0-16,3-3-2 15,1-3 0-15,3-6-1 16,7 1-1-16,1-2 4 16,3 2-7-16,0 7-1 0,13 10 2 15,12 14 0 1,4 11 0-16,2 13-10 15,3 14-4-15,-5 3 4 0,0 0 11 16,-7 22 5-16,-4 10 1 16,-8 8 10-16,-10 6 4 15,0 3 4-15,0-5 0 16,-13-5-2-16,-7-6-11 16,-2-7-5-16,-2-10-1 15,-3-8-2-15,0-8-21 16,2 0-44-16,6 0-84 15,9-18-30-15,8-5-57 16,2-7-120-16</inkml:trace>
  <inkml:trace contextRef="#ctx0" brushRef="#br0" timeOffset="22511.3">15776 9742 469 0,'0'0'161'0,"0"0"-111"0,0 0 142 0,47 130-71 16,-40-89-32-16,-3 0-19 16,-4-5-13-16,0-10-18 15,0-8-17-15,0-12-8 16,0-6-11-16,0 0 0 16,0-16 2-16,0-20-2 15,0-14-3-15,0-6-3 0,5-1-6 16,11 6 4-1,3 2-5-15,1 11 2 0,1 8-2 16,-6 10-15 0,-1 8-17-16,-1 5-25 0,-1 4-63 15,3 3-15-15,1-2-82 16,-1 0-122-16</inkml:trace>
  <inkml:trace contextRef="#ctx0" brushRef="#br0" timeOffset="23274.4">16211 9603 462 0,'0'0'208'16,"0"0"-145"-16,0 0 58 16,0 0-40-16,0 0-32 15,0 0 23-15,-90 0 0 16,69 6-23-16,-2 20-19 15,-2 10-13-15,8 6-10 16,8 5 2-16,9-1 2 16,0-2-8-16,11-2-2 15,18-8-1-15,7-9-4 16,4-13-25-16,3-9-31 16,-6-3-28-16,-5 0 15 15,-13-12 26-15,-12-2 8 16,-7-4-13-16,0-3 52 0,-20 6 7 15,-16 1 17 1,3 4 11-16,-2 2-2 0,8 4-6 16,9-3 5-16,7 6-24 15,6-1-8-15,5-5-3 16,0-2-31-16,18-8-28 16,13-1 5-16,10-2-36 15,1 0-57-15,2 0-35 16,1 0 40-16,-3 2 37 15,-5 1 47-15,-8 2 61 16,-6 1 42-16,-12 4 45 16,-4 1 30-16,-7 2 33 0,0-1-15 15,-9 4-1 1,-13 0-32-16,0 4-31 0,-1 0-8 16,6 6-1-16,5 10-17 15,3 0-29-15,9-4-16 16,0 0 0-16,0-2 0 15,11-4 0-15,10 2-3 16,5-2-11-16,3 0 2 16,3 5 3-16,1 1 9 15,-2 3 0-15,-2 8 1 16,-6 2 2-16,-13 6 5 16,-5 1 12-16,-5 0 2 15,-5-1-1-15,-24-4-7 16,-6-11 0-16,-3-4-9 0,0-10-5 15,6-2-4-15,6 0-23 16,6-20-36-16,8-8-28 16,12-8-13-16,0-4-21 15,17-5-20-15,18 1-7 16,5 2-17-16,7 8-104 16</inkml:trace>
  <inkml:trace contextRef="#ctx0" brushRef="#br0" timeOffset="23634.82">16761 9579 213 0,'0'0'178'0,"0"0"-58"0,0 0 19 0,0 0 2 16,0 0-61-16,0 0-22 15,-6 36-21-15,-7-22-12 16,1-2 2-16,-1 6-4 16,-8 4-2-16,1 6 8 15,1 5-1-15,5 3-7 16,9-2-6-16,5 0-2 15,0-8-6-15,19-8-6 16,8-9-2-16,6-9-6 16,-2 0-11-16,5-27-4 15,-5-5 0-15,-4-7 14 16,-5 1-3-16,-7 4 8 16,-6 10 3-16,-7 10 2 15,1 8 9-15,-1 6 10 16,-2 2 29-16,5 23-20 0,1 6-18 15,7 5-12-15,3-2 2 16,5-1-2-16,-2-10 0 16,4-6-16-16,3-11-68 15,6-6-109-15,-3 0-127 16</inkml:trace>
  <inkml:trace contextRef="#ctx0" brushRef="#br0" timeOffset="24368.96">17353 9350 574 0,'0'0'158'0,"0"0"-121"0,0 0 25 15,0 0 18-15,0 0-28 16,0 0 23-16,92-10 0 16,-36 10-19-16,4 0-18 15,7 0-8-15,9 0-20 16,1-3 0-16,6 0-8 16,-10 3 2-16,-10 0-2 0,-12 0-1 15,-15 0 0 1,-9 6 0-16,-11 4-1 0,-8-4 1 15,-3-4-1-15,-5-2-14 16,0 0-26-16,0 0-45 16,-11 0-106-16,-7 0-140 15</inkml:trace>
  <inkml:trace contextRef="#ctx0" brushRef="#br0" timeOffset="24866.9">19192 9133 439 0,'0'0'206'0,"0"0"-170"0,0 0 76 16,-36-126-2-16,18 100-49 16,1 8-12-16,-3 6 0 15,0 8 7-15,0 4-1 0,-7 0-11 16,-4 24-17-1,-5 17-8-15,-1 10-14 0,-2 16-2 16,10 4-3-16,12 12 9 16,8 1-4-16,9 2 11 15,0-2 5-15,11-9-2 16,16-13-2-16,6-13-6 16,9-16-8-16,3-11-3 15,1-14-1-15,6-8-8 16,-1-6 4-16,-6-24-10 15,-6-9-16-15,-7-4-20 16,-8 0-49-16,-5 5-64 0,-7 5-38 16,-3 7-84-16</inkml:trace>
  <inkml:trace contextRef="#ctx0" brushRef="#br0" timeOffset="25247.3">19545 8929 382 0,'0'0'287'0,"0"0"-145"0,0 0-22 16,-3 121 11-16,3-52-40 15,0 11-34-15,0 3-9 16,0 3-15-16,3 0 2 16,3-3-1-16,0-2-12 15,-1-12-4-15,-1-7-9 16,4-10-7-16,-2-11-2 15,0-15-12-15,-1-14-23 0,1-12-35 16,6-11-109 0,3-30-169-16,3-19 49 0</inkml:trace>
  <inkml:trace contextRef="#ctx0" brushRef="#br0" timeOffset="25430.98">19819 9482 343 0,'0'0'259'0,"0"0"-153"16,-3 115 42-16,0-65-24 16,1 2-31-16,2-4-40 15,0-8-25-15,0-12-28 16,0-11-2-16,12-13-47 0,3-4-95 16,5-8-55-1,3-23-22-15,3-4-143 0</inkml:trace>
  <inkml:trace contextRef="#ctx0" brushRef="#br0" timeOffset="26119.19">20141 9472 595 0,'0'0'136'15,"0"0"-12"-15,0 0 15 16,0 0-16-16,0 0-43 15,0 0-41-15,-120 40-16 16,103-5 5-16,3 6-4 0,9 2-2 16,5 1-15-1,0 0 0-15,0-6-4 0,25-3-3 16,6-12-1-16,5-9-15 16,6-14-20-16,3 0-18 15,-3-16-4-15,-9-14-29 16,-10-2-14-16,-15-1 49 15,-8 0 10-15,0 5 9 16,-11 8 27-16,-18 9 6 16,0 11 10-16,0 0 12 15,3 0-5-15,5 19 3 16,6 4-8-16,6-4 1 16,5-1 6-16,4-5-19 0,0-7 1 15,0-6-2 1,9 0-10-16,10-5 2 0,8-21 1 15,4-8 6 1,6-4-7-16,-2 2-1 0,1 6 9 16,-7 12 1-16,-5 12 4 15,-4 6 10-15,-2 0 0 16,-3 20 18-16,-1 5 9 16,-7 6 1-16,-3-1-3 15,-2-4-17-15,-2-7 0 16,2-4-15-16,0-7-3 15,-2-8-4-15,0 0-3 0,0 0-36 16,0-16-46 0,8-16 49-16,0-7 8 0,3 0-11 15,5 4 10 1,2 12 18-16,0 10 11 0,-1 13 0 16,-1 0 11-16,-1 16 15 15,1 15-10-15,-3 7 16 16,-3 1-9-16,-4-2-9 15,1-9-7-15,-1-13-7 16,2-14-14-16,-2-1-61 16,-1-20-123-16,-1-24-26 15,0-17-150-15</inkml:trace>
  <inkml:trace contextRef="#ctx0" brushRef="#br0" timeOffset="26762.21">20647 8811 606 0,'0'0'144'0,"9"136"-41"0,0-55 27 0,2 7-27 16,0 3-49-16,0 6-13 16,-2-2-17-16,-2-4-20 15,-2-6-4-15,-3-9 0 16,-2-12-18-16,0-11-15 15,0-15 4-15,0-16 2 16,2-10 8-16,0-10 15 0,2-2-1 16,3-2-22-1,5-23 13-15,3-11 13 0,7-8 1 16,7-4-20-16,2 2-10 16,3 6 17-16,-1 6-4 15,-4 8 12-15,-4 4 5 16,-4 6 0-16,-4 1 1 15,-5 6-1-15,-4 2 5 16,-4 3 4-16,-4 1 6 16,0 1 10-16,0 2 18 15,-2 0 6-15,-16 0-8 16,-5 0-6-16,0 24-5 16,0 6-10-16,0 4-2 15,10 2 0-15,7 2-2 16,6-1-13-16,0-6 1 0,0-3-3 15,19-6-2-15,8-14-3 16,4-6-9-16,3-2-25 16,-3-8-2-16,0-16-15 15,-8-4 0-15,-8 0 32 16,-6-2-1-16,-9 4 15 16,0 4 9-16,-4 9 4 15,-21 10 33-15,-6 3 31 16,-2 0-23-16,-4 22-2 15,9 4-22-15,6 4-12 0,6 0 4 16,9-6-11 0,3-6-2-16,4-10-64 0,0-8-139 15,0-3-302-15</inkml:trace>
  <inkml:trace contextRef="#ctx0" brushRef="#br0" timeOffset="27668.29">13316 9685 233 0,'0'0'399'0,"0"0"-338"0,0 0 43 16,0 0 2-16,0 0-61 15,0 0-8-15,0 0 31 0,103-9-5 16,-42 4-33-16,-9-1-11 16,-4 0-2-16,-11-4-12 15,-10 0-4-15,-11-4-1 16,-9 0-40-16,-7-4-78 16,0 1-70-16,-12 4-92 15</inkml:trace>
  <inkml:trace contextRef="#ctx0" brushRef="#br0" timeOffset="28713.95">10933 9199 359 0,'0'0'147'0,"0"0"-118"0,0 0 45 16,0 0 14-16,0 0-23 15,0 0-17-15,0-11 6 16,0 11 1-16,0 0 12 15,0 0 16-15,0 11-25 16,0 16-17-16,0 13-15 16,8 10-9-16,2 6-3 0,-1 9-10 15,-1 3 2-15,-1 1-6 16,2-4 3-16,0-9-1 16,-5-8-1-16,3-10-1 15,-5-13 1-15,0-12 1 16,-2-8-2-16,0-5 0 15,0 0-11-15,0-28-7 16,0-21 16-16,-4-22 2 16,-9-6 0-16,-1-5-1 15,3 5 0-15,0 9 1 16,-1 8 2-16,2 8-1 0,-1 4-2 16,3 10 2-1,4 8 0-15,4 5-1 0,0 3 0 16,0 4-2-16,0 1 2 15,0 1 0-15,20-5 2 16,10 8 0-16,7-2 5 16,15 7-1-16,6 7 0 15,4 1 1-15,-2 0-2 16,-9 0-1-16,-6 0-4 16,-16 0 1-16,-7 0-3 15,-13 0 2-15,-4 0-7 16,-5 0-44-16,0 0-44 0,-3 1-50 15,-23 16-126 1,-12 9-276-16</inkml:trace>
  <inkml:trace contextRef="#ctx0" brushRef="#br0" timeOffset="28900.59">10989 9505 674 0,'0'0'131'0,"0"0"-128"16,0 0 5-16,0 0 37 16,122-48-37-16,-71 23-8 15,-6 6-1-15,-10 6-69 0,-10 9-79 16,-12 4-126 0</inkml:trace>
  <inkml:trace contextRef="#ctx0" brushRef="#br0" timeOffset="29163.3">11407 9408 606 0,'0'0'218'0,"0"0"-211"16,0 0 27-16,-125 5 60 16,110 4-35-16,1 4-42 15,8 10-1-15,3 13-15 0,3 8-1 16,0 3 10-1,7-7 6-15,11-10 2 0,3-11-11 16,4-14-7-16,7-5-10 16,2-10-19-16,-1-28-11 15,-4-11-2-15,-11-7-38 16,-12 1-45-16,-6 6-38 16,0 14-117-16</inkml:trace>
  <inkml:trace contextRef="#ctx0" brushRef="#br0" timeOffset="29451.9">11407 9408 495 0,'128'49'215'16,"-118"-9"-189"-16,1 4 97 16,5 2-1-16,-5-1-50 0,0-3-11 15,-1-9-14-15,-4-14-14 16,-2-6-13-1,1-10-4-15,-3-3-12 0,-2 0-4 16,0-21-8-16,0-18-12 16,0-11 7-16,0-6 7 15,2 1-1-15,10 5-2 16,3 7 3-16,3 14-4 16,-1 6-5-16,2 10-8 15,-3 1-26-15,-1 11-25 16,-2 1-37-16,3 0-112 0,-6 0-104 15</inkml:trace>
  <inkml:trace contextRef="#ctx0" brushRef="#br0" timeOffset="29829.31">11868 9444 448 0,'0'0'304'15,"0"0"-278"-15,0 0 53 16,37 132 48-16,-22-90-40 16,-5-5-32-16,2-5-8 15,-5-10-21-15,-3-10-5 16,0-9-11-16,-2-3-3 16,-2-3-7-16,0-25-5 0,3-16 0 15,-3-6 3 1,2-2-1-16,5 6-3 0,0 12 3 15,-1 10-4-15,1 9-2 16,0 8 0-16,4 7-10 16,2 0-5-16,5 5 5 15,0 22 14-15,0 5 5 16,-5 2 5-16,-4 0-5 16,-2-6 0-16,-5-4-17 15,0-10-45-15,-2-4-48 16,0-10-108-16,0 0-103 15</inkml:trace>
  <inkml:trace contextRef="#ctx0" brushRef="#br0" timeOffset="30184.01">12289 9266 588 0,'0'0'79'0,"0"0"-5"15,0 0 92-15,0 0-68 16,0 0-51-16,-120 94-18 16,109-54-3-16,5-2-4 15,6-1-2-15,0-4-8 16,2-3-7-16,20-3-5 16,7-11 0-16,4-10-14 15,6-6-32-15,0-8-2 0,-5-16-13 16,-12-2 4-16,-11 0 5 15,-11 4-9-15,0 4 5 16,-23 5 19-16,-8 7 37 16,-2 6 2-16,0 0 9 15,4 0 14-15,4 10 12 16,8 3-12-16,6-4-8 16,1-3-17-16,8-6-13 15,2 0-84-15,0 0-65 16,0-6-141-16</inkml:trace>
  <inkml:trace contextRef="#ctx0" brushRef="#br0" timeOffset="30500.03">12524 9206 547 0,'0'0'77'0,"0"0"-26"16,0 0 78-16,0 0-56 16,0 0-38-16,0 0 23 15,-79-22-2-15,59 48-16 16,3 7-23-16,3 4-4 16,7 1 7-16,7 0 10 0,0-1-11 15,0-4-16-15,19-6-3 16,7-9 0-16,8-8-2 15,3-9-7-15,1-1-17 16,0-3-30-16,-4-22-32 16,-3-4-42-16,-7-8-62 15,-4-1-59-15</inkml:trace>
  <inkml:trace contextRef="#ctx0" brushRef="#br0" timeOffset="30746.16">12730 9166 419 0,'0'0'121'0,"0"0"-26"16,0 0 71-16,0 0-56 15,0 0-48-15,0 0 7 16,-84 74-44-16,70-36-2 16,4-2 2-16,8-6-1 15,2-2-9-15,0-6-6 16,0-3-9-16,15-7 0 15,14-6-27-15,8-6-56 16,6 0-72-16,1-13-81 16,-8-6-9-16,-7 2-79 15</inkml:trace>
  <inkml:trace contextRef="#ctx0" brushRef="#br0" timeOffset="30872.23">12749 9349 388 0,'0'0'18'0,"0"0"-15"16,0 0-4-16,0 0 1 16,0 0-123-16</inkml:trace>
  <inkml:trace contextRef="#ctx0" brushRef="#br0" timeOffset="31321.96">13014 8993 547 0,'0'0'56'16,"0"0"-17"-16,0 0 80 16,-116 8-51-16,91 15-45 15,5 9-20-15,5 8 2 16,8 4 5-16,7 2 17 15,0 0-5-15,0-8-3 16,20-9 3-16,7-14-2 16,4-13-11-16,-2-2-1 15,4-16-7-15,-4-18 4 16,-2-10-5-16,-4-9 3 16,-8-4-2-16,-6-5 7 0,-4-7-8 15,-5-11 11-15,0-8 3 16,-8 1-10-16,-9 11-1 15,1 19 2-15,-1 15 8 16,0 19-7-16,5 17 7 16,0 6 7-16,3 12-1 15,3 28-19-15,4 14 0 16,2 14-1-16,0 5-5 16,2-1-36-16,16-8-20 15,3-7-2-15,8-9-58 16,5-7-79-16,1-10-172 15</inkml:trace>
  <inkml:trace contextRef="#ctx0" brushRef="#br0" timeOffset="31586.04">13316 8962 731 0,'0'0'67'0,"0"0"-27"0,0 0 79 0,0 0-41 16,-120 63-58-16,113-35-8 16,7 2-5-16,0-3-1 15,7-5 0-15,15-3-6 16,5-7 0-16,0-7 0 0,6-5-34 16,1-5-50-1,-1-20-15-15,0-6-31 0,-8-5 41 16,-9 0 1-1,-7 0-19-15,-9 5 46 0,0 6-60 16</inkml:trace>
  <inkml:trace contextRef="#ctx0" brushRef="#br0" timeOffset="32036.89">13484 8963 646 0,'0'0'87'15,"0"0"5"-15,0 0 34 16,0 0-63-16,19 103-24 16,-11-90-6-1,-4-6-1-15,0-3-21 0,-4-4-2 16,0 0 0-16,0-16-6 16,0-16-6-16,0-15 3 15,0-9-7-15,3-8-28 16,3 2-17-16,8 7 19 15,-1 14 22-15,7 12-2 16,0 13 9-16,-2 11 4 16,2 5 2-16,-7 0-2 15,1 21 4-15,-5 6 7 16,-7 2 9-16,-2 2 6 16,0 1 2-16,0-2-6 0,0 1 7 15,0-2 3-15,0-1-6 16,0-4-4-16,6-4 1 15,13-8-13-15,8-5-9 16,2-7 1-16,4 0-2 16,5-22-6-16,-1-13-11 15,1-5-22-15,-3-6-22 16,-3 0-18-16,-6 4-37 16,-5 10-80-16,-15 14-37 15</inkml:trace>
  <inkml:trace contextRef="#ctx0" brushRef="#br0" timeOffset="34276.68">15284 11608 479 0,'0'0'40'0,"0"0"-19"16,0 0 60-16,0 0-44 16,0 0-20-16,0 0 7 15,0 0 49-15,0 16 2 16,0-12-3-16,0 1-7 15,0 2 1-15,0 1-9 0,0 2-14 16,0 4-17 0,0 4-11-16,0 3-3 0,4 7 1 15,4 4 7-15,0 2-1 16,-1 2-6-16,1-1 4 16,-2 4-5-16,0-5 1 15,1-2-10-15,-1-4 2 16,0-4-4-16,2-8 1 15,-4-3 0-15,1-10-2 16,-5-3 2-16,0 0-2 16,2 0-2-16,-2-6-5 15,2-22 4-15,0-10 3 16,0-4 9-16,-2-1-6 0,0 0-1 16,0 0-1-16,0 2 0 15,0 0 0-15,0 1 0 16,0 7-1-16,0 3 2 15,0 5-3-15,0 6 2 16,0 4 0-16,0 7-1 16,0 4 0-16,0 2 3 15,0 2-2-15,0 0 3 16,0 0-4-16,0 0-4 16,0 0 4-16,0 0-5 15,0 0 2-15,0 0 2 16,0 0-1-16,12 0 2 0,3 0 0 15,3 0 2 1,2 0-2-16,2 0 0 0,1 0 1 16,1 0-1-1,0-4 0-15,3 2 0 0,4-2 0 16,3-3 0-16,-3 3 2 16,0-2-3-16,-2-1 2 15,-6 1-1-15,-1-2 1 16,-5 2-2-16,-3 2 2 15,-1-1-2-15,-1 5 1 16,-1 0 0-16,2 0 0 16,-4 0 1-16,0 0 0 0,0 0-1 15,-3 0 0 1,-1 0 0-16,0 0 0 0,-1 0 0 16,-2 5 0-16,2 7 3 15,3 0-2-15,-3 2 5 16,4 2-4-1,-4 0 2-15,0 2-3 0,3 0-1 16,-3 3 1-16,-2 0-1 16,4 3 2-16,-4 1 1 15,2-2-1-15,0 4 3 16,1-2-4-16,-1 8-1 16,0 1 0-16,-2-3 1 15,4 2 0-15,-2-7-1 0,0-3-1 16,1-10 0-1,-1 1 2-15,0-6-2 0,1 2 4 16,0 1-5 0,-3-6 2-16,0 1 0 0,0-3 0 15,-2-2 0-15,3-1 0 16,-3 0 0-16,0 0 0 16,0 0-2-16,0 0 1 15,0 0 2-15,0 0-3 16,0 0 3-16,0 0-1 15,0 0 1-15,0 0 0 16,0 0-1-16,0 0 1 16,0 0-2-16,0 0 0 15,0 0-8-15,0 0-24 16,0 0-47-16,0 0-170 16,0-8-135-16</inkml:trace>
  <inkml:trace contextRef="#ctx0" brushRef="#br0" timeOffset="36746.44">11753 10463 207 0,'0'0'133'0,"0"0"-110"16,0 0 24-16,0 0-4 16,0 0-28-16,0 0 20 15,0 0 20-15,0 0-7 0,0 5-4 16,0 1 1-16,0-1 10 16,0 5-11-16,0-2-1 15,0 4-11-15,0-2 2 16,0 0-11-16,0 0 1 15,0 1-2-15,0-4-3 16,2 4 2-16,5 0-8 16,-1 2 0-16,0 2 4 15,6 2 8-15,-1 1-15 16,0-3 12-16,5 0-7 16,-3-1-8-16,1 0 2 15,3-1 4-15,-3 2-2 0,1 0 2 16,1-7 0-16,-3 7-2 15,3-3 0-15,-1-1-4 16,4 0-7-16,-4-1 4 16,1 0 0-16,-1-2 5 15,3 1-2-15,0-2 4 16,2-1-3-16,0 2 1 16,3 0-5-16,-2 0 2 15,0 0-3-15,1 0 2 16,-2 1-2-16,0-2 0 15,3-1 3-15,-6 0-3 16,1 2 7-16,1-3-8 16,4 1 2-16,2 0-4 15,-1-3 4-15,3 1-3 0,2 0 3 16,-3-1 3 0,3 1-5-16,0-3 5 0,2-1-3 15,-4 0-1-15,2 0-3 16,-2 0 1-16,0 0 0 15,0 0-1-15,-2 0 1 16,4 0 0-16,-1 0 3 16,3-1-3-16,3-3 4 15,2 1 0-15,-1-2-5 16,3 0 0-16,2 0 2 16,0-6-2-16,2 4 0 15,-2-6 0-15,3 1 2 0,-5 0-3 16,2-2 3-16,0 0-4 15,0 1 3-15,0-2-2 16,3 3 2 0,-3 0-2-16,2 1 3 0,-2-4-2 15,-2-1 2-15,2 0-2 16,-5-2 2-16,3-1-1 16,3 4 5-16,-6 1-5 15,1 2 1-15,-5 0 0 16,-2 2-1-16,-4 0 2 15,-3-2-3-15,-2 1 5 16,-4 1-3-16,-3-1 3 16,-5 2-2-16,0 4 3 0,-4 1-5 15,-2 4 2 1,0 0-2-16,-2 0 3 16,0 0-1-16,0 0-2 0,0 0 6 15,3 0-5-15,-3 0 1 16,0 0-3-16,0 0-6 15,0 0-14-15,0 0-32 16,0 5-54-16,-7-1-146 16,3-4-63-16,2 0-27 15</inkml:trace>
  <inkml:trace contextRef="#ctx0" brushRef="#br0" timeOffset="37431.86">13881 10321 478 0,'0'0'186'0,"0"0"-93"0,0 0 33 16,0 0-16-16,0 0-32 15,0 0-40-15,0 0-8 16,0 10 8-16,10-3 11 15,1 2-15-15,3-3-2 16,-1 0-6-16,3-2-7 16,1 1-4-16,4 1-8 15,4-1-1-15,1-2-2 0,1 2-4 16,-1-1 2 0,1-2-2-16,-7 0 0 0,-1 0 1 15,-6-2 2-15,-5 4-2 16,-1 0 4-16,-2 0-2 15,-1 0 5-15,-2 1 0 16,-2 2 4-16,3 0 1 16,-3 4-6-16,0-5 0 15,0 2-5-15,0-2 4 16,0 2-4-16,0 6 5 16,0 0-7-16,0 6 0 15,-7 3 1-15,-7 0-1 16,1 5 1-16,-3 5 0 0,-1-2-2 15,1 2 3-15,1-3-4 16,1-6 2-16,5-6 0 16,5-4 0-16,2-10 1 15,2-2-2-15,0-2-1 16,0 0 0-16,0 0-6 16,0-10 6-16,0-11-1 15,0-4 2-15,0-2 0 16,-5-3 1-16,-2 1 0 15,-4 1 1-15,0-1-1 16,-5-3-4-16,1 0 0 16,-1-6-4-16,1 6 4 15,3 4-13-15,6 8 6 16,-1 12 2-16,5 2 0 0,0 6-1 16,-2 0-15-16,-2 20-24 15,6 10-109-15,0 4-153 16,0-4-167-16</inkml:trace>
  <inkml:trace contextRef="#ctx0" brushRef="#br0" timeOffset="43398.57">16679 10262 273 0,'0'0'199'0,"0"0"-147"0,0 0-2 0,0 0 24 15,0 0-4-15,0 0-21 16,0 0-20-16,-12 31-5 15,12-27 4-15,0-2 1 16,0 0 4-16,0 2-11 16,0 2 5-16,0 0 6 0,0 3 7 15,3 3-10 1,3 3-3-16,6 1 0 16,-4 4-16-16,6-2 1 0,2 0 7 15,-3-2-11-15,5 0 3 16,0 2 2-16,-1 0-1 15,4 2-2-15,-4-2-1 16,3 1-4-16,1-1 1 16,1-3 0-16,2 2 0 15,3-4 2-15,0 2 2 16,2-6-3-16,2 0-1 16,0-2 1-16,2-1-5 15,3 3 1-15,-1-3-3 16,4 0 2-16,3-4-1 0,-2 0 1 15,5-2-2 1,-3 2 0-16,1 0 1 16,-6 0 0-16,1 0-1 15,-2 2 0-15,-1-4 1 16,6 0 0-16,-1 0 0 0,2 0 0 16,-2 0 0-16,0 0-2 15,-2-4 1-15,2 0 0 16,-4-2 0-16,0 2 1 15,-1 2-1-15,-1-2 0 16,-1 0 0-16,0-1 0 16,3-1 0-16,4 0 0 15,2-3 2-15,5-4-2 0,4-1-1 16,-1 0 1 0,-2-1-2-16,-1-3 2 0,-2 0 0 15,-3-4 0-15,0-3 0 16,0-4-1-16,-3-6-3 15,1-5 4-15,0-4 0 16,-3-4 0-16,0 3 2 16,-4 12 0-16,-8 7-1 15,-8 11 0-15,-6 9 1 16,-6 2-2-16,-3 4 2 16,-2 0 0-16,0 0 0 15,0 0 2-15,0 0-2 16,0 0 0-16,2 0-2 15,-2 0 0-15,0 0-2 16,3 0-6-16,-3 0 0 0,0 0-4 16,0 0-7-16,0 0-18 15,0 0-34-15,0 3-110 16,-7 3-114-16,-9-5-319 16</inkml:trace>
  <inkml:trace contextRef="#ctx0" brushRef="#br0" timeOffset="44137.37">18702 10080 529 0,'0'0'121'0,"0"0"-115"0,0 0 67 0,0 0 3 0,0 0-37 16,0 0 1-16,0 2 1 16,14 9 1-16,-1 0 8 15,3 5 0-15,5 2-3 16,0 0 2-16,1 7-16 16,3-2-8-16,-6 4-13 15,4 4-1-15,-3 0 3 16,0 0-5-16,0-8-6 15,-3-2 0-15,-1-13 1 0,-5-2-1 16,-3-3-3 0,-4-3-1-16,-4 0 1 0,0 0-1 15,0-3-2-15,0-14 3 16,0-7 15-16,0-2-9 16,-14-1-5-16,-1 1 2 15,-6-2 3-15,1 1-6 16,-4-8-5-16,2 3 2 15,-3-2 2-15,3 4-2 16,2 5 3-16,4 8 0 16,7 5 0-16,3 4 0 15,4 1 0-15,2 6-3 16,0-1 1-16,0-1-3 16,6 2-5-16,15 0 9 0,7-2-1 15,3 1 0-15,5 1 2 16,6-2 0-16,0 1 1 15,6 0-1-15,0-2 1 16,1 0-1-16,-3 0 0 16,-11 0 3-16,-6 4-3 15,-7 0-1-15,-8 0 0 16,-8 0 1-16,-2 6 2 16,-4 11-1-16,0 0 6 15,0 10-1-15,-15 2 3 16,-5 5-3-16,-3 3-4 15,-1-2 5-15,0 1-6 16,-1-1-1-16,0-3 0 0,3-2-7 16,2-1-29-1,4 0-34-15,10 5-93 0,6 4-39 16,0 1-159-16</inkml:trace>
  <inkml:trace contextRef="#ctx0" brushRef="#br0" timeOffset="66219.6">1417 8895 627 0,'0'0'145'0,"0"0"-70"0,0 0 72 15,0 0 3-15,0 0-64 16,0 0-31-16,0 0-12 0,0 17-2 15,0-17-11-15,0 0 1 16,0 0 0-16,0 0 0 16,0 0-7-16,-11 0-3 15,-3 0-14-15,-9 0-7 16,0-5 0-16,-4-1 0 16,-4-2-2-16,-1 4-2 15,-1-4 1-15,0 3-1 16,-1 0-1-16,0 2 4 15,6 0-6-15,-1 1 5 16,4 0-9-16,3 0 8 16,-1 0 1-16,4 0 0 15,-2 0 0-15,1 2 0 16,1 0 1-16,-2 0-3 16,-1 0-4-16,-5 0-4 0,1 2 7 15,-1 11 5-15,-2 0-5 16,2 3 5-16,0-1 3 15,0-2-2-15,3-1-1 16,9-2 0-16,-8 2-1 16,4 0 0-16,-2 0-2 15,-4 4-1-15,12 4 0 16,0 3 4-16,2 1 0 16,2 3 0-16,0 4-2 15,4 1 2-15,1 4-1 16,4-2 1-16,0-4 0 15,0-2-1-15,0-2-1 16,0 1-2-16,9-4 4 0,7 2-2 16,5-6 1-16,10 2 0 15,8-3-2-15,-1-3 3 16,-3 2 0-16,-2-7-1 16,-1-1-2-16,1-2 0 15,2-7 1-15,6 0 2 16,1 0 3-16,6-7 0 15,0-8 0-15,1-7-1 16,0 2 3-16,-4 0-5 16,-5-1 1-16,-3 3 0 15,-8 0 1-15,-2 1-1 16,-4-2 1-16,-5-4 0 16,-1-2 1-16,-3-2-2 15,-5-9 1-15,-3 3 3 0,-4 2-4 16,-2 4 3-16,0 2 1 15,0 6 1-15,-12-3 1 16,-9-1-2-16,-4 0-2 16,-1-4-3-16,-3 3 1 15,-7 0-1-15,-8-4 0 16,-3-3-1-16,-2 4-2 16,6 3-7-16,12 8 2 15,4 6 7-15,1 8-7 16,-12 2-11-16,-9 10-15 0,-11 24-15 15,-2 14-68 1,0 10-113-16,-5 7-169 0</inkml:trace>
  <inkml:trace contextRef="#ctx0" brushRef="#br0" timeOffset="72168.02">4712 9978 228 0,'0'0'147'0,"0"0"-90"0,0 0-17 16,0 0 33-16,0 0-22 15,0 0-23-15,0 0-20 16,-2 2 15-16,2 0 23 15,0 0 6-15,0 0 6 16,0 0-3-16,0 0-2 16,0-2-5-16,0 0-8 15,0 0-16-15,0 0-10 0,4 0-4 16,12 0-1 0,1 0 2-16,4 0-2 0,-2 0 2 15,2 0-2-15,-1 0-1 16,-1 0-4-16,2 0 5 15,-3 0 3-15,1 0 3 16,2 0-13-16,1 0 4 16,2-4-2-16,5-2 6 15,2-2-4-15,6-5-4 16,-2 4 1-16,1-1-2 0,-3 2 1 16,0 2-2-1,-1 2 2-15,-1-2 0 0,2-1-2 16,0-1 0-16,3 1 0 15,0-5 2-15,2 2-3 16,-2 0 2-16,-3-2-1 16,-2 2 1-16,0-1-1 15,0 3 1-15,-2 2-1 16,3-2 3-16,-3 2-3 16,0 2-3-16,-2 3 2 15,-1-2 0-15,6 2-1 16,-6-2 0-16,6 1 1 15,-4 0 1-15,1-2-1 16,2 1-3-16,0-4 4 16,6-1 1-16,-2 2-1 15,3 0-1-15,-1 2 1 0,-3 2 0 16,1 2-1-16,0 0-1 16,-2 0-1-16,-2 0 1 15,2 0 2-15,1 0 1 16,-3 0-1-16,0 0 0 15,-2 0 0-15,2 0 3 16,0 0-3-16,1 0 0 16,-1 0 0-16,2 0 1 15,-4 0-1-15,2 2 0 16,1 0-1-16,-1 0 2 16,0 3-1-16,0-5 0 0,0 1 0 15,-4 2-1 1,0-3 2-16,0 3-1 0,-1-1 0 15,3 1 0 1,-2 0 0-16,-1 1 0 0,-1 0-3 16,2-2 3-16,-2 0 0 15,3-2 2-15,-1 0-4 16,4 0 4-16,5 0-2 16,-2 0 0-16,-3 0 0 15,0 0 0-15,-7 0 1 16,3 0-1-16,-3 0 0 15,1 0-1-15,0 0 2 16,2 0 0-16,2 2-1 16,2 2 2-16,0 0-3 15,2-1 1-15,1-2 0 16,1 3 0-16,-1 1 0 16,-1-4-1-16,-2 5 0 0,-4 0 1 15,-5-4-1-15,0 2 2 16,-4-4 0-16,-5 0-1 15,3 0-2-15,-3 0 0 16,1 0 0-16,1-1 2 16,-1-4 0-16,-3 1 0 15,-2 2-4-15,-2 2-14 16,-3 0-15-16,-4 0-42 16,0 16-59-16,-7 11-57 15,-26-1-291-15</inkml:trace>
  <inkml:trace contextRef="#ctx0" brushRef="#br0" timeOffset="73417.13">8421 9571 130 0,'0'0'0'0,"0"0"13"0,0 0-7 0,0 0 1 16,0 0-6-16,0 0-1 15,16 0 4-15,-11 0-4 16,-1 4 0-16,0 2-2 16,4 0-3-16,-2-5-6 15,1 4 10-15,-3-5 1 16,2 2 15-16,-4-2 38 16,2 4 5-16,-2-2 1 15,0 0-5-15,2 0-1 16,-2-2 18-16,5 2-1 15,-3-2-6-15,4 0 24 16,-4 0 29-16,-2 0 14 16,0 2-12-16,0 0-29 15,1-2-15-15,1 2-33 16,5-2-20-16,7 0-11 0,6 0-6 16,7 0 4-16,5 0-7 15,-1 0-3-15,0 0 2 16,-2 0-1-16,-6 0 0 15,-10-2-2-15,-1 0-6 16,-7 0 5-16,-5 0-4 16,-2 2 7-16,0 0 3 15,0-2 5-15,-9 0 5 16,-18-4 2-16,-8 2-14 16,-6 0-1-16,-1-1 5 0,2 2-5 15,4-2-2 1,5-2 2-16,7 3 4 0,6 2-4 15,7 0-1-15,5 2-2 16,6 0-7-16,0 0-1 16,0 0-11-16,0 0-24 15,19 0-2-15,8 0-22 16,4 2-23-16,0 4-61 16,-6 3-71-16,-12 6-150 15</inkml:trace>
  <inkml:trace contextRef="#ctx0" brushRef="#br0" timeOffset="76073.86">8616 10338 366 0,'0'0'30'0,"0"0"-11"0,0 0 60 0,0 0-33 15,0 0-27-15,0 0-15 16,0 0 14-1,0 0 14-15,0 0 3 0,2 0 11 16,0 0-6 0,0 0 4-16,0 0-13 0,5 0-2 15,2 0-5-15,4 0-3 16,2 0 4-16,6 0-5 16,6 0-7-16,0-1-1 15,4-4-1-15,0 5-2 16,-2 0-1-16,-2 0-2 15,-6 0 2-15,-2 0 1 16,-3 0-1-16,-3 0 0 0,-7 5-1 16,-2-5-3-1,1 1 3-15,-5-1 2 0,0 0 10 16,0 0 10-16,0 0-1 16,-2 0 1-16,-14-1-15 15,-6-10-12-15,-5 4 0 16,-2-1-2-16,0 0 0 15,0 2-1-15,1-3 1 16,-1 5 0-16,2-1-3 16,0 0 3-16,5 2-5 15,4 1 1-15,4 0 4 16,6-3 0-16,4 4-1 16,1 1 1-16,3 0-2 15,0 0 1-15,0 0-12 16,0 0 2-16,0 0-1 0,0 0-5 15,5 0 4-15,12 0 13 16,5 0-2-16,3 1 2 16,0 2-1-16,-1-3 1 15,-2 0 0-15,-1 0 2 16,-2 2-4-16,-3 0 4 16,-7 0-1-16,0-2-1 15,-4 0-3-15,-3 0 3 16,-2 0 4-16,0 0-4 15,0 0-2-15,0 0 2 16,0 0 3-16,0 0-3 16,0 0 0-16,-2 0 0 0,-12 0-10 15,-1 0 4 1,-4 3 4-16,4-3-7 0,-3 0 9 16,3 0-1-16,-3 0-4 15,-5 0-23-15,-2 0-67 16,6 0-112-16,1 5-138 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59:36.860"/>
    </inkml:context>
    <inkml:brush xml:id="br0">
      <inkml:brushProperty name="width" value="0.05292" units="cm"/>
      <inkml:brushProperty name="height" value="0.05292" units="cm"/>
      <inkml:brushProperty name="color" value="#FFFFFF"/>
    </inkml:brush>
  </inkml:definitions>
  <inkml:trace contextRef="#ctx0" brushRef="#br0">9767 12695 565 0,'0'0'141'0,"0"0"-103"0,0 0 80 0,0 0-39 16,0 0-45-16,0 0-1 16,0 0 3-16,2 0 11 15,-2 0-10-15,0 0-2 16,0 0 2-16,-8 0-8 15,-17 0-21-15,-2 0-4 16,-6 0-1-16,-5 4-1 16,-2 6 4-16,2 2-3 0,2 2 2 15,5 0-2 1,4 1 14-16,8 2-16 16,1 1-1-16,2 4 0 0,5 7-1 15,2 4 2-15,5 7 3 16,2 11-4-16,-3 5 0 15,0 4 0-15,1 6 1 16,-5 3 0-16,-6-3 6 16,-1 0-6-16,-5-4 8 15,0-2-4-15,0-10-1 16,1-6-2-16,7-12-2 16,7-11 1-16,6-7-2 15,0-8-1-15,0-5-1 16,4 2-9-16,23-1-1 15,10-2 8-15,15 0 5 16,1 0 1-16,3 0 1 0,2 0 2 16,-2 0-3-16,2 0 0 15,-6 0 2-15,-4 0-3 16,-4 0 2 0,-3 0-2-16,-8 0 0 0,-6 0-12 15,-8 0-41-15,-5-16-47 16,-12-11-34-16,-2-3-27 15,-4-2-101-15,-27 6-305 16</inkml:trace>
  <inkml:trace contextRef="#ctx0" brushRef="#br0" timeOffset="207.14">9429 13322 561 0,'0'0'269'0,"0"0"-245"0,0 0 12 0,0 0 27 0,0 0-60 16,0 0 3-16,68-24 14 15,-27 15-7-15,-3-2-13 16,-3 2 0-16,-1 1-92 16,-3-2-115-16,-4 6-153 15</inkml:trace>
  <inkml:trace contextRef="#ctx0" brushRef="#br0" timeOffset="804.07">10112 13302 541 0,'0'0'201'15,"0"0"-138"-15,0 0 65 16,0 0-15-16,0 0-40 16,34 112-3-16,-25-73-11 15,-4-5-20-15,-1-2-16 16,-2-8-6-16,2-12-7 16,1-3-5-16,-3-8-5 0,3-1-2 15,-1 0-5-15,-4 0-8 16,3-16-3-16,-3-14 0 15,2-10 18-15,2-2 0 16,3 2-10-16,2 8 5 16,4 8 3-16,2 8 2 15,3 3-1-15,3 10-4 16,-4 3 0-16,6 0 3 16,-3 6 2-16,-3 13 5 15,2 8-1-15,-7-1 14 16,-2 1-7-16,-3-6-6 15,-5-5-1-15,0-6 2 0,-2-7-6 16,0-3 0-16,0 0-24 16,0-5-21-16,0-15 8 15,0-4 36-15,0-2-12 16,2 3-9-16,5 9 10 16,4 7 12-16,0 7-13 15,2 0 6-15,3 0 3 16,4 16 4-16,-2 6 18 15,0 3-3-15,-5-4-6 16,-2-1-3-16,-2 2-1 16,-4 0-5-16,-5-1-2 15,0-6-38-15,0-9-106 16,0-6-161-16</inkml:trace>
  <inkml:trace contextRef="#ctx0" brushRef="#br0" timeOffset="1302.18">10783 13539 542 0,'0'0'167'0,"0"0"-159"0,16 125 147 15,-9-87-45-15,-1-1-79 16,-1-6 7-16,-3-4 15 15,-2-4-13-15,0-7-8 16,0-6 1-16,0-6-18 0,0-4-2 16,0 0 11-16,0 0-8 15,0 0-11-15,-7-10-5 16,-8-16 1-16,-1-14-1 16,1-8 1-16,5-14 3 15,8-6-4-15,2 1-2 16,0 3-1-16,0 8 1 15,7 6 1-15,13 7 1 16,3 7 0-16,1 9-7 16,2 7-1-16,-1 8 0 15,-3 7 1-15,1 5-7 16,-4 5 8-16,0 18 6 0,-6 10 4 16,-2 2-1-1,-8 4 6-15,-3 3 8 0,0-2-6 16,-19-2-1-1,-8-4-6-15,-2-12-4 0,-4-10-18 16,2-12-25-16,0 0-49 16,7-16-49-16,10-14-92 15,12-8-47-15,2 2-127 16</inkml:trace>
  <inkml:trace contextRef="#ctx0" brushRef="#br0" timeOffset="1712.58">11124 13301 342 0,'0'0'174'0,"0"0"-23"0,0 0-1 0,0 0-70 0,0 0-26 16,0 0-13-16,0 92 2 16,0-63 18-16,0 2-19 15,0-5-13-15,0-8-10 16,0-6-11-16,2-7-4 0,0-5-4 16,-2 0 0-16,0-5-12 15,2-21-13-15,6-12 14 16,1-8 10-16,1 2 0 15,0 5 2-15,1 12-1 16,0 7 0-16,0 5-2 16,2 8-9-16,3 3-35 15,6 1-22-15,5 3-25 16,2 0-38-16,0 0-61 16,-2-1-72-16</inkml:trace>
  <inkml:trace contextRef="#ctx0" brushRef="#br0" timeOffset="2087.1">11514 13227 480 0,'0'0'121'0,"0"0"-57"15,0 0 95-15,0 0-87 16,0 0-42-16,0 0 19 15,-98 7 13-15,82 7-9 16,1 4-18-16,3 9-26 16,4 7-1-16,6 4-6 15,2 2-1-15,0-4-2 0,18-8-6 16,8-8-10-16,5-10-43 16,2-10-25-16,0 0 25 15,-10-8 0-15,-5-11 30 16,-11 5 1-16,-7-3 2 15,0 5 27-15,-20 2 2 16,-6 2 16-16,-1 6 2 16,-2 2 4-16,6 0 13 15,5 0-17-15,5 0-20 16,9 0-9-16,4-1-28 16,0-8-110-16,8-7-149 15</inkml:trace>
  <inkml:trace contextRef="#ctx0" brushRef="#br0" timeOffset="2431.9">11795 13189 337 0,'0'0'363'0,"0"0"-336"16,0 0 86-16,0 0-8 15,0 0-88-15,0 0-17 16,-104 55 0-16,104-48-5 15,0-4-26-15,13 4-14 16,7-2 9-16,7 1 27 16,1 2 9-16,1 3 2 15,2 0-1-15,-2 3 6 16,-2 1 12-16,-5-1 6 16,-6 2 1-16,-9-2-6 0,-7 4 2 15,0-2 17-15,-27 0 16 16,-10-2-23-16,-9-6-12 15,4-6-4-15,2-2-2 16,6 0-14-16,7 0 0 16,12-6-17-16,7-8-60 15,8-7-69-15,0-6-138 16,29-2-72-16</inkml:trace>
  <inkml:trace contextRef="#ctx0" brushRef="#br0" timeOffset="2766.75">12134 13233 408 0,'0'0'212'15,"0"0"-160"-15,0 0 106 16,0 0-62-16,0 0-61 16,0 0 5-16,-125 86 20 15,114-62-24-15,1-1-10 16,8 0-3-16,2-9-13 15,0-2-9-15,2-11-2 16,15-1-28-16,7 0-43 16,2-23 19-16,3-5 26 15,-2 6 24-15,-4 7-5 16,-1 12 7-16,-5 3 1 0,4 8 32 16,-1 18 27-1,0 2-29-15,2 0-7 16,1-2-15-16,0-3-8 0,2-10-17 15,0-9-100-15,0-4-114 16,-8 0-186-16</inkml:trace>
  <inkml:trace contextRef="#ctx0" brushRef="#br0" timeOffset="3725.11">12764 13248 658 0,'0'0'92'0,"0"0"-51"0,0 0 43 0,0 0-56 0,0 0 4 16,0 0 23-16,132 3-3 16,-63-3-5-16,6-8 12 15,-1 1-30-15,-5 4-13 16,-2-2 0-16,-7 2-1 15,-6 0-14-15,-5 3 4 16,-7 0-3-16,-4 0 0 16,-7 5-2-16,-4 1 2 0,-7 0 4 15,-5-2-2-15,-3-3-4 16,-6 2 0-16,-3 1-5 16,-3-2-59-16,0 2-62 15,0-3-42-15,0-1-169 16</inkml:trace>
  <inkml:trace contextRef="#ctx0" brushRef="#br0" timeOffset="4342">14716 12808 493 0,'0'0'16'0,"0"0"23"0,0 0 73 0,0 0-71 0,0-119-1 16,0 107 27-16,-14 6-1 15,-12 4-3-15,-12 2-9 16,-2 0-4-16,-7 20-15 16,2 12-5-16,1 6-5 15,3 6-2-15,6 5-11 16,8 5 7-16,10 2 7 0,5 4 5 16,10 4-4-1,2 4-3-15,0 0-1 16,4 1-5-16,17-8 4 15,6-4 1-15,2-11-7 0,8-12-10 16,3-14-1-16,5-15 1 16,1-5-2-16,4-19-3 15,-4-17-1-15,-3-7-8 16,-7-2-20-16,-10-1-35 16,-5-2-65-16,-6-1-98 15,-6 1-123-15</inkml:trace>
  <inkml:trace contextRef="#ctx0" brushRef="#br0" timeOffset="4614.68">14999 12677 518 0,'0'0'279'15,"0"0"-246"-15,0 0 109 16,-4 126 0-16,4-82-73 15,0 15-9-15,0 9-10 16,0 10-11-16,-5 6-3 16,-1-4-3-16,-2-5-7 15,6-14-12-15,0-8-14 0,2-17 0 16,0-16-15 0,0-12-26-16,0-8-38 0,14-14-62 15,1-26-106 1,1-10-29-16,-3-3-141 15</inkml:trace>
  <inkml:trace contextRef="#ctx0" brushRef="#br0" timeOffset="4807.35">15206 13184 607 0,'0'0'246'15,"0"0"-158"-15,0 0 121 16,7 127-121-16,-3-99-70 15,0-6-5-15,3-5-9 16,-2-6-4-16,-1-5-15 0,1-6-37 16,-1 0-90-16,0-6-108 15,3-14-48-15</inkml:trace>
  <inkml:trace contextRef="#ctx0" brushRef="#br0" timeOffset="5420.64">15512 13183 696 0,'0'0'109'0,"0"0"-70"15,0 0 83-15,0 0-91 16,0 0-25-16,0 0 0 0,0 0 10 15,0 65 2-15,0-60 7 16,0-1 2-16,0-4 1 16,0 0-8-16,0 0-19 15,0 0-1-15,0 0-2 16,0 0-2-16,0 0-3 16,4 0 7-16,0-3 7 15,-2 0-6-15,3 0-1 16,-3 2 1-16,-2 1-1 15,0 0 3-15,0-3 0 16,0-1-3-16,0-2-6 16,0-3 6-16,0 0 0 0,2 5-3 15,-2 3 1-15,0 1-1 16,0 0 3-16,0 0 2 16,0 0-2-16,0 0 3 15,0 0 3-15,0 0-4 16,0 0 0-16,0 0 16 15,-2 0-15-15,-13 0 12 16,-1 11-5-16,-2 11 4 16,2 6-1-16,3 5-1 15,6 1-4-15,7-1-1 0,0 0-1 16,0-5-6 0,18-2-1-16,9-6-3 0,4-8 0 15,5-8 0 1,4-4 0-16,0-4-5 0,0-18-13 15,-2-6 6-15,-7 1-22 16,-8 2-14-16,-11 0-7 16,-6 2-52-16,-6-2-77 15,0 3-81-15</inkml:trace>
  <inkml:trace contextRef="#ctx0" brushRef="#br0" timeOffset="5884.18">15639 13309 538 0,'0'0'171'0,"0"0"-40"0,0 0 27 0,0 0-72 16,0 0-54-16,0 0-17 15,-21 72-15-15,28-72-18 16,11-20-31-16,4-14 15 16,5-4-44-16,4-3-31 15,3 7 12-15,1 13 66 16,-1 6 31-16,-5 14 4 15,-3 1 30-15,-4 7 33 16,-8 23 20-16,-8 9-1 16,-6 5-10-16,0-2-9 15,0-4-8-15,0-10-17 16,0-8-16-16,0-10-12 16,0-10-14-16,0 0-16 15,0-16-5-15,3-20 9 0,3-10-6 16,8-4-9-16,1-1-5 15,3 9-15-15,5 14 22 16,-4 12 17-16,4 16 2 16,-3 0 6-16,2 21 17 15,-4 12 16-15,-1 6-2 16,-1-2 3-16,-5-1-12 16,1-5-15-16,-3-9-7 15,-1-6-9-15,0-14-34 16,-2-2-42-16,-2-12-63 15,1-29 1-15,-1-6-1 16,-2-12-86-16</inkml:trace>
  <inkml:trace contextRef="#ctx0" brushRef="#br0" timeOffset="6540.96">16275 12493 675 0,'0'0'83'0,"0"126"18"0,8-62 45 0,0 0-72 15,-4 4-33-15,1 3-5 0,-5 7-1 16,0 5-5 0,0 3 0-16,0-7-12 0,0-8-12 15,-2-13-2 1,-1-16-4-16,3-14-5 0,0-14-12 15,0-14-6-15,0 0-35 16,0-22-14-16,17-17 50 16,0-4 12-16,8 0-29 15,-1 9 0-15,3 8 34 16,2 4 1-16,2 6-27 16,0 0 16-16,3 6-4 15,-3 0-24-15,-2 6-8 16,-2 0 11-16,-6 2 4 15,-2-2 19-15,-9-2 17 16,-3 0 0-16,-2-2 3 16,-5 0 3-16,0 0 30 15,0 4 20-15,-12 3 3 0,-7 1-13 16,-10 0 5-16,2 11 0 16,-4 17 1-16,6 10-18 15,7 7-7-15,5 1 5 16,11-1-8-16,2 0-6 15,0-5-7-15,17-8-10 16,10-10-1-16,6-16-7 16,10-6-12-16,1-8 0 15,-1-23-12-15,-7-6-16 16,-15-1-2-16,-13-1 9 16,-8 3 4-16,0 5 18 15,-23 7-6-15,-14 14 21 0,-8 10 3 16,-2 0 32-16,7 25-4 15,12 8 26 1,5 0-2-16,7-1-29 0,5-7-23 16,5-14-45-16,1-11-115 15,-2-3-211-15</inkml:trace>
  <inkml:trace contextRef="#ctx0" brushRef="#br0" timeOffset="6772.86">15219 12672 812 0,'0'0'0'0,"0"0"-64"16,0 0 60-16,0 0-213 16</inkml:trace>
  <inkml:trace contextRef="#ctx0" brushRef="#br0" timeOffset="8212.57">8028 13164 126 0,'0'0'18'0,"0"0"43"16,0 0 20-16,0 0-36 0,0 0 1 16,0 0 23-16,0 0 0 15,-56 4 1-15,37-1-28 16,2-2 8-16,1 4 7 16,3-4-16-16,1 1-5 15,4-2 7-15,1 0-9 16,3 0 5-16,0 0 2 15,4 3-17-15,-2-3 5 16,2 0-3-16,0 0 7 16,0 1-11-16,0 4-10 15,12-1-7-15,20 1 8 16,7 0 23-16,11-4 1 16,4-1-8-16,3 0-9 0,5 0-9 15,6 0 1-15,-4 0-1 16,-4 0-5-16,-4 0 1 15,-9 0-2-15,-8 0-1 16,-5 0 0-16,-7 0-3 16,-5 0 2-16,-6 0-1 15,-5 0-2-15,-5 0 0 16,-3 0-15-16,-3 0-45 16,0 0-92-16,-11 0-173 15</inkml:trace>
  <inkml:trace contextRef="#ctx0" brushRef="#br0" timeOffset="9585.43">3039 12627 547 0,'0'0'91'0,"0"0"-84"15,0 0 14-15,0 0 69 16,0 0-48-16,0 0-6 0,21 50 7 16,-9-13 9-16,1 8-11 15,3 10 8-15,-1 10-11 16,1 9-11-16,0 7-2 15,-3 3-3-15,-2 2 2 16,-4-6-9-16,-3-9 2 16,0-17-7-16,-1-14-2 15,0-20-8-15,-3-12 3 16,0-8-3-16,0 0-13 16,0-36-15-16,0-24 0 15,0-28 27-15,-19-15-1 16,-3-1-6-16,0 4 8 15,0 5 1-15,-1 10 0 16,4 6 2-16,3 16-2 16,7 14-1-16,5 18-1 15,4 12 1-15,0 9 9 0,0 2-7 16,0 2-2-16,0-1 2 16,15 0-1-16,16-1 2 15,11-4 9-15,10-2-2 16,3-1 6-16,4-1-9 15,-4 4-5-15,-2 2 0 16,-6 3-1-16,-7 5-1 16,-6 2-2-16,-8 0-21 15,-7 0-25-15,-6 8-37 16,-9 14-17-16,-4 3-60 16,-2 5-53-16,-27 5-320 0</inkml:trace>
  <inkml:trace contextRef="#ctx0" brushRef="#br0" timeOffset="9763.77">3214 13104 427 0,'0'0'311'0,"0"0"-287"16,0 0-22-16,0 0 71 15,0 0-19-15,121-20-32 16,-70-2-6-16,-1-1-15 15,-11 2-1-15,-1 5-56 16,-9 4-97-16,-6 6-101 0</inkml:trace>
  <inkml:trace contextRef="#ctx0" brushRef="#br0" timeOffset="10077.7">3723 13018 617 0,'0'0'150'0,"0"0"-130"16,0 0 57-16,0 0 30 15,0 0-58-15,0 0-14 16,-106 0-1-16,91 6-2 16,2 14-4-16,-1 12-9 15,4 10-5-15,3 6-12 16,7 4 0-16,0-8-2 0,0-4-1 15,20-11-2-15,4-11 2 16,5-10-6-16,5-8 0 16,-1-5-4-16,0-28-9 15,-1-8-5-15,-10-7-3 16,-9-2-46-16,-6 6-34 16,-4 5-97-16,-3 12-122 15</inkml:trace>
  <inkml:trace contextRef="#ctx0" brushRef="#br0" timeOffset="10500.38">3935 13133 617 0,'0'0'69'0,"0"0"-63"16,0 0 145-16,26 124-83 15,-21-97-39-15,-1 0 3 16,-4-7 21-16,0-10-3 15,0-8-7-15,0-2 1 16,0 0-10-16,0-18-34 16,-14-23-9-16,-1-13-1 15,2-12-4-15,10 2 4 0,3 5 5 16,0 9-7 0,16 11 2-16,9 9 1 0,2 10-1 15,2 8-4-15,-4 12 0 16,0 0-12-16,0 7 8 15,-9 19 18-15,-3 7 6 16,-9 1 13-16,-4 0 5 16,0 4 4-16,0 0-10 15,-11 1-4-15,-3-4-13 16,4-2 9-16,3-6 0 16,3-3-9-16,4-4-1 15,0-4 0-15,0-3-6 16,9-8-67-16,15-5-47 15,7 0-141-15,-2-10-53 16</inkml:trace>
  <inkml:trace contextRef="#ctx0" brushRef="#br0" timeOffset="10940.26">4375 13044 416 0,'0'0'324'0,"0"0"-301"0,0 0 40 0,0 0 48 16,5 112-73-16,1-78-16 0,-1 1 5 16,0-2-3-1,-5-4-3-15,0-7 0 0,0-12-13 16,2-8-8-16,-2-2 0 15,0 0-22-15,0-23-44 16,2-13 48-16,-2-14 11 16,7-9-12-16,1 2 1 15,6 7 5-15,1 14 2 16,6 10 9-16,-3 12 1 16,1 8 1-16,2 6 0 15,-2 6 7-15,-1 21 15 16,-2 12-8-16,-3 3 1 15,-4 4-1-15,-5-2 5 0,-4-4-4 16,0-8-8 0,0-7-7-16,0-10 0 15,0-6-31-15,0-9-63 0,6 0-133 16,4-20-154-16</inkml:trace>
  <inkml:trace contextRef="#ctx0" brushRef="#br0" timeOffset="11308.32">4866 12968 644 0,'0'0'48'16,"0"0"-30"-16,0 0 149 16,0 0-97-16,0 0-47 15,-112 136-3-15,103-99 12 16,5 0-11-16,4-3 5 15,0-6-10-15,6-3-2 16,15-7-13-16,1-8-1 16,4-10-3-16,5 0-30 15,1-10-39-15,-1-16 26 16,-9-6 8-16,-8-3-20 16,-9 1-23-16,-5 5 18 15,0 6 24-15,-10 10 36 16,-12 11 3-16,0 2 11 15,-5 0 1-15,0 13-2 16,2 12 8-16,4-2 6 16,5-2-5-16,7-3-12 15,5-7-7-15,4 0-16 0,0-8-96 16,2-3-185-16</inkml:trace>
  <inkml:trace contextRef="#ctx0" brushRef="#br0" timeOffset="11743.97">5188 12972 553 0,'0'0'113'0,"0"0"-84"0,0 0 102 16,0 0-75-16,0 0-42 15,0 0-2-15,-11-10 12 16,9 10 3-16,0 0 3 16,0 0 20-16,0 0-20 15,-3 0-10-15,-2 0-7 16,1 0-6-16,-3 4-4 15,0 6 0-15,-2 3-1 16,0 4-2-16,0 10-10 16,1 6 5-16,6 7 3 0,2 4 2 15,2-1 4-15,0-6-4 16,6-5 0-16,13-10-15 16,3-5-33-16,2-9-2 15,3-8-2-15,4 0-54 16,-2-22-17-16,-2-12-14 15,0-7-233-15</inkml:trace>
  <inkml:trace contextRef="#ctx0" brushRef="#br0" timeOffset="12147.4">5483 13012 707 0,'0'0'53'15,"0"0"8"-15,0 0 97 16,0 0-81-16,0 0-42 16,0 0 5-16,-69 28-6 15,57-8-15-15,1 4 5 16,5 6-8-16,-1 4-9 16,7 1-3-16,0-4 2 15,0-1-6-15,18-5 0 16,11-7-9-16,4-14-29 15,5-4-37-15,-2 0-26 16,-7-25 23-16,-12 2 16 16,-8-4 1-16,-9 1-19 15,0 4 38-15,-4 4 28 0,-16 7 14 16,-7 8 38-16,-2 3 23 16,3 0-20-16,1 5 0 15,8 10 2-15,7 0-29 16,4-3-12-16,6-2-2 15,0-5-56-15,2-3-109 16,20-2-68-16,5-10-158 16</inkml:trace>
  <inkml:trace contextRef="#ctx0" brushRef="#br0" timeOffset="12568.29">5797 12952 567 0,'0'0'89'16,"0"0"-67"-16,0 0 135 16,0 0-95-16,-116 116-41 15,103-78-4-15,4-3 9 16,9 4-5-16,0-3 5 16,0-9 0-16,4-8-1 15,14-9-8-15,2-10-9 16,7 0-8-16,2-18-2 15,2-22 2-15,-4-20 0 16,-10-14 3-16,-5-12 15 16,-12-11-10-16,0-9-7 0,-4 2-1 15,-15 10-3-15,-1 16 3 16,3 24 3 0,3 21 1-16,3 15 13 0,7 14 3 15,2 4 13-15,-1 8 8 16,3 31-18-16,0 19-19 15,0 15-4-15,5 12 0 16,8 2 0-16,3-2-3 16,-1 2-23-16,1-12-16 15,3-8-48-15,6-13-47 16,2-16-90-16,2-17-42 16</inkml:trace>
  <inkml:trace contextRef="#ctx0" brushRef="#br0" timeOffset="12839.6">6149 13022 509 0,'0'0'172'0,"0"0"-77"0,0 0 70 0,0 0-68 16,0 0-46-16,-122 44-2 15,103-10-19-15,7 0-24 16,4 3 3-16,8-5-2 15,0-8-5-15,0-4 0 16,18-9-2-16,9-7-9 0,11-4-6 16,2-14-33-1,3-26 0-15,-4-8-7 0,-10-6-8 16,-10-2-50-16,-17 9-95 16,-2 16-159-16</inkml:trace>
  <inkml:trace contextRef="#ctx0" brushRef="#br0" timeOffset="13273.01">6336 13166 630 0,'0'0'16'0,"0"0"99"16,0 0-1-16,22 111-80 0,-17-91-14 15,0-10 15-15,-3-6-7 16,-2-4-14-16,0 0-3 15,0-17-11-15,0-16-10 16,0-17 10-16,0-11 6 16,8 1-6-16,8 4 1 15,6 11-1-15,5 9 0 16,2 13-5-16,-2 9 5 16,-7 7 1-16,-3 7 1 15,-3 0 2-15,-7 7 4 16,-1 9 1-16,-6 5 6 15,0 10 15-15,0 3-4 0,-13 2-10 16,-5 1-7 0,3-1 1-16,3-7 17 0,8-2-10 15,4-7-5-15,0-2-2 16,0-6-5-16,18-2-4 16,15-2 0-16,7-6 6 15,8-2-1-15,0 0-4 16,1-13-2-16,-2-9 0 15,-7-6-3-15,-8-2-21 16,-13 3-76-16,-15-2-119 16,-4 1-437-16</inkml:trace>
  <inkml:trace contextRef="#ctx0" brushRef="#br0" timeOffset="15178.59">9997 14403 562 0,'0'0'33'0,"0"0"37"0,0 0 66 15,0 0-80-15,0 0-13 16,0 0 4-16,0 0-1 16,-33-4 2-16,25 2-2 15,-2 1 5-15,-6-4-24 16,-4 4-12-16,0 1-6 16,-1 0 10-16,2 0-5 15,-1 0-3-15,4 0-11 0,0 6 4 16,8-3-3-16,-1 6 2 15,4 1 6-15,1-1-4 16,1 7 1-16,1 3-5 16,2 1 2-16,0 4-2 15,0 4 0-15,0 2 0 16,0 2 6-16,5 1-4 16,-3-2-3-16,0-1 8 15,1-4-6-15,-3-6 3 16,0-4 1-16,0-7-2 15,0-4-3-15,0 0 1 16,0-5 1-16,0 0-1 16,0 0-1-16,0 0 0 15,0 0-1-15,0 0 0 16,0 1-1-16,11 4 1 0,6-2-2 16,8 0 2-1,2 3 3-15,-1-6-2 0,1 0 0 16,-2 1 1-16,-3 2-1 15,-4-3 1-15,-3 0-2 16,-5 0 0-16,-4 0-5 16,-2 0-19-16,-2 0-31 15,-2 0-81-15,0-13-73 16,0 4-81-16</inkml:trace>
  <inkml:trace contextRef="#ctx0" brushRef="#br0" timeOffset="15405.84">9783 14727 3 0,'0'0'675'0,"0"0"-644"0,0 0 15 16,0 0-7-16,0 0-22 15,0 0 3-15,65-69 4 16,-44 61-20-16,-2-2-4 15,-1 6-7-15,-5 2-96 16,3 1-100-16,-1 1-227 16</inkml:trace>
  <inkml:trace contextRef="#ctx0" brushRef="#br0" timeOffset="15773.46">10189 14552 453 0,'0'0'289'16,"0"0"-242"-16,0 0 94 16,0 0-15-16,0 0-87 15,0 0-11-15,-54-18 6 16,43 18-20-16,-1 5-12 16,4 2-2-16,3 0 0 15,3 2-9-15,2 3-1 16,0-6-33-16,11 5-13 15,16-5 14-15,0 3 18 0,0-1 13 16,-8 5 10-16,-1 0-1 16,-5 1 0-16,-3 0 2 15,-4-3 9-15,-1 0 11 16,-5 1 6-16,0 4 12 16,0-1 5-16,0 0-4 15,0-6-12-15,-9-4-5 16,-3-1-21-16,-1-4-1 15,-2 0-25-15,-1 0-82 16,7-5-34-16,7-16-150 16,2-7-218-16</inkml:trace>
  <inkml:trace contextRef="#ctx0" brushRef="#br0" timeOffset="16412.6">10445 14241 449 0,'0'0'215'0,"0"0"-150"0,0 0 63 16,0 0-45-16,0 114-43 16,4-60 0-16,0 3 2 0,1 1-23 15,0-3 6 1,1-1-1-16,-1-7-9 0,-3 0-7 15,-2-8-8-15,0-11 0 16,0-6-21-16,0-14-30 16,0-8-45-16,0 0-6 15,0-8 10-15,0-15 84 16,0 1 8-16,0-5 2 16,0 10 5-16,0 2 7 15,2-1 6-15,14 6-3 16,-1 3-1-16,5 0 3 15,1 3 0-15,0 0-17 16,4-2 1-16,0 0 1 16,0-2-3-16,-2 3 3 0,-2-1-2 15,-3-3 3 1,-7 5 6-16,-5 0-8 0,-4 2 7 16,-2-2-4-16,0 4 10 15,0-4 15-15,0 4 26 16,0 0 5-16,-2 0-20 15,-11 0-14-15,-3 8-5 16,1 7-18-16,-1 6-5 16,5 1 1-16,5-3 1 15,4 4 0-15,2-3 0 16,0-2 0-16,2-4 1 16,15-8-3-16,3-4-3 15,7-2-2-15,2 0-1 0,2-22 3 16,-4-8-9-16,-7 2 3 15,-6-2-14-15,-10 0-27 16,-4 6-36-16,0 5-41 16,0 8-89-16,0 7-135 15</inkml:trace>
  <inkml:trace contextRef="#ctx0" brushRef="#br0" timeOffset="16850.2">11042 14522 468 0,'0'0'243'0,"0"0"-144"0,0 0 43 15,0 0-77-15,0 0-43 16,0 0 14-16,-34-6 11 16,21 10-2-16,-5 16-13 15,3 10-11-15,-1 0-11 16,5 4-9-16,2-4 1 15,7-4-1-15,2-12-1 16,0-6-1-16,4-4-5 16,17-4-5-16,2 0 11 15,4-14-10-15,0-11 4 16,-2-2 4-16,-8-1 2 16,-5 3-1-16,-6 8 1 15,-3 7 0-15,-3 10 0 0,2 0 17 16,-2 0 9-16,0 6 2 15,0 15-17-15,0 9-9 16,0 1-2-16,0 1 0 16,0-1 2-1,2-4 0-15,0-3-1 0,-2-3 0 16,0-7-1-16,0-5-31 16,0-4-91-16,0-5-92 15,0 0-154-15</inkml:trace>
  <inkml:trace contextRef="#ctx0" brushRef="#br0" timeOffset="17202.02">11267 14482 574 0,'0'0'147'0,"0"0"-63"16,0 0 52-16,0 0-63 16,0 0-31-16,0 0 14 15,-27 84-1-15,27-59-10 16,7 2 0-16,9-5-13 16,1-8-14-16,3-6-10 15,3-6-6-15,-2-2-2 0,6 0 0 16,2-14 2-1,-4-14 0-15,-2-3-1 0,-6-2-1 16,-5 1-3-16,-6 8-7 16,-2 6-1-16,-4 10-7 15,0 4-18-15,0 4-23 16,0 0-88-16,0 0-83 16,0 4-87-16</inkml:trace>
  <inkml:trace contextRef="#ctx0" brushRef="#br0" timeOffset="17557.18">11654 14441 416 0,'0'0'131'0,"0"0"-33"0,0 0 43 16,0 0-80-16,0 0-6 15,0 0-5-15,-33-14-4 16,18 24 12-16,-4 11-13 15,2 5-10-15,1 6-2 16,7-2-16-16,5 3-7 16,4-2-4-16,0-8-6 15,9-4 0-15,15-7-13 16,8-12-16-16,3 0-3 16,5-10-1-16,-1-11-4 0,-8-10 7 15,-10 8 21 1,-11-3 6-16,-10 7 0 0,0 1 3 15,-18 4 1-15,-13 11 3 16,-7 3-2-16,-1 9-2 16,2 17-3-16,1 4 1 15,9 6-15-15,6-3-59 16,7-12-216-16</inkml:trace>
  <inkml:trace contextRef="#ctx0" brushRef="#br0" timeOffset="20235.12">10342 15462 363 0,'0'0'246'0,"0"0"-224"15,0 0 33-15,0 0 54 16,0 0-62-16,0 0-27 16,0 0 0-16,0-8-2 15,0 8-3-15,0 0 8 16,0 0 7-16,0-4 17 16,0 2 9-16,0-2-16 15,0 0-19-15,0-9-11 0,0-6 11 16,0-5-2-16,0 0-8 15,0-6-9-15,0 10 3 16,0 1 5-16,0 12-4 16,0 3-6-16,0 4 3 15,0 0 3-15,0 0-4 16,0 0 1-16,0 0 2 16,0 0-5-16,0 4-1 15,0 14 1-15,0 4 2 16,0 6 1-16,5 3-2 15,-1-4 3-15,2-1-6 16,-1 0 3-16,2-8-2 0,0 0 2 16,-3 0 0-1,0-10 1-15,-2-2-2 0,-2-6 6 16,0 0-5-16,0 0-1 16,0 0 7-16,0 0-1 15,0 0 9-15,-4 4-9 16,-11-4-1-16,-1 6-4 15,-4 2 6-15,-2 1-6 16,-1 5-1-16,1-6 1 16,3-3-1-16,-2 4 0 15,5-9 0-15,3 0-5 16,4 0-8-16,3 0-32 16,-1 0-12-16,2 0-42 15,5 0-52-15,0 0-82 16,0 4-50-16</inkml:trace>
  <inkml:trace contextRef="#ctx0" brushRef="#br0" timeOffset="20741.64">10698 15341 485 0,'0'0'166'0,"0"0"-164"0,0 0 100 15,0 0 12-15,0 0-75 16,0 0-9-16,-79-31 15 15,72 29 12-15,-2 2 1 16,0 0 0-16,-4 0-9 16,-3 2-26-16,1 12-13 15,1-1-3-15,1 0-5 16,3 3 1-16,4 2 0 16,2 2 0-16,4 5 1 15,0-4-4-15,0 2 4 0,2-6-4 16,14 0-2-1,3-3 2-15,4-8 0 16,-1-3-5-16,-2-3 5 16,0 0-1-16,-2 0-1 0,-5-7-7 15,0-12 2-15,-3-5-3 16,-4-2-5-16,-3-5-9 16,-3 4-3-16,0 1-18 15,0 8 14-15,0 3-23 16,0 11-21-16,0 0-107 15,0 4-134-15</inkml:trace>
  <inkml:trace contextRef="#ctx0" brushRef="#br0" timeOffset="21167.85">10964 15324 312 0,'0'0'212'0,"0"0"-177"0,0 0 99 16,0 0 12-16,0 0-82 16,0 0-3-16,-21-56 13 0,8 56-18 15,-3 0-13 1,-3 0-8-16,-1 12-19 0,-3 6-10 15,6 8-2-15,1-2-3 16,1 11 3-16,8-8 6 16,2 3 2-16,5 3 2 15,0-12-2-15,9-3-4 16,13-6-5-16,7-9 1 16,0-3 1-16,0 0 2 15,0-11-7-15,-6-11 1 16,-5-4-1-16,-5-2-1 15,-7-2-6-15,-1 4-22 0,-5 4-11 16,0 12-37 0,-11 8-102-16,-14 2-258 0</inkml:trace>
  <inkml:trace contextRef="#ctx0" brushRef="#br0" timeOffset="23551.92">14972 14302 346 0,'0'0'123'0,"0"0"-30"16,0 0-6-16,0 0-18 15,0 0-23-15,0 0 8 16,0 0-9-16,-13-5 4 15,13 5-3-15,-2 0 4 16,0 0-14-16,0 6-6 16,2 6-2-16,0 2-4 15,0 9-2-15,0 2 1 0,0 12 5 16,0 2-10-16,0 5-4 16,0 2 0-16,0 2-3 15,0-6-2-15,0-7-8 16,0-9 1-16,0-6 2 15,0-7-4-15,2-10-4 16,0-3 1-16,-2 0-16 16,0-12-44-16,0-20-65 15,0-8-33-15,0-2-102 16,0 4-256-16</inkml:trace>
  <inkml:trace contextRef="#ctx0" brushRef="#br0" timeOffset="24022.64">14870 14329 498 0,'0'0'145'0,"0"0"-106"16,0 0 79-16,0 0-65 0,0 0-40 16,0 0 2-16,8-13 20 15,19 12-16-15,2-3-3 16,5 4-6 0,-3 0-3-16,-2 0-3 0,-2 0 4 15,-5 12-3-15,-2 6-5 16,-6 2 18-16,-6 5 11 15,-1 3-3-15,-7 4 13 16,0 6 1-16,0 2-1 16,-2 2-10-16,-11-2-5 15,-1-6-9-15,3-6 0 16,-3-6-5-16,1-10 2 16,-3-2-7-16,-6-6-5 15,0 1-4-15,-5-5-12 16,8 0-16-16,2 0-37 0,7 0-53 15,10 0 7-15,0-5-110 16,0-3-90-16</inkml:trace>
  <inkml:trace contextRef="#ctx0" brushRef="#br0" timeOffset="24321.74">15413 14377 507 0,'0'0'139'0,"0"0"-84"0,0 0 113 15,0 0-89-15,0 0-54 16,0 0 7-16,-125 76 19 16,110-49-18-16,4 5 6 15,6-5-1-15,5-4-26 16,0-2-3-16,0-4-5 15,22-3-4-15,7-4-4 16,5-1-1-16,3-9-35 16,2 0-35-16,-6-9-17 15,-6-9-23-15,-9-4-43 16,-12-2 8-16,-6-2-63 16,0 4-87-16</inkml:trace>
  <inkml:trace contextRef="#ctx0" brushRef="#br0" timeOffset="24851.6">15413 14377 344 0,'-42'109'65'15,"31"-106"-19"-15,9 1 24 16,2-4-70-16,0 0-63 16,11 0 15-16,9-16-15 15,2-3-9-15,0-3 17 16,1 4-15-16,-1 3 2 16,-4 9 68-16,0 6 17 15,-5 0 42-15,1 0 39 16,-4 8 19-16,3 5 47 15,-3 1-17-15,1 3-13 16,2 2-21-16,-4 6-14 0,0-2-32 16,0-5-17-16,-5 0-14 15,-1-8-14-15,-1-2-9 16,-2-8-13-16,2 0-2 16,3 0-5-16,-1-23-4 15,5-4 6-15,-2-3 5 16,2 6-3-16,-1 5-11 15,-1 12 14-15,0 4-3 16,2 3-3-16,0 0 6 16,1 3 6-16,2 12 7 15,-3 6-7-15,-1-4-6 16,0-7 2-16,-4-1 3 16,0-5-5-16,1-4 0 15,-1 0-8-15,2-13 3 0,8-13-8 16,-1-4 10-16,3 2 1 15,0 8-5 1,-3 8 7-16,0 8-1 0,3 4 1 16,-3 3 10-16,4 14 10 15,-5 7-17-15,-1-2 2 16,-1 1-5-16,-4-6-6 16,1-7-43-16,1-3-72 15,2-7-103-15,-1 0-128 16</inkml:trace>
  <inkml:trace contextRef="#ctx0" brushRef="#br0" timeOffset="25243.76">16093 14409 502 0,'0'0'77'0,"0"0"18"0,0 0 57 16,0 0-72-16,0 0-18 15,0 0 12-15,-22-32 5 16,13 32-22-16,-5 6-27 16,3 8-14-16,0 7-1 15,2-2-1-15,3 3-4 16,6-1-8-16,0-4-2 16,0-2 0-16,10-7-4 15,11-6 1-15,3-2-8 0,0-4-4 16,1-18-7-16,-3-2 10 15,-3 1-1-15,-9 10 1 16,-3 0 10-16,-5 12 2 16,-2 1 2-16,0 0 7 15,2 21 4-15,3 8-11 16,0 1 0-16,1-4-2 16,1-8 0-16,-1-8-8 15,1-8-46-15,0-2-69 16,2 0-21-16,-5-6-76 15,-2-16-22-15</inkml:trace>
  <inkml:trace contextRef="#ctx0" brushRef="#br0" timeOffset="25569.62">16298 14455 470 0,'0'0'126'15,"0"0"-49"-15,0 0 97 16,0 0-109-16,0 0-31 15,0 0 12-15,22 22-14 16,-22-22-13-16,2 0-10 16,5-13 9-16,-1-11-8 15,2-2-6-15,3 2-4 16,-3 7-1-16,4 5 0 16,1 10 1-16,-2 2 0 0,5 0 7 15,-6 14 5 1,4 9-2-16,-3-1-4 0,-4 0-4 15,-3 0 1 1,1-7-2-16,-5 1 1 0,0-10-2 16,0-2 0-16,0-4-32 15,0 0-69-15,0 0-70 16,0-10-102-16,7-3-182 16</inkml:trace>
  <inkml:trace contextRef="#ctx0" brushRef="#br0" timeOffset="25991.65">16696 14346 330 0,'0'0'215'0,"0"0"-130"16,0 0 63-16,0 0-64 15,0 0-35-15,0 0-1 16,-104 19-10-16,82 12-5 15,3-4-5-15,13 3 2 16,4-3 5-16,2-4-15 16,2-6-2-16,20-7-12 15,7-10-6-15,3 0-3 16,3-10 3-16,-2-20 0 16,-1-11-4-16,-12-5 4 15,-7-5 0-15,-11-10 0 0,-2-9-3 16,0-6 3-16,-6 3 1 15,-12 12-1-15,-2 14 0 16,2 22-1-16,3 10 4 16,3 13 8-16,8 2 7 15,-1 8-3-15,5 24-13 16,0 8-1-16,0 9-1 16,0 2-1-16,0 0-8 15,0 1-45-15,0-4-77 16,5-2-47-16,11-6-118 15,1-6-193-15</inkml:trace>
  <inkml:trace contextRef="#ctx0" brushRef="#br0" timeOffset="26321.92">16879 14359 623 0,'0'0'89'0,"0"0"17"0,0 0 30 15,0 0-81-15,0 0-42 16,0 0 5-16,-95 71-8 16,95-55-9-16,0-7-1 15,0-6 0-15,2-3-7 16,14 0-22-16,3-9-8 16,4-8 26-16,1-1 10 15,6 0-2-15,-4 8 3 0,0 7 0 16,-1 3 15-16,-5 0 10 15,1 16 2-15,-4 11-7 16,-1 5-6 0,-1-1-5-16,-1-4-7 0,-5-4-2 15,2-6-30-15,-5-3-83 16,1-8-201-16</inkml:trace>
  <inkml:trace contextRef="#ctx0" brushRef="#br0" timeOffset="27872.67">15425 15362 9 0,'0'0'520'0,"0"0"-463"16,0 0-4-16,0 0 20 16,0 0-51-16,0 0-11 15,-3 0 30-15,10-6 7 16,-1-7 10-16,3-4 9 15,1-5-5-15,-4-2-8 16,-2-7-14-16,-4 4-19 0,0-8-19 16,0 7 2-16,0 2 0 15,0 12 0-15,0 8 1 16,0 6 5-16,-6 0 9 16,2 0-16-16,1 14-3 15,1 6-1-15,2 1 1 16,0 1-1-16,0 1 1 15,7 4 2-15,4-5-2 16,0 6 0-16,2 2 2 16,-2-4 0-16,1 7-2 15,-1-6-2-15,-3 0 2 16,0-2 1-16,-4-6 6 16,-4-2-5-16,0 1 2 15,0-6 8-15,0-2 0 0,-4-1 0 16,-10-4-5-1,-1-1 8-15,-6-4 8 0,-1 0-20 16,-5 0 6-16,-4 0-7 16,-1 0-1-16,1 0 0 15,2 0-1-15,10 0-8 16,3 0-11-16,7 0-23 16,7 0-38-16,2 0-69 15,2 0-62-15,23-5-3 16,6-4 44-16,5 1-52 15</inkml:trace>
  <inkml:trace contextRef="#ctx0" brushRef="#br0" timeOffset="28275.47">15901 15243 435 0,'0'0'84'0,"0"0"17"0,0 0 34 0,0 0-59 0,0 0-26 16,0 0-9-1,-67 19-3-15,43 3-8 0,0 2 4 16,-1 5-7-16,7 2-2 15,7-3 6-15,9-1-17 16,2-4 2 0,0-1-3-16,11-7-7 0,13-4 2 15,3-7-2-15,4-4-6 16,1 0-2-16,-6-12-3 16,-2-12 2-16,-8-2-3 15,-7-6 4-15,-7-2 2 16,-2-2 4-16,0 4-4 15,-15 10-25-15,-3 4-25 16,0 8-29-16,2 10-83 0,8 0-136 16</inkml:trace>
  <inkml:trace contextRef="#ctx0" brushRef="#br0" timeOffset="28670.73">16144 15240 549 0,'0'0'90'0,"0"0"-44"15,0 0 96-15,0 0-92 0,0 0-26 16,0 0 11-16,-49-6-11 16,33 34-9-16,1 0-6 15,1 2 23-15,4 6 19 16,7-8-15-16,3-2-5 16,0-3-15-16,13-10-1 15,14-1-8-15,4-12 4 16,7 0-9-16,3-18-2 15,-4-16 2-15,-3-2 3 0,-14 0-3 16,-13 4-2 0,-7-4-12-16,-5 10-54 0,-28 8-81 15,-16 18-125 1</inkml:trace>
  <inkml:trace contextRef="#ctx0" brushRef="#br0" timeOffset="33936.08">17575 14308 7 0,'0'0'814'0,"0"0"-761"15,0 0-26-15,0 0 79 16,0 0-31-16,0 0-64 15,0 0-3-15,-10-11 10 0,10 11 18 16,0 0 5 0,0 0 2-16,0 0 0 0,0 0-12 15,0 0-9 1,0 0-9-16,0 0-6 0,0 0-7 16,0 0 0-16,0 0-1 15,0 0 0-15,0 0 1 16,0 0 3-16,6 0-2 15,6 0 1-15,1 0 0 16,8 0 0-16,4 0-2 16,4 0 0-16,4 0 0 15,5 0 0-15,-1 0 0 16,-1-6 1-16,-5 4 0 16,-6 2 0-16,-9 0-1 0,-8 0 1 15,-6 0 0-15,-2 0 0 16,0 0 0-16,0 0 0 15,0 0-1-15,0 0-1 16,-10 2-17-16,-2 6-40 16,1-2-29-16,5-2-87 15,-1 2-33-15,5-2-126 16</inkml:trace>
  <inkml:trace contextRef="#ctx0" brushRef="#br0" timeOffset="34369.44">17706 14165 427 0,'0'0'156'0,"0"0"-119"0,0 0 44 15,0 0 5-15,0 0-35 0,0 0 0 16,-4-6-5-16,4 18 24 15,0 8 15-15,0 3-14 16,0 2-19-16,0 0-9 16,0 2-15-16,0 5-3 15,0 0-14-15,0 3 2 16,0-6-7-16,0-5-2 16,0-9-4-16,0-7-3 15,0-8-14-15,0 0-47 16,0 0-89-16,0-7-84 0,4-9-60 15</inkml:trace>
  <inkml:trace contextRef="#ctx0" brushRef="#br0" timeOffset="36240.33">18373 14143 304 0,'0'0'149'0,"0"0"-121"15,0 0 23-15,0 0 13 16,0 0-50-16,0 0-7 16,-12-15 19-16,12 11 40 15,0 1 19-15,-2 1-1 16,2 2-6-16,0 0 4 0,0 0-16 15,0 0-25-15,0-4-21 16,6 0-9 0,15 0-3-16,3-1-6 0,1 4 1 15,-1 1-3-15,-2 0 0 16,-4 0 0-16,-5 0 0 16,-4 0 6-16,-7 0 3 15,-2 6 7-15,0 11 20 16,0 6-15-16,-11 2 2 15,-13 2-18-15,-5 1 0 16,-3 3-3-16,-3-8 2 16,6 1-4-16,2-4 0 15,6-2 0-15,2 3 0 16,4-3 1-16,1-1-1 16,6-2 0-16,3-2-1 0,5-3 1 15,0-1-2 1,0-2 1-16,9-1-3 0,9-6 0 15,6 0 4-15,3 0 5 16,2 0-1-16,0 0-2 16,2 0-2-16,-4 0 2 15,-2-1-2-15,-3-2-3 16,-5 1-26-16,2-4-21 16,-6 0-34-16,3 2-65 15,-3 3-18-15,3 1-47 16,-1-4-53-16</inkml:trace>
  <inkml:trace contextRef="#ctx0" brushRef="#br0" timeOffset="36572.56">18869 14153 580 0,'0'0'99'0,"0"0"-25"0,0 0 48 16,0 0-48-16,0 0-48 15,0 0 4-15,-132-42 12 16,106 50-20-16,4 10 9 0,-3 10 5 16,7 6-5-16,3 2-9 15,8 4 10-15,7-4-10 16,0 0-9-1,13-6-5-15,18-11 0 0,7-13-2 16,7-6-5-16,1-3 0 16,-1-19 3-16,-7-9-4 15,-13 0-9-15,-17-3-19 16,-8 5-52-16,-8 10-98 16,-35 19-222-16</inkml:trace>
  <inkml:trace contextRef="#ctx0" brushRef="#br0" timeOffset="37833.46">17479 15125 199 0,'0'0'274'0,"0"0"-255"15,0 0 2-15,0 0 90 16,0 0-17-16,0 0-29 16,-34 0 9-16,34-2-4 15,0 2-17-15,0 0-2 0,5 0-15 16,19 0-17-1,9-4-4-15,2-4 3 0,-2-1-8 16,-4-2-6 0,-8 7-3-16,-4-4 2 0,-11 8 0 15,-2 0-3-15,-4 0 0 16,0 0-18-16,0 0-49 16,-13 12-108-16,-9 10-220 15</inkml:trace>
  <inkml:trace contextRef="#ctx0" brushRef="#br0" timeOffset="38538.01">18243 14979 415 0,'0'0'254'0,"0"0"-194"0,0 0-3 0,0 0-6 15,0 0-27-15,0 0-15 16,58-46 5-16,-36 42 17 16,-7 4 6-16,-3 0 9 15,-5 0 1-15,-7 0-1 16,0 16-1-16,0 1-8 16,0 2-21-16,-9 4-8 0,-12 0 3 15,-5 5-5-15,-1 0 6 16,-2-2-8-16,0 1 3 15,5 0 0-15,1-4 4 16,5 0-1-16,7-2 2 16,5-2 0-16,6 0-5 15,0-3 2-15,0-2-5 16,11-4 0-16,13-2-1 16,5-8 0-16,9 0 5 15,2 0-6-15,3 0 6 16,1-4-7-16,-11-4-1 15,-8 2 0-15,-5-1-21 16,-9 0-54-16,1-1-69 0,-1-6-41 16,-3 0-119-16</inkml:trace>
  <inkml:trace contextRef="#ctx0" brushRef="#br0" timeOffset="38850.53">18793 14995 381 0,'0'0'268'0,"0"0"-192"16,0 0 53-16,0 0-24 16,0 0-33-16,0 0-24 15,-138-46-8-15,107 51-10 0,2 16-12 16,4 8 12-1,5 4-1-15,11 5-3 0,9 2 1 16,0 0-17-16,17-4 5 16,14-9-4-16,9-13-11 15,6-14-4-15,3 0 2 16,-3-20 0-16,-9-10-3 16,-15-5-10-16,-17 1-31 15,-5 8-60-15,-16 4-119 16,-24 12-291-16</inkml:trace>
  <inkml:trace contextRef="#ctx0" brushRef="#br0" timeOffset="40859.64">17419 13824 512 0,'0'0'58'0,"0"0"1"16,0 0 79-16,0 0-75 15,-123 15-37-15,101 2-7 16,6 5 6-16,3 4 2 15,2-3 17-15,4 2 2 0,4 6-12 16,3 1-4-16,0 4 1 16,0 2-11-16,0-3-7 15,0 0-5-15,8-7-4 16,5-1-1-16,2-6-3 16,-1 2 0-16,1-2 1 15,-3-1 0-15,-4 4 5 16,-3 5-4-16,-3 1-2 15,-2 3 1-15,0 1 2 16,-2 6-2-16,-18-3 4 16,-7 1 1-16,-2-5-4 15,-4-1 0-15,2-11-2 16,2-7 0-16,8-6 0 16,11-6 3-16,2-2-3 0,8 0-1 15,0 0-14-15,0 0-13 16,0-2 27-16,14-2 1 15,3 4 0-15,2 0 0 16,-9 0 0-16,0 12 2 16,-4 12 6-16,-6 6-1 15,0 2 4-15,0 4-4 16,0 3 1-16,-2 3-3 16,-6 4 1-16,-2 4 1 15,6 8-4-15,4 7 4 16,0-4-2-16,0 2 8 15,4-9-3-15,16-4-7 16,5-1-3-16,6-5 0 16,3-5-5-16,3-3 2 0,3-5 1 15,3-3-19-15,3-11-7 16,8-7-9-16,2-10 3 16,2 0-48-16,0-4-30 15,-9-15-103-15,-12-8-187 16</inkml:trace>
  <inkml:trace contextRef="#ctx0" brushRef="#br0" timeOffset="47154.38">3540 15218 319 0,'0'0'197'0,"0"0"-187"15,0 0 73-15,0 0-6 16,0 0-56-16,0 0-13 16,0 0 18-16,0 0 30 15,-33-13 13-15,24 13 2 0,-3 0-16 16,-3 0-2-1,-1 7-22-15,1 7-12 0,1 0-15 16,5-2 0-16,5-6 5 16,0-2-9-16,4 4-14 15,0-2-2-15,0 4-15 16,2 2 11-16,11 0 8 16,5 2 2-16,1-4 3 15,0 2-14-15,1 4 6 16,0 1 8-16,-4 0 2 15,-1 5 3-15,-1-4 2 16,-6 8 4-16,-3-4-2 16,-5-2 14-16,0 0 4 0,0-4 10 15,0 1-1 1,-7-9 8-16,-4-2-5 0,-5-6-9 16,3 0-11-1,-5 0-6-15,-2 0-6 0,0-10-1 16,-2-4-6-16,1 5-46 15,6 5-44-15,4 4-52 16,8 0-70-16,3 0-133 16</inkml:trace>
  <inkml:trace contextRef="#ctx0" brushRef="#br0" timeOffset="47701.3">3885 15396 466 0,'0'0'163'0,"0"0"-151"0,0 0 93 15,0 0-18-15,0 0-59 16,0 0-14-16,-13-22 27 15,9 22 12-15,-4 0 19 16,0 0 8-16,-5 10-38 0,-1 10-28 16,-1 5-6-1,3 0-6-15,6-2-3 0,1-10 4 16,5-1-3 0,0-6 0-16,0-6-9 0,11 0 1 15,7 0-9-15,3-6 9 16,0-13 3-16,2-10 0 15,-7-2 5-15,-1-6-1 16,-6-6-4-16,-5-9 3 16,-1-5-1-16,-3-1-4 15,0 7 7-15,0 13-1 16,-7 12 0-16,-4 12 1 16,4 2 2-16,3 10 6 15,-1 2 4-15,3 0-1 0,2 14 10 16,0 16-21-16,0 12 0 15,0 2 1-15,0 1 1 16,0 1 0-16,5-2-1 16,-1-1 0-16,0 3-1 15,3-4-24-15,2-7-92 16,0-9-66-16,4-9-74 16,-2-12-222-16</inkml:trace>
  <inkml:trace contextRef="#ctx0" brushRef="#br0" timeOffset="47909.25">4088 15337 628 0,'0'0'234'0,"0"0"-223"0,0 0 14 0,0 0 84 15,-24 104-87-15,24-91-20 16,0-1-4-16,8 2-12 15,4-6-31-15,-3 2-6 16,1-8-66-16,-3-2-79 16,2 0-74-16</inkml:trace>
  <inkml:trace contextRef="#ctx0" brushRef="#br0" timeOffset="48254.21">4322 15390 521 0,'0'0'141'0,"0"0"-56"16,0 0 58-16,0 0-61 16,0 0-48-16,0 0-1 15,-61 33-11-15,53-15-2 16,1 3-10-16,5-3-4 16,2-4-1-16,0-4-4 15,0-2-2-15,0-8-2 16,0 0-2-16,7 0-28 15,11-4 2-15,-3-10 18 16,3 0 6-16,-5 7 7 16,-6 0-1-16,0 7 0 15,-3 0 1-15,1 0 0 16,3 0 0-16,1 11 19 0,3 0-5 16,-4-1-13-16,3-6-2 15,-1 1 1-15,-4-5-14 16,5 0-57-16,1 0-105 15,3-9-69-15,-1-12-273 16</inkml:trace>
  <inkml:trace contextRef="#ctx0" brushRef="#br0" timeOffset="48539.13">4633 15262 641 0,'0'0'180'0,"0"0"-132"16,0 0 102-16,0 0-66 15,0 0-70-15,0 0-6 16,-37 40-1-16,37-26-7 16,0-4-5-16,0 1-2 15,0-5-1-15,9 1-8 16,4 3-5-16,0-4 15 16,1 7 6-16,-3-2 3 15,-2 3 5-15,0 5 14 16,-4-2 2-16,-5 1-2 15,0-3-7-15,0-5-15 16,-23-3-18-16,-8-3-94 16,-11-4-96-16,-5 0-138 15</inkml:trace>
  <inkml:trace contextRef="#ctx0" brushRef="#br0" timeOffset="48697.92">4093 15043 365 0,'0'0'485'0,"0"0"-474"15,0 0-9-15,0 0-4 16,0 0 2-16,0 0-182 16,0 0-131-16</inkml:trace>
  <inkml:trace contextRef="#ctx0" brushRef="#br0" timeOffset="49432.35">5046 14968 505 0,'0'0'76'0,"0"0"-18"0,0 0 97 16,0 0-74-16,0 0-36 16,0 0 29-16,0 9 7 15,0 22-14-15,0 4-3 16,0 24-15-16,-8 7-13 0,-11 14-12 16,-1 6-5-16,-4 3-4 15,0-5-1-15,3-8-6 16,6-8-3-16,1-14-2 15,8-5-1-15,-1-20-2 16,3-8-3-16,4-10-13 16,0-11-31-16,0 0-78 15,0-17-117-15,15-22-16 16,7-4-47-16</inkml:trace>
  <inkml:trace contextRef="#ctx0" brushRef="#br0" timeOffset="50150.59">5244 15494 347 0,'0'0'204'0,"0"0"-172"0,0 0 75 0,0 0 9 16,0 0-62-16,0 0-6 15,14-53-4-15,-10 39-16 16,3-7 0-16,-3-2-7 16,-2 0 0-16,0 4-6 15,-2 11 4-15,0-1 2 0,0 9 3 16,0 0-7-16,0 0-6 15,3 0-7-15,-3 0-3 16,3 0 0-16,-3 2 3 16,2 13 7-16,0 4 2 15,2 4 1-15,1-4-7 16,1-3-6-16,1-1 2 16,2-2 0-16,0-1-3 15,-1 3 0-15,2-4 0 16,-1 3 7-16,-1 4-4 15,1 0-2-15,-2 0 0 16,2-5 5-16,-2 1-6 16,-3-6 1-16,-2-2 0 15,-2-1-2-15,0-2 3 0,0-2 8 16,0-1-3-16,0 0 11 16,-4 0-9-16,-16 0-9 15,0 0-13-15,-3 0 12 16,4 0 1-16,-4 0-18 15,5 0-2-15,1 3-51 16,3-2-103-16,5-1-44 16,9 0-105-16</inkml:trace>
  <inkml:trace contextRef="#ctx0" brushRef="#br0" timeOffset="50524.44">5649 15390 433 0,'0'0'303'0,"0"0"-282"0,0 0 91 16,0 0 11-16,0 0-78 15,0 0-18-15,-117 10 3 16,97 8-5-16,2-3-5 15,2 2 18-15,8 1-10 16,2 2-14-16,6-1-6 16,0-2-6-16,0-1-4 15,17-4 2-15,7-7-2 0,5-5-9 16,7 0-7-16,-1-19-2 16,-1-7 9-16,-10 0 8 15,-11 2-2 1,-5-2-10-16,-8 0-20 0,0-1-19 15,0 4-21-15,-18 9 7 16,-7 9-67-16,0 5-36 16,4 5-208-16</inkml:trace>
  <inkml:trace contextRef="#ctx0" brushRef="#br0" timeOffset="50883.44">5877 15370 583 0,'0'0'68'0,"0"0"46"16,0 0 22-16,0 0-79 16,0 0-31-16,0 0 19 15,-62 13 0-15,37 6 10 16,5 6-12-16,3 6-20 15,3-1-9-15,9 3-8 16,5-7-1-16,0-2-4 16,5-12-1-16,15-8 1 0,7-4-2 15,4 0-4 1,0-13-1-16,3-14 6 0,-3-4-4 16,-6-1-2-16,-10 6 2 15,-8-2-16-15,-7 8-38 16,0 6-75-16,-31 14-111 15,-8 0-248-15</inkml:trace>
  <inkml:trace contextRef="#ctx0" brushRef="#br0" timeOffset="58508.02">6185 15909 501 0,'0'0'149'0,"0"0"-149"0,0 0-4 16,0 0 4-16,0 0 19 0,0 0-11 16,0 0-6-16,0 0 1 15,122 109-3 1,-97-101-1-16,-3-4-17 15,0-4-47-15,-4 0-92 0,-7 4-191 16</inkml:trace>
  <inkml:trace contextRef="#ctx0" brushRef="#br0" timeOffset="58679.06">6661 16181 607 0,'0'0'59'15,"0"0"-53"-15,0 0 15 16,0 0 5-16,0 0-26 16,0 0-32-16,41 49-53 0,-28-43-54 15,3-2-28-15,1 4-62 16</inkml:trace>
  <inkml:trace contextRef="#ctx0" brushRef="#br0" timeOffset="58832.1">6920 16334 267 0,'0'0'150'0,"0"0"-128"16,0 0-16-16,0 0-1 16,0 0-5-16,0 0-3 15,96 31-4-15,-81-31-9 0,3-4-23 16,-3-5 6 0,-1 8-26-16,-3 1-125 0</inkml:trace>
  <inkml:trace contextRef="#ctx0" brushRef="#br0" timeOffset="58974.67">7415 16401 279 0,'0'0'55'0,"0"0"-55"15,0 0-4-15,0 0 2 16,0 0-194-16</inkml:trace>
  <inkml:trace contextRef="#ctx0" brushRef="#br0" timeOffset="59146.91">7903 16401 528 0,'0'0'0'16,"0"0"-3"-16,0 0 3 15,0 0 4-15,0 0-4 16,125 0-62-16,-102 0-96 16,4-14-151-16</inkml:trace>
  <inkml:trace contextRef="#ctx0" brushRef="#br0" timeOffset="59359.47">8362 16306 340 0,'0'0'143'0,"0"0"-113"0,0 0 63 16,0 0-5-16,0 0-5 16,0 0-46-16,84-4 2 15,-72 0-6-15,-2-1-11 16,-1-4-13-16,1 1-9 16,3-10-35-16,0 4-49 15,3 0-82-15,-3 10-171 16</inkml:trace>
  <inkml:trace contextRef="#ctx0" brushRef="#br0" timeOffset="59527.35">8905 16160 730 0,'0'0'159'16,"0"0"-152"-16,0 0-7 15,0 0 34-15,0 0-23 16,0 0-11-16,98-50 0 15,-69 32-47-15,-2-4-36 16,0 6-51-16,-1-1-22 16,-5 6-83-16</inkml:trace>
  <inkml:trace contextRef="#ctx0" brushRef="#br0" timeOffset="59734.4">9277 15993 161 0,'0'0'325'0,"0"0"-309"16,0 0 34-16,0 0 71 15,0 0-27-15,0 0-48 16,52-30-4-16,-48 25 3 16,2-4-9-16,1 2-9 15,2 1-11-15,0-7-11 16,0 5-5-16,0 2-31 16,2-1-45-16,-2 7-84 15,-7 0-69-15</inkml:trace>
  <inkml:trace contextRef="#ctx0" brushRef="#br0" timeOffset="60383.92">9478 15712 88 0,'0'0'707'16,"0"0"-671"-16,0 0-28 16,0 0 98-16,0 0-30 15,0 0-44-15,0-13-2 16,0 13 7-16,0 0-12 16,4 0-4-16,5 0-3 15,3 0 11-15,3 0-5 0,3 6-9 16,1 5-6-1,2 0-3-15,1-1-4 0,-4 2 1 16,0 1-2-16,4 4 1 16,-2-3 0-16,-2-1-1 15,1-4-2-15,2 1 3 16,-7-2-3-16,1-2 1 16,-9-2-3-16,-1-4 3 15,-3 5 3-15,-2-5 1 16,0 0 1-16,0 0 3 15,0 0-5-15,0 4 1 16,-11 0-4-16,-6 9-4 16,-6 5-4-16,-4 0 3 0,0 4 1 15,-4 0 4-15,0 2 0 16,4-1 4-16,0-1-4 16,8-4 0-16,3-2 2 15,5-10-1-15,7-2 1 16,4-4-4-16,0 0-1 15,0 0-5-15,0 0 4 16,0 0-1-16,0-19 5 16,0-2 2-16,-8-8 1 15,0-10 1-15,-5 3 0 16,-8-3-4-16,1 3 5 16,-2 4-5-16,2 6-6 0,4 12-4 15,1 2 0-15,4 9-16 16,4 3-34-16,7 15-122 15,0 18-120-15,0 5-244 16</inkml:trace>
  <inkml:trace contextRef="#ctx0" brushRef="#br0" timeOffset="72000.53">11527 15252 536 0,'0'0'75'0,"0"0"-71"0,0 0 65 16,0 0 18-16,0 0-60 16,0 0-20-16,0 0-1 15,0 0 7-15,0-6 14 16,0 3 15-16,0 3-13 16,0 0 3-16,0 0-1 15,0 0-12-15,0 3-19 0,0 13-7 16,0 2-41-16,0 4-122 15,0-8-114-15</inkml:trace>
  <inkml:trace contextRef="#ctx0" brushRef="#br0" timeOffset="72366.28">11712 15468 538 0,'0'0'87'0,"0"0"-82"16,0 0 37-16,0 0 47 0,0 0-61 16,0 0-28-16,87 59-3 15,-71-52-37-15,-1-7-35 16,1 0-1-16,4 0-73 16,-4 4-8-16,1-4 24 15,4 9 56-15,-3 1 77 16,-3 4 3-16,1-2 110 15,-1 2 20-15,1 0-47 16,-1-7-14-16,1-4-10 16,-3 0-11-16,1-3-18 15,-1 0-20-15,-2 0 4 0,-1 0-10 16,-4 0-6 0,1 0-1-16,-5 0-13 0,2 0-19 15,0 13-38-15,2-7-70 16,-2 2-100-16</inkml:trace>
  <inkml:trace contextRef="#ctx0" brushRef="#br0" timeOffset="72508.78">12238 15677 179 0,'0'0'157'0,"0"0"-101"16,0 0 54-16,0 0 12 16,0 0-42-16,0 0-16 15,110 0-35-15,-100 0-14 0,2 0-15 16,-1 0-10-1,0-4-98-15,-2-1-100 0,2-1-249 16</inkml:trace>
  <inkml:trace contextRef="#ctx0" brushRef="#br0" timeOffset="72681.58">12682 15662 486 0,'0'0'130'0,"0"0"-129"15,0 0-1-15,0 0 22 16,0 0-22-16,0 0-43 16,75 11-60-16,-54-16 12 15,1-2-5-15,-5 5-111 16</inkml:trace>
  <inkml:trace contextRef="#ctx0" brushRef="#br0" timeOffset="72849.14">13009 15651 327 0,'0'0'258'0,"0"0"-215"16,0 0 18-16,0 0 72 16,0 0-71-16,0 0-37 15,93-18-17-15,-81 14-4 16,-5 2-4-16,1-1-3 16,0 2-50-16,-2 1-108 15,-2 0-111-15</inkml:trace>
  <inkml:trace contextRef="#ctx0" brushRef="#br0" timeOffset="73020.83">13486 15574 330 0,'0'0'229'16,"0"0"-205"-16,0 0 42 16,0 0 64-16,114-45-70 15,-81 32-38-15,1 1-13 16,1-2-9-16,1 4-17 15,-5-4-31-15,-2 6-75 16,-4 0-43-16,-1 6-54 16</inkml:trace>
  <inkml:trace contextRef="#ctx0" brushRef="#br0" timeOffset="73208.14">14232 15396 317 0,'0'0'153'0,"0"0"-48"16,0 0 15-16,0 0-15 16,0 0-63-16,0 0-14 15,92-59-17-15,-82 51-9 16,0-1-2-16,-10 5-22 16,0 4-110-16,0 0-148 15</inkml:trace>
  <inkml:trace contextRef="#ctx0" brushRef="#br0" timeOffset="73883.39">12838 16131 637 0,'0'0'257'0,"0"0"-248"0,0 0 42 0,0 0 81 16,0 0-80-16,0 0-37 15,-116 3-15-15,103 5-8 16,3 0 3-16,6-4-8 15,2 2 4-15,2-2 2 16,0 5 5-16,0-3-17 0,10 5 2 16,13-1 5-16,0 0 9 15,-1 3 3-15,0-5 0 16,-6 5 6-16,-5-5-1 16,-2 7 8-16,-5-6 4 15,1 3 11-15,-5-2 2 16,0 3 8-16,0-3-2 15,0-2 0-15,0 1-4 16,-7-4-9-16,-7-1-3 16,4 0-14-16,-6-4 0 15,-2 1-6-15,-2 3-5 16,-3 1-1-16,2-1-10 16,-2 5-26-16,3 0-22 0,0 5-14 15,6-2-61 1,6 2-2-16,6 0-32 0,2-4 7 15,0-2-151-15</inkml:trace>
  <inkml:trace contextRef="#ctx0" brushRef="#br0" timeOffset="74609.59">12784 16018 67 0,'0'0'80'0,"0"0"39"0,0 0-29 0,0 0-18 16,0 0 1-16,0 0-4 16,0 0-5-16,-23-41 8 15,15 36 11-15,-9 5-6 16,-4-4-15-16,-3 4-9 15,-6 0-1-15,4 0-27 16,-6 22-4-16,1 1-2 0,0 16-12 16,0 2 1-16,4 12 5 15,5 9-5-15,6 1 0 16,10 9-2-16,6-6-5 16,0 2 13-16,13-6-13 15,20-3 10-15,10-11-3 16,8-13-8-16,9-17-8 15,8-18 2-15,7-13-1 16,3-36-5-16,-2-13 12 16,-5-9-1-16,-15-6-1 15,-17-2 2-15,-16 2 3 16,-21-4-3-16,-2 11 0 16,-33 12-19-16,-21 18-30 15,-11 16-9-15,-8 24-58 0,0 6-108 16,-1 42-154-1</inkml:trace>
  <inkml:trace contextRef="#ctx0" brushRef="#br0" timeOffset="77305.17">16343 16164 461 0,'0'0'120'0,"0"0"-83"0,0 0 62 15,0 0-10-15,0 0-33 0,0 0-29 16,0 0 2-16,0 0 11 15,0-33 10-15,-10 31 0 16,-3-3 5-16,-5 5-4 16,-6 0-17-16,-3 0-11 15,0 12-19-15,3 2 1 16,3 4-5-16,6-5-5 16,7 6 1-16,2-11 3 15,6 2-6-15,0-2-7 16,0-4 4-16,14 6-5 15,11-6 3-15,6 0 2 0,0 2 7 16,-2 2 2-16,-3 1 1 16,-8 4-3-16,-5 1 3 15,-5 0 1-15,-6 7 0 16,-2-2 10-16,0 0 1 16,0-2 5-16,0 0 2 15,0-7-4-15,-14-7-8 16,1 2 4-16,-3-5-8 15,-1 0-3-15,-4 0-6 16,4 0-15-16,-5 0-12 16,1 0-50-16,2 0-94 15,-2 0-111-15,11 0-86 0</inkml:trace>
  <inkml:trace contextRef="#ctx0" brushRef="#br0" timeOffset="77724.1">16285 16012 459 0,'0'0'190'0,"0"0"-181"0,-154 31 21 0,107-4 93 15,3 1-78-15,4 8-28 0,3 4-11 16,14 4 1 0,2 9 8-16,13-3 14 0,5 8 14 15,3 4-11-15,0 1 9 16,26 0-8-16,9-7-12 16,11-10-12-16,10-11-7 15,13-26 3-15,9-9-5 16,2-14 0-16,2-30 1 15,-11-13 1-15,-17-12 7 16,-16-1-6-16,-18-10 3 16,-18-9 0-16,-2 3 1 0,-16 2-7 15,-28 18-16 1,-12 24-1-16,-17 20 11 0,-10 22-40 16,-8 6-55-1,-7 50-28-15,2 34-203 0</inkml:trace>
  <inkml:trace contextRef="#ctx0" brushRef="#br0" timeOffset="94854.84">10567 15869 446 0,'0'0'195'0,"0"0"-178"0,0 0 52 15,0 0 12 1,0 0-59-16,0 0-17 0,0 0 13 16,0 0 26-16,0 12 7 15,0 3-1-15,0 2 2 16,0 6-16-16,2 4 13 16,0 6-14-16,-2 1-14 15,3 6-1-15,-3 0-3 16,0 0-4-16,2-4 6 15,-2-4-5-15,0-10-1 16,2-4-9-16,-2-5 0 16,3-8-4-16,-3-5 0 15,2 0-5-15,-2 0 0 16,2 0-28-16,5 0-57 0,-1 0-63 16,3 0-20-16,-2-5-95 15,-4 5-300-15</inkml:trace>
  <inkml:trace contextRef="#ctx0" brushRef="#br0" timeOffset="95653.88">10213 16820 583 0,'0'0'222'0,"0"0"-183"0,0 0 73 0,0 0 26 0,0 0-87 16,0 0-35-16,-47-12 3 16,25 12-10-16,-2 0-6 15,-1 0 1-15,-2 0 4 16,0 0-1-16,3 4 4 16,4 0-8-16,6 2-2 15,6-2-1-15,3-4 0 16,3 4 1-16,2-4-1 0,0 0-2 15,0 4-4 1,0-1 3-16,0 8 3 0,0 1 6 16,0 9 8-16,0 4-5 15,0 0-3-15,0 2-1 16,-7 5-2-16,-4 4-2 16,-2 0 1-16,-3 4 2 15,1-5-4-15,-1 1 1 16,3-4-2-16,1-6 2 15,6-3 2-15,1-6-3 16,3-3 0-16,0 0-6 16,2-7 5-16,0 2-1 0,0-7 1 15,0 2-2 1,15-4-3-16,5 0-1 0,5 4 7 16,0-4 3-16,-4 0-3 15,2 0 0-15,0 0-4 16,-8 0-18-16,1-10-42 15,-8-1-42-15,-5-4-24 16,-3-3-61-16,0 3-19 16,-11 0-173-16</inkml:trace>
  <inkml:trace contextRef="#ctx0" brushRef="#br0" timeOffset="95837.99">9885 17179 515 0,'0'0'175'0,"0"0"-161"0,0 0 62 0,0 0 19 0,0 0-60 16,0 0-28-16,107-11-7 15,-73-2-4-15,4-5-76 16,-3-1-69-16,1-2-66 16,-3-2-160-16</inkml:trace>
  <inkml:trace contextRef="#ctx0" brushRef="#br0" timeOffset="96177.07">10328 16980 350 0,'0'0'240'0,"0"0"-209"15,0 0 80-15,0 0 21 0,0 0-67 16,0 0-28 0,-64 50-10-16,55-40-14 0,3 2 0 15,4 3-5-15,0-3-6 16,2 6-2-16,0-4 1 15,0 4-1-15,0 4-2 16,10-8 0-16,5 4-2 16,8-6-3-16,0-2-5 15,1-3 5-15,-2-1 5 16,-4-1 2-16,-7-1 14 16,-4 4 7-16,-2-6 8 15,-5 2-1-15,0 4 16 16,0 2 4-16,-7-2-15 15,-13 2-14-15,-7-2-17 0,0 0-2 16,2-6-4 0,2 2-24-16,4-4-57 0,6 0-71 15,6 0-101-15,7 0-156 16</inkml:trace>
  <inkml:trace contextRef="#ctx0" brushRef="#br0" timeOffset="96503.79">10547 17118 105 0,'0'0'723'0,"0"0"-676"0,0 0 6 16,0 0 86-16,0 0-100 15,0 0-38-15,31-3 1 16,-17-1 6-16,-3-1-8 16,0 5 1-16,-4 0-1 0,-3 0-37 15,-2 0-71 1,0 0-20-16,-2 5-23 0,0 13-1 15,0 0-152-15</inkml:trace>
  <inkml:trace contextRef="#ctx0" brushRef="#br0" timeOffset="96702.72">10547 17118 145 0,'14'113'297'16,"-17"-109"-239"-16,3-4 66 15,0 0-3-15,0 0-19 16,7 0-8-16,2 0-17 15,0 0-17-15,-2 0-17 16,-1 0-20-16,3 0-12 16,0-8-11-16,0 4-2 15,2 4-45-15,3 0-120 16,-1 0-124-16,-7 0-203 0</inkml:trace>
  <inkml:trace contextRef="#ctx0" brushRef="#br0" timeOffset="97368.88">10972 17088 583 0,'0'0'190'0,"0"0"-183"0,0 0 76 16,0 0-21-16,0 0-39 16,0 0 18-16,14-112 12 0,-7 82-13 15,-1 2 5-15,-4 6-17 16,-2 7-2-16,0 4-7 16,0 7-3-16,0 4-4 15,0 0-7-15,0 0 5 16,0 0 5-16,0 15-15 15,0 6-1-15,0 6 0 16,0 2 1-16,0-1 3 16,0-6-3-16,0 4 0 15,5 2 0 1,2-2 0-16,0 6 6 0,-3-1-5 16,2 1 3-16,-1-6 1 15,-3-4 1-15,0-8-5 0,1-3-1 16,-3-8 6-1,0-3-4-15,0 0 3 0,0 0 5 16,0 0 17-16,-3 0-8 16,-12 0-14-1,-5 3-5-15,0 2-4 16,-2-1 4-16,3 0-5 0,4-2-10 16,4 2-8-16,4 0-32 15,3-4-51-15,4 4-61 16,0-4-68-16,14 0-83 15</inkml:trace>
  <inkml:trace contextRef="#ctx0" brushRef="#br0" timeOffset="97740.58">11440 17026 525 0,'0'0'221'0,"0"0"-221"0,0 0 126 0,0 0-8 16,-140-18-60-16,111 18-25 15,0 0 5-15,5 0 1 16,4 15-17-16,2 0-3 16,7 3-2-16,4 5-3 15,5 0-10-15,2 8-3 0,0 1 0 16,9-2-1-16,13-2 3 15,9-2-1-15,2-13-1 16,4-8-1-16,0-5-3 16,-1 0-7-16,-5-13-5 15,-6-10 6-15,-8-3 8 16,-3-6-20-16,-8 1 12 16,-3 4-13-16,-3 0-61 15,0 13-32-15,0 10-109 16,-3 4-58-16</inkml:trace>
  <inkml:trace contextRef="#ctx0" brushRef="#br0" timeOffset="98069.67">11616 17088 350 0,'0'0'245'16,"0"0"-196"-16,0 0 118 15,0 0-43-15,0 0-65 16,0 0-11-16,-58-40-1 16,37 40-7-16,-6 4-12 15,0 24-9-15,-2 10-19 16,4 0-1-16,10 1-1 16,10-3 1-16,5-11 1 15,0-6 4-15,25-5-3 16,4-10-2-16,8-4-3 0,2 0-3 15,1-16 2-15,-5-16-4 16,-4-4 7-16,-8-5-15 16,-10 2-17-1,-9 2-19-15,-4 12-10 0,0 2-19 16,-2 17-57-16,-11 6-94 16</inkml:trace>
  <inkml:trace contextRef="#ctx0" brushRef="#br0" timeOffset="99993.63">11558 16705 132 0,'0'0'589'0,"0"0"-558"0,0 0-7 0,0 0 110 15,0 0-92-15,0 0-31 16,-131-42 4-16,102 38 27 16,2 4 5-16,-4 0-10 15,0 0 11-15,-2 0-17 0,-7 0-9 16,-5 0-10-16,-6 0-7 15,-3 0-5 1,-2 4 4-16,-2-2-4 0,0 2 0 16,1 0 5-16,-1 0 3 15,2 6 6-15,-2 2-9 16,2 2-2-16,3-5 1 16,0 0-3-16,-1 0 2 15,1 0 0-15,-1-4-2 16,1-1 1-16,-5-4-4 15,2 0 0-15,0 0-2 16,8 0 2-16,3 0 2 16,9 0-1-16,3 0 0 15,2 0-6-15,4-4 7 0,2-1-1 16,4-1-4 0,-4 6-2-16,0-7-5 0,-2 7 1 15,0-5 1-15,3 5 3 16,-2 0 2-16,-1 0 1 15,-2 0 3-15,4 0-4 16,0 5 5-16,1 2-6 16,4-1 6-16,0-1-1 15,0 4-4-15,4 4-4 16,0 1-1-16,-1 4 4 16,3 0 3-16,-1 4 1 15,4 0 2-15,0 0 0 0,2 4 0 16,2-4-2-1,0 6 2-15,3 4 4 0,-1 6-4 16,1 4 4 0,2 11-4-16,0 1 1 0,0-4 6 15,-1 2 3-15,3-8-7 16,0-2 5-16,0 2-8 16,0-8 2-16,0-2 1 15,0-6 0-15,0-2-2 16,0-3-1-16,3-2 0 15,3-2 0-15,0-1-3 16,6-5 3-16,-1 2-3 16,4-3-4-16,6-2 6 0,5-3-7 15,12 2 4-15,9-7 3 16,11-2-8-16,9 0 8 16,2 0 1-16,0-2 0 15,-3-9 2-15,0 0-2 16,1-1 1-16,-1 6 3 15,5-7-3-15,3 0-2 16,4 1 3-16,0-8-4 16,2 0 4-16,-4 2-2 15,-3 0 1-15,-2 8-1 16,-1-3 1-16,-1 8-1 16,2-4 1-16,-7 5-1 15,-1 2 0-15,-9-2 2 16,-5 4-5-16,-3 0 7 0,2 0-8 15,-2 6 8 1,1 7-4-16,4-4 0 0,0 0 0 16,-1 1-5-16,-4-3-3 15,-6-2-10-15,-4 1-2 16,0-6-13-16,-3 0 3 16,3 0 9-16,-1-11 4 15,3-6 2-15,-2 3 12 16,-3-3 3-16,-3 3 0 15,-7 6 3-15,-5-2-3 16,1 2 0-16,-2-5-3 16,-1-2-1-16,3-7 4 15,0-4 4-15,1-2 0 0,-1-6-4 16,0-2 1 0,-2-4 0-16,-1 0-1 0,-1-10 0 15,-3-3 1-15,-6-1-1 16,-3-9 0-16,-3 6 3 15,0 3-3-15,0 4-2 16,-9 10-1-16,-7 9-2 16,-1 4 5-16,-4 9-5 15,-4 1 3-15,-1 7 4 16,-8 6 6-16,1 0 1 16,-3 4 6-16,-1 0 10 15,-4 0-8-15,1 8-11 0,0 7-4 16,3-8 5-16,6-2 10 15,4-4 16-15,-2-1-5 16,4 0-18-16,-4 0-3 16,6 0-7-16,-3-6 6 15,-2 6 4-15,-9 0 7 16,-5 0 1-16,-5 10-10 16,-2-1-6-16,0-5-2 15,3 0-16-15,-2 6-10 16,4-3-35-16,9 13-92 15,8 10-141-15</inkml:trace>
  <inkml:trace contextRef="#ctx0" brushRef="#br0" timeOffset="119840.18">3546 16298 138 0,'0'0'82'0,"0"0"-13"16,0 0 24-16,0 0-23 15,0 0-28-15,0 0-4 16,0 0 7-16,0-5 9 15,0 5-11-15,0 0 6 0,0 0-5 16,0 0-9-16,0 0-13 16,0 0-2-16,0 0-4 15,0 0 7-15,0 0 14 16,0 0 5-16,0 0-1 16,-2 0 9-16,-13 5-24 15,-3 3-19-15,-5 3 0 16,-1 5 0-16,0 3 0 15,-1 8-7-15,3 3 0 16,4 2-1-16,4 12 1 16,8 2 0-16,6 6-4 15,0-2 3-15,0-2 2 0,15-11-2 16,6-9 0-16,1-6-8 16,3-10 2-16,-2-6-11 15,0-6-2-15,-5 0 4 16,-7-2-2-16,-4-10-4 15,-7-2 19-15,0 2 3 16,0 6 3-16,0-3 2 16,-11 4 7-16,-2 2-7 15,-3 3 0-15,5 0-5 16,-1 0 0-16,-1 17-2 16,1 1-20-16,2 0-41 15,5-8-151-15,5-6-100 16</inkml:trace>
  <inkml:trace contextRef="#ctx0" brushRef="#br0" timeOffset="120735.75">3130 14316 618 0,'0'0'66'0,"0"0"-55"0,0 0 104 0,0 0-45 0,0 0-43 16,0 0-15-16,0 0 17 16,0 0 5-16,0 0 5 15,0 0-7-15,0 0 2 16,0 0 4-16,0 0 2 15,0 3-18-15,0 1-2 16,0 5-5-16,0 5-1 0,0 9-9 16,0 10-5-1,-2 1 0-15,-1 2-3 0,1-5 2 16,2 2 1 0,0 1 0-16,0 0 0 0,0-4 0 15,0-6-2 1,0-10-4-16,0-7-12 0,14-7-8 15,8 0 4-15,4 0 12 16,5-21 3-16,1-4-7 16,-3-6 13-16,-9-1-2 15,-2 2-7-15,-7-2 3 16,-5 6 3-16,-1 6 2 16,-5 4-2-16,0 7-2 15,0 8 1-15,0-3 3 16,0 4 2-16,0 0 0 15,0 0 3-15,0 0 19 16,0 0-16-16,0 0 1 16,0 15 0-16,0 10-3 0,0 11 2 15,0 3-1-15,0 7 4 16,-5 1-5-16,3-4-1 16,-2 1-3-16,-2-9-1 15,-4 0-28-15,3-8-120 16,-3-8-152-16,1-7-352 15</inkml:trace>
  <inkml:trace contextRef="#ctx0" brushRef="#br0" timeOffset="121255.38">2557 15262 527 0,'0'0'73'0,"0"0"-67"0,143-80 75 16,-59 31 43-16,15-1-87 0,7-8-23 16,13-1-7-16,-3 11-4 15,-5 9-3-15,-18 11-1 16,-14 6-54-16,-21 9-120 15,-21 13-100-15</inkml:trace>
  <inkml:trace contextRef="#ctx0" brushRef="#br0" timeOffset="121755.43">2517 16306 555 0,'0'0'116'0,"0"0"-113"0,0 0 53 16,138-58 77-16,-22 36-65 16,34 0-21-16,23-3-20 15,17 6-15-15,-1 5-7 16,-12 14-5-16,-22 0-2 15,-25 22-55-15,-30 20-77 16,-30 15-156-16</inkml:trace>
  <inkml:trace contextRef="#ctx0" brushRef="#br0" timeOffset="135289.97">22198 8008 258 0,'0'0'163'0,"0"0"-122"15,0 0 21-15,0 0 34 0,0 0-20 16,0 0-32 0,0 0-13-16,-29 0 2 0,25 3-1 15,-4 1 14-15,2 0-4 16,-5 3-7-16,2-2 18 15,2-1 5 1,3-3-9-16,4-1-15 0,0 0-11 16,0 0-9-16,0 0-1 15,0 0-2-15,0 0-10 16,0 5-2-16,16 1 2 16,8 2 0-16,2 0 7 15,3 0-3-15,2-3 4 16,3-2 3-16,0-1-3 15,4-2-3-15,-1 0 4 16,-1 0-7-16,4 0 2 0,-2 0 3 16,-2-2-4-16,-1-2 4 15,-4 0-6-15,1 0 0 16,1 2 0-16,2-2 0 16,3 2-2-16,3 0 2 15,-3-2 0-15,-3 2-2 16,-2-2 3-16,-4 2-3 15,0 0-1-15,0 0 1 16,1-1 0-16,-1 3-1 16,2 0 1-16,-2-2 0 15,-2 2 1-15,2 0-1 16,2 0 1-16,-2 0 2 16,4 0-3-16,-6 0 0 15,2 0-3-15,-3 0 3 0,-1 0 0 16,2 0 1-16,-3 0-1 15,1-1 0-15,-4-2 0 16,2 3 0-16,0-1 0 16,-1 1 1-16,2 0-1 15,3 0-2-15,-3 0 2 16,1 0 0-16,0 0 0 16,-1 0-1-16,2 0 2 15,1 0-2-15,2 0 2 16,3 0-2-16,1 0 0 0,-4 0 1 15,2 0-2 1,-4 0 1-16,-2 0-1 16,-1 0 2-16,0 1 0 0,1 2-1 15,2-3 0-15,0 0-3 16,2 0 3-16,4 0-5 16,0 0 0-16,1 0-7 15,-1 0 12-15,0 0-5 16,1 0 2-16,0 0 0 15,-1 0-1-15,-2 0-2 16,1 0 1-16,-3 0 2 16,0 0-1-16,-3 0 4 15,5 0-4-15,-2 0 4 16,4 0 0-16,0-4 0 16,2-2-6-16,-4 0 1 15,-5 2 1-15,1 2 3 0,-3 0 0 16,-1 2-2-16,4 0 2 15,0 0-2-15,2 0-1 16,-3 0 5-16,0 0-1 16,-1 0-2-16,-4 0 1 15,-2 0 1-15,-1 0-2 16,-5 0 3-16,1 0 0 16,-1 0 0-16,-1 0 0 15,-1 0 0-15,-1 0 4 16,6 0-4-16,0 0-4 15,0 0 4-15,-3-4 0 16,0 2 4-16,-4 0-4 0,-2 2-4 16,-5 0 4-16,-2 0 1 15,2 0-1-15,-2 0 0 16,0 0 0-16,0 0 0 16,0 0 0-16,0 0-1 15,4 0 2-15,6 0-1 16,-2-2 0-16,5 2 0 15,3-2 0-15,-5 2 0 16,1-2 0-16,-3 2 0 16,-5-3 0-16,-2 3 0 15,0-1 0-15,0-4 0 16,6 2-2-16,-4-3-1 16,3-2 1-16,3 0-3 15,-2-2 4-15,3 1 0 0,-5 0 1 16,1 1-1-16,-3-1 0 15,-1 1 0-15,-1-3-1 16,-2-2-4-16,2-3 3 16,-2-1-11-16,0-4-11 15,0-1 11-15,0-4-2 16,0-8-8-16,0-3-9 16,0 2-1-16,0-3 18 15,0 4 6-15,0 2 5 16,-9 4 5-16,-2 7 0 0,2 6 4 15,0 4-2-15,2 4 3 16,3 0 2-16,0 1 10 16,1 2-1-1,-1 1-14-15,2 0-1 0,0 1 13 16,0 2-10-16,2-1-4 16,-3-2 0-16,3 1 0 15,-3 2 3-15,1-2-3 16,0 0 3-16,-2-2-1 15,-3-2 6-15,1 2-7 16,-4-4 2-16,4 2-2 16,-3 2 1-16,1 1 4 15,-4-2-2-15,3 1 0 16,0-2-2-16,-2 0-2 16,0 0-2-16,-3 0-2 0,1 2 3 15,-2 0 1 1,-1 2 5-16,-2-2-5 15,0 3 6-15,-4-1-6 0,1 2 4 16,-2 0-3-16,-4 0-2 16,0 0 2-16,2 0 4 15,-2 0-5-15,6 0 2 16,-4 3-1-16,-2 0 5 16,3-3-6-16,1 0 2 15,4 0-4-15,-2 0 6 16,4 0-4-16,-3 0 1 15,-3 0-1-15,-2 0 0 0,-2 0-2 16,-4 0 2 0,3 0 1-16,-6 0 0 0,3 0-2 15,0-3 1-15,-5 3 0 16,3-3 2-16,1 3 0 16,1-3-2-16,0 1 0 15,4 2 0-15,-2-2 4 16,2 0-4-16,2 2-3 15,0-2 3-15,-2 2 3 16,2-2-3-16,-2 2 0 16,-2 0 0-16,-2-2 0 15,-2 2 0-15,2-2 0 16,-3-2 0-16,3 0 0 16,2-1-3-16,-2 1 0 0,4 1 2 15,0 0 1-15,-2 0 0 16,3-1 0-16,-1 0 0 15,-2 2-1-15,7-2 1 16,-5 2 0-16,0 0 0 16,0 0 0-16,-1 0 0 15,-3 0 0-15,2-2 0 16,-4-2 2-16,-2 2-2 16,4-2-3-16,0 4 3 15,0-4 3-15,2 3-3 16,3-4-2-16,-3 1 2 0,2 0 3 15,0 0-3 1,-2-1 0-16,0 6 0 0,0-2 0 16,-2 1 2-16,-2 2-2 15,-1 0-3-15,3-1 3 16,-2-1 1-16,1 0 6 16,3 0-7-16,-4 0 0 15,4-3 0-15,-2 4 0 16,2-2 0-16,4 2 0 15,3-1 1-15,0 2-1 16,0 0 0-16,-3 0 0 16,0-2 0-16,4 2 0 15,-4 0 0-15,2 0 0 16,1 0-1-16,-2 0 1 16,-1 0 0-16,-2 0-4 0,5 0 4 15,-1 0-1-15,2 0 0 16,2 4 0-16,4-3 1 15,1 3 0-15,2 1 1 16,0-3-2-16,1 4 0 16,0-3 1-16,2 0 0 15,0 0 0-15,0 2-1 16,5-1 0-16,-6 1 1 16,4 0 2-16,-1 1-2 15,1 2-4-15,0-2 4 16,-4 2 0-16,3 0 0 15,-5 0 1-15,2 2-1 0,-1 2 0 16,0 0-1-16,2 0 1 16,-2 0 0-16,2 1 0 15,-2 0-3-15,2 1 2 16,0-2 2-16,2 2 0 16,5-2-1-16,-5 4 0 15,5 3-4-15,-2 2 4 16,4 5 0-16,0 5-4 15,0-1-1-15,0 2 5 16,0 0 2-16,11-4-1 16,0 0 9-16,-2 2-5 15,0 0 2-15,-5 4-1 16,-2 0 0-16,-2-1 2 0,0 0-2 16,3-5-4-1,-3-2-2-15,0-4 0 0,0-1 1 16,0-7-1-1,2-1 0-15,0-8-1 0,1-2 1 16,-3-3-4-16,2 0-33 16,-2 0-50-16,4 0-69 15,5 0-196-15</inkml:trace>
  <inkml:trace contextRef="#ctx0" brushRef="#br0" timeOffset="149115.51">25729 7513 325 0,'0'0'35'0,"0"0"-32"0,0 0 22 0,0 0 40 16,0 0-11-16,0 0 9 16,0 0-12-16,25-98 0 15,-25 98 30-15,0 0 12 0,0 0-28 16,0 0-22-16,0 0-7 15,0 0-4-15,0 0 0 16,0 0 7-16,2 0-3 16,-2 0-4-16,2 0-8 15,3 0-11-15,2 2-5 16,6 14 8-16,7 8 9 16,2 7 8-16,8 6-12 15,3 5-4-15,7 2-2 16,2 1-5-16,-2-1 0 15,-2-6-6-15,-5-2 1 16,-8-6-5-16,-3-4 0 16,-6-3 1-16,-5-8 0 15,-5-6-1-15,-1-5-3 16,-3-4-12-16,-2 0-15 0,0 0-18 16,0-17-31-16,0-6-71 15,-2-4-54-15,-14 1-41 16,-4 8-161-16</inkml:trace>
  <inkml:trace contextRef="#ctx0" brushRef="#br0" timeOffset="149403.63">25778 7761 362 0,'0'0'170'0,"0"0"-93"0,0 0 58 0,0 0-15 0,0 0-53 16,0 0-8-16,63-62 1 15,-14 20 6-15,6-2-13 16,1 0-13-16,0 3 1 16,-3-2-14-16,1 7-13 15,-3 2-9-15,-8 5-5 16,-12 10-2-16,-14 9-21 15,-10 8-31-15,-7 2-47 16,-7 2-75-16,-37 26-115 0</inkml:trace>
  <inkml:trace contextRef="#ctx0" brushRef="#br0" timeOffset="151501.74">7604 6536 170 0,'0'0'125'0,"0"0"-84"15,0 0 12-15,0 0-2 16,0 0-5-16,0 0 7 0,0 0 29 16,0 0-25-16,0 0 29 15,2 5-15 1,7-1-14-16,0 2-16 0,4 0-6 15,2 0 4-15,4 0-1 16,1 0-15-16,2-3-4 16,4 0-2-16,6-3-4 15,1 0-1-15,6 0 12 16,5 0-8-16,-2 0 12 16,3 0-15-16,-1 0-3 15,1-3 2-15,3 0-1 16,2 3-6-16,-1-2-3 15,2 0-2-15,-2 2 2 0,-2 0-1 16,2 0 1-16,-5 0-1 16,3 0-1-16,0 0 0 15,0 0 5-15,-3 0-4 16,-3 0 3-16,-1 0-2 16,-5 0 1-16,-4 0-2 15,-2 4 0-15,-2-1-1 16,-2-2 5-16,0 1-5 15,-4 1 1-15,4-2-1 16,2 0 7-16,4-1-5 16,2 0 0-16,3 0 3 15,1 0-4-15,-2 0-1 0,-2 0 6 16,-2 0-3 0,-5 0 4-16,-1 0-6 0,-7 0 5 15,-5 0-6-15,-1 0 1 16,-4 0 4-16,3 0-5 15,-1 0 2-15,1 0-2 16,-3 0 5-16,4 0-4 16,-1 0 1-16,-3 0-2 15,-1 0 3-15,0 3-3 16,0-3 0-16,-1 0-1 16,-1 0 0-16,-1 0-2 15,1 0 1-15,-5 0-2 16,0 0-14-16,-7 16-35 15,-46 26-105-15,-50 39-418 0</inkml:trace>
  <inkml:trace contextRef="#ctx0" brushRef="#br0" timeOffset="160665.66">21307 8165 223 0,'0'0'94'0,"0"0"-87"0,0 0 44 16,0 0 3-16,0 0-22 16,0 0-15-16,0 0 7 15,-5 0 29-15,5 0-15 16,0 0-7-16,0 0-2 15,0 0 11-15,0 0-10 16,0 0-6-16,0 0-7 16,0 0 8-16,0 0-1 15,-2 0 11-15,2 0-13 16,-2 0 1-16,2 0 1 16,-3 0-1-16,3 0-13 15,-2 0 7-15,2 0-4 16,0 0 0-16,0 0 3 0,-2 0-7 15,2 0 6-15,0 0-4 16,0 0-4-16,0 0 2 16,0 3 3-16,0-2-4 15,0 2 5-15,0-1-3 16,0-1 8-16,0 0-8 16,0 2-4-16,4-3 4 15,-1 2-4-15,1-2 2 16,1 2-1-16,-3 0-6 15,0 2 7-15,2-2-5 16,-2-2 5-16,1 2-4 16,1 0 1-16,1 2-2 15,2 0 3-15,-1 2-2 0,1 3 6 16,1-2-9-16,2 1 8 16,-1 2-5-16,1-2-2 15,0 3 0-15,-1-1 1 16,1 0-4-16,2 1 2 15,-1 3-1-15,3-2 1 16,-1 2 0-16,-2-1-1 16,2-5 1-16,-2 1-1 15,0 0 1-15,1-1-1 16,1 0 1-16,-4 0-1 16,2 2 1-16,-2-3-1 15,-3 6 1-15,4-1-1 0,-2 1 3 16,-1-1-2-16,-1 1-1 15,0-3 1-15,-2-3-1 16,0-1 0-16,1-5 0 16,-5 0-1-16,4 2 0 15,-4-1 1-15,2-2 1 16,-2 0 0-16,0 0-1 16,0 0 1-16,0 0-1 15,0 0 3-15,0 0-2 16,0 0 3-16,0 0-1 15,0 0-2-15,-2 0 0 0,-7-2-1 16,-5-5-2-16,4-2 2 16,-5 1-4-1,-2-4 0-15,-1-2 2 0,1-2-2 16,-3-6-1-16,0 2-2 16,2-2 0-16,0-1 0 15,5 1 3-15,-2 0 3 16,1 0 1-16,3 3-4 15,-1-2-3-15,-1 5 5 16,2 0-5-16,-3 4 6 16,2-3-8-16,0 4 1 15,1 1-5-15,7 2 6 16,2 6 7-16,2 2-5 16,0 0 3-16,0 0-2 15,0 0-2-15,0 0-4 0,0-2 1 16,0 2 9-16,6 0-7 15,0 0-13-15,-3-2-24 16,1 2-38 0,-2 0-26-16,1 0-48 0,-1 0-75 15</inkml:trace>
  <inkml:trace contextRef="#ctx0" brushRef="#br0" timeOffset="161269.71">21606 8163 408 0,'0'0'195'0,"0"0"-159"0,0 0 39 0,0 0 45 16,0 0-55-16,0 0-37 15,-85 61-12-15,64-34 9 16,1 4 1-16,0 0 15 16,-4 6-1-16,-3 1-4 0,0 2 0 15,-2 2 5 1,0-5-8-16,0-1 0 0,5-7-17 15,6-10 0 1,9-9-13-16,5-5-3 0,4-5-1 16,0 0-6-16,6-10-5 15,21-20 12-15,11-10 0 16,4-6-14-16,-1 2-5 16,-6 4-1-16,-6 6-8 15,-4 4 0-15,-6 1 3 16,0 0 5-16,-6-2-6 15,-2 1 5-15,0 3 4 0,-2 6 11 16,0 3 3-16,-4 6 5 16,-1 3-6-16,-2 8 5 15,-2 0-2 1,0 1-2-16,0 0-3 0,2 0 3 16,-2 0 3-16,0 0 0 15,0 0-10-15,0 5-11 16,0 1-10-16,-4 2-9 15,-8 2-31-15,-1 5-44 16,-3-2-63-16,-1 3-236 16</inkml:trace>
  <inkml:trace contextRef="#ctx0" brushRef="#br0" timeOffset="178508.93">10926 17830 398 0,'0'0'130'0,"0"0"-127"0,0 0 41 15,0 0-23-15,0 0-20 16,0 0 16-16,0 0 24 15,0 0 4-15,17-3 12 16,-14-4 0-16,2 4-5 16,-1-6-6-16,-2 3 1 15,5-2-12-15,-1 2-4 16,1-2-11-16,2-5 5 16,-4-4-11-16,1-7 1 0,1-2 1 15,2 0-6-15,-2-2 0 16,-3 6 2-16,0 4-8 15,-4 5 9-15,0 4-4 16,0 5-2-16,0 4 0 16,0 0-1-16,0 0 9 15,0 0-4-15,0 0 10 16,0 0-9-16,0 13-10 16,0 6-1-16,0 3-1 15,0 0 1-15,0 3 4 16,5 4-4-16,-1-3 1 15,3 0-1-15,-2 0 5 16,1-2-5-16,-1-2-1 16,1 0 2-16,-2-4 2 0,-1 0-3 15,0-4 0-15,-3-6 0 16,0 5 1-16,0-7 12 16,0 2-2-16,0 2-1 15,-8-2-2-15,-7 1-3 16,-1 0-3-16,-3-1 8 15,0-6-6-15,0 6 2 16,1-4-2-16,-3 1-2 16,4-4 2-16,-3 3-5 15,1-1 1-15,6 2 0 16,0 1-1-16,4-2-6 16,2 0 1-16,5 0-21 0,2 0-10 15,0 0-30-15,0-2-100 16,2-2-54-16,19 0 7 15,6 0-8-15,-1-6-72 16</inkml:trace>
  <inkml:trace contextRef="#ctx0" brushRef="#br0" timeOffset="179104.6">11280 17726 609 0,'0'0'50'0,"0"0"8"0,0 0 64 0,0 0-70 0,0 0-45 16,0 0-3-16,18 0 1 15,-7 0 6-15,3 0 18 16,1 0-14-16,-3 0-2 16,-1 0-1-16,-5 0 3 15,0 0-5-15,-1 0-2 0,0 0 4 16,-1 0 1 0,-4 0 3-16,0 0 5 0,0 0 19 15,0 0-6-15,0 0-3 16,0 0-3-16,0 0-5 15,0 5-10-15,0 4 2 16,-9 9 0-16,0-3-8 16,-2 6-5-16,-3 2 0 15,2-6-1-15,1 5 1 16,-1 1-2-16,3-1 0 16,-1 2 3-16,0-2-3 15,6-2 0-15,4-6-1 16,0-4 1-16,0 3-8 15,0-8 3-15,8 3-1 0,6-2-5 16,1-4 10-16,-3 0 0 16,1-2-3-16,1 0-10 15,-3 0-6-15,-1 0-4 16,2 0-7-16,-1 0-6 16,-2-4-22-16,-2-10-57 15,0-4-72-15,1 0-71 16</inkml:trace>
  <inkml:trace contextRef="#ctx0" brushRef="#br0" timeOffset="179500.72">11670 17748 538 0,'0'0'72'0,"0"0"-16"0,0 0 75 16,0 0-48-16,0 0-38 15,0 0 9-15,-66 2-3 16,43 10-21-16,-4 6-7 16,5 0 3-16,-2 1 0 15,6 2-9-15,5 2-1 16,3-1-13-16,10 1-1 0,0 8 0 15,0-3-2 1,18-2-1-16,5-5-1 0,-2-8 0 16,4-11-2-16,2-2 0 15,0 0-12-15,2-15 10 16,-4-10 6-16,-6-7 6 16,-3 0 2-16,-12-3-8 15,-4-1-15-15,0 8-28 16,-14 2-49-16,-14 12-57 15,-1 14-126-15</inkml:trace>
  <inkml:trace contextRef="#ctx0" brushRef="#br0" timeOffset="180353.84">11768 17539 382 0,'0'0'146'0,"0"0"-140"0,0 0 87 15,0 0 20-15,0 0-59 16,0 0-15-16,-114-27 11 15,99 23-14-15,-1 4-4 0,-3 0-1 16,-6 0 8-16,-4 0-7 16,-5 0-16-1,-3 0-4-15,-6 0 6 0,-6 0-8 16,-2 0 1-16,-3 4 4 16,-4-3-8-16,5-1-3 15,4 0 3-15,3 4 6 16,3 5-3-16,7-4 0 15,3 3-8-15,6 5-1 16,4-7-1-16,6 2 1 16,3-2 0-16,1 2-1 15,2-1-1-15,-2 4 0 16,0 7 1-16,-1 0 1 16,-1 4 0-16,1 3-1 15,3 4-3-15,0-3-8 0,1 0 11 16,0 2 4-16,3 2-3 15,1 2 1-15,3-1-2 16,3-3-7-16,0 2 7 16,0-3 0-16,0 9 3 15,5-5-1-15,8 1-2 16,5-1 0-16,-1 0 0 16,6 2-1-16,4-8 0 15,2 1-4-15,4-3 2 16,7-5 1-16,9 0-5 15,2-9 7-15,9-4 5 0,8-5-4 16,1 0-1 0,-1-6 0-16,-5-7 1 0,-7 0 1 15,-8-5-2-15,-3-1 0 16,2-6 0-16,-2 2-1 16,3-3-3-16,2 2 4 15,-1-6-3-15,2 2 2 16,2-6-9-16,1-8-10 15,-1-6 18-15,-4-10 2 16,-11 3 1-16,-11-1 3 16,-13-2-2-16,-14 8 2 15,-3 0-3-15,-35 2-1 16,-18 12-6-16,-17 5-12 16,-12 9-33-16,-9 16-45 0,-1 6 4 15,3 5-91-15,1 31-264 16</inkml:trace>
  <inkml:trace contextRef="#ctx0" brushRef="#br0" timeOffset="193498.86">3887 17536 128 0,'0'0'109'0,"0"0"-95"0,0 0-10 0,0 0 5 15,0 0 20-15,0 0-3 16,0 0-9-16,0 0-1 16,-13 80 10-16,11-76 20 15,2 5 12-15,-2-4-2 16,2-2-13-16,0-3-2 15,0 0-18-15,0 5 1 16,0-5 8-16,0 0 17 16,-2 0 1-16,2 0-17 15,0 0 5-15,0 0-3 16,0 0-5-16,0 0-9 16,-2 0 5-16,2 0-19 15,0 0 1-15,0 0-5 0,13-18 24 16,16-19-2-16,6-11 1 15,15-10-12-15,8-14-9 16,10-8 0-16,8 0 4 16,2 4-9-16,-5 9 0 15,-12 13 3-15,-14 19-3 16,-21 16 0-16,-10 11 0 16,-12 8-8-16,-4 0 5 15,0 0-8-15,-11 22-4 16,-16 10-39-16,-6 4-137 15,6 2-72-15,9-14-215 16</inkml:trace>
  <inkml:trace contextRef="#ctx0" brushRef="#br0" timeOffset="195030.87">19065 14620 137 0,'0'0'359'0,"0"0"-281"0,0 0-36 0,0 0 43 0,0 0-22 0,0 0-30 16,0 0-6-16,2 2 13 15,2 0 8-15,1 1 6 0,0-1 4 16,-1 2-15-16,-1-4-1 16,-3 0-1-16,0 0-4 15,0 0-17-15,0 0 4 16,0 0-9-16,0 0 3 16,6 0 2-16,1 0-7 15,4 0 17-15,-2 0-4 16,2 0-10-16,0-11-4 15,2 3 2-15,6-6-4 16,0-2-1-16,6-6 0 0,12-12 4 16,11-12 0-1,18-14-8-15,13-16-1 0,11-12-4 16,11-6-1 0,1-1-11-16,1 3-6 0,-8 11-4 15,-12 15-2-15,-16 16-2 16,-16 11-2-16,-20 18-13 15,-12 9-12-15,-17 9-42 16,-2 3-87-16,-12 0-124 16</inkml:trace>
  <inkml:trace contextRef="#ctx0" brushRef="#br0" timeOffset="200799.97">1338 8658 180 0,'0'0'164'0,"0"0"-84"0,0 0 23 15,0 0-8-15,0 0-30 16,0 0-13-16,0 0-18 16,12-12-11-16,-10 10 6 15,0-1 5-15,0 0-3 16,-2 2-3-16,0 1 11 16,0 0 1-16,0 0 10 15,0 0-10-15,0 0 4 16,0 0-11-16,0-2-10 15,-2-5-1-15,-9-3-15 0,-7 2 4 16,-2 2-4-16,-2-2 3 16,-3 3-2-16,-1-2 1 15,-3 3-4-15,0 4-5 16,0-2-3-16,-5 2 2 16,3 0 0-16,-2 0-1 15,2 0-3-15,1 0 3 16,-1 0 2-16,0 9 0 15,-4 0 0-15,-10 1 0 16,0 2 2-16,6-2-2 16,2 3 1-16,13 3-2 15,0-1-11-15,1 4 7 16,4 1 4-16,-2 0 1 16,5 0 4-16,3-2 3 15,3 0-7-15,0-2 5 0,1 2-4 16,-2 2 3-16,2-4-2 15,-2 2 0-15,5 4 1 16,-4 0-1-16,4 6-1 16,1 4 0-16,-1 1-1 15,1 2 0-15,3 0 2 16,0-4-2-16,2 5 0 16,0-5-1-16,0 1-1 15,2-1 1-15,9-2 0 16,5-1 1-16,-3 0 0 0,0-2 2 15,1-4-2-15,1-2-3 16,3-2 2-16,9-1 0 16,4-4 1-16,7 1 0 15,6-1 3-15,8-3 0 16,-1-4-1-16,0 0-1 16,-6-2 0-16,-10-4-1 15,1 0 2-15,-3 0 3 16,3 0-4-16,2-7 1 15,4-4 2-15,0-5 3 16,3-3-5-16,-3 0 1 16,4-3 0-16,-5 0-1 15,-1-5 0-15,1-1 0 16,-5-8 0-16,-1-4-1 16,-2-4 2-16,-1-5 0 0,-8 4 7 15,-5 1-5-15,-7 1 3 16,-3 3 3-16,-7 2-2 15,-2-2-1-15,0 1-2 16,0-4 6-16,-17-1-12 16,-10-5 1-16,-8 4 6 15,-15 4-7-15,-6 9-6 16,-10 6 4-16,-3 8-2 16,-4 6 0-16,1 5 3 15,5 7-5-15,3 0 6 16,1 0-5-16,1 13 2 15,-12 5-4-15,-2 8-22 0,1 9-1 16,5 4-19 0,14 11-29-16,10 13-50 0,2 10-49 15,1 12-99-15,3 8-268 16</inkml:trace>
  <inkml:trace contextRef="#ctx0" brushRef="#br0" timeOffset="210102.28">19277 10074 174 0,'0'0'263'0,"0"0"-239"0,0 0-16 0,0 0 79 15,0 0-20-15,0 0-48 16,0 0 6-16,-47 4 18 16,44-4 7-16,1 0 7 15,2 2 3-15,-2 0-19 16,0 3-1-16,0-4 19 0,0 4 2 16,-1-4-3-1,3 1-8-15,0 1-16 0,0 2-3 16,0 3-8-16,0 2 2 15,3 0 2-15,10-4-7 16,-2 5-10-16,9 0 2 16,2 4-3-16,5 6 6 15,2 1 0-15,0 3-1 16,0 3 1-16,-4 0-3 16,2 2-2-16,-1 0 1 15,3 0-3-15,-2-1-2 16,2-2 0-16,-5-3-2 15,-1-6-1-15,-4-2-2 16,-3-1-1-16,2-5-1 16,-4-3 1-16,-4 1 0 15,-3-5-5-15,0-2-4 16,-5-1-5-16,1 0-5 0,-3 0-15 16,0 0-18-16,0 0-29 15,0-19-46-15,-3-6-106 16,-11-2-82-16</inkml:trace>
  <inkml:trace contextRef="#ctx0" brushRef="#br0" timeOffset="210520.49">19256 10529 302 0,'0'0'167'0,"0"0"-112"0,0 0 21 0,0 0 20 15,0 0-32-15,0 0-23 16,23-11 30-16,10-18 9 15,12-11-1-15,8-14-14 16,7-9-16-16,5-4-25 16,5 1-15-16,-10 7-4 0,-7 7 0 15,-10 10-1-15,-12 8-2 16,-10 12 1-16,-9 8-2 16,-10 10-1-16,-2 4 7 15,0 0-2-15,-18 4-5 16,-13 16-4-16,-2 4-21 15,-1 2-41-15,5-6-52 16,7-2-69-16,2-8-150 16</inkml:trace>
  <inkml:trace contextRef="#ctx0" brushRef="#br0" timeOffset="-210646.39">21652 10794 848 0,'0'0'144'0,"0"0"-77"0,0 0 57 15,0 0-50-15,0 0-48 16,0 0-12-16,0 0-5 16,0 0 5-16,2 2 8 15,7 2 5-15,-2 2 4 16,2 0 1-16,-3 0-5 15,-2 2-7-15,3 3 4 0,0 1-7 16,2 1 2 0,2 3 0-16,1 2-6 0,1 3-1 15,5 1-2-15,-5 1 2 16,5 4-4-16,-3 1 0 16,-1 2-1-16,3-1-3 15,1 4 1-15,0 1-2 16,0-2 0-16,2 0 1 15,-2-4 0-15,0-4-4 16,-3-4-2-16,-3-3 1 16,-6-6-4-16,-2-4-7 15,-1-6-5-15,-3-1-22 16,0 0-22-16,-3 0-28 16,-17-12-36-16,1-13-113 0,-2-4-157 15,6 1-124-15</inkml:trace>
  <inkml:trace contextRef="#ctx0" brushRef="#br0" timeOffset="-210272.58">21542 11285 463 0,'0'0'210'0,"0"0"-130"0,0 0 65 16,0 0 14-16,89-120-63 16,-48 76-30-16,3-4-21 15,-1-1-14-15,1 0 1 16,-2 2-1-16,-1 6-4 15,-3 4-7-15,-7 7-3 16,-6 4-4-16,-6 4 0 16,-7 7-13-16,-6 8 6 15,-3 3-6-15,-3 4-3 16,0 0-15-16,0 0-16 0,-23 0-48 16,-6 0-96-1,0 4-190-15,5-3-287 0</inkml:trace>
  <inkml:trace contextRef="#ctx0" brushRef="#br0" timeOffset="-196663">17997 11601 191 0,'0'0'46'0,"0"0"-44"0,0 0 10 16,0 0 80-16,0 0 4 16,0 0-69-16,0 0-2 15,-52-4-7-15,40 3 13 16,3-2-9-16,3-1 11 16,4-1 14-16,-3 4-7 15,5-4 24-15,0 1-14 16,-3 4-21-16,3 0 0 15,0 0 22-15,0 0-9 16,0 0-6-16,0 0-7 16,0 0-4-16,14-2 5 15,17 0 18-15,16-4-10 16,20 0-14-16,15-1 3 16,21 0-6-16,8 0-1 0,5 0-14 15,0 5-5-15,7 2-1 16,-1 0 3-16,5 0-3 15,0 5 0-15,0 1-2 16,0 1 2-16,5 3 1 16,-7 6-1-16,-3 2 1 15,-4 0-1-15,-2 5 0 16,-5-6 2-16,-6-3-5 16,-3-4 2-16,-5-4-11 15,3-6 6-15,2 0 3 16,3 0-1-16,-1-11 2 15,-6-10-5-15,-9 1 4 0,-6 2-6 16,-12 6-8-16,-6 9 8 16,-3 3-14-16,-2 0-19 15,-2 1-17-15,-2 15 3 16,-7 7 2-16,-6 2-57 16,-12 13-136-16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30:05.116"/>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21153 7543 173 0,'0'0'41'0,"0"0"-35"16,0 0 41-16,0 0 4 16,0 0-18-16,0 0-12 15,0 0 10-15,0 0 12 16,11 0 2-16,-9 0-4 16,0 0-6-16,-2 0-15 15,0 0 0-15,2 3 3 16,0 1 0-16,1-2-1 0,4-2 7 15,-1 4 3-15,1-4-1 16,-1 0-2-16,4 1 1 16,-6-1-6-16,3 0-6 15,-3 0 0-15,3 0-4 16,2 0-4-16,0 0-4 16,4 0 0-16,1 3 4 15,1-3-3-15,1 0 2 16,-3 0 0-16,3 0 2 15,-3 0-1-15,1 1-2 0,-1 1 7 16,3 1-6 0,-3-2-2-16,3 1 4 0,-1-2-2 15,1 3 0-15,1-1-5 16,-1-2 0-16,-1 0-4 16,4 0 4-16,0 0 2 15,1 1-1-15,1-1 0 16,0 0 1-16,0 3-5 15,-1-3 0-15,0 0 0 16,0 0 0-16,0 0-1 16,0 0 0-16,0 0 0 15,3 0 0-15,-4 0 2 16,4 0-2-16,1 0 0 16,1 0 1-16,4 0-1 15,-2-3 0-15,4 0 4 0,0 0-4 16,1 0 0-16,-1 0 2 15,-2 3-2-15,2-2-3 16,0 2 3-16,0 0 3 16,1 0-3-16,-1 0 0 15,-2 0-2-15,2 0 2 16,2 0 0-16,-4 0 0 16,-1 0 2-16,1 0-2 15,-2 0 0-15,2 0 0 16,0 0 0-16,0 2 1 15,2-2-1-15,1 3 1 16,-3-2 0-16,4 1 0 0,2-2 2 16,1 3 0-16,3-1 1 15,0-2 4-15,3 4 0 16,1-4-1-16,1 1-2 16,-1 2 3-16,-1-2 3 15,-4 2-2-15,-3-1-1 16,-1 2 1-16,2-3 0 15,-2 3-3-15,-1 1 1 16,2-1-1-16,1-3 3 16,-1-1 1-16,1 0-5 15,3 0-1-15,-2 0-1 0,1 0-1 16,0 0 0 0,0 0-2-16,-2 0 1 15,-3 0-1-15,0 0 3 16,1-1-2-16,-1-1 1 0,-2 0 0 15,3 0 1-15,-3-1 2 16,2 2-3-16,3-3-2 16,4 0 0-16,2-2 0 15,3-1 0-15,-3-1 0 16,0 2 0-16,-1 1-1 16,-8 1 1-16,-3 2 0 15,-5-1 0-15,0 3 0 16,4-4 1-16,4 0-1 15,6 0 0-15,-1-2 0 0,-1 2 1 16,-3 1 1 0,-5 3-2-16,-5-3 1 0,-4 1-1 15,0 1 1-15,-1-2-1 16,4 3 0-16,4-2 0 16,4 1 0-16,6-3 1 15,0 0-1-15,1-1 0 16,-2 1 0-16,-5 3 0 15,-2-2 1-15,-2 3-1 16,-1 0 0-16,4 0 0 16,-4 0 0-16,-2 0 0 15,-1 0 0-15,-1 0 0 16,-1 0 0-16,0 0 0 0,2 0 0 16,-1 0-1-1,5 0 1-15,-3 0 0 0,3 0 0 16,-3 0 0-1,-1 0 0-15,-1 0-2 0,-4 0 2 16,2 0 1-16,-3 0-1 16,4 0 0-16,-1 0-1 15,2 3 1-15,3-2 0 16,-1 1-1-16,-1-2 0 16,1 0 0-16,-2 0 1 15,1 0 0-15,-3 0 0 16,2 2-4-16,2 0 3 15,-1 2 1-15,4-1 0 16,-4-2 0-16,2 3 0 0,0-2 0 16,2-2 0-1,2 3 0-15,2-2-1 0,0-1 1 16,0 0-1-16,0 2-1 16,-4 1 3-16,-2 0-1 15,-3 1 0-15,-2-1-1 16,0-3 0-16,-2 0 0 15,4 0 0-15,1 0-3 16,3 0 4-16,5 0 0 16,0 0-1-16,5 0 0 15,-2 0-3-15,1 0 2 16,-1 0-1-16,-1 0 1 16,0 0 0-16,1 0-4 0,-3 0-1 15,-2 0 4 1,-4-3-2-16,-1-2 2 15,-4-3-3-15,-2 3 0 0,-3 1 2 16,-1 0-1-16,-1 3 1 16,1-2 2-16,-3 3 2 15,3 0-4-15,1 0 4 16,-1 0-4-16,-1 0-1 16,-5 0-3-16,2 0-1 15,-4 0-4-15,-4 0 1 16,1 0 2-16,-1 0-1 15,-2 0 9-15,0 0-1 16,2 0 3-16,0 0-1 16,0 0 0-16,2 0-1 0,4 0 1 15,-4 0 1 1,3 0-1-16,-5 3 1 0,-2-3-1 16,0 0-3-16,0 0 0 15,0 0 3-15,0 0-2 16,-11 1 1-16,-7 2 2 15,-7 1-1-15,-4-1-4 16,2 6 5-16,1-3 2 16,0 1-1-16,1 1-1 15,0 1 0-15,-4-1 5 16,-4-1-5-16,-3 1 2 16,-1 0 1-16,-2-3 0 15,-1 0-1-15,0-2-2 16,1-3 0-16,0 0 2 0,-3 0-2 15,2 0 0-15,-3 0 0 16,1 0 3 0,0 0 8-16,1 0 1 0,6 0 0 15,2 0-7-15,1 4-2 16,1 2-2-16,-2-1-1 16,2 0-1-16,-5-2 1 15,5 2-2-15,0-5 2 16,0 0-1-16,6 0-1 15,0 0 2-15,1 0 0 16,2 0 0-16,-7 0-3 0,2 0 2 16,-4 0 1-1,0 0 0-15,0 0 2 16,-1 0-2-16,-1 0-2 0,2 4 2 16,0-2-4-16,-4 1 1 15,4 0 0-15,0-1-1 16,5 2-1-16,-1-2 3 15,0 0 0-15,3-2 4 16,-3 0-4-16,2 0 2 16,-1 0-1-16,-1 0 1 15,0 0 0-15,-2-2 0 16,3-4 0-16,-1 0 3 16,2-2-3-16,-2 2 0 15,3-1-2-15,-2 2 2 16,1-1-1-16,2-1-1 0,2 2 0 15,0-1-1-15,1-2-2 16,1 1-1-16,-2 1 6 16,-4 1-3-16,-1-1-1 15,-3-1-3-15,-5 2 4 16,-1-4 1-16,-1 2 2 16,1-4 0-16,-1-1 1 15,0 2-1-15,-2-1 0 16,0 2 0-16,-1 3 0 15,-4 0 0-15,-4 2 0 16,-2-2 0-16,-2 2 0 16,-2-4 0-16,1 1 1 0,0-4-1 15,2 1 0-15,0 0-1 16,2 2-1-16,1 0 2 16,1 1 5-16,-2 0-4 15,2 3 4-15,-1 0-2 16,0 0 3-16,0-2-1 15,1 2 0-15,1 0-5 16,-1-1 5-16,0 1-3 16,-2 3 5-16,-1-1-4 15,-1 1 1-15,4 1 4 16,-1-3-4-16,7 2 4 16,0-2 1-16,4 1-7 15,4-2-1-15,4 0 0 0,1-4-1 16,3 2 0-1,1 1 1-15,-2-1 0 0,2 5-1 16,-4-3 0-16,2 2-3 16,3-2 3-16,2 3 2 15,2-4-2-15,2 3-1 16,-1 2 1-16,-4 0-2 16,2 0-2-16,-2 0 2 15,1 0-2-15,-2 0 1 16,0 0-5-16,-1 0 0 0,-1 7 7 15,0-4-5 1,-1 1-1-16,0-2 7 0,3 1 0 16,-7-3 0-16,0 5-3 15,-9-1 3-15,-4 0-2 16,-1 2-1 0,1 0-6-16,7 0 4 0,-1 2 5 15,5-1 2-15,0 2-2 16,0-3-2-16,4 0-1 15,2 2-12-15,5-4 4 16,3 0 5-16,0-1 2 16,5 0-1-16,-7 1 2 15,2-2-5-15,-8 3-9 16,-4-2-10-16,-4 3 8 16,0 0 1-16,-1 0 0 15,1 0 9-15,4 0-3 0,-2 0 8 16,2 2-3-16,4 0 7 15,0-2 0-15,10 0-3 16,1-2 3-16,4 0 0 16,3-2 0-16,2 1 0 15,3-2 0-15,2-1 0 16,0 0-2-16,0 0-6 16,0 2 5-16,0 3 0 15,0 0 2-15,0 5 0 16,4 0 1-16,6 1 2 15,-4-2-2-15,0 0 1 16,1 1 0-16,0-1-1 16,-2 1 1-16,-1 0 0 0,0-3-1 15,1 1 0-15,-1-2 0 16,6 2 0-16,0 2 0 16,9 2 0-16,2-2 5 15,4 0 6-15,2-2-3 16,0 0-1-16,2 1-4 15,6-2 0-15,7-1 3 16,5-2 0-16,9-4 1 16,4 0 0-16,9 0-2 15,9 0-3-15,2 0 3 16,7-2-5-16,-2-2 0 16,-1 2-2-16,-5 2 2 15,-8 0 0-15,-5 0-3 0,-1 0 3 16,-5 4 0-16,2 4 0 15,-1 0 0-15,1 0 0 16,6-2 2-16,0-2-2 16,1 2 1-16,-2-2-1 15,-2 2 1-15,-1 0-1 16,-4 2 1-16,3 1-1 16,-3-1 0-16,-2-1-1 15,0-1 1-15,-2-2 0 16,0 2 2-16,4-4-2 15,4 2 0-15,3 0 1 16,0-1-2-16,-7 1 1 16,-2-1 0-16,-4 1-2 0,-4 0 2 15,2 2 0-15,-5-2 0 16,2 2 0-16,0-3 0 16,-3-2-1-1,4 3 0-15,-6-2 2 0,-1 0-1 16,-3 3 0-16,-1-2 0 15,4 2 0-15,-3-4 1 16,4-1-1-16,-1 0 0 16,-3 0 0-16,0 0 1 15,-5 0-1-15,-2 0 0 16,-5 0 0-16,-4 0 0 16,3 0 2-16,-2 0-2 15,2 0 6-15,2 0-2 16,0 0-1-16,0 0-3 0,2 0 1 15,-2 0 1-15,-3 0 0 16,-1 0-1-16,-3 0 0 16,-1 0 1-16,2 0 1 15,4 0 3-15,0 0-2 16,2 0 9-16,0 0-5 16,-2 0 0-16,0 0-1 15,-3-6 1-15,-2 0 2 16,-2 2-4-16,3-2 3 15,1-2-1-15,-4-1-1 16,5 1-3-16,0-1-1 0,-2-1-3 16,4 2 1-1,0 0 1-15,0-3-1 0,-2 7-1 16,-3-2-1-16,-2-1 0 16,0-1 2-16,2 0-2 15,2-3 2-15,3-2-2 16,2 1 2-16,0-2-1 15,0 3 0-15,-2 2-3 16,-2-3 3-16,-1 3 0 16,-2 0 1-16,1-2-1 15,-3 5 0-15,-3-4-4 16,6 1 2-16,-1-4 1 16,5 1 1-16,-1 1-2 15,5-6 1-15,0 6 1 0,1-6-2 16,-1 5-1-1,-4 0-3-15,-1-2 0 0,-3 6-1 16,0-1 1-16,-6-2 1 16,3 3-5-16,1-1-1 15,-4 0 4-15,-1 3-2 16,-1 2 1-16,-1 2 4 16,-3 0 1-16,-3 0 1 15,-1 2-3-15,-2-2 3 16,0 2 1-16,-1 0-1 15,2 0 1-15,1 0-4 16,-3 0-5-16,6 0-2 0,-4 0 8 16,5 0 4-1,1 0-1-15,1 0 1 0,1 0-3 16,1 0 3-16,-2 6 0 16,-2 0-3-16,-2 0 0 15,0 1-6-15,-2-5 3 16,-3-1 2-16,1 2-5 15,-5-3-1-15,2 0 7 16,-2 0-1-16,0 0-4 16,2 0 1-16,-2 0-2 15,2 0 9-15,-2 0 3 16,0-4 0-16,0-11 0 16,0 3 0-16,-11-6-2 0,-11 0-1 15,-7-2-3-15,-7-2-3 16,-3-2-3-16,-2 4-7 15,-1 0 2-15,0 1 3 16,1 5 11-16,1 1-5 16,3 3 4-16,3 2-1 15,10 2 2-15,7 3 2 16,11 2 4-16,6 1 2 16,0 0-8-16,0 0-5 15,0 0 5-15,0 10 0 16,0 3 5-16,12 4-2 15,1-2 2-15,2 4 1 16,7 1 3-16,1 0 4 16,2 2 0-16,1-4-8 0,-2 2-3 15,3-1-2-15,-2-7 0 16,-1 3 2-16,-1-5 0 16,-6-4-1-16,-1 2 2 15,-5 2-1-15,2 2-2 16,1 2 1-16,1 0 0 15,1-1 0-15,-3 1 0 16,-1-3-1-16,-3 4 1 16,-1-4 1-16,-4 2 2 15,2-2-3-15,-2-2 1 16,0-3-1-16,-1-2 0 16,-1-3-1-16,0 2 0 15,0-3 0-15,-2 2-1 0,2 0 1 16,-2-2 0-16,0 0 0 15,0 2 2-15,0-2 2 16,0 1-4-16,0 3 1 16,0 1 1-16,0 0 0 15,0-1-2-15,0 3-1 16,0-3-3-16,0 0-1 16,0 2 2-16,0-2 0 15,0 0-4-15,0-2 4 16,0 0-1-16,0 0-2 15,-4 1-2-15,-5-3 0 16,-5 0 8-16,-1 0-7 0,-10 0 1 16,-4 0 2-16,-4 0 1 15,-7 0 3-15,-7 0 0 16,1 0-3-16,-4 0 2 16,-3 0-5-16,2-3 2 15,-1-3-4-15,1-1-3 16,0 0 0-16,2-6-2 15,-7 0 4-15,0-4 8 16,-1 3 1-16,-5-2 1 16,-1 2-1-16,1 0 4 15,-6 0-4-15,8 5 6 16,-2-1 0-16,2 1 0 16,-1 4-6-16,-3-4 5 0,-1 1-4 15,1-1-1 1,-1-4-1-16,5-1-2 0,2-2 1 15,4 0 2 1,6-2 0-16,-2 0 3 0,8-1-3 16,5 2-1-16,1 1-1 15,2-1 1-15,1 6-1 16,-1-1 1-16,-1 4-3 16,-7 0 1-16,-5 3 2 15,-4 2-1-15,-7 0 2 16,-4 1 3-16,-1 2-2 15,1 0 3-15,2 0-3 16,-1 0 6-16,1 0-5 16,4 0 13-16,-4 0 0 0,2 0-7 15,2 0-2-15,-2-3 2 16,8-1-4-16,4-3 2 16,7 2 1-16,7 1-3 15,1 0 2-15,0 4-1 16,-4 0-5-16,-5 0 4 15,-5 0-3-15,-2 4 3 16,2 5 2-16,1 4-2 16,-3-4-4-16,3 2 9 15,-1 1 1-15,1-2-4 16,-2-2-5-16,2-1-1 0,2 2-1 16,-1-1-5-1,4 0 4-15,-1 0-8 0,-1-1-8 16,8 2-15-1,2-8-35-15,6-1-141 0,5 0-139 16</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29:50.083"/>
    </inkml:context>
    <inkml:brush xml:id="br0">
      <inkml:brushProperty name="width" value="0.05292" units="cm"/>
      <inkml:brushProperty name="height" value="0.05292" units="cm"/>
      <inkml:brushProperty name="color" value="#FFFFFF"/>
    </inkml:brush>
  </inkml:definitions>
  <inkml:trace contextRef="#ctx0" brushRef="#br0">21079 13146 130 0,'0'0'44'0,"0"0"-44"0,-98 115-18 16,67-78-12-16,0-4 17 16,-3 0 13-16,-6 0 0 15,-9 9-1-15,-9 8-30 16</inkml:trace>
  <inkml:trace contextRef="#ctx0" brushRef="#br0" timeOffset="-66178.68">21146 7949 241 0,'0'0'148'0,"0"0"-115"0,0 0-32 16,0 0 15-16,0 0 3 0,0 0 6 15,0 0 24 1,0 0-6-16,0 1 9 0,0-1 18 16,0 3-3-1,0-2 0-15,0 2-9 0,0-3-9 16,0 0-6-16,0 0-19 15,0 1-12-15,5-1 1 16,3 0-6-16,3 3 7 16,3-3 9-16,3 0 0 15,2 2-5-15,3 0 13 16,5 0-1-16,-1 2-10 16,3 1 6-16,2 1-13 15,2 3 4-15,2-3-5 16,-4 2 6-16,0-2-11 0,-5-2 0 15,3 0 4-15,0 1 0 16,0 0-3-16,2-2 5 16,0 3-5-1,1 1 1-15,4-1-9 0,0 2 4 16,-1-2-2-16,1 3 2 16,-1-2 0-16,1 0 2 15,-3 2-6-15,6-3 2 16,-2 0-1-16,3-2 0 15,5 1-1-15,-5-4 5 16,0 4-3-16,-5-3 1 16,-4 3-2-16,-2-1-1 15,0 4 0-15,-2-4-1 0,2 0 1 16,5 0 4 0,-1-2-3-16,5-2-1 0,5 2 5 15,-1-2-4 1,1 0 1-16,1 0 0 0,-2 0-2 15,1 0 2-15,-4 0 2 16,-3 0-1-16,-1 0 3 16,-1 0-3-16,-5 0-3 15,2 0 1-15,-2 0-1 16,0 0 0-16,2 0 0 16,0 0 0-16,0 0 0 15,3 0 0-15,0 0 0 0,-3 0 0 16,3 0 1-1,-1 0 0-15,-4-2 3 0,0 0-4 16,0 0 0 0,-3 0 0-16,5 0 0 0,-2-2 0 15,0-2-4-15,2-2 5 16,-2 2-1-16,0-1 0 16,3-2 0-16,-3 3 3 15,4 0-3-15,5 0-3 16,0 0 3-16,2 0 0 15,-2 2 3-15,-3-2-3 16,-4 4 0-16,1 0 0 16,-1-2 0-16,-2 4 0 0,4-4-5 15,1 2 5 1,0 0 1-16,-3-2-1 0,0 0-5 16,0 0 5-16,5-5 0 15,-1 6-1-15,1-5 0 16,1 2-1-16,6-1 1 15,-1 0 0-15,3 0-3 16,2-1 4-16,-2 3 1 16,-5-1-1-16,-1 2 0 15,-3 0 0-15,-1 4 0 16,2 0 0-16,-4 0 0 16,1-2-2-16,1 2 2 15,-2 0-2-15,-1-2 1 16,-1 2 1-16,2-2 0 0,3-1 2 15,-1-1-1 1,6 3-2-16,1-3 3 0,-2 4-2 16,0-2 0-16,-2-1 0 15,-5 2-2-15,1-4 2 16,-1 3 0-16,0-3 0 16,6 1 0-16,-1-1 1 15,4 4-1-15,3-2 0 16,1 3-1-16,-1 0 1 15,-5 0-1-15,-2 0 1 16,-9 0-1-16,-5 0 1 16,-1 0 0-16,-1 3-3 15,-2 1 3-15,5-4 0 0,-4 0 0 16,0 0 0 0,-1 0 0-16,-5 0 1 15,-3 0-1-15,-4 0 0 0,-1 0-1 16,2 0 2-16,2 0-1 15,0 2 0-15,3-1 0 16,-1 3 0-16,0 0 2 16,1 1-2-16,-1-3 1 15,1-1-4-15,-6 2 3 16,3-3 0-16,3 2 0 16,-3-1 0-16,7 2 1 15,1 1 1-15,4-3 1 0,2 4-6 16,-1 0 6-1,3-1-6-15,-1 0 3 0,1 2 0 16,2-2 0-16,-2 1 4 16,4-2-4-16,2 2-2 15,1-1 2-15,-1-2 0 16,0 1 0-16,-1 0 0 16,-3-1 0-16,-2 2 0 15,-3-4-2-15,-1 0 0 16,-4 0-1-16,-3 0-1 15,-7 0-6-15,-5 0-3 16,-2 0-24-16,2 0-5 16,-4 0-29-16,0 2-127 15,-17 10-202-15</inkml:trace>
  <inkml:trace contextRef="#ctx0" brushRef="#br0" timeOffset="-64286.55">28095 8029 258 0,'0'0'131'0,"0"0"-94"0,0 0 16 16,0 0 38-16,0 0-48 15,0 0-21-15,0 0 5 16,-21-8-3-16,21 8 7 16,0 0 5-16,0 0 17 15,0 0 11-15,0 0-13 16,0 0-21-16,0 0-12 16,0 0 2-16,0 0-3 15,21 0 9-15,15 0 7 16,13 0 19-16,7 0-15 0,6-6-19 15,3-2-4 1,-1 2 6-16,3-1-6 0,-2 6-1 16,-1-1-2-16,-2-1 4 15,4 3 1-15,-7 0-6 16,-1 0 0-16,-4 0-3 16,-2 0-2-16,-2 0 4 15,2 0-6-15,6 0-1 16,0 0 0-16,4 0 0 15,3 3-1-15,-7 3 4 0,-2 0-5 16,0-2-1 0,-4 0 1-16,4 0-1 0,-2-2-1 15,0 0 2 1,1 3 0-16,-2-4 0 0,3-1 0 16,-2 0 1-1,-1 0 2-15,2 0-3 0,-1 0 0 16,4 0 1-16,2 0-1 15,1 0-1-15,1 1 0 16,-4 2 1-16,-7 3 0 16,-2-3 4-16,-3 2-4 15,2-3 0-15,-4-2 1 16,5 0-1-16,1 0-2 16,-2 0 2-16,6 0 0 15,0 0 2-15,-6 0-2 0,-1 2 0 16,-5 0 0-1,-2-2 1-15,-5 0-2 0,2 0 2 16,1 0-2-16,1 0 1 16,1 0 0-1,3 0 0-15,-3 0-1 0,-2 0-1 16,-2 0 1-16,0 0 1 16,-1 0 0-16,-4 0 0 15,3 0 0-15,-5-2 0 16,2 0 1-16,0 2-1 15,4-2 0-15,1-3 1 16,-1 3-1-16,4 1 0 16,-1-3 4-16,2 2-4 15,-3-1-2-15,2 2 2 0,1 0 3 16,-7-4-3 0,5 1 1-16,-5 0-1 0,0 0 0 15,-4 2-4-15,-4 0 8 16,0 2-8-16,-3 0 8 15,-2 0-4-15,4 0 1 16,-1 0-1-16,4 0 2 16,0 0-1-16,2 0 2 15,-1 0-2-15,-1 0-1 16,2 0 0-16,-7 0 0 16,3 0 0-16,0-6 0 0,1 0 4 15,0 0 2 1,1 0 0-16,-4-1-2 15,-3 3-2-15,-3 1-1 0,0-1-1 16,0 0 0-16,3-3 0 16,1 4 0-16,0-1 0 15,-3 2-1-15,2 2 1 16,-2 0 1-16,-5 0-1 16,1 0 0-16,-3 0-5 15,-2 0 5-15,4 0-2 16,-2 0 2-16,-1 0-5 15,0 0-2-15,-3 0-4 16,-3 0-6-16,-2 0-9 16,4-3-15-16,-6 1-37 0,0-3-46 15,0-5-79-15,-12-7-167 16</inkml:trace>
  <inkml:trace contextRef="#ctx0" brushRef="#br0" timeOffset="-61600.64">926 9104 285 0,'0'0'112'0,"0"0"-94"0,0 0 28 15,0 0 37-15,0 0-14 16,0 0 3-16,42 0 7 15,-21-4-4-15,6-4-5 16,6-2-9-16,7-1-16 16,3 0-8-16,1 1-11 15,1-1-8-15,-3 4 2 16,0-1-3-16,1-3-7 16,-1 4-1-16,3-4 8 15,-5 4-2-15,-1 0-2 16,-1 2-6-16,-1 3-6 0,2-1 3 15,3-2-3-15,10 1 1 16,4-3 8-16,0 3 2 16,-1 0-4-16,-4 0 6 15,-1 4-11-15,-2-2-1 16,4 2 5-16,3 0-4 16,10-2 10-16,6 2-11 15,7 0 1-15,4 0-2 16,1 0-1-16,-6 0 3 15,-5 0-3-15,-5 0-2 16,0 0 2-16,-3 0 0 16,1 0 1-16,-3 0-1 15,-6 0 0-15,-4 0-4 16,-4 0 4-16,-3 0 1 0,-1 0 1 16,1 0 0-16,-1 0-2 15,4 0 1-15,2 4 1 16,2-4-1-16,4 2 1 15,0 0-2-15,0 0 0 16,-2-2 0-16,-2 2 2 16,0-2 1-16,-4 4-3 15,1 0 2-15,2-1 1 16,7 1 1-16,7-2-2 16,2-2 2-16,0 1 2 15,0-1-2-15,-5 0 4 16,-4 0-5-16,0 0 1 0,-5 0-4 15,3 0 2-15,2 0-2 16,2 0 1 0,-2 0-1-16,0 0 6 0,-6 0-3 15,-4 0-2 1,-1 0 2-16,0 0-2 0,-2 0 0 16,1 0-1-16,1 0 2 15,2 0-2-15,2 2 2 16,1 1-3-16,3-2 2 15,1-1 0-15,4 0 0 16,0 0-1-16,-2 0 0 16,4 0 4-16,-3 0-3 15,1 0-2-15,2 0 1 0,-2 0 0 16,-2 0 0-16,3 0 0 16,-3 0 2-16,-4 0-2 15,7 0-2-15,-1-7 2 16,2-4-1-16,8 1 1 15,-1 0 0-15,2-1-3 16,0 4 5-16,1 6-2 16,-5-2 0-16,-1 3 0 15,-1 0 1-15,-1 0-1 16,1 4 0-16,2 3 1 16,2 2-1-16,4-3 0 15,10 2 0-15,0-2 0 16,3 1-1-16,1 0 1 0,0-1 1 15,2 0 3-15,1 2-7 16,-1-4 5-16,-3 2-4 16,-5-4 1-16,-5-2-1 15,-1 0 2-15,-2 0 0 16,-1 0-1-16,1 0 1 16,-6-4-2-16,0-4 2 15,-7 0 0-15,-4 1 1 16,-7-1-3-16,-3-1 0 15,-3 1 2-15,-1 4 6 16,0 2-6-16,-1 2-3 16,-5 0 3-16,-5 0 0 0,-2 0 0 15,-2 0 0 1,4 0 0-16,0 2 1 0,5-2 3 16,1 0-3-1,5 0-1-15,1 0 1 0,1-6-2 16,1-1 1-16,-1 6-1 15,-1 1 0-15,-3 0 1 16,0 0 0-16,-2 0 0 16,-2 0-1-16,2 0 1 15,-3 4 0-15,-1 0-1 16,1 0 1-16,1-4-5 16,-3 0 1-16,1 0 4 15,0 0-12-15,-3 0 7 0,2 0-2 16,3-6 2-1,1-2-5-15,5 0 1 0,6 0 8 16,-1 2-6-16,-3 0-2 16,0 2 5-16,-3 4 3 15,-6 0-3-15,1 0 4 16,-7 0 0-16,0 0-4 16,0 0 1-16,0 0 1 15,2 0-1-15,5 0 0 16,1 0-2-16,3 0-5 15,1-2 0-15,-1-2 1 16,-5 4 2-16,-2 0 4 16,-3 0-2-16,-8 0-6 15,1 0-4-15,-6 0-10 0,3 0-1 16,-5 0-3-16,1 0-26 16,-5 0-20-16,-1 0 16 15,-2 0-9-15,-5 0-49 16,-3 0-74-16,0 0-280 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30:47.648"/>
    </inkml:context>
    <inkml:brush xml:id="br0">
      <inkml:brushProperty name="width" value="0.05292" units="cm"/>
      <inkml:brushProperty name="height" value="0.05292" units="cm"/>
      <inkml:brushProperty name="color" value="#FFFFFF"/>
    </inkml:brush>
    <inkml:brush xml:id="br1">
      <inkml:brushProperty name="width" value="0.05292" units="cm"/>
      <inkml:brushProperty name="height" value="0.05292" units="cm"/>
      <inkml:brushProperty name="color" value="#00B0F0"/>
    </inkml:brush>
  </inkml:definitions>
  <inkml:trace contextRef="#ctx0" brushRef="#br0">1417 3913 261 0,'0'0'187'0,"0"0"-110"0,0 0 28 0,0 0-13 16,0 0-64-1,0 0-7-15,0 0 13 0,-13-7 9 16,7 7 18-1,2 0 10-15,2 0 16 0,-2 0-20 16,-1 0-17-16,-3 0-13 16,-9 0-13-16,-3 3-19 15,-1 4-4-15,-2-2-1 16,0 2 1-16,0-7-1 16,-2 0 1-16,0 0-1 15,1 0 0-15,3 0 1 16,2 0 0-16,1 0 0 15,5 0-1-15,-1 0 3 16,7 0-3-16,3 0 0 16,2 0 0-16,2 0-1 15,-2 2 1-15,2 2-2 16,0 2-3-16,0 8 1 0,0 8 4 16,0 6 3-16,0 6-2 15,0 5 0-15,0 2 0 16,0 5-1-16,0 5 1 15,0 3 1-15,0 2-2 16,2 3 0-16,-2-2 0 16,0 0 0-16,0-7 1 15,0-4-1-15,0-10 0 16,0-7 0-16,0-10 1 16,0-5-1-16,0-8 0 0,0-1 0 15,0-5-2 1,0 0-3-16,0 0-6 0,0 0 7 15,0 0 2-15,0 0-2 16,0 0 1-16,2 0-2 16,9 1 0-16,7 2 4 15,7-1 1-15,6-1-4 16,4-1 4-16,3 0 2 16,-3 0-1-16,-1 1 0 15,-7 2-1-15,-3-1 0 16,-5-2 4-16,-9 0-4 15,-3 0 0-15,-5 0-5 0,-2 0-32 16,0 0-53 0,0-16-86-16,-6-6-49 15,-15 0-202-15</inkml:trace>
  <inkml:trace contextRef="#ctx0" brushRef="#br0" timeOffset="294.96">1100 4473 404 0,'0'0'159'0,"0"0"-134"0,0 0 98 0,0 0-21 0,0 0-56 15,0 0-5 1,-4-24-10-16,11 23-6 0,6 1 9 15,0 0-12-15,7 0 1 16,0 0-8-16,3 5-4 16,2 5-5-16,-4 0-3 15,2-1-2-15,-5-3-1 16,-1-2-59-16,4-4-46 16,-9 0-50-16,0-14-125 15</inkml:trace>
  <inkml:trace contextRef="#ctx0" brushRef="#br0" timeOffset="645.91">1446 4359 419 0,'0'0'190'16,"0"0"-154"-16,0 0 95 15,0 0-45-15,0 0-27 0,0 0-20 16,80 82 14 0,-54-45 3-16,1 1-20 0,2 0-12 15,0 0-16-15,0-2 0 16,0-5-7-16,-2-8 2 15,-5-7-3-15,-6-5-2 16,-6-6-1-16,-4-5-29 16,-2 0-56-16,-4 0-20 15,0-18-64-15,0-6-66 16,-2 2-167-16</inkml:trace>
  <inkml:trace contextRef="#ctx0" brushRef="#br0" timeOffset="936.07">1722 4439 574 0,'0'0'205'0,"0"0"-146"16,0 0 82-16,0 0-21 15,0 0-67-15,0 0-15 16,-38 45-9-16,18-7-6 15,-1 4-10-15,2 3 0 16,1-6-4-16,-3 1 1 16,2-4-6-16,1-7-2 15,5-6-2-15,1-7 0 16,8-7-10-16,2-7-18 0,2-2-37 16,0 0-70-1,0-12-50-15,11-18-154 0,7-7-91 16</inkml:trace>
  <inkml:trace contextRef="#ctx0" brushRef="#br0" timeOffset="1229.56">1987 4341 648 0,'0'0'310'0,"0"0"-291"16,0 0 92-16,0 0-17 16,0 0-94-16,0 0-10 15,-18 0-20-15,18 0-53 16,0 0-75-16,0 5-84 15,0 10-96-15</inkml:trace>
  <inkml:trace contextRef="#ctx0" brushRef="#br0" timeOffset="1410.8">2021 4628 863 0,'0'0'203'0,"0"0"-149"16,0 0 69-16,0 0-66 16,0 0-47-16,0 0-10 15,0 2-3-15,0-2-35 16,0 0-43-16,0 0-148 16,0 0-204-16</inkml:trace>
  <inkml:trace contextRef="#ctx0" brushRef="#br0" timeOffset="3454.68">2987 3996 491 0,'0'0'70'0,"0"0"-14"0,0 0 68 0,0 0-73 16,0 0-12-16,0 0-9 15,0 0 9-15,0 0 11 16,-24-43 19-16,11 36-6 16,-3-1-13-16,-9 0-28 15,1 6-22-15,-3 2-5 16,-2 0 5-16,0 6 0 16,-2 17-7-16,0 6-5 15,0 8 12-15,4 6 0 16,4 5 3-16,4 2-3 15,5 1-1-15,5 3 1 0,7 2-3 16,2-2-1-16,0 1 1 16,17-11 1-16,8-5-6 15,8-8-5-15,6-9-6 16,5-6 9-16,-2-8 6 16,-1-6-16-16,-6-2 3 15,-3 0-11-15,-10-8 0 16,-7-14 11-16,-8-2 6 15,-7-4-3-15,0-4 14 16,0 2 6-16,-11 4-5 16,-7 7 2-16,-4 3 8 15,0 7-4-15,-1 0-3 16,6 5-4-16,-1 4 0 0,5 0 26 16,-1 0-8-16,5 0-12 15,3 0 5-15,0 0-4 16,6 0-5-16,0 0 2 15,0 0-3-15,0 0-1 16,0 0-6-16,0 0 1 16,12 0 3-16,3 0 2 15,3-4 1-15,3-2 4 16,-2 2-3-16,-1-2-1 16,2 2-1-16,2 0 0 15,1-1-8-15,2 1-87 16,-2-5-86-16,2 3-68 15,-2 4-252-15</inkml:trace>
  <inkml:trace contextRef="#ctx0" brushRef="#br0" timeOffset="3946.86">3299 4298 382 0,'0'0'235'0,"0"0"-137"16,0 0 50-16,0 0-37 15,0 0-46-15,0 0-32 0,-46-9-1 16,30 9-2 0,3 0-6-16,-3 0-12 0,3 3-1 15,-1 14-11-15,1 3-3 16,-1 6-1-16,3 4 4 15,5 1 0-15,1 1-2 16,5-2-8-16,0-1-3 16,3-1-30-1,16-3-17-15,4-6-19 0,8-4 18 16,0-11 3-16,0-4-17 16,-2 0-25-16,-8-19 20 15,-9-3-8-15,-7-1-30 16,-5 0-3-16,0 8 8 15,-20 3 40-15,-4 6 73 0,-3 1 108 16,0 5-38 0,2 0 46-16,4 0 25 0,0 0-53 15,8 0-11-15,2 0-23 16,6 0-15-16,5 0-31 16,0 0-8-16,0 0-47 15,25 0-66-15,8 0 51 16,9 0-60-16,3 0-149 15</inkml:trace>
  <inkml:trace contextRef="#ctx0" brushRef="#br0" timeOffset="4312.57">3504 4336 804 0,'0'0'53'0,"0"0"-37"0,0 0 106 0,0 0-70 15,0 0-52-15,0 0-2 16,-107 65-27-16,107-59-82 16,12 4 40-16,11-1 48 15,2-1-19-15,2-1-2 16,-4 1 29-16,-3 0 11 16,-5 7 0-16,-4-2-1 15,-4 5 5-15,-4-1 5 16,-3-3 20-16,0 0 29 0,0-1 2 15,-5 2-3 1,-11-5-6-16,-2 0-9 0,-2-4-15 16,0-2-2-16,3-4-6 15,1 0-15-15,1 0-1 16,1 0-25-16,1 0-21 16,3-16-12-16,4-7-32 15,6-2-66-15,0-6-57 16,0 2-195-16</inkml:trace>
  <inkml:trace contextRef="#ctx0" brushRef="#br0" timeOffset="5110.85">3767 3974 553 0,'0'0'113'15,"0"0"-21"-15,0 0 20 16,0 0-69-16,0 0-21 16,0 0 16-16,0 139-3 15,0-84 2-15,0 11-3 16,0 1-2-16,0 3-7 16,0 0-7-16,0-9-11 15,0-9-5-15,0-16-2 0,0-15-17 16,0-9-56-1,0-7-14-15,0-5 7 0,0 0 7 16,0-14-27 0,-9-6 46-16,-4 2 54 0,-1 2 13 15,8 6-3-15,2 3-2 16,1 3 4-16,3 4 19 16,0-1 12-16,0-3-5 15,0-2-8-15,0-6-2 16,3-1-15-16,12-2-7 15,9-1-6-15,5-3-6 16,9 2-1-16,5 7 3 16,-1 0-7-16,0 3-4 15,-3 1-11-15,-10 4-2 0,-6 2 2 16,-9 0 0-16,-7 0 25 16,-7 0 1-1,0 0 11-15,0 0 33 0,0 0 13 16,0 0-3-16,-11 0-13 15,-7 0-23-15,-1 0 6 16,-4 2-3-16,0 6-7 16,-4 2-4-16,3 4 0 15,6 3 0-15,2 1 4 16,5 1-8-16,5 3-6 16,6 5-4-16,0-4-2 15,0 2 4-15,4-9-9 16,11-4-24-16,6-9 18 0,1-3 6 15,0 0-8-15,3-17-14 16,-3-5 12-16,-1-2 11 16,-6 5 10-16,-9 10 5 15,-2 5 0-15,-4 4-2 16,0 0-3-16,8 0-2 16,1 12 1-16,-9 6 1 15,0 0 15-15,0-4-10 16,-11-4-5-16,-3 0-9 15,3-5-44-15,11-5-72 16,0 0-95-16,4-7-104 16</inkml:trace>
  <inkml:trace contextRef="#ctx0" brushRef="#br0" timeOffset="5409.9">4146 4373 604 0,'0'0'227'0,"0"0"-192"0,0 0 145 16,0 0-60-16,-122 16-82 16,101-6-12-16,5 4-13 15,3-1-12-15,5 2 0 16,3 5 0-16,0 3 1 16,5 4-2-16,0 4 2 15,0-3-2-15,10-4 0 16,7-8-14-16,5-6-13 15,5-10 4-15,5 0 2 0,-1-6 6 16,-2-18-3-16,-2-2 0 16,-6-6 6-16,-5-1-1 15,-7-3-34-15,-7 1-38 16,-2-2 8-16,0 1-77 16,-15 9-79-16</inkml:trace>
  <inkml:trace contextRef="#ctx0" brushRef="#br0" timeOffset="5654.12">3785 4257 588 0,'0'0'118'0,"0"0"-115"16,0 0 119-16,0 0-45 15,0 0-43-15,0 0 6 16,112-59-14-16,-88 56-24 16,5 0 3-16,-3 0-5 15,3 0-29-15,-2-2-78 16,-2 1-91-16,-8-2-106 16</inkml:trace>
  <inkml:trace contextRef="#ctx0" brushRef="#br0" timeOffset="6896.45">5167 4470 574 0,'0'0'72'0,"0"0"-39"16,0 0 94-16,0 0-69 15,0 0-40-15,0 0 5 0,0 0 15 16,-43-53 9-16,28 45 2 16,-4 2-7-16,-4 2-9 15,-4 4-7-15,-2 0-20 16,-2 0 13-16,-3 10-11 15,3 13-8-15,2 4-11 16,4 6 10-16,9-2-9 16,8 2 5-16,3-5-2 15,5-2-1-15,0-6-12 16,7-4 16-16,15-8 3 16,7-8-4-16,2 0 0 15,3-1 3-15,-5-24-1 16,-2-7 3-16,-6-8-1 0,0-17 2 15,-5-14-1 1,-3-18 21-16,-3-5-7 0,-4 6 4 16,-6 12-10-16,0 18-4 15,0 13 22-15,0 15-11 16,0 14 5-16,0 12-1 16,-3 4-9-16,3 0 3 15,0 0-9-15,0 16-4 16,0 18-12-16,0 18-12 15,0 14 23-15,0 9-3 16,3-1-19-16,5-2-14 16,8-5-42-16,6-10-30 15,9-14-51-15,7-16-46 16,3-15-139-16</inkml:trace>
  <inkml:trace contextRef="#ctx0" brushRef="#br0" timeOffset="7280.57">5496 4339 499 0,'0'0'317'0,"0"0"-313"0,0 0 56 0,-123 40 64 16,106-12-111-16,8 4-13 15,2 2-2-15,7 0 2 0,0-6 4 16,0-6-3-1,14-3-1-15,8-9-10 16,6-10-27-16,7 0-5 0,-2 0-20 16,2-20-13-1,-6 0-40-15,-7 0 6 0,-8 0 25 16,-10 6-12-16,-4 1 52 16,0 4 44-16,0 6 43 15,-13 3 112-15,-9 0-30 16,-5 0 8-16,-2 0-43 15,-4 5-11-15,1 2-21 16,1 3-9-16,4-1-20 16,3 0-15-16,4 1-14 15,11 2-37-15,4-6-129 0,5-6-73 16,0 0-261-16</inkml:trace>
  <inkml:trace contextRef="#ctx0" brushRef="#br0" timeOffset="8171.63">6474 4315 344 0,'0'0'211'0,"0"0"-166"0,0 0 96 15,0 0-21-15,0 0-55 16,0 0-12-16,0-14 15 15,-13 11-3-15,-5 3-34 16,-7 0-10-16,-4 0-9 16,-2 0-5-16,-2 0-4 15,-1 15-3-15,3 0-4 0,4 2-3 16,4 3 0-16,0 6-1 16,5 4-2-16,9 6-3 15,9 3 11-15,0-1-2 16,9-5 4-16,24-4-16 15,10-8-17-15,8-6 13 16,2-11 8-16,3-4-5 16,-4 0-10-16,-8-14-15 15,-11-8-15-15,-10-2-33 16,-12 0-26-16,-11 4 26 16,0 4-22-16,-29 6-32 15,-11 6-50-15</inkml:trace>
  <inkml:trace contextRef="#ctx0" brushRef="#br0" timeOffset="8328.29">6268 4499 287 0,'0'0'193'0,"0"0"-172"15,0 0 9-15,0 0-6 16,0 0-2-16,0 0-9 16,86-10 6-16,-46 5-8 15,9-3-11-15,0-1-40 16,2 1-138-16,-6 1-129 15</inkml:trace>
  <inkml:trace contextRef="#ctx0" brushRef="#br0" timeOffset="8714.77">6850 4339 615 0,'0'0'179'0,"0"0"-122"0,0 0 99 16,0 0-64-16,0 0-69 15,0 0-5-15,-84 12-14 16,84-6-4-16,0 4-11 16,0 2-37-16,0 2-27 15,7 0 16-15,8 0 8 16,5-1-18-16,3-2 30 16,-4 1 23-16,0 3-4 15,-3-2-5-15,-8 5 11 16,-3-4 7-16,-5 1 5 15,0-1 2-15,0-4 29 0,0 1 31 16,-5 0 3-16,-11 1-8 16,1-2-10-16,-5 0-9 15,-1-3 2-15,2-2-11 16,-1-5 6-16,-3 0 1 16,1 0-23-16,-2-6-11 15,3-10-20-15,4 2-32 16,11 0-51-16,6-1-35 15,0 0-67-15,10-1-58 16</inkml:trace>
  <inkml:trace contextRef="#ctx0" brushRef="#br0" timeOffset="9485.2">7089 4032 472 0,'0'0'267'0,"0"0"-235"0,0 0 63 0,0 0-8 16,0 0-60-16,-40 119-18 16,40-69 5-16,0 6 5 15,0 2-1-15,0 6-7 16,0 0 3-16,5-1-4 0,1-8 2 15,0-5-10 1,2-8 2-16,-4-17-4 0,1-9-22 16,-1-12-36-16,-4-4-14 15,0 0 11-15,0 0 15 16,-2-18 25-16,-17-3 1 16,2-6 20-16,1 4 0 15,3 2 13-15,2 6-3 16,6 3-9-16,1 5 9 15,4 5 13-15,0-2-4 16,0-1-8-16,0 0-11 16,22-7-9-16,7-3 1 15,7 0 8-15,-1-3 7 16,1-3-7-16,-5 3-6 16,-2 5-4-16,-4 0 6 0,-5 7-3 15,-5 2-5-15,-5 2-1 16,-8 2 1-16,-2 0 6 15,0 0 4-15,0 0 2 16,0 0 26-16,0 0 5 16,0 0 8-16,0 0-6 15,-2 0-3-15,-14 0-16 16,-1 0-12-16,-4 2 4 16,-1 8 19-16,2 5-4 15,2 0-6-15,2 5-14 0,5 5-1 16,2 3-7-1,7 4 6-15,2-1-3 0,0 1 2 16,11-1 0 0,16-9-4-16,2-8-16 0,6-10 8 15,5-4 9-15,-1-4-3 16,-6-24-4-16,-6-2-7 16,-10-4 11-16,-6 0 8 15,-8 2-1-15,-3 1-5 16,0 3-1-16,-11 3-18 15,-5 12-16-15,0 6-55 16,3 7-66-16,4 0-200 16</inkml:trace>
  <inkml:trace contextRef="#ctx0" brushRef="#br0" timeOffset="9955.44">7660 4373 562 0,'0'0'74'0,"0"0"-8"0,0 0 84 0,0 0-75 15,0 0-25-15,0 0 16 16,-132-18-31-16,110 42-35 15,4 8-8-15,5 6 5 16,3 1-2-16,8-7-7 0,2-9-3 16,0-6-26-1,8-10 1-15,11-7-15 0,6 0 39 16,2-6 14-16,-1-17-6 16,-1-4 4-16,-3 4-4 15,-4 7 8-15,-9 7 4 16,-5 9-1-16,-4 0 0 15,0 0 6-15,0 0 27 16,0 21 7-16,0 12-18 16,0 11-6-16,0 6 4 0,0-1-2 15,2-2 8 1,6-3-20-16,-6-4-4 0,0-3-1 16,0-5-4-1,0-11 0-15,3-7-25 0,1-12-62 16,-6-2-86-16,2-2-127 15</inkml:trace>
  <inkml:trace contextRef="#ctx0" brushRef="#br0" timeOffset="10330.26">7820 4335 16 0,'0'0'591'0,"0"0"-525"0,0 0 34 0,0 0 20 16,0 0-71-16,0 0-24 16,-29 76 5-16,29-48 2 15,0 3-4-15,4 1-4 16,12-2-10-16,6-5-5 15,1-6 7-15,1-7-9 16,1-8 0-16,-3-4-4 16,0 0-3-16,1-19 2 15,-6-8-2-15,-1-5-2 0,-3-6 2 16,-9-3 0 0,2 7-3-16,-6 6-6 0,0 10-28 15,0 9-44-15,0 9 6 16,0 0-30-16,0 0-104 15,0 3-168-15</inkml:trace>
  <inkml:trace contextRef="#ctx0" brushRef="#br0" timeOffset="10670.69">8279 4284 256 0,'0'0'319'15,"0"0"-274"-15,0 0 57 16,0 0-4-16,0 0-56 16,0 0-8-16,-6-15 6 15,-8 15 7-15,-9 0 16 16,2 6-27-16,-2 11-31 16,1 10-4-16,4 5 1 15,2 8 4-15,8 1-6 16,8 0-8-16,0 0 5 15,4-5-10-15,18-4 1 16,10-10-11-16,3-12-18 16,5-10-3-16,-2 0 13 0,-2-12-16 15,-5-14 13-15,-9-4-13 16,-8 0-19-16,-12-1-13 16,-2 2-29-16,0 2-83 15</inkml:trace>
  <inkml:trace contextRef="#ctx0" brushRef="#br0" timeOffset="10829.73">8192 4461 395 0,'0'0'186'16,"0"0"-180"-16,0 0 27 15,0 0-10-15,0 0-23 0,0 0-73 16,-54 85-246-1</inkml:trace>
  <inkml:trace contextRef="#ctx0" brushRef="#br0" timeOffset="14950.89">1240 6198 138 0,'0'0'28'0,"0"0"1"0,0 0 32 16,0 0-10-16,0 0-8 15,0 0 20-15,0 0 11 16,0 0 2-16,0 0-29 16,0 0-11-16,0-4 4 15,0 2-5-15,0 2-16 16,0-2-6-16,0-2 3 15,0-2-12-15,0-4 21 16,0 0 10-16,2-4 7 16,4 2-1-16,2-5-24 15,-1 0-4-15,4-8-1 16,0-3-1-16,4-3-5 16,-1-4-3-16,1 1-2 15,-1 3-1-15,-1 0 4 16,-2 1-3-16,1 6 5 0,-3 0 1 15,1 2 0-15,0 0-6 16,1 0-1-16,-1-1-2 16,2 3 2-16,-3 3 2 15,-1 0 0-15,-2 6-2 16,-4 3 0-16,0 4 2 16,-2 4 2-16,0 0-3 15,0 0 4-15,0 0-3 16,0 0 9-16,0 0-1 15,0 9-10-15,0 5 1 16,-4 7 4-16,-8 1-3 16,-1 5 2-16,-1 0-3 0,-1 3-1 15,-3 2 0 1,3 2 0-16,-4 2 2 0,2-1-2 16,1-2 1-16,1-2-1 15,1-1 1-15,1-5-1 16,4 0-3-16,0-4 1 15,2 2 1-15,5-1-2 16,-4-1 1-16,1-7 4 16,2 1-2-16,1-11 0 15,2-2-2-15,0-2-7 16,0 0-25-16,0 0-33 0,0-22 10 16,0-8 1-1,16-6-4-15,4-3-36 0,-2 7-47 16,-7 7-119-1</inkml:trace>
  <inkml:trace contextRef="#ctx0" brushRef="#br0" timeOffset="15532.72">1475 5653 308 0,'0'0'147'0,"0"0"-122"0,0 0 33 15,0 0-23-15,0 0-29 16,0 0 4-16,4-11 5 16,-4 11 17-16,0-1 26 15,0 1 21-15,0 0-14 16,0 0-23-16,0 0-16 16,9 6-17-16,2 11 6 15,4 5-3-15,6 1-3 0,-2 2 1 16,4-2 1-16,1 1-2 15,-1-2 3-15,-1 3 8 16,-2 0-5-16,0 1-1 16,2 2-2-16,-2 0-4 15,1-2-2-15,-2-3-3 16,-3-5 2-16,-3-3 5 16,-3-7 1-16,-4-1-5 15,-4-5 0-15,1-1-2 16,-3-1-2-16,2 0 0 15,-2 3-1-15,2-3-1 0,0 0-3 16,0 0 3 0,0 0-2-16,1 0-6 0,0 0-6 15,-3 0-39-15,0 0-47 16,0 0-28-16,-6 0-105 16</inkml:trace>
  <inkml:trace contextRef="#ctx0" brushRef="#br0" timeOffset="17558.82">1492 5703 3 0,'0'0'259'0,"0"0"-202"0,0 0-8 0,0 0 7 16,0 0-30-16,0 0-3 15,5 0 7-15,-3 0 19 16,-2 4 2-16,2 4-6 15,-2-2-7-15,0 7 1 16,0 0 0-16,0 3-9 16,0 0-2-16,0 2 5 15,0-2 1-15,0 0-10 16,0-3 1-16,0 4 1 16,0 3-8-16,0 2-3 15,0 8-6-15,0 0 3 16,0 2-4-16,0 0 1 0,3 0-2 15,-3-1-2-15,2-3 3 16,-2 2-3-16,0-4 5 16,0 2-5-16,0-2 2 15,2 1-2-15,-2-2 5 16,2-3-6-16,0 0 6 16,0 0-3-16,1-2-3 15,-1-2 3-15,2 0-6 16,-4 0 1-16,5 0-2 15,-3 3 3-15,1 6-3 16,-3 0 1-16,0 1 3 16,0 2 1-16,0-4-2 0,0 1 2 15,0-2-3-15,0 0-1 16,0-6-1-16,0 3 0 16,0-1 0-16,0-2 1 15,0 1-1-15,0-1 1 16,0 0 1-16,0 4-2 15,0-3 0-15,0 6 0 16,0-2 0-16,0 2 0 16,0 3 1-16,0-2-1 15,0 1 0-15,0 0 0 16,-3 0 0-16,1-1 1 16,2-4-1-16,-2 1 1 15,2 0-1-15,-3 0 1 0,3 2 0 16,0 0-1-16,-2-1 1 15,2-2 0-15,0 2-1 16,0 0 0-16,0 2 2 16,0-1 0-16,0-2-1 15,0 0-1-15,0-1 0 16,0 0 0-16,0 4 0 16,0-1 2-16,0 1-2 15,0 1 0-15,0-1 1 16,0-1 2-16,0 0-3 15,0-2-3-15,0 0 3 16,0-4 0-16,0 0 1 0,0 0-1 16,0 0 1-16,0 4-1 15,0 2 1-15,0 2 1 16,0 3 0-16,0-1-2 16,0-5 1-16,0 1-3 15,0-3 2-15,0-2 0 16,0-2 1-16,0 0 1 15,0 4-3-15,0 0 1 16,0 4 0-16,0 3 2 16,0 2-2-16,0 0 0 15,-2-1 0-15,2-4 0 16,0 1-1-16,0-1 1 16,0-5 0-16,0 0 0 15,0 0 1-15,0-2-1 16,0 1-1-16,0 2 1 0,0-3 0 15,0 0 0-15,0 1-1 16,0 0 1-16,0 4 0 16,0 0 2-16,0 3-2 15,0 2-1-15,0 2 1 16,0 1 1-16,0 0-1 16,0-4 0-16,-2-1 0 15,2-2 0-15,-3-4 0 16,3-2 0-16,0-1 0 15,0-2-2-15,0 5 2 16,0 2 0-16,0 2 2 16,0-1-2-16,0 0-3 0,0 1 3 15,0-2-1-15,0 1 2 16,0-1-1-16,0-2 0 16,0-1 2-16,0 0-5 15,0 2 3-15,0 0 0 16,0 1 0-16,0-2-1 15,0 4 1-15,0-1 0 16,0 0 2-16,0 1-2 16,0-2 0-16,0 1 0 15,0-1 1-15,0-3-1 16,0 0 0-16,-2-1 0 16,2 0 0-16,0-2 0 15,0 2-1-15,0-2 1 0,0 2 1 16,0 0-1-1,0 0 0-15,0-2-1 0,0-2 0 16,0 0-2-16,0 0 1 16,0 1 2-16,0 0 0 15,0 1 1-15,0-2 0 16,0 5-1-16,0-2 0 16,0 2 2-16,0-1-2 15,0-2-2-15,0 0 2 16,0 0 5-16,0-2-5 15,0-2-3-15,0 1 1 16,0 2 2-16,0-1 5 0,0 1-5 16,0-4 0-16,0-1-2 15,0-2-2 1,0 0 4-16,0-3 0 0,0 2 1 16,0-2 2-16,0-2-2 15,0 4-1-15,0-2 2 16,0 4-2-16,0-2-1 15,-2 1 1-15,2 0-1 16,-2 0 1-16,2-2 0 16,-2-4 0-16,0-1-1 15,2-3-8-15,0 0-9 16,0 0-10-16,0 0-17 16,0 0-26-16,0 0-7 0,0 0-45 15,0 0-71 1,-3 0-83-16</inkml:trace>
  <inkml:trace contextRef="#ctx0" brushRef="#br0" timeOffset="21858.97">935 9796 122 0,'0'0'86'0,"0"0"-47"0,0 0 50 16,0 0 9 0,0 0-40-16,0 0-8 0,0 0-5 15,-2 0-10-15,2 0-11 16,0 0 3-16,0 0 16 15,0 0-2-15,0-3-3 16,0 3-6-16,0 0-6 16,0 0-1-16,0 0-6 15,0-1-9-15,0-2-1 16,0 3 8-16,0 0 6 16,0-2 3-16,4 2 10 15,1 0-11-15,4 0-8 16,4 0-3-16,5-4 0 15,3 0-6-15,2 0-1 0,0 3-4 16,4-4 5-16,0 5 5 16,-3 0 3-16,2 0-4 15,-1 0-2 1,0 0-4-16,-3 0 1 0,3 0 0 16,-6 0-1-16,4 0-1 15,2 0 3-15,-4 0 0 16,4 0-1-16,2 0-5 15,-3 0 4-15,3 0-6 16,0 0 2-16,2 0 0 16,2 0-1-16,-2 0 1 15,-1 0 0-15,-1 0-1 16,0 0 0-16,0 0-1 0,0 0 1 16,2 0 0-16,2 0 0 15,-2 0 1-15,2 0-2 16,-4 0 0-16,2 0 1 15,2 0-1-15,-2 0 0 16,0 0-1-16,-3 0 1 16,3 0 0-16,-2 0 1 15,-2 0-1-15,0 0 6 16,-3 0-3-16,2 0-3 16,3 0 5-16,4-1-1 15,2-4-3-15,3 2 4 16,2-1-1-16,-2-1-3 0,-1 1 1 15,3 2-2-15,5-1 2 16,-3 3-1-16,-3-3 0 16,-3 1 1-16,-3 0-2 15,0 0 1-15,0 2-2 16,3-4 3-16,-3 1 0 16,0 1-1-16,2-4-1 15,-2 1 0-15,2 1 2 16,-2-2 0-16,0 4-2 15,2-2 0-15,-1-2 0 16,1 4 1-16,0-2-1 16,-2 1 0-16,3 3 2 15,-1-1-1-15,0-4-1 16,1 4 0-16,-3-3 1 16,2-2 0-16,1 3 0 0,-3-2 0 15,2-1 0 1,1 2-1-16,0 2 1 0,-1-2 0 15,0 0 0-15,-1 2-1 16,-1 2 0-16,2-4 0 16,3 4 1-16,-3-2-1 15,2-1 1-15,4 3 2 16,-1-1 0-16,2 0-1 16,-1 1 0-16,2 0-1 15,3-3-1-15,4 3 6 0,0 0-2 16,4 0 1-1,-1 0-4-15,0 0-1 16,0 0 2-16,-2 0-2 0,-6 0-2 16,-6 0 2-16,-3 0-2 15,-3 0 2-15,0 4 0 16,0-4 1-16,0 1-1 16,1-1 0-16,-1 0 0 15,-2 0-1-15,0 0 2 16,0 0-1-16,2 0 1 15,-2 0 0-15,0 0-1 16,2 0 0-16,-2 0 0 16,0 0 0-16,2 0 0 15,-2 0 1-15,3-5-1 0,-1-1 0 16,0 4 0-16,0 0-1 16,-2 2 1-1,0 0 0-15,0 0 0 0,-2 0 0 16,1 0 0-16,3 0 1 15,2 0-1-15,-2 0 1 16,0 0-1-16,0 0 0 16,2 0 0-16,-1 0 1 15,-1 0-1-15,-2 0-1 16,0 0 1-16,-3 0 0 16,-2 0-1-16,-1 4 0 15,0-1 1-15,-4 0 0 16,-1 0-1-16,3-2 1 15,0 0-1-15,4-1 2 16,2 0-2-16,0 3 1 0,2-3 0 16,0 0 0-16,0 0-1 15,-3 0 1-15,3 2-1 16,0-2 1-16,2 1 0 16,0 4 0-16,0-3-1 15,-4 2-1-15,0-2 2 16,-2 2-3-16,-1-4 4 15,-2 0-2-15,3 2-1 16,1-2 2-16,-1 0 1 16,0 0 0-16,-4 2-1 15,0 0 0-15,-1 0 1 0,0 0-1 16,-2 2 0 0,2-2 0-16,-3 1 0 0,6-3 2 15,2 1-2 1,-2-1 0-16,4 2 1 0,0 1-1 15,-2-3 0-15,2 0 1 16,0 0-1-16,0 0 0 16,2 0 1-16,0 0 0 15,2 1-1-15,-5-1 1 16,3 1-1-16,0 2 0 16,-2-1 1-16,-1 2-1 15,-3-2 1-15,-1-2-1 0,-4 2 0 16,0-2 1-1,1 0 0-15,0 2-1 0,0-2 0 16,4 0 1-16,-1 0 0 16,5 0 0-16,-2 0 2 15,-2 0-1 1,2 0-2-16,-4 0 1 0,-1 2 0 16,-3 2-1-16,4 0 0 15,-4-2 2-15,3 2-2 16,-1-2 1-16,-2-2-1 15,3 0 0-15,-3 3 0 16,2-3 0-16,-1 1 0 16,-3 1 1-16,1 1-2 15,-1-2 2-15,-2 4-1 16,1-4 2-16,1 0-2 0,1-1 0 16,1 0 0-1,2 0 0-15,1 0-1 0,0 0 1 16,0 0 0-16,-2 0 0 15,-3 0 1-15,1 0-1 16,-1 0 0-16,2 0 1 16,2 0-2-16,-1 0 1 15,-1 0-1-15,2 0 1 16,-6 0-1-16,1 0 1 16,1 0-1-16,1 0 1 15,1 0 0-15,-1 0-1 16,2 0-3-16,0 0 4 15,2 0 1-15,-3 3-1 16,-1-3-1-16,-1 0-3 0,4 0-8 16,-4 0 7-16,5 0 1 15,-4 0-2-15,-3 0-1 16,-2 0 3-16,-1 0 2 16,-2 0-6-16,1 0 0 15,0 0-2-15,-2 0-7 16,-1 0-11-16,-6 0-3 15,0 2-34-15,0 2-64 16,0 3-98-16,-4-7-405 16</inkml:trace>
  <inkml:trace contextRef="#ctx0" brushRef="#br0" timeOffset="22676.68">7903 9544 512 0,'0'0'64'0,"0"0"-20"15,0 0 40-15,0 0-23 16,0 0-37-16,0 0 8 16,0 0 0-16,-2 0 4 15,2 5 6-15,0 3 14 16,6 2-12-16,3 2 1 0,-1 0-9 16,2 0-9-16,-1-2-14 15,-3 1-3-15,5-3 10 16,-1 3-7-1,0-1-6-15,4-1-7 0,1 0 6 16,1 2-1-16,4 2 7 16,2-1-10-16,1 0 4 15,-2 0 0-15,-2-1-3 16,-4-4 0-16,1 1 2 16,-5-2-2-16,0 0 0 15,-6 0 0-15,1-2-2 16,-4-2-1-16,-2 0 0 15,0-2 2-15,0 0-1 16,0 0 1-16,0 0-1 0,0 6 7 16,-10 2-5-16,-4 2 0 15,-1 2 7-15,-1 1-5 16,0 1 1-16,0-1-3 16,1 2 7-16,-3 1-5 15,-4 1-5-15,-2 6 7 16,-3 1-5-16,-6 4 0 15,-1 2-1-15,-1 1 1 16,-2 0-2-16,2-1 0 16,6-6-8-16,9-8-1 15,6-6-9-15,10-6-3 16,2-2-10-16,2-2-24 16,0 0-55-16,0 0-62 0,0-14-126 15</inkml:trace>
  <inkml:trace contextRef="#ctx0" brushRef="#br0" timeOffset="25487.78">305 6579 381 0,'0'0'166'0,"0"0"-140"16,0 0 43-16,0 0 16 16,0 0-37-16,0 0-31 15,0-20 15-15,0 18 6 16,0-2-6-16,0-1-2 0,0-1 0 16,0-2 8-16,-2-9 7 15,0-6-1-15,-3-10-13 16,-2-14-20-16,0-8-8 15,1-10-1-15,-3 3-2 16,0 2 2-16,0 7-1 16,0 12 2-16,3 6-2 15,-2 14 2-15,6 10 2 16,-2 6-3-16,4 5 6 16,0 0-6-16,0 0-2 15,0 0-6-15,0 0 4 16,0 1-8-16,0 14-8 15,0 9 17-15,0 5 1 0,14 5 12 16,1-1-10-16,-1-5 0 16,1 2-1-16,1 0 0 15,-1-1 0-15,3-4-1 16,-5-6 1-16,3-4-1 16,-3-5 1-16,-4-6-2 15,1-2 1-15,-8-2-5 16,0 0 2-16,-2 0 3 15,0 0 3-15,0 0-1 16,0 0-1-16,2 0-1 16,0 0-6-16,5 0 6 15,-1-4 2-15,4-8 16 16,-2-2 8-16,-1-4-9 0,1-4-2 16,0 0-3-1,-4-6 4-15,-2 0-1 0,1 2 2 16,-3 0 4-16,0 6-6 15,0 2-1-15,0 4-1 16,0 1-6-16,0 1-5 16,0-3-1-16,-5-5-1 15,-4 0-2-15,2-1-5 16,1 6-8-16,1 4 1 16,3 3-6-16,0 4-8 15,2 2 1-15,0 2-9 16,0 0-8-16,0 0-30 15,-2 0-41-15,2 2-10 0,-2 12-96 16,-4 4-142-16</inkml:trace>
  <inkml:trace contextRef="#ctx0" brushRef="#br0" timeOffset="25973.8">583 6153 344 0,'0'0'204'0,"0"0"-169"0,0 0 30 0,0 0 23 15,0 0-48-15,0 0-22 0,0-7-1 16,0 7 11-1,0 0 5-15,0 0 8 0,0 8-9 16,0 11 20-16,0 8-15 16,0 1-9-16,0 0-9 15,0-2-11-15,0-4 4 16,0-8-12-16,2-5 2 16,-2-4 0-16,0-5-2 15,3 0-6-15,-3 0-56 16,2 0-24-16,-2 0-28 15,2-10-107-15,0-6-33 16</inkml:trace>
  <inkml:trace contextRef="#ctx0" brushRef="#br0" timeOffset="26096.7">583 6153 372 0</inkml:trace>
  <inkml:trace contextRef="#ctx0" brushRef="#br0" timeOffset="26346.62">583 6153 372 0,'96'11'109'0,"-96"-11"-79"0,0 0 51 0,0 0-23 0,2 0-30 0,2 2 8 16,8 12 14-16,-3 2-20 16,2 2 2-16,3-2-7 15,-6 2-1-15,3-5 2 16,1-2-17-16,-6-3-3 15,3-4-2-15,-3-4-4 0,2 0-10 16,-2 0 0-16,3-4 8 16,-1-15 2-16,2-4 34 15,-3-4 8-15,-5-2-3 16,-2 6-30-16,0-2 9 16,0 7-17-16,0 6-1 15,0 1-23-15,0 8-24 16,0 3-18-16,0 0-35 15,0 0-120-15,-2 0-231 16</inkml:trace>
  <inkml:trace contextRef="#ctx0" brushRef="#br0" timeOffset="26811.03">955 6042 319 0,'0'0'117'0,"0"0"-67"15,0 0 34-15,0 0-20 16,0 0-12-16,0 0-7 16,-2-3 2-16,-4 3-13 15,-4 8-7-15,-3 11-15 0,2 5-11 16,0 3-1-1,0 4 0-15,6 1 0 0,5-6 0 16,0-6 0-16,0-6-1 16,11-4-7-16,10-6 2 15,1-4-15-15,2 0-26 16,-2 0-5-16,-1-18-10 16,-6-4 10-16,-3-4 35 15,-10 5 17-15,-2 4 6 16,0 7-4-16,-2 8 12 15,-12 2 10-15,1 0-5 16,1 0 37-16,3 4-31 16,1 4-19-16,1 1 9 15,4-4-6-15,1-2-8 16,2 0-2-16,0-1-8 0,0-2-37 16,-2 4-39-1,-2 2-32-15,-5 0-131 0</inkml:trace>
  <inkml:trace contextRef="#ctx0" brushRef="#br0" timeOffset="27179.1">1022 5685 539 0,'0'0'103'0,"0"0"-87"0,0 0 63 16,0 0-27-16,-4 128-23 15,14-84-11-15,7 4 9 16,-2 0 4-16,1-2-10 15,-3-3-5-15,3-6-2 16,-3-5-9-16,-4-5 1 16,0-4-2-16,-3-8-4 15,-3-7 0-15,-1-8-11 0,0 0-40 16,-2 0-83-16,0-18-53 16,0-10-59-16</inkml:trace>
  <inkml:trace contextRef="#ctx0" brushRef="#br0" timeOffset="27544.67">550 5939 414 0,'0'0'174'0,"0"0"-155"0,0 0 31 0,0 0 22 16,0 0-53-16,0 0-15 15,13-58-4-15,-1 46 0 16,-6 6-3-16,1 2-8 0,-3 4-50 16,-4 0-47-16,0 0-104 15</inkml:trace>
  <inkml:trace contextRef="#ctx0" brushRef="#br0" timeOffset="28452.9">536 6767 281 0,'0'0'132'0,"0"0"-71"0,0 0 39 15,0 0-16-15,0 0-19 16,0 0-21-16,0-22-1 16,0 20 7-16,-4-2-1 15,-3 4 1-15,-4 0-2 16,0 0-33-16,-2 0 2 0,-5 0-15 16,5 0-2-16,-6 3-1 15,2 11-17-15,-1 3 18 16,3 12-19-16,1 3-5 15,3 6 22-15,5 1 0 16,3 3 2-16,3-3 4 16,0-3-4-16,0-8 1 15,13-7-2-15,0-7-3 16,6-6-9-16,-1-7-12 16,5-1-41-16,2 0-27 15,0-14-29-15,-3-8 28 16,-6-4-14-16,-8 4 29 15,-8 5-108-15</inkml:trace>
  <inkml:trace contextRef="#ctx0" brushRef="#br0" timeOffset="28661.8">365 6972 384 0,'0'0'96'16,"0"0"-84"-16,0 0 24 15,0 0-25-15,0 0-8 16,0 0-3-16,36-16 7 16,-12 2-4-16,1-2-3 15,-1 1-21-15,0 2-28 0,-3 1-49 16,-6-1-94-16</inkml:trace>
  <inkml:trace contextRef="#ctx0" brushRef="#br0" timeOffset="29029.17">654 6819 201 0,'0'0'300'0,"0"0"-187"16,0 0-4-16,0 0 6 15,0 0-61-15,0 0-40 16,-66 4-14-16,57 1 3 16,7 1-6-16,0-4 3 15,2 2-4-15,0 2 4 0,0 2-4 16,0 4-2-1,0-2 0-15,0 0-9 0,0-2-18 16,6-2-4-16,5 3 21 16,1-2 4-16,11-1 7 15,4 2 1-15,-2-2-3 16,-2 0 7-16,-17-2 0 16,-2 0 0-16,-2-1-5 15,-2-2 5-15,0 5 32 16,0 0 13-16,0 4-10 15,-6 2-16-15,-7-1-6 16,-1-1-9-16,-11-5 1 16,2-1-5-16,0 0-7 15,3-4-28-15,11 0-27 0,5 0-47 16,2 0-49 0,2-22-89-16</inkml:trace>
  <inkml:trace contextRef="#ctx0" brushRef="#br0" timeOffset="29718.46">757 6607 623 0,'0'0'48'0,"0"0"-46"0,0 0 62 0,0 0-25 0,0 0-34 15,0 0-2-15,-11 135-2 16,25-98 16-16,-1 1 5 16,-3 1 4-16,0-3-8 15,1-6-13-15,-5-4-3 16,2-8 0-16,-2-6-2 16,-6-6-13-16,0-6-22 15,0 0-14-15,0 0-20 16,0-6 3-16,-2-11 39 15,-18-2-5-15,4 0-18 16,0 6 40-16,6 1 10 16,2 4 8-16,4 2 16 15,4 2 6-15,0 0-14 0,0 0-4 16,2-2-10 0,18 1 4-16,1 0-6 15,0-1 7-15,0-2-1 0,-3 2-6 16,-1-1-28-16,-1 1 9 15,-5 0-2-15,0 0-7 16,-4 2 19-16,-4 3 9 16,-3-2 7-16,0 3 42 15,0 0 14-15,0 0 20 16,0 0-19-16,-8 0-40 16,-5 0-10-16,0 10-14 15,-3 5 0-15,7 0 9 0,3 3-4 16,1 3-5-1,5-5 0-15,0-3-3 0,0-2 4 16,0-3-1-16,7-4 2 16,2-2-2-16,2-2-5 15,2 0-5-15,5 0-3 16,2-16 9-16,-2-6 4 16,-5-3 1-16,-2-1-1 15,-6 2 0-15,-5 4-7 16,0 6-22-16,0 4-20 15,-3 3-29-15,-10 4-40 16,-2 3-206-16</inkml:trace>
  <inkml:trace contextRef="#ctx0" brushRef="#br0" timeOffset="30176.48">1082 6749 307 0,'0'0'196'0,"0"0"-177"0,0 0 41 15,0 0 21-15,0 0-23 16,0 0-33-16,-2-7 5 16,-7 7-15-16,-2 14-15 15,0 8-2-15,2 3 2 16,3 1 14-16,3-5-8 0,3-8-1 15,0-4-3-15,0-8-2 16,0-1-3-16,5 0-10 16,1 0-7-16,3-7 7 15,-3-7 13-15,4 0 21 16,-6 1-9-16,-1 7-3 16,-1 6-6-16,-2 0 11 15,2 0-1-15,-2 0-5 16,2 13-5-16,0 9 18 15,0 8 6-15,0 2-9 16,1 5-3-16,-1-4-4 16,-2-1-2-16,3-3-4 15,-1-6-4-15,0-2-1 0,-2-8-5 16,2-4-50 0,3-9-62-16,-3 0-57 0,2 0-112 15</inkml:trace>
  <inkml:trace contextRef="#ctx0" brushRef="#br0" timeOffset="30519.4">1147 6773 426 0,'0'0'53'0,"0"0"-44"0,0 0 56 16,0 0-26 0,0 0-25-16,0 0-2 0,-5 88 19 15,5-71 10-15,0-3-4 16,7-2-9-16,0-5 2 16,2-5-24-16,0-2-1 15,-1 0-5-15,8 0 1 16,-3-9 6-16,3-7-3 15,-5-5 6-15,-1 1 0 16,-6 1-10-16,-2 1-9 16,-2 0-22-16,0 4-42 15,0 3-36-15,0 5-24 0,0 6-89 16</inkml:trace>
  <inkml:trace contextRef="#ctx0" brushRef="#br0" timeOffset="30630.05">1147 6773 239 0</inkml:trace>
  <inkml:trace contextRef="#ctx0" brushRef="#br0" timeOffset="30919.81">1147 6773 239 0,'141'-50'158'0,"-141"50"-145"0,0 0 20 0,0 0-1 0,0 0-22 15,0 0 6-15,0 0 38 16,0 0 15-16,-5 0-11 15,-4 11-38-15,0 4-20 16,-2 9-7-16,5 0 5 0,0 1 3 16,6-5-5-16,0-3 4 15,0-9-1-15,8-2-8 16,9-6-4-16,4 0-16 16,-2 0-10-16,-1-12 5 15,-2-7-12-15,-5 0 27 16,-7 2 7-16,-2 4-22 15,-2 4 6-15,0 4-10 16,0 4 19-16,-8 1 19 16,-4 0 12-16,1 0 14 15,-2 0-6-15,-1 1-7 16,2 8-13-16,0-4-1 16,3-1-1-16,-2-1-71 15,0 0-86-15</inkml:trace>
  <inkml:trace contextRef="#ctx0" brushRef="#br0" timeOffset="34942.57">8359 10221 43 0,'0'0'69'0,"0"0"22"0,0 0-14 16,0 0 6-16,0 0 12 16,0 0-8-16,0 0-18 15,0 0-9-15,49-18 15 16,-47 15-19-16,1 3-14 0,-1 0-11 16,-2 0-7-16,0 0-1 15,2-1-1-15,-2 1 6 16,0-3 13-16,0 3-6 15,0 0-6-15,-9 0-15 16,-11 0-7-16,-4 0-7 16,-3 8 0-16,-4 6 0 15,0 2 1-15,0 4-1 16,-1 2-2-16,6 3-1 16,7-1-14-16,6-4-3 15,9-2 16-15,4-2-4 16,0-4-9-16,2-2-17 0,20 1 5 15,3-4-1-15,6 0-1 16,2 2-4-16,0 3-4 16,1 3 0-16,-7 4-2 15,-3 6 26-15,-3 2 4 16,-8 3 11-16,-4-3 0 16,-7-4 4-16,-2 0 18 15,0-6 17-15,0-1 17 16,-5-3-7-16,-14-3-19 15,-6-3 11-15,-4-7-5 16,-6 0-18-16,1 0 10 16,-1-3-12-16,3-9 1 15,1 0-15-15,7-1 2 0,1 4-4 16,8 1-37 0,5-1-40-16,6 4-32 0,4-5-56 15,0-1-33-15,0-3-49 16</inkml:trace>
  <inkml:trace contextRef="#ctx0" brushRef="#br0" timeOffset="35264.94">8448 10459 186 0,'0'0'140'0,"0"0"-106"0,0 0 64 16,0 0 17-16,0 0-57 15,0 0 4-15,29 0 6 16,-25 0 21-16,4 0-2 16,-4 6 11-16,3 16-14 15,-3 6-15-15,0 7-33 16,1-3-19-16,2-7-14 15,-3-3-3-15,3-7-3 16,-1-6-16-16,-1-5-25 16,0-4-27-16,-5 0-50 15,0-8-35-15,0-26-111 16,0-3-93-16</inkml:trace>
  <inkml:trace contextRef="#ctx0" brushRef="#br0" timeOffset="35915.11">8526 10114 570 0,'0'0'45'16,"0"0"-26"-16,0 0 87 15,42 108-48-15,-28-56-44 16,-1 5-5-16,-4 7 3 15,1 0 5-15,-6-8 12 16,-4-6-8-16,2-9-9 0,-2-14-7 16,0-4-5-16,0-11 0 15,0-8-20-15,0-4-46 16,0 0-49-16,-2-9-2 16,-2-12 71-16,-6-6-5 15,3 2 42-15,-1 0 9 16,1 6 10-16,3 2 25 15,1 3 3-15,3 5-3 16,0-2-10-16,0 3-8 16,3-3-1-16,14-2 11 15,4 1 9-15,0-2 1 0,2 2-15 16,-3 2-10 0,1 0-6-16,-4 4-3 0,-3 0 1 15,-3 4-3-15,-3 2 0 16,-6 0 0-16,3 0-2 15,-5 0-3-15,0 0 4 16,0 0 33-16,0 18-7 16,-3 4-17-16,-5 2-1 15,-1 2-4-15,3-1 4 16,0 0 0-16,4 0 0 16,2-3 4-16,0-3-2 15,0-1 3-15,0-4-10 0,2-6-3 16,17-5-2-1,-1-3-6-15,6 0 3 0,0-18 5 16,1-11 0 0,-4-2-6-16,-6-2-2 0,-5 3-9 15,-4 2-11 1,-6 6-17-16,0 8-28 0,0 4-24 16,-19 6-63-16,3 4-200 15</inkml:trace>
  <inkml:trace contextRef="#ctx0" brushRef="#br0" timeOffset="36334.75">8974 10435 396 0,'0'0'206'0,"0"0"-184"0,0 0 46 16,0 0-4-16,0 0-44 15,0 0 0-15,16 0 23 16,-16 0 6-16,0 0 11 16,0 0 24-16,0 0-36 15,-2 20-30-15,-10 6-12 16,1 2 6-16,5 5-11 16,4-7 4-16,2-1-4 15,0-6-1-15,0-7-10 16,8-4-2-16,10-7-7 0,-3-1-3 15,4 0-10 1,-4-1-3-16,1-16 13 0,-1-1 10 16,-3 4 9-1,-1 6 0-15,-5 7 3 0,0 1-4 16,2 0-6-16,-2 5 2 16,3 9 8-16,0 0 7 15,-2-2-7-15,-3-5 0 16,-1-4-88-16,-3-3-118 15,0 0-138-15</inkml:trace>
  <inkml:trace contextRef="#ctx0" brushRef="#br0" timeOffset="37169.68">9324 10407 453 0,'0'0'218'0,"0"0"-209"15,0 0 58-15,0 0 67 16,0 0-99-16,0 0-33 16,-118 12-2-16,104 8-1 15,10 6 1-15,4 2 9 16,0 3-9-16,0-4-5 16,18 0 2-16,11-8 2 15,2-3-9-15,0-3 3 16,-2 1-2-16,-4 2 9 15,-6 4-3-15,-5 5-13 0,-7 8 16 16,-5 3 5-16,-2 1 9 16,0 2 14-16,-11-3 2 15,-9-4 18-15,-1-9-15 16,4-10-12-16,5-9-7 16,2-4-14-16,1-4-12 15,3-25 7-15,2-16 1 16,4-5-9-16,0-2 0 15,8 2 2-15,9 4-3 16,4 4 4-16,-1 3 2 16,1 1 5-16,2 3 0 15,2-2 3-15,-1 3 0 16,2 5-1-16,-1 4 1 0,-5 7-1 16,-4 11 1-16,-5 2-5 15,0 5-7-15,3 0 1 16,-5 13 10-1,-5 12 2-15,0 3 6 0,-4 0-6 16,0-2 2-16,0 3 5 16,0-4-8-16,-4 0-6 15,0-1-22-15,-1-4-30 16,3-3-16-16,-3-2 7 16,3-6 4-16,-5 0 40 15,1-8 5-15,-3-1-8 16,-3 0-57-16,2-12 17 0,-3-7-12 15,-1-7 43 1,-1 2 35-16,3 5 10 0,3 6 21 16,3 6 8-16,4 6 8 15,-1 1 5-15,3 0 2 16,0 0 16-16,0 0-16 16,0 0-21-16,0 0-16 15,0 0-3-15,0 0-13 16,0 0-1-16,0 0-3 15,0-3 3-15,0 1-4 16,3 2 4-16,5 0 0 16,-1-2-6-16,-1 0 6 15,2 0-19-15,-4-8-30 0,2-2-30 16,1-4-53 0,2-2-39-16,-2 2-15 0</inkml:trace>
  <inkml:trace contextRef="#ctx0" brushRef="#br0" timeOffset="37253.36">9513 10439 19 0,'0'0'125'0,"0"0"-93"0,0 0-28 0,0 0-8 0,0 0-4 16,0 0-59-16,-35 8-33 15</inkml:trace>
  <inkml:trace contextRef="#ctx0" brushRef="#br0" timeOffset="37392.75">9513 10439 34 0,'-78'80'71'0,"67"-60"-10"0,0-6-3 16,4 1 17-1,0-8 2-15,3 0-26 0,2-3-30 16,2-4-21 0,0 0-12-16,0 0-54 0,0 0-31 15,0 0 75-15,6-7-36 16,1-3-72-16</inkml:trace>
  <inkml:trace contextRef="#ctx0" brushRef="#br0" timeOffset="38332.71">9730 10415 107 0,'0'0'347'16,"0"0"-289"-16,0 0-2 15,0 0-4-15,0 0-52 16,0 0-9-16,8-16 9 16,-1 12 2-16,-4 0-1 15,-3 2 19-15,0 2 16 16,0 0 26-16,2 0 11 0,-2 0-5 15,0-2-23 1,0 2-13-16,0 0-10 0,0 0-3 16,0 0-4-16,-16 0-13 15,1 8-2-15,1 6 0 16,-1 2 8-16,3 4-4 16,-1 6 1-16,7 6 0 15,6 4-5-15,0 3 4 16,0-10-4-16,19 0-3 15,8-9 3-15,2-8-6 16,2-6-15-16,0-6-9 16,-6 0-4-16,-5 0-8 15,-7-12-36-15,-6-8-31 16,-7-3-22-16,0 0-43 0,0 2 3 16,-20 3-21-16,-4 4 163 15,1 4 29-15,3 8 159 16,5 2-26-16,6 0 16 15,4 0-7-15,2 0-53 16,3 0-45-16,0 0-32 16,3 0-8-16,15 0-4 15,4 0-13-15,3 0-12 16,1-6-25-16,7-6-7 16,8-6-17-16,3-6-11 15,-1-2 19-15,-5 0 17 16,-9 4 1-16,-10 7 32 15,-9 7 16-15,-6 2 29 0,-2 1 57 16,-2 3 43-16,0 2 9 16,-10 0-34-16,-15 0-10 15,-2 15-41-15,0 8-12 16,2-1-15-16,8 0 8 16,10-3-14-16,7-5-18 15,0-1-2-15,7-5-24 16,20 2 1-16,4-2 2 15,5-2-2-15,-1 2 15 16,-1 2 6-16,-5 2 1 16,-7 2 0-16,-9 0-2 15,-4 0 3-15,-5 0 16 16,-4 1 16-16,0-5-10 0,-4-2-12 16,-18-4-10-1,-7-4-19-15,-6 0-26 0,-4 0-32 16,1-25-52-16,3-4-39 15,2-8-106-15</inkml:trace>
  <inkml:trace contextRef="#ctx0" brushRef="#br0" timeOffset="38644.37">9518 10137 509 0,'0'0'222'0,"0"0"-206"15,0 0 34-15,0 0 33 16,114 0-46-16,-72-6-27 15,-3-3-2-15,-4 1-6 16,-14 2-4-16,-5-1-7 16,-9 7-55-16,-7 0-74 15,0 0-46-15,-20 11-302 16</inkml:trace>
  <inkml:trace contextRef="#ctx0" brushRef="#br0" timeOffset="39264.6">9555 10379 198 0,'0'0'87'0,"0"0"-23"0,0 0 48 0,0 0-24 16,0 0-26-16,0 0 13 15,0 0 2 1,-6 6-21-16,-12 6-36 0,-2 4-8 15,0 6-3-15,3 5-7 16,-2-2 5-16,6 1-5 16,4 0-1-16,5 0 5 15,4 1-5-15,0-1 1 16,0-2 6-16,16-7-6 16,7-4-2-16,12-9 0 15,2-4-5-15,5 0 2 16,-4-13 3-16,-9-10 10 15,-4-8-9-15,-11 0 3 16,-10-4-4-16,-4-1 5 0,-4 0-5 16,-28 6-40-16,-8 2-81 15,-14 16-33-15,1 12-227 16</inkml:trace>
  <inkml:trace contextRef="#ctx0" brushRef="#br0" timeOffset="42111.99">2724 10351 288 0,'0'0'62'0,"0"0"-37"0,0 0 62 15,0 0-41-15,0 0-29 16,0 0 0-16,0 0 11 16,12 2 15-16,-10-2 4 15,-2 0 22-15,0 0-1 0,2 0-12 16,0 0-17 0,3 0-16-16,1-4-16 0,1-14-3 15,4-8 12-15,2-4 8 16,-1-1-8-16,-3 2 7 15,-5 1-1-15,0 3-4 16,-4 1-4-16,0 4-1 16,0 2-3-16,0 8-8 15,0 4 1-15,0 6 4 16,0 0 1-16,0 0 11 16,-4 0-11-16,-5 12-8 15,3 6-2-15,4 2 2 0,2 4 4 16,0 2-4-1,0 1-4-15,6-1 4 0,9-5-1 16,6 5-5 0,-3-3-1-16,1-1-3 0,-1 0 0 15,0-2-10-15,-7-2 3 16,-2 0 7-16,0 1 7 16,-5 0 3-16,1-2-1 15,-5 0 2-15,0-3 1 16,0 0 0-16,0 3 2 15,0-4 9-15,-11 1 6 16,-2-2-1-16,-8-1 2 16,-1-2-5-16,0 0-3 15,-5-4-4-15,3 1 1 16,-1-2 1-16,3-2-10 0,2-2 0 16,6 0-7-16,3 0 5 15,5 0-7-15,4-8-1 16,2-6-21-16,0-4-33 15,0-4-6-15,0 0-12 16,0 4-73-16,0 0-29 16,0 5-120-16</inkml:trace>
  <inkml:trace contextRef="#ctx0" brushRef="#br0" timeOffset="43115.35">2940 9869 136 0,'0'0'230'0,"0"0"-194"0,0 0 65 0,0 0 24 0,0 0-58 16,0 0-18-16,-75-10 1 15,60 10-26-15,-4 3-9 16,-1 11-5-16,1 2-9 16,-6-1 15-16,2 6 3 15,-1-5-9-15,2 2 1 16,0 0-2-16,-1 2-7 16,0 4 3-16,2 1-1 15,-2 2 0-15,3 1-7 16,7 0 6-16,-1 7 6 15,1-2-7-15,4 1 22 0,0 1-19 16,5 3 1-16,1 0 18 16,3 2-23-16,0 0 1 15,0-2 13-15,0-2-11 16,0 0 6-16,0 3-8 16,10-1 5-16,-1 0 2 15,4-2-5-15,3 0 5 16,1-5-7-16,10 0 0 15,-3-3-1-15,3-3-1 16,5-4 0-16,-6-1 0 16,-1-2-2-16,-1 0 1 15,3-4 0-15,0-5-7 16,-1-3-4-16,3-5-4 0,3-1 4 16,-3 0-2-1,-2 0 2-15,2-13 0 0,-4-6 3 16,2-3 9-16,-4-2-5 15,-3-5 4-15,0-7-2 16,-4-1 1-16,-3 1 2 16,1 2 18-16,-1 2-11 15,-2 2-3-15,-2-1-3 16,0 4 2-16,-5-5-2 16,-2 2 3-16,-2-7-1 15,0 1 6-15,0-4 4 16,0-4-4-16,-15-2-3 0,-5-1 2 15,-3 3-2-15,4 4-2 16,-4 2 2-16,0 8-4 16,2 0 2-16,-2 4 12 15,1 2 2-15,-5 1-10 16,3 4-6-16,2-1-2 16,-3 3-2-16,5 4-6 15,2 3-4-15,2 0-5 16,1 5-2-16,-3 4-12 15,1 1-21-15,-8 0-15 16,-2 0-76-16,-2 1-105 16</inkml:trace>
  <inkml:trace contextRef="#ctx0" brushRef="#br0" timeOffset="51577.59">2404 9725 34 0,'0'0'224'0,"0"0"-208"0,0 0-9 0,0 0 55 16,0 0-43-16,0 0-17 15,0 0 12-15,0-6 22 16,0 6-8-16,0-1 3 0,0-2 4 16,2 3 19-1,0 0-9-15,-2-2-2 0,2 2 1 16,-2-4-17-16,2 0-14 16,0-6 5-16,0 0-10 15,2-4-1-15,-2 2-1 16,0-2 14-16,2 1-1 15,-2 5 6-15,1-5-7 16,-1 3 1-16,-2 0-10 16,0-5-9-16,2 2 3 15,2-6-1-15,0 1 1 16,0-1-3-16,0-1 8 16,-2 0-1-16,-2 3 12 0,2-1-5 15,-2 4-4 1,0-1-9-16,0-1 1 0,2 1-1 15,-2-1-1-15,0-2 3 16,0 2-1-16,0-2 10 16,0 1-4-16,0-4-3 15,0-1-1-15,0 2-2 16,0 0-2-16,0 0 0 16,0 2 0-16,0 1 3 15,-2-2-3-15,0 1 1 16,0-1 2-16,0 4-2 15,0-3-1-15,-4 0 1 0,4-3-1 16,0 1 0 0,0 0 0-16,2 2-2 0,-2 4 1 15,0-3 1-15,2 6 0 16,-3-1 2-16,-1 0-1 16,2 0-1-16,2-2 3 15,0-4-2-15,0 0-1 16,0-2-5-16,0 2 2 15,0 0 3-15,0 0 0 16,0 0 3-16,0 0 1 16,-2 4-3-16,2-1-1 15,-6 1 0-15,4-4 1 16,2 0-1-16,-4-4 0 16,4 2-1-16,-2 3 1 15,0-4 0-15,-3 2 1 0,1-2 2 16,-2 1-1-16,3-2-2 15,0 1-3-15,1 7 3 16,2-3 0-16,-2 5 2 16,0-1 1-16,0 2-1 15,0-3 2-15,2 0-4 16,-3 0 4-16,3-2-3 16,0 0-1-16,0 0 1 15,0-1-1-15,0 2 2 16,0-2-1-16,0 2-1 15,0-2 3-15,-2 3 1 16,-2 0-4-16,2 2 1 0,0 1-3 16,-1-4 4-1,3 1-3-15,0 0 1 0,0-2 0 16,0 0 0-16,0-2 3 16,0 0-1-16,0 0 2 15,0-1-4-15,0 1 1 16,0 3-1-16,0 1 0 15,0 0 1-15,0 2-1 16,0 0 2-16,0-1-2 16,0 2 3-16,0-3 0 15,0-1-1-15,0-1-2 16,0 0-1-16,0-2 1 16,0 4 4-16,0 0-3 0,0 3 0 15,0-2 0 1,0-1-1-16,0-1-1 0,0 2 1 15,0-1 0-15,0 0 4 16,0 2-1-16,0-2 0 16,0 0 0-1,-2-1-1-15,2 4 0 0,0-1-1 16,0 0-1-16,0 2 0 16,-3-2 5-16,3 0-5 15,0-1 1-15,0-3-1 16,0 0-3-16,0 1 3 15,0 0 0-15,-2 4 1 0,2 0 2 16,0 1-2 0,0 0-1-16,0 1 0 0,0 0 0 15,-2 1 3-15,2 0 1 16,-2 0 2-16,-3-6-6 16,5-2-1-16,-2-5 1 15,0 0-1-15,2-2 1 16,-2 6 3-16,2 1-1 15,-2 2-1-15,2 6-1 16,0 0 2-16,0 0 0 16,0 2 0-16,-2-6 0 15,2-1-2-15,0-2-3 16,0-3 3-16,0-3 0 0,0 3 0 16,0-2 0-1,0 3 1-15,-3 0-1 0,3 4-2 16,0 0 2-16,-2 1 6 15,2 0-5-15,0-1-1 16,0 0 0-16,0-1-1 16,-2 4 1-16,-1-1-4 15,1-2 9-15,0-1-4 16,-1 2 0-16,3-4-2 16,0 4 0-16,0 0-4 15,0 1 5-15,0-2 2 16,0 1-2-16,0 0 0 15,0-1 0-15,0-4 0 16,0 0-4-16,0-5 4 16,0 1 0-16,0-4-2 15,0 3 1-15,0 3 1 0,0 0-2 16,0 6 2-16,0-2 0 16,0 1 0-16,0 0 1 15,0 1-1-15,-6-2-1 16,2-1-3-16,2-2-4 15,-1 0 5-15,1 2-1 16,-2 0 2-16,-1 0 1 16,2 0 1-16,-1 4 0 15,2-1 0-15,2 2-2 16,-2 0 0-16,2 2-10 16,-2-3 2-16,2-3 2 0,0 1 5 15,0-1 0-15,0 0 2 16,0-1 1-16,0 3-2 15,0 0 2-15,0 1-1 16,0 0 0-16,0 2 1 16,0 4 0-16,0-2 0 15,0 2 0-15,0-2 1 16,0-2-1-16,0-2 0 16,0-4-1-16,0-3 1 15,0-4-1-15,0 4 0 16,0 2 1-16,0 3 1 15,0 1-1-15,0 1 1 16,0 3-1-16,0-1 0 16,-3-3 0-16,3 1 0 0,0 1 0 15,0 1-2-15,0-1 2 16,0 4-1-16,0-1 1 16,0 2 0-16,0-1 1 15,0-1 0-15,0-3-2 16,0-2 1-16,0-1 0 15,0 2-1-15,0 4 1 16,0 2 1-16,0 2-1 16,0 4 2-16,0 0 0 15,0-2 4-15,0 2-1 16,0-1-4-16,0-2-1 16,0 3 1-16,0 0-1 15,0-2 0-15,0 1 2 16,0-4-1-16,0-1 1 0,0 2-2 15,0 0 0-15,0 0-1 16,0 4 1-16,0 0 0 16,0 0 0-16,0 0 2 15,0 0-1-15,0 0 1 16,0-2-2-16,0 2 0 16,0 0 1-16,0-2-1 15,0 2 0-15,0 0 1 16,0 0-1-16,0 0-7 15,0 0 0-15,0 0 3 16,0 0-2-16,0 0 3 16,0 0 2-16,0 0 1 0,5 0 1 15,1 0 0-15,4 0 1 16,1 0-2-16,-1 0 2 16,2 0 0-16,-1 0-2 15,2 0 0-15,1 0 1 16,-3 2-1-16,3 2 2 15,-4-2 4-15,1-2 0 16,1 0-2-16,-1 0-3 16,-1 2 4-16,2 0-3 15,3 0-2-15,-1 0 3 0,4-2-2 16,0 2-1 0,-3 1 2-16,1-2 4 15,-1 4-1-15,3-4-2 16,-3 1 0-16,6 2 3 0,-3-4-6 15,-5 2 4-15,1-2-3 16,-3 0 3-16,2 3-4 16,-2-3 1-16,0 0-1 15,-2 0-2-15,3 0 2 16,-2 0 1-16,1 0-1 16,-1 0 2-16,-2 0-2 15,1 0-1-15,1 0 1 16,0 1 0-16,-3-1 1 15,-1 0 4-15,2 0-5 16,-4 0-2-16,3 0 0 16,-3 0 2-16,2 0 2 0,0 0-2 15,-2 0 0-15,-2 0 0 16,2 0 3-16,-1 0-3 16,-1 0-5-16,0 0 5 15,0 0 4-15,0 1-4 16,-2-1-6-16,0 3 1 15,0 1 0-15,0-4 0 16,2 2 5-16,1 0 6 16,-1 0-6-16,1 4 1 15,1 0 6-15,0 5-6 16,1 2 12-16,-1 4-8 16,0 3 0-16,3 4 3 15,-2-1-5-15,-1 4 0 0,-1-1 0 16,-1 2 0-16,0 0 0 15,2-2 0-15,-2-2 1 16,3 1-2-16,-3-6 1 16,0 1 1-16,1-1 1 15,2 2-2-15,-3 1 2 16,-2 2-1-16,0 1-3 16,2 3 0-16,0 0 1 15,2 4-2-15,1-2 0 16,-3 0 0-16,0-3 2 0,0-4-2 15,3 1 0 1,-2 0 2-16,-1-1-1 0,0-2-1 16,0 3 0-1,-2 1 0-15,2 0 1 0,0-3 0 16,-2 2-1-16,0 1 3 16,2-2-2-16,-2 2-1 15,0-1 0-15,0 0-3 16,0 3 6-16,0 4-4 15,0-3 1-15,0-1 0 16,0 0 0-16,0-2 0 16,0 0 0-16,0 1 0 15,0-4 0-15,0 0 0 16,0-1 0-16,0-3 0 16,0-2 0-16,0 0 0 0,0 0 0 15,3 2 0-15,-1 0 0 16,0 1 2-16,0 4-2 15,-2-3-1-15,2-2 1 16,0 2 6-16,2-4-6 16,-2 3 0-16,0-5-5 15,0-1 5-15,0 1 0 16,0 0-1-16,1 3 1 16,1-2 1-16,-2 6-1 15,-2 1 2-15,2-2-2 16,-2 2 0-16,2-2 1 15,-2-1-1-15,2-2 0 16,2-1 0-16,-4 1-1 16,2 2-1-16,2-1 2 15,-2 0-1-15,3-2 1 0,-1-1 0 16,-2 2 1-16,2-1-1 16,1 5 0-16,-2-2 0 15,1 3 3-15,-2-2-3 16,0 1 0-16,3-2 0 15,-1 3 0-15,0-1 1 16,1 1-1-16,-3-5-1 16,3 2-3-16,-3 1 4 15,3-2 0-15,-1 0 1 16,0 2-1-16,-2 0 0 16,1 3 2-16,-1-4-2 15,0 1 0-15,0 0 0 0,1-2 0 16,-1 0 0-16,0-2 1 15,1 2-1-15,-3-2-1 16,2 1 1-16,0-2 0 16,-2 3 0-16,2 3 0 15,0 1 0-15,-2 0 0 16,2 0 0-16,1-4-2 16,-3 1 4-16,2-5-1 15,0 3-1-15,0-3-6 16,-2-1 6-16,2 0-1 15,1 1 0-15,-3-1 0 16,2 0 0-16,1 3-2 16,-1 2 3-16,-2 2-1 0,2 0 1 15,0-2 0-15,0 3 0 16,0-6 2-16,1 4-2 16,-1-1-2-16,0 0 1 15,0 0 1-15,2 1-2 16,-4-5 2-16,3 3 1 15,0-1-1-15,-3 2 0 16,2-2 0-16,-2 0 0 16,2-2-1-16,-2 4 1 15,0-3 0-15,0-2-2 16,0-1 2-16,0-2 2 16,0-1-2-16,0 0-3 0,2-1 3 15,-2 1 0 1,2-4-1-16,-2 3 1 0,0 1 1 15,0-1-1-15,0 2 0 16,0 0 1-16,0 2-3 16,0 1 3-16,0 0-1 15,0 1 0-15,0 0 1 16,0-5-1-16,0 4 0 16,0-3 0-16,0-2 0 15,0 2 0-15,0-2 0 16,0 2-1-16,0 0 1 15,0 2 0-15,0 0 0 16,0 2 1-16,0-2-2 16,0 2 1-16,0 0 0 0,0 0 0 15,2 0 0-15,-2-2 0 16,0-2 0-16,0 0 0 16,0-2 0-16,3 2 0 15,-3 1 0-15,2-4-1 16,-2 5 2-16,0 2 0 15,0 3-1-15,0-1 0 16,0 1-1-16,0-2 1 16,0-1 0-16,2-4 0 15,-2-2 0-15,0 1-3 16,2 0 1-16,-2-1 2 0,0-2 2 16,0 0 0-1,0-2-2-15,0-1-1 0,2-3 0 16,0 1-3-16,-2-1-1 15,0 0 0-15,0 0-1 16,0 0 3 0,0 0-1-16,4 0-11 0,-4 0-22 15,2 4-48-15,2 2-24 16,0 0-18-16,3-2 32 16,-3 0 39-16,-2-2 29 15,-2-2 12-15,0 0 3 16,0 0 9-16,0-2-76 15,-15-16-182-15</inkml:trace>
  <inkml:trace contextRef="#ctx0" brushRef="#br0" timeOffset="54288.91">3106 5911 355 0,'0'0'152'0,"0"0"-139"16,0 0-6-16,0 0 29 15,0 0-27-15,0 0-8 16,0 0 35-16,13-8 34 16,-11 8 24-16,0 0-22 15,-2 0-17-15,2 0-14 16,-2 0-11-16,0 0-6 0,3 0-13 15,-1 0-5-15,3 0-4 16,-1 0 1-16,2 0-2 16,3-4-1-16,1 4-22 15,-2 0-21-15,5 0-57 16,1 0-90-16,-3 0-43 16,-1 6-197-16</inkml:trace>
  <inkml:trace contextRef="#ctx0" brushRef="#br0" timeOffset="54596.11">3426 5972 414 0,'0'0'208'16,"0"0"-203"-16,0 0 46 16,0 0 55-16,0 0-73 15,0 0-33-15,6 0-4 16,-2 0 4-16,0 0 6 16,0 0-3-16,1 0-1 15,-3 0-2-15,0 0-21 16,2 0-37-16,0 3-43 0,4 3-90 15,-2-3-111-15</inkml:trace>
  <inkml:trace contextRef="#ctx0" brushRef="#br0" timeOffset="54860.95">3665 5997 305 0,'0'0'31'0,"0"0"-29"16,0 0 80-16,0 0 18 15,0 0-40-15,0 0 13 16,39 0 7-16,-36 0-17 0,-3 0-16 16,0 0-17-16,0 0-14 15,0 0-14-15,2 0-2 16,3 0-21-16,2 0-44 15,1-2-28-15,3 2-20 16,1 0-94-16,-6 0-185 16</inkml:trace>
  <inkml:trace contextRef="#ctx0" brushRef="#br0" timeOffset="55098.86">4008 5957 482 0,'0'0'207'16,"0"0"-199"-16,0 0 27 15,0 0 68-15,0 0-83 16,0 0-20-16,2 0-18 16,0 0 2-16,2 0 5 15,2 0 4-15,-6 0 5 16,2 0-20-16,0 0-53 15,2 0-7-15,3 4-117 16,-1 2-127-16</inkml:trace>
  <inkml:trace contextRef="#ctx0" brushRef="#br0" timeOffset="55311.27">4369 5973 200 0,'0'0'126'0,"0"0"-107"16,0 0 114-16,0 0-21 15,0 0-67-15,0 0-31 16,27 0 1-16,-21 0-13 16,3-3-2-16,-3 0-10 15,2 3-42-15,-4 0-52 0,3 0-87 16</inkml:trace>
  <inkml:trace contextRef="#ctx0" brushRef="#br0" timeOffset="55527.78">4652 5989 231 0,'0'0'222'0,"0"0"-205"16,0 0 29-16,0 0 61 15,0 0-73-15,0 0-25 16,27 14 2-16,-21-14-4 16,0 3-4-16,4-3-3 0,-3 0-5 15,1 4-28 1,-1 0-31-16,0 4-53 0,-3-1-89 16</inkml:trace>
  <inkml:trace contextRef="#ctx0" brushRef="#br0" timeOffset="55754.27">4924 6020 254 0,'0'0'209'0,"0"0"-102"16,0 0 41-16,0 0-5 15,0 0-65-15,0 0-23 16,24-13-8-16,-24 13-20 0,5 0-23 15,-1-1-4 1,5-2-20-16,0-1-52 0,4 4-44 16,2-2-84-16,1 0-32 15,-3 0-166-15</inkml:trace>
  <inkml:trace contextRef="#ctx0" brushRef="#br0" timeOffset="55962.62">5215 5957 346 0,'0'0'182'0,"0"0"-174"15,0 0 51-15,0 0 12 16,0 0-40-16,0 0-18 0,43 0 7 16,-37 0-8-16,-3 0-5 15,1 0-7-15,0 0-9 16,4 0-45-16,0 0-19 15,3 0-82-15,1 0-143 16</inkml:trace>
  <inkml:trace contextRef="#ctx0" brushRef="#br0" timeOffset="56212.61">5476 5955 110 0,'0'0'350'16,"0"0"-305"-1,0 0 63-15,0 0 32 16,0 0-77-16,0 0-35 0,25 0 7 16,-19 0-12-16,3 0-7 15,-2 0-3-15,0 0-6 16,-3 0-7-16,1 0-14 16,1 4-35-16,3 7-42 15,5-6-58-15,1 1-84 16,1-3 20-16</inkml:trace>
  <inkml:trace contextRef="#ctx0" brushRef="#br0" timeOffset="56382.84">5734 6010 321 0,'0'0'113'0,"0"0"-35"0,0 0 30 15,0 0-51-15,0 0-31 16,0 0-15-16,77 22 1 15,-64-20-11-15,3-2 4 16,-3 0-5-16,0 0-1 16,0 0-20-16,-2 0-25 15,1 0-43-15,-3 5-124 16</inkml:trace>
  <inkml:trace contextRef="#ctx0" brushRef="#br0" timeOffset="56584.02">6135 6061 366 0,'0'0'116'0,"0"0"-111"16,0 0 64-16,0 0-17 16,0 0-42-16,0 0-1 15,61 8-9-15,-50-8-18 16,0 0-38-16,-2 0-54 15,-3 3-47-15</inkml:trace>
  <inkml:trace contextRef="#ctx0" brushRef="#br0" timeOffset="56795.75">6392 6061 185 0,'0'0'180'0,"0"0"-154"15,0 0 107-15,0 0-28 16,0 0-54-16,0 0 7 16,89-23-9-16,-76 20-34 15,-2 3-15-15,1 0 0 16,1 0-19-16,0 0-54 16,3 0-12-16,-3-1-65 15,3-5-48-15</inkml:trace>
  <inkml:trace contextRef="#ctx0" brushRef="#br0" timeOffset="56998.59">6786 5995 50 0,'0'0'271'0,"0"0"-223"16,0 0 23-16,0 0-6 16,0 0-46-16,0 0-15 15,45 0-1-15,-30 0-2 16,1 0 2-16,-1 0 1 15,1 2 3-15,-1-2-6 16,-3 0-1-16,1 0-53 16,-4 0-117-16</inkml:trace>
  <inkml:trace contextRef="#ctx0" brushRef="#br0" timeOffset="57146.42">7112 5984 74 0,'0'0'537'15,"0"0"-489"-15,0 0-17 16,0 0 41-16,0 0-72 16,0 0-1-16,55 15-56 15,-39-12-31-15,-3 1-92 16,-6 0-194-16</inkml:trace>
  <inkml:trace contextRef="#ctx0" brushRef="#br0" timeOffset="59046.64">8051 5847 560 0,'0'0'201'0,"0"0"-174"0,0 0 11 16,0 0 39-16,0 0-77 15,0 0-2-15,0 0-42 16,3 0 12-16,4 0 26 16,-1 0 3-16,1 2-4 15,-1-2-4-15,0 0-34 16,0 0-50-16,3 0-50 16,-1 0-75-16</inkml:trace>
  <inkml:trace contextRef="#ctx0" brushRef="#br0" timeOffset="59237.61">8228 5907 155 0,'0'0'473'16,"0"0"-432"-16,0 0-38 16,0 0 27-16,0 0 0 15,0 0-30-15,71 4-5 16,-47-4-16-16,-1-2-8 15,-3-2-26-15,-5-2-54 16,-6 4-47-16,1 2-69 16</inkml:trace>
  <inkml:trace contextRef="#ctx0" brushRef="#br0" timeOffset="59391.85">8529 5903 113 0,'0'0'66'0,"0"0"-14"16,0 0 55-16,0 0-42 15,0 0-5-15,0 0-21 16,80 0-19-16,-65 0-7 16,1 0-6-16,2 0-7 15,0 0-24-15,-3 0-94 16,-1 0-89-16</inkml:trace>
  <inkml:trace contextRef="#ctx0" brushRef="#br0" timeOffset="59567.84">8917 5903 220 0,'0'0'263'16,"0"0"-210"-1,0 0-14-15,0 0 36 0,0 0-45 16,0 0-18-16,44 0-8 16,-33 0-4-16,3 4-21 15,-4 2-31-15,1-2-88 16,-1 2-161-16</inkml:trace>
  <inkml:trace contextRef="#ctx0" brushRef="#br0" timeOffset="59776.18">9275 5961 289 0,'0'0'138'0,"0"0"-122"15,0 0 42-15,0 0 28 16,0 0-64-16,0 0-22 15,78 18 2-15,-58-18-5 16,0 0-3-16,0 0-27 16,0-4-9-16,0 1-19 15,1 1-13-15,-8 2-75 16</inkml:trace>
  <inkml:trace contextRef="#ctx0" brushRef="#br0" timeOffset="59924.33">9607 5988 164 0,'0'0'140'0,"0"0"-91"15,0 0 63-15,0 0 5 16,0 0-72-16,0 0-24 16,106 40-2-16,-92-40-19 15,-1 0-1-15,3 0-27 16,-3 0-22-16,3 0-64 16,0 0-46-16</inkml:trace>
  <inkml:trace contextRef="#ctx0" brushRef="#br0" timeOffset="60090.92">10006 6028 67 0,'0'0'267'15,"0"0"-193"-15,0 0 50 0,0 0-13 16,0 0-51-16,0 0-16 16,87 6-24-16,-72-6-14 15,-1 0-6-15,1 0-19 16,3 0-40-16,0 0-30 15,2 0-90-15,0 0-103 16</inkml:trace>
  <inkml:trace contextRef="#ctx0" brushRef="#br0" timeOffset="60277.87">10411 6017 350 0,'0'0'143'0,"0"0"-108"16,0 0 86-16,0 0-46 0,0 0-63 15,0 0-12-15,76 3-7 16,-56-3-10-16,-2-9-10 16,-1 4-19-16,4 2-12 15,-6 3-34-15,1 0-10 16,-1 0-28-16,-1 3-52 16</inkml:trace>
  <inkml:trace contextRef="#ctx0" brushRef="#br0" timeOffset="60465.58">10806 5993 377 0,'0'0'73'0,"0"0"30"0,0 0 1 15,0 0-44 1,0 0-25-16,0 0-10 0,37 10-22 16,-28-10 1-16,5 0-4 15,-3 0-34-15,1 0-30 16,-2 0-23-16,-1-1-69 15,3 1-38-15</inkml:trace>
  <inkml:trace contextRef="#ctx0" brushRef="#br0" timeOffset="60590.21">10972 6002 154 0,'8'0'71'0,"1"0"6"16,-1 0-10-16,3 0-39 16,-1 0-8-16,-2 0 11 15,1 0 15-15,-2 0 26 0,-2 0-22 16,-1 0-30-16,0 0-20 15,-2 4-36 1,-2 4-234-16</inkml:trace>
  <inkml:trace contextRef="#ctx0" brushRef="#br0" timeOffset="62796.3">12036 5901 286 0,'0'0'92'0,"0"0"-82"15,0 0 32-15,0 0-5 16,0 0-30-16,0 0 1 15,0 0 9-15,0 0 44 0,0-6 20 16,0 6 25 0,0 0 2-16,0 0-25 0,0 0-18 15,0 0-24-15,2 0-20 16,-2 0-15-16,2 2-4 16,-2 8 5-16,2 5 2 15,-2 4 5-15,0 6-3 16,0 1 3-16,0 2 3 15,0 2 2-15,0-2-2 16,0 0-7-16,0-4-1 16,0-1-3-16,-2-6-5 15,0-1 2-15,2-4 4 0,0-4-4 16,0-4 1 0,0-3 1-16,0-1-5 0,0 0 0 15,0 0 0-15,0 0 1 16,0 0-1-16,0 0-1 15,0 0 0-15,-2 0-8 16,2 0-6-16,-2 0-1 16,-1 0-2-16,3 0-8 15,0 0 2-15,0 0-13 16,0 0-21-16,0 0-19 16,0-1-51-16,-4-11-131 15</inkml:trace>
  <inkml:trace contextRef="#ctx0" brushRef="#br0" timeOffset="63515.9">11942 5803 245 0,'0'0'217'0,"0"0"-180"0,0 0 20 0,0 0 17 16,0 0-33-16,0 0-12 16,9-2 16-16,-7-1 11 15,-2 2-4-15,2-1-14 16,0-4-13-16,3-2-11 15,2-4-4-15,2-4 0 16,4-3 2-16,3-2-2 16,1-1 4-16,3-5 1 15,-1 4-2-15,-2 2-2 16,-3 4-8-16,-6 6-3 0,-1 7 3 16,-7 4-3-16,0 0 2 15,0 0-1-15,0 0 2 16,0 0 2-16,0 4 6 15,0 4-3-15,0 1-7 16,0-4 2-16,4 4-6 16,0-1 6-16,4 3-3 15,1 0 0-15,-3 3 3 0,4 1 0 16,-4 1-1 0,1 4-1-16,-1 3 3 15,-2-3-2-15,1 0 0 0,-2-4 0 16,-1-2-1-16,0-4 0 15,0-3 0-15,0-7-1 16,-2 0-4-16,3 0-15 16,-3 0-41-16,2-9-24 15,-2-12-18-15,0-2-37 16,0 5-112-16</inkml:trace>
  <inkml:trace contextRef="#ctx0" brushRef="#br0" timeOffset="64551.28">12466 6206 346 0,'0'0'207'0,"0"0"-178"0,0 0 18 0,0 0 31 15,0 0-12-15,0 0-11 16,13-60-3-16,-9 40-6 16,-2-2 6-16,0-3-10 15,-2-7 7-15,0-8-12 0,0-8-3 16,0-4-18 0,0-4-10-16,0 8-6 0,0 8-5 15,0 6 5-15,0 9 0 16,0 10 0-16,0 5 0 15,0 8 1-15,0 2 5 16,3 0 1-16,-3 0-7 16,0 0-4-16,3 0-9 15,-1 5 7-15,4 10 6 16,-1 3 12-16,1 3 0 16,4 10 3-16,-2 3-3 15,3 7-3-15,1 2-4 16,-1 3-1-16,-1 1 0 0,2-9 2 15,1-2 0 1,1-9-1-16,-1-9-5 0,2-5 1 16,-5-7-1-1,0-5-1-15,-1-1-4 0,1 0-2 16,1 0 5-16,-3-11 2 16,4-11 5-16,-3-12-2 15,-1-6 22-15,2-3 0 16,-8 1-3-16,0 3-13 15,-2 8-3-15,0 1-3 16,0-3 0-16,0 2-2 16,0 4-1-16,-2 4-12 15,-2 9-1-15,0 6-10 16,0 5-18-16,0 3-9 0,-3 0-50 16,1 0-88-16,-2 6-128 15,2 9-83-15</inkml:trace>
  <inkml:trace contextRef="#ctx0" brushRef="#br0" timeOffset="64882.55">12871 5929 191 0,'0'0'402'0,"0"0"-361"0,0 0 55 16,0 0 17-16,0 0-62 16,0 0-21-16,4 60 8 15,-1-35 19-15,-3-1-15 16,0-2-14-16,0-3-17 15,0-1-7-15,0-1-4 16,-3-3-30-16,-1-4-77 16,2-4-114-16,2-6-129 15</inkml:trace>
  <inkml:trace contextRef="#ctx0" brushRef="#br0" timeOffset="65243.66">13014 5978 199 0,'0'0'396'16,"0"0"-352"-16,0 0 47 15,0 0 24-15,0 0-69 16,0 112-29-16,0-86-1 15,7-4 6-15,5 0-5 16,0-6 2-16,1-4-7 0,-2-2-2 16,3-8-6-16,-1-2-4 15,3 0-2-15,3-6 2 16,0-18 2-16,-1-4 6 16,-3-4-4-16,-6 0 5 15,-5 1 6-15,-1 6-13 16,-3 2-1-16,0 9-1 15,0 2-40-15,0 6-39 16,0 2-92-16,0 0-46 16,0 0-175-16</inkml:trace>
  <inkml:trace contextRef="#ctx0" brushRef="#br0" timeOffset="65702.73">13372 5916 610 0,'0'0'41'0,"0"0"29"15,0 0 44-15,0 0-75 16,0 0-34-16,0 0-5 16,-77 19 0-16,65-5 0 15,3 4 1-15,5 4 5 16,2 3 1-16,2 0-1 15,0 3-6-15,0-3 0 0,6-7 0 16,15-6-10 0,0-6-27-16,2-6-6 0,2 0-9 15,-7-5 2-15,-3-9 3 16,-7-2 5-16,0 2 13 16,-6 7 13-16,-2 1 16 15,0 4 0-15,0-1 24 16,0 2 25-16,0 1 4 15,0-3-7-15,-5 3-26 16,-6 0 1-16,-4 0 6 16,-3 0-5-16,-1 0 0 15,-2 3-11-15,0 10-5 0,1 4-5 16,7-3-1 0,2-1 0-16,4 0 0 0,5-3-22 15,2-4-42-15,0-2-59 16,0-4-85-16,0 0-247 15</inkml:trace>
  <inkml:trace contextRef="#ctx0" brushRef="#br0" timeOffset="66062.64">13598 5538 331 0,'0'0'195'0,"0"0"-135"0,0 0 42 15,0 0-19-15,0 0-49 16,0 0 11-16,13 72 1 16,-9-32-10-16,0 5-2 15,3 5 5-15,0 2-2 16,0 2 8-16,1-2-1 15,-1-3-7-15,0-4-11 16,2-8-13-16,-5-5-7 16,3-6-5-16,-3-7 0 15,-2-2-1-15,1-9-8 16,-3-4-9-16,0-4-15 0,0 0-43 16,0 0-54-16,0-14-40 15,-5-10-77-15</inkml:trace>
  <inkml:trace contextRef="#ctx0" brushRef="#br0" timeOffset="66515.69">12952 5781 489 0,'0'0'183'16,"0"0"-143"-16,0 0 79 0,0 0-26 15,0 0-58-15,0 0-31 16,95-89-4-16,-82 79-15 16,-6 7-52-16,-7 3-125 15,-4 0-202-15</inkml:trace>
  <inkml:trace contextRef="#ctx0" brushRef="#br0" timeOffset="67787.45">14315 6046 327 0,'0'0'82'0,"0"0"-5"16,0 0-5-16,0 0-50 0,0 0-3 15,0 0 19-15,0 0 40 16,31-43 21-16,-26 39 2 15,-3-2-6-15,-2 1-8 0,0-2-24 16,0 1-24 0,0 4-22-16,-9 1-17 0,-3 1-1 15,-1 0-14-15,0 0-10 16,-3 16-4-16,3 10 19 16,-1 2 5-16,6 3 4 15,6-2-1-15,2-5 2 16,0-4-2-16,2-6 1 15,13-7-20-15,7-7-15 16,3 0 6-16,2-3 20 16,-2-21 10-16,-2-7 3 15,-2-11 5-15,-10-5-2 16,-4-7 19-16,-5-15-9 0,-2-3-9 16,0 0-5-1,0 8-2-15,0 14 1 16,-14 11 7-16,4 16 7 0,-2 6 2 15,3 13-5-15,5 4-8 16,4 0-4-16,0 3-16 16,0 20-14-16,0 12-7 15,13 7-26-15,3 2-32 16,-1 1-82-16,3-1-56 16,0-5-193-16</inkml:trace>
  <inkml:trace contextRef="#ctx0" brushRef="#br0" timeOffset="68221.17">14720 5936 479 0,'0'0'316'0,"0"0"-292"0,0 0 86 0,0 0 11 0,0 0-75 15,0 0-33-15,-109 37-10 16,98-4 6-16,7 3-4 16,1 4 6-16,3 0-4 15,0-8-6-15,0-2-1 16,3-10-6-16,12-8-27 16,5-8-23-16,3-4-13 0,1 0 20 15,-2-22 18-15,-6-3-37 16,-9 0 13-16,-7-1 11 15,0 4 26-15,-11 4-8 16,-12 8 26-16,-4 4 27 16,3 6 12-16,2 0 7 15,6 0 3-15,3 0-18 16,6 0-20-16,2 0-6 16,5 0 0-16,0 0-5 15,0 0-19-15,0 0-39 16,7 1-59-16,9-1-15 15,6 0-214-15</inkml:trace>
  <inkml:trace contextRef="#ctx0" brushRef="#br0" timeOffset="68749.08">15327 5929 478 0,'0'0'181'0,"0"0"-60"0,0 0 18 0,0 0-55 16,0 0-47-16,0 0-22 16,-74 2-12-16,56 8 1 15,2 2 5-15,3 1-4 16,-1-1 0-16,10 3-5 16,2 3 0-16,2 0 0 15,0-1-1-15,4-6-14 16,8-1-7-16,1-2 7 0,0 1 12 15,3-1-12 1,-1 2 7-16,3 4 4 0,3 0 4 16,-2 4-6-16,2 0 3 15,-5 2 3-15,-3-2 3 16,-7-2 1-16,-6-2 10 16,0-4 10-16,0-4-1 15,-13-2-6-15,-9-4-17 16,-8 0-3-16,-1 0 2 15,-2 0 1-15,0-4-17 16,1-2-10-16,3 6-29 16,5 0-66-16,6 0-125 15,9 0-225-15</inkml:trace>
  <inkml:trace contextRef="#ctx0" brushRef="#br0" timeOffset="69123.92">15535 6002 602 0,'0'0'171'0,"0"0"-71"0,0 0 60 15,0 0-78-15,0 0-46 16,0 0-3-16,-28 5-22 15,19 11-8-15,0 8-2 16,0 7 7-16,2 2-7 16,3 4 2-16,4-3 1 0,0-2-2 15,0-6-2-15,9-7-3 16,15-8-23-16,5-9-24 16,0-2-18-16,0-2 12 15,-4-18 12-15,-3-2 10 16,-7-2 13-16,-1-2 5 15,-3 1-27-15,-9 2-22 16,-2 3-10-16,0 3 2 16,-2 2-44-16,-16 6-46 15,-8 6-71-15</inkml:trace>
  <inkml:trace contextRef="#ctx0" brushRef="#br0" timeOffset="69201.38">15535 6002 407 0</inkml:trace>
  <inkml:trace contextRef="#ctx0" brushRef="#br0" timeOffset="69830.34">15535 6002 407 0,'-50'104'55'0,"52"-104"-26"0,18 0 4 0,2 0-32 0,5-2-1 15,-5-9-14-15,1 4-16 16,-4-4 24-16,2 5 5 16,-6 1-23-16,-1 1-2 15,-4 4 26-15,-1 0 2 16,3 0 6-16,-3 0 25 15,-3 0 36-15,1 0 10 16,-2 1-12-16,-3 10 13 16,-2 1 3-16,0 0-18 15,0 2-15-15,0-1-5 0,0 0-6 16,0-5-10-16,0-4-8 16,0-4-3-16,0 0-2 15,0 0-14-15,0 0 2 16,0 0 1-16,0-6 12 15,0-8-1-15,0-5-2 16,2-8 0-16,7-5-10 16,-1-4-2-16,4-5-2 15,3 3-3-15,-1 2-6 16,-3 9 3-16,0 8 3 16,-4 8 1-16,-3 10 0 0,3 1-4 15,2 0-7-15,2 1 13 16,0 16 0-16,-2-1-2 15,0 2-7-15,-4 5 4 16,-5-3 5-16,0 3 0 16,0 2 2-16,0-3 1 15,-7 0-1-15,-7 0 0 16,1-3 0-16,2-2 2 16,0-6-4-16,2 1 5 15,5-5-5-15,-4-1 0 16,6 0 0-16,0-2-4 15,2 2-2-15,0 4-2 16,0 2 0-16,2 1 8 0,10 4 3 16,1-3-3-16,0-2 0 15,5-4 0-15,2-4 0 16,2-4-9-16,5 0-40 16,4-4-51-16,-2-16-13 15,0-4-53-15,-11 3-13 16,-7-6-113-16</inkml:trace>
  <inkml:trace contextRef="#ctx0" brushRef="#br0" timeOffset="70185.16">16052 5907 663 0,'0'0'112'0,"0"0"14"0,0 0-26 0,0 0-56 0,0 0-13 16,0 127 8-16,3-95-4 15,1 4-1-15,-1-2 8 16,4-4-11-16,1-8-16 16,3-6-14-16,3-6 3 15,1-8-8-15,5-2-10 16,3-5-9-16,2-20 2 15,1-5 11-15,-4-3 5 16,-1 3-3-16,-6 6 4 0,-6 2 0 16,-4 4 1-16,-1 0-13 15,-4-1-5-15,0-1-27 16,2 3-23-16,-2 5-22 16,2 4-25-16,-2 7-17 15,0 1-37-15,0 0-88 16</inkml:trace>
  <inkml:trace contextRef="#ctx0" brushRef="#br0" timeOffset="70420.47">16347 5955 75 0,'0'0'553'0,"0"0"-439"15,0 0 22-15,0 0-37 16,-12 112-47-16,12-86-37 16,0 0-3-16,0-1-12 15,0-8 2-15,0-5 0 16,0-7-2-16,0-3-35 16,0-2-59-16,2 0-95 15,8-13-93-15</inkml:trace>
  <inkml:trace contextRef="#ctx0" brushRef="#br0" timeOffset="70877.42">16567 5893 478 0,'0'0'140'16,"0"0"-51"-16,0 0 44 16,0 0-79-16,0 0-40 15,0 0 3-15,-62 64-6 16,58-37-6-16,4-4-1 16,0 4-2-16,0-7-2 0,0-1 0 15,0-2-7-15,11-7-5 16,5 0-10-16,3-3-19 15,1-1 14-15,5 3-11 16,-3 1 9-16,0 7-12 16,-1 0 18-16,-8 10 22 15,-4 0 1-15,-7-1 24 16,-2 2 15-16,0-2 0 16,-5-6-3-16,-16 3-20 15,-4-8-16-15,-4-2-18 16,0-5-18-16,0-5 18 15,4-3 8-15,10 0-11 16,3-10-13-16,8-12-24 0,4-8-53 16,0 0-132-16</inkml:trace>
  <inkml:trace contextRef="#ctx0" brushRef="#br0" timeOffset="71231.9">16823 5917 397 0,'0'0'228'0,"0"0"-166"0,0 0 47 0,0 0-50 15,0 0-40 1,0 0 7-16,-71 93 5 0,67-65-2 15,4 0 18-15,0 2 0 16,0-3-8-16,2 0-15 16,13-7-7-16,4-8-16 15,1-8-1-15,4-4-8 16,-2 0 6-16,3-22 2 16,-2-6 2-16,-8-8 2 15,-1 0-4-15,-6-3-4 16,-8 2-21-16,0-2-16 15,0 9-52-15,-18 4-40 16,-9 6-29-16,-8 10-140 0</inkml:trace>
  <inkml:trace contextRef="#ctx0" brushRef="#br0" timeOffset="71446.38">16337 5825 492 0,'0'0'249'15,"0"0"-164"-15,0 0 30 16,0 0-50-16,0 0-65 0,0 0-19 16,-8 14-59-1,8 0-164-15,0 0-233 0</inkml:trace>
  <inkml:trace contextRef="#ctx0" brushRef="#br0" timeOffset="73673.2">12117 6686 261 0,'0'0'186'0,"0"0"-99"0,0 0 17 0,0 0 3 0,0 0-43 15,0 0-25-15,0 0-7 16,0 5-5-16,0-1-7 15,0-2 3-15,0 0 5 16,0 6 10-16,0 2 2 16,0 4-8-16,0 11-6 15,-4 1-9-15,-2 9-11 0,-3 7-3 16,3-3-3-16,0 3 4 16,2-4-2-16,2-2-2 15,0-3 2-15,2-8 6 16,0-3-6-16,0-6 0 15,0-4-4-15,0-6 2 16,0-3-12-16,0-3-25 16,0 0-18-16,0-3-8 15,0-19 17-15,0-7 8 16,2-6-24-16,-2-1-59 16,0 6-28-16,0 4-82 15</inkml:trace>
  <inkml:trace contextRef="#ctx0" brushRef="#br0" timeOffset="74349.13">11993 6728 594 0,'0'0'100'0,"0"0"-21"0,0 0 13 15,0 0-51-15,0 0-35 16,0 0-6-16,14 1-18 16,-6-1 18-16,1-1 8 15,5-10 9-15,-3-4 12 16,3-3 3-16,-4-3-6 0,-1 3-14 15,1 1-8-15,-2 2 0 16,1 5-4-16,-3 2 0 16,2 4 0-16,-4 2 0 15,0 2 1-15,-4 0-1 16,3 0 1-16,-3 0 3 16,0 0 9-16,0 0 3 15,0 0-10-15,4 0-6 16,0 0 0-16,4 6 1 15,0-2 1-15,-1 2-1 16,1-2-1-16,0 2 2 16,0 1-1-16,-1 2 0 15,-1 3-1-15,-1 2 0 0,2 2 0 16,-3 0 4-16,3-2-4 16,-1-6-5-16,-1-3-32 15,-1-4-11-15,-4-1-11 16,0 0-107-16,0-14-80 15,0-11-219-15</inkml:trace>
  <inkml:trace contextRef="#ctx0" brushRef="#br0" timeOffset="75117.75">12730 6651 474 0,'0'0'70'0,"0"0"-8"0,0 0 38 16,0 0-45-16,0 0-37 15,0 0 14-15,-39-16 11 16,28 16-5-16,-5 10-2 16,-2 11-5-16,0 4-13 15,-2 7-9-15,2 1 7 16,5 3 9-16,0 4 14 15,6 0-14-15,3 4-5 16,2 0-1-16,2-1-5 16,0-2-6-16,0-7 0 15,15-2-2-15,3-6-6 0,4-5 4 16,2-7 1-16,3-10-4 16,-2-4 1-16,0 0-4 15,-4-11 0-15,-3-11-3 16,0-7-1-16,-2-6-21 15,-5 4-22-15,-2 0-11 16,-5 3-22-16,-1 1-28 16,-3 6-119-16,0 4-232 15</inkml:trace>
  <inkml:trace contextRef="#ctx0" brushRef="#br0" timeOffset="75513.85">12873 6816 396 0,'0'0'248'0,"0"0"-165"0,0 0 47 15,0 0-27-15,0 0-44 16,0 0-27-16,0 47-9 15,0-22-2-15,0 0-2 16,0 6-3-16,0-3 5 16,9-1-6-16,3-8 5 0,-2-5-11 15,-1-4-9 1,1-5-2-16,3-5 1 0,3 0-2 16,1-3 2-16,3-13 1 15,-2-6 0-15,0 0 2 16,-5 1 0-16,-6 4-1 15,0 3-1-15,-5 2-7 16,0 2-19-16,-2-2-38 16,0 0-37-16,0-1-72 15,-4 1-68-15,-6 5-97 16</inkml:trace>
  <inkml:trace contextRef="#ctx0" brushRef="#br0" timeOffset="75918.92">13225 6763 325 0,'0'0'305'0,"0"0"-243"15,0 0 34-15,0 0 12 16,0 0-63-16,0 0-13 15,-67 29-26-15,59-18-2 16,8 2-4-16,0-1-6 16,0-2 0-16,0-1-8 15,15 0 6-15,1-2-4 0,2 3 2 16,-1 1 5-16,-1 5 5 16,-3 1 0-16,-2 4 3 15,-3 1 0-15,-8 2 8 16,0-4 12-16,0-2 0 15,0-2 2-15,-10-4 4 16,-7-1-4-16,-2-6-8 16,4-5-9-16,-1 0-8 15,3 0-3-15,4-5-16 16,0-9-35-16,7-11-32 16,0-3-102-16,2 1-82 15</inkml:trace>
  <inkml:trace contextRef="#ctx0" brushRef="#br0" timeOffset="76732.98">13493 6489 456 0,'0'0'79'0,"0"0"13"0,0 0 35 0,0 0-69 16,0 0-34-16,0 0 3 15,-7 124 19-15,5-78 2 16,0 8 15-16,0 2-1 16,2 0-27-16,0-1-14 15,0-9-11-15,0-11-8 16,0-8-2-16,6-12-13 16,-2-7-26-16,1-5-38 15,-5-3 14-15,0 0 1 0,0 0 4 16,0-8 0-16,-5-8-14 15,-5 0-4-15,0-2 54 16,6 2 22-16,2-2 0 16,2 2 7-16,0 2 22 15,0 0 6-15,6 3 8 16,6 3-4-16,-1 1-13 16,2 5-13-16,5-2 4 15,0 4-5-15,4 0-3 16,0 0-9-16,5 0-1 15,0-3 1-15,4-2 0 16,0-1-10-16,-4-3-2 16,-4 3-3-16,-6 0 4 15,-9 5 4-15,0-2 6 0,-8 3 1 16,0 0 6 0,0 0 35-16,0 0 10 0,-2 0-11 15,-14 0-15-15,1 12-5 16,-4 1 5-16,1 2 6 15,3 5-5-15,1 3-9 16,5 0 6-16,5 2-5 16,4-3-8-16,0-2-7 15,0-1-1-15,15-4-2 16,10-7 8-16,2-6-5 16,2-2-1-16,2-8-2 15,-2-16-2-15,-4-5 2 16,-8-4-5-16,-7-3-13 0,-6 3-15 15,-4 1-37-15,-2 9-1 16,-23 6-84-16,-8 10-166 16</inkml:trace>
  <inkml:trace contextRef="#ctx0" brushRef="#br0" timeOffset="77945.73">14498 6880 314 0,'0'0'133'0,"0"0"-89"0,0 0 20 16,0 0-36-16,0 0-12 15,0 0 24-15,0 0 30 16,-23-21 7-16,15 21-24 16,-6 0-9-16,1 0-18 15,-3 8-16-15,3 7 0 0,-1 1 3 16,1 2 4 0,2 4 8-16,4 1-16 0,2 2 0 15,5-1-5-15,0-2-2 16,8-1-2-16,13-2 1 15,2 0-2-15,2-10 2 16,-3-5 3-16,-5-4-3 16,2 0 3-16,-4-13 4 15,3-19-7-15,-5-9-1 16,-1-5 11-16,-4-9-1 16,-3-1 17-16,-5 1 7 15,0 2-22-15,0 7 2 0,-9 11-2 16,-3 8-12-1,1 7 4-15,3 8-4 0,0 4 2 16,2 4-3-16,4 4 1 16,2 0-7-16,0 0-13 15,0 8-21-15,0 12 10 16,0 4-18-16,0 7-13 16,6 1-44-16,2 1-85 15,0 2-83-15</inkml:trace>
  <inkml:trace contextRef="#ctx0" brushRef="#br0" timeOffset="78412.8">14774 6807 270 0,'0'0'368'0,"0"0"-344"0,0 0 33 0,0 0 74 0,0 0-66 16,0 0-40-16,-83 12-4 15,73 9-10-15,-2 5-8 16,7 2-3-16,3 6 0 16,2-1 4-16,0 3-4 0,0-5 1 15,23-3-2 1,2-7-4-16,0-10-7 15,4-11-10-15,-2 0-25 16,-6 0-7-16,-3-16-7 0,-9-7 2 16,-9-2-19-16,0 0-8 15,-3 0-33-15,-21 5 62 16,-1 4 57-16,-4 10 0 16,2 4 51-16,3 2 38 15,4 0-14-15,4 0-10 16,7 0-18-16,3 4-15 15,6-4-23-15,0 0-9 16,2 0-16-16,16 0 7 16,-1 0 6-16,4-6-6 15,-4-2-12-15,4-2-9 16,-3 3-9-16,-1-2-26 16,-1-1-140-16</inkml:trace>
  <inkml:trace contextRef="#ctx0" brushRef="#br0" timeOffset="79013.45">15425 6842 454 0,'0'0'114'0,"0"0"-54"0,0 0 62 0,0 0-37 16,0 0-30-16,0 0-10 15,-63-4 12-15,45 4 17 16,-5 12-22-16,2 7-24 16,3 4-11-16,5-4-12 15,6 0 5-15,7 1-5 16,0-3-5-16,0 4-1 16,9-5 1-16,8 0 0 15,6-6-2-15,-1-4 2 16,1-6 0-16,-2 0-5 0,4-4-10 15,-5-19-8-15,2-6-25 16,-6-5-27-16,-3-1-11 16,-1 4-48-16,-6 5-29 15,-4 8-45-15,-2 5-124 16</inkml:trace>
  <inkml:trace contextRef="#ctx0" brushRef="#br0" timeOffset="79110.97">15425 6842 507 0</inkml:trace>
  <inkml:trace contextRef="#ctx0" brushRef="#br0" timeOffset="79501.17">15425 6842 507 0,'118'25'165'0,"-112"2"-75"0,1 5 45 0,-1 5-64 0,4 4-38 0,-2 4-3 0,-1 0 9 15,-1 2-4-15,-3-3 4 16,-3-7-20-16,0-1-4 15,0-8-6-15,0-11-7 16,0-7-1-16,0-8-1 16,0-2-10-16,0 0-9 15,0-10 8-15,-9-18 9 16,0-8-1-16,-2-13 0 16,4-5-5-16,5-4-15 15,2 2 9-15,0 4 7 0,0 6 4 16,0 4 3-1,0 1 0-15,9 8 0 0,4 5-2 16,3 9 1-16,-2 9-9 16,1 10-10-16,1 0 6 15,-3 7 5-15,1 17 9 16,-6 5 3-16,-6 1 4 16,-2 3-3-16,0-5 7 15,0-6-8-15,0-2-1 16,-13-7-2-16,-3-6 0 15,-6-6-19-15,0-1-21 16,-3 0-44-16,1-6-79 16,9-9-22-16,5-3-83 15</inkml:trace>
  <inkml:trace contextRef="#ctx0" brushRef="#br0" timeOffset="79986.23">15828 6722 492 0,'0'0'69'0,"0"0"-21"0,0 0 88 16,0 0-71-16,0 0-31 15,0 0 16-15,-45 9 4 16,27 12-20-16,2 0-12 0,8 6-1 15,3-4-1 1,5 1-12-16,0-4-8 0,0 1 0 16,15-5-6-16,6-4-4 15,-1-5-9-15,0-4-12 16,2-3-8-16,-4 0-20 16,0 0-21-16,-7-15-47 15,-4 0 19-15,-5-1-14 16,-2 3 25-16,0 2-33 15,-6 5 39-15,-13 2 91 16,0 0 25-16,-1 2 2 16,1-4-19-16,2 0-4 15,3 0-4-15,8 1 25 16,-1 1 9-16,5 4 4 0,2 0 24 16,0 0 24-16,0 0-22 15,0 0-25-15,13 0-13 16,7 3-9-16,1-3-13 15,-4 0-4-15,1 0-10 16,-3 0-45-16,1-3-49 16,-3 1-70-16</inkml:trace>
  <inkml:trace contextRef="#ctx0" brushRef="#br0" timeOffset="80346.45">16008 6840 527 0,'0'0'241'0,"0"0"-188"0,0 0 61 16,0 114-6-16,0-76-69 15,0-2-15-15,9 0 6 16,2-8 0-16,-2-10-10 16,-2-6-1-16,-3-7-10 15,-2-5-9-15,-2 0-8 16,2-5 8-16,3-20 0 15,0-16 5-15,2-5 3 16,1-1-1-16,1 7-5 16,3 9-2-16,-4 5 2 15,1 6-2-15,0 3 0 16,-2 4 0-16,6 3-8 0,-1 6-1 16,5 4-8-16,3 0-1 15,-2 0-9-15,2 0-23 16,-4 9-24-16,-3-1-24 15,-2 1-40-15,-4-3-25 16,0-4-81-16</inkml:trace>
  <inkml:trace contextRef="#ctx0" brushRef="#br0" timeOffset="80687.43">16331 6817 351 0,'0'0'198'0,"0"0"-124"15,0 0 37-15,0 0-19 16,0 0-32-16,0 0-3 16,-62 92-5-16,47-61-2 15,3-1-16-15,5-3-13 16,7-6-15-16,0-7-6 16,0-4-2-16,5-8-26 15,11-2-8-15,-1 0-2 16,3-12 23-16,2-4 9 15,0 0-11-15,-2 6 6 16,-1 6 7-16,-1 2 2 16,2 2 2-16,-2 0 0 15,-3 0 3-15,-2 6-1 16,-2-2-4-16,-5-1 0 16,1-3-50-16,4 0-117 0,0-11-43 15,6-9 43 1,5-6-157-16</inkml:trace>
  <inkml:trace contextRef="#ctx0" brushRef="#br0" timeOffset="81202.73">16621 6840 187 0,'0'0'172'15,"0"0"-18"-15,0 0 7 16,0 0-46-16,0 0-30 16,0 0-32-16,-91 33-9 15,75-16-9-15,5-1-14 0,11 0 4 16,0-4-20-1,0 2-5-15,0-3-3 0,15-3-7 16,8 1-14-16,1-3 2 16,3 2 1-16,0 2 1 15,-3 4 10-15,-4 4 5 16,-4 3 5-16,-5 4 0 16,-2 3 7-16,-3 2 2 15,-6 1 8-15,0-6 1 16,0-2 2-16,0-7-4 15,-4-3-12-15,-11-4 2 16,-1-4-1-16,-2-2-4 16,0-3 2-16,1 0 1 15,1 0 3-15,1-14-2 16,5-11-2-16,8-5 2 0,2-3 4 16,0-8 3-1,14 0 22-15,7-4-11 0,6 1-9 16,7 0-4-16,-3 4-1 15,0 3-6-15,-8 10-2 16,-7 6 3-16,-6 12-3 16,-3 2-1-1,-5 7-4-15,0 0-7 0,-2 0-15 16,2 14-18-16,-2 7-20 16,0 2-19-16,0 2-30 15,0-1-2-15,0-2 4 16,0-4-41-16,0-2 19 0,0-4-89 15</inkml:trace>
  <inkml:trace contextRef="#ctx0" brushRef="#br0" timeOffset="81707.5">16777 6970 22 0,'0'0'178'0,"0"0"-127"0,0 0 24 0,0 0 23 15,0 0 0-15,0 0 3 16,-16-78 29-16,12 78-8 15,2 0-12-15,2 0-23 16,0 0-33-16,0 4-32 16,10 4-19-16,17-2 1 15,7-3 3-15,2-3-1 16,2 0-5-16,-1 0 2 0,-3-9-1 16,-1-5-3-1,-4 2 1-15,-4-3 0 0,-5 2-10 16,-7-1-3-16,-4 3-7 15,-5 2 4-15,-4 0-22 16,0 4-1-16,0-1-2 16,0 3-8-16,-9 2-23 15,-1-2 21-15,-2 2 39 16,1 1 12-16,0 0 9 16,-1 0 29-16,4 0 22 15,-1 5-9-15,0 13 5 0,4 3-4 16,5 1-21-1,0 0-6-15,0-4-16 0,0-2 1 16,10-6-6-16,1-7 3 16,-1 0-5-16,0-3 4 15,1 0-3-15,2-16-3 16,3-8-8-16,-1-8-13 16,-1-6-27-16,-3-3-20 15,-7-3-11-15,-4 2-44 16,0 0-45-16,-27 8 2 15,-8 7-45-15</inkml:trace>
  <inkml:trace contextRef="#ctx0" brushRef="#br0" timeOffset="81914.64">16630 6507 166 0,'0'0'507'0,"0"0"-375"0,0 0-16 0,0 0-6 15,0 0-59-15,0 0-15 16,91-9 7-16,-45 2-23 16,2 1-13-16,-8 0-7 15,-9 2-10-15,-11 4-63 16,-11 0-148-16,-9 0-261 16</inkml:trace>
  <inkml:trace contextRef="#ctx0" brushRef="#br0" timeOffset="84246.43">17902 4532 264 0,'0'0'99'0,"0"0"-43"0,0 0 5 0,0 0-6 16,0 0-23-16,0 0 11 0,0 0 21 15,22 94 6-15,-20-70-2 16,1 2-3-16,-3 2-17 16,2 2-16-16,-2 0-2 15,2 3 0-15,2-2 4 16,-1 4-9-16,0 3 8 15,-1 0-8-15,0 7-4 16,0-4-10-16,0 3 3 16,0 2-6-16,0 2 4 15,3 0 4-15,-1-2-3 16,-2 7 3-16,0-3 4 0,2 1-6 16,-4 2-3-1,4 1-3-15,0 2-3 16,3 2-3-16,1-4 6 0,0-4-4 15,-4-1-2-15,3-5 1 16,-3 2 1-16,0-4 1 16,-2 0-1-16,0 2 4 15,1 7-7-15,-3 5 2 16,0 4 1-16,0 2-3 16,0-2 5-16,0 1-2 15,0-7-4-15,0-2 0 16,0-6-2-16,0 0 4 0,0 0-2 15,0 0 0 1,0 2 1-16,0-1-5 0,0-3 8 16,0-1-4-1,0-1 2-15,0 1-2 0,0 1 1 16,-5 2-1-16,1 3 0 16,-2 1 0-16,-1 1 0 15,0-1 0-15,0-6 0 16,3 0 4-16,0-4-4 15,1-5-2-15,1 1 2 16,2-2 0-16,0 0 0 16,-4 5 0-16,0 2 0 15,-6 5 0-15,3 1 0 16,1-5 2-16,0-6-2 16,3-4 0-16,0-2-1 15,1-2 2-15,0 2-2 0,0 2 2 16,2 1-2-16,-2-1 2 15,2 1-1 1,-3 0 0-16,3 2-1 0,0 0 0 16,-2 3 1-16,2-2-1 15,-4 0 1-15,0 2 0 16,-1-1 0-16,0-1 0 16,1 1-2-16,-1 0 3 15,1-3-2-15,0-2 0 16,2-2 1-16,-3 2-2 15,3 2 0-15,2 0 4 0,-3 4-2 16,1-1 1-16,0 1-1 16,0-5-4-16,2 0 4 15,0 1 0-15,0-4-6 16,0 0 4-16,0 3 2 16,0-4-3-16,0 3 1 15,0 2 2-15,0 0-3 16,0 2 7-16,0 0-5 15,2 2 1-15,5 4-5 16,2-5 2-16,-3-1-15 16,1-2 17-16,-3 0-3 15,1-4 3-15,2 4 1 16,-1-1-1-16,1 1 1 0,2-1 0 16,-2 0 0-16,1-1 0 15,-1 0-2-15,-1-2-7 16,0 2 7-16,-4-2-2 15,0 1 3-15,-2-4 1 16,0-2 1-16,2 0-1 16,3-1 0-16,-3 1-1 15,-2 3-2-15,0 0 3 16,0-2-2-16,0-1 1 16,0 0-2-16,0-3 2 15,0 0 1-15,0 1-5 16,0-2 3-16,0 3-4 0,0-2 4 15,0 2 2-15,0 0-1 16,0 0 1-16,0-2 0 16,0 5-2-16,0-3 2 15,0 2 0-15,0-1-1 16,0 1-10-16,0 1 9 16,0 1 2-16,0 0 0 15,0-2 3-15,0 1-3 16,0-4 1-16,0 1-1 15,0 0-3-15,0 0 2 16,0 0 1-16,0 1 0 16,0-1 0-16,0-1-1 15,0-1 1-15,0 0 3 0,0 1-3 16,0-4 0 0,2-2 2-16,2 1-2 0,-2-5 0 15,3-2-4 1,2-1-10-16,-3-2-15 0,3 1-6 15,-1-3-38-15,-1-3-35 16,0 0-24-16,-3-3-96 16,-2 0-169-16</inkml:trace>
  <inkml:trace contextRef="#ctx0" brushRef="#br0" timeOffset="85564.43">18874 4382 203 0,'0'0'129'0,"0"0"-90"0,0 0 32 15,0 0 29-15,0 0-33 16,0 0-20-16,2-19 24 16,0 19 32-16,2 4-34 15,-2 13-6-15,5 4 17 16,0 10-16-16,-2 9-17 16,-1 6-10-16,0 10-13 15,1 6-13-15,-3 7 0 16,2 0-1-16,1-5-1 0,-2-5-4 15,-1-12 0-15,2-10 0 16,-2-11-3-16,0-9-2 16,0-11-1-16,-2-6-7 15,3 0-20-15,-1 0-26 16,-2-25-22-16,4-17-46 16,-2-15-6-16,0-5-127 15,2 2-184-15</inkml:trace>
  <inkml:trace contextRef="#ctx0" brushRef="#br0" timeOffset="86146.1">18889 4395 378 0,'0'0'196'0,"0"0"-182"16,0 0 40-16,0 0 37 16,0 0-51-16,0 0-16 15,31-114 8-15,-21 100-1 16,-2 4-2-16,-1 1-6 16,-3 3-9-16,2 3-4 15,4-2-6-15,3 2-2 16,12-1-2-16,6 4 1 15,4 0 3-15,3 0-3 0,-2 19 1 16,-4 4 2 0,-9 4 1-16,-7 5 5 0,-9 1 0 15,-7-1 8-15,0 3 4 16,-4-4-9-16,-19 2 3 16,-4-2-5-16,-4-2-8 15,0-5-3-15,0-6-4 16,4-6 4-16,10-4-17 15,6-5 7-15,5 2-1 16,6-1-16-16,0 2-2 16,6 6 11-16,11 4 18 15,6 6 7-15,-4 3 25 0,4 4 31 16,-1 3-5-16,-2 1-12 16,-2-3-6-16,2-5-8 15,0-3-13-15,0-3-3 16,0-6-7-16,-5-5-4 15,2 1 3-15,-7-7-4 16,-1-2-4-16,1 0-4 16,-4 0-12-16,3-4-28 15,0-14-29-15,2-7-95 16,-2 2-87-16,-5 2-200 16</inkml:trace>
  <inkml:trace contextRef="#ctx0" brushRef="#br0" timeOffset="86465.9">19489 4529 502 0,'0'0'207'0,"0"0"-104"16,0 0 38-16,0 0-23 15,0 0-39-15,0 0-19 16,0 88-13-16,0-45-12 16,0 0-6-16,0-6-12 15,0-5-8-15,0-7-6 16,0-8-3-16,4-4-4 0,0-4-22 16,3-7-19-16,4-2-43 15,2 0-77 1,4-14 25-16,0-13-27 0,-5-6-22 15,-4 1 2-15</inkml:trace>
  <inkml:trace contextRef="#ctx0" brushRef="#br0" timeOffset="86909.4">19700 4498 480 0,'0'0'164'0,"0"0"-20"16,0 0-17-16,0 0-30 15,0 0-27-15,0 0-16 16,-4 25-7-16,-6-10-14 16,2-1-11-16,-1 1-7 15,5 4-6-15,-4-3-8 16,6-1 0-16,2 2-1 15,0-3-5-15,0-1-3 16,2-1-13-16,12 1-1 16,4-5 0-16,2 1-3 15,3-2 4-15,0 5 8 16,4 0 5-16,-2 5 8 0,0 0 0 16,-5 3 1-1,-7-4 4-15,-4 0 5 0,-7-2 8 16,-2 0 0-16,0 1-1 15,-2-5 0-15,-18-1-7 16,-9 0 1-16,-2-5-11 16,-2-4-1-16,1 0-2 15,3 0-13-15,5-6-32 16,10-12-120-16,7-2-98 16,7-3-125-16</inkml:trace>
  <inkml:trace contextRef="#ctx0" brushRef="#br0" timeOffset="87313.58">20125 4550 170 0,'0'0'457'0,"0"0"-392"0,0 0 28 15,0 0 33-15,0 0-64 16,0 0-20-16,-21 4 0 16,9 9-11-16,-5 10 6 15,-4 1 3-15,-1 4-6 0,0 3-1 16,4 3-9-16,5 1-6 16,3 3-1-16,8-2-13 15,2 2-4-15,0-7 0 16,4-7-4-16,17-8 4 15,1-9-8-15,5-7 0 16,2 0 5-16,2-5 0 16,3-19-2-16,-1-11-6 15,-4-1-8-15,-2 1-15 16,-8 2-22-16,-7 7-28 16,-3 5-5-16,-7 7-16 15,-2 5-62-15,0 1-62 16</inkml:trace>
  <inkml:trace contextRef="#ctx0" brushRef="#br0" timeOffset="87687.13">20538 4552 308 0,'0'0'244'0,"0"0"-136"15,0 0 27-15,0 0-47 16,0 0-31-16,0 0 17 16,-31-24 1-16,8 24-29 15,-4 11-9-15,3 10-4 0,0 1-3 16,1 6-9-16,7 4-8 16,6-1-7-16,5 5 2 15,5-3-7-15,0-1 1 16,9-3-2-16,13-8 2 15,3-7-4-15,2-5-3 16,-1-9-4-16,5 0-4 16,-2-13-11-16,0-17 4 15,-2-4-1-15,-5-4-8 16,-6-6-14-16,-2 2-31 16,-10 5-14-16,0 4-35 15,-2 9-80-15,-2 6-5 16,2 4-146-16</inkml:trace>
  <inkml:trace contextRef="#ctx0" brushRef="#br0" timeOffset="88096.61">20792 4395 509 0,'0'0'255'16,"0"0"-137"-16,0 0 21 15,0 0-44-15,0 0-67 16,0 0-19-16,-42 53-5 16,37-42 1-16,5 6-5 0,0-4-1 15,0 4-9 1,9 0-10-16,14 2-5 0,-2-5 2 16,6 2 7-16,-2-4 0 15,2 4 4-15,-1 1 7 16,-4 2 3-16,-2 1 2 15,-1 2 1-15,-11 3 18 16,-3 0 32-16,-5 0-3 16,0-4-2-16,-5-1-9 15,-13-3-18-15,-6-4-6 16,-5-3-7-16,0-6-4 16,-2-4 4-16,0 0-6 15,4 0-1-15,2-6-9 0,1-10-13 16,4-6-25-1,0-11-67-15,4-2-124 0,5-5-178 16</inkml:trace>
  <inkml:trace contextRef="#ctx0" brushRef="#br0" timeOffset="88413.09">19578 4263 729 0,'0'0'145'0,"0"0"-137"0,0 0-7 0,0 0-1 16,0 0-90-16,0 0-88 16,4 12-340-16</inkml:trace>
  <inkml:trace contextRef="#ctx0" brushRef="#br0" timeOffset="93733.59">6296 10217 207 0,'0'0'155'0,"0"0"-154"0,0 0 37 16,0 0 27-16,0 0-51 15,0 0-8-15,0 0 17 16,7-2 13-16,-5 2-4 16,-2 0-5-16,2 0 4 15,-2 0 7-15,0 0 10 16,3-3-17-16,-1-5-22 16,2 0 1-16,0-4-5 15,3 3-1-15,2 2-3 16,0-1 3-16,2 4-4 15,-2 2 15-15,2 2 1 16,-2 0 10-16,5 0-3 16,-1 18-15-16,-2 0 2 0,2 7-5 15,-2 3-3 1,-1 4 4-16,-8 4 4 0,-2 4 11 16,0 4-2-16,0 2-5 15,-10-2-1-15,-3-4-8 16,-3-8 1-16,1-3 1 15,2-9-4-15,-1-7-1 16,1-6-4-16,-1-7 2 16,2 0-5-16,-2-4-22 15,3-17 5-15,4-1-1 16,1-1-15-16,4 6 7 16,2 7 17-16,-3 6 9 0,3 3 3 15,0 1 4 1,0 0-1-16,0 0 4 0,0 0 2 15,0 0-1-15,0 0 21 16,7 0 15-16,4 7-12 16,7 4 1-1,1 0 9-15,6 1-7 0,2-2-1 16,-2-2 1-16,-2-4-19 16,0 1-6-16,-3-5-4 15,-4 0-4-15,-5 0 0 16,0 0-3-16,-7 0-3 15,-4 0-10-15,0-5-29 16,0-3-44-16,0-6-32 16,-10-1-185-16</inkml:trace>
  <inkml:trace contextRef="#ctx0" brushRef="#br0" timeOffset="94479.95">6443 10006 311 0,'0'0'86'0,"0"0"-60"0,0 0-26 0,0 0 116 15,0 0-54-15,0 0-25 16,-82-43 57-16,68 39 3 16,-1 4-38-16,-1 0-19 15,1 0-2-15,-1 0 10 16,1 0-3-16,1 7-2 16,1 3-24-16,-1 0-6 15,1 5-8-15,-3 4 0 16,3 5 2-16,-1 2-6 15,1 0 2-15,2 6-1 16,4 7 2-16,0 2 0 16,5 8-2-16,2-1-1 15,0 0 0-15,0 2-1 16,0 0 1-16,0-4-1 0,14-2 0 16,3 0 0-16,6-2-1 15,2 1 0-15,6-3 1 16,2-8-4-16,-2-2 4 15,5-5-4-15,-3-6 4 16,-4-3-2-16,0-4 0 16,-6-2-3-16,-2-8-4 15,4-2-6-15,0 0-9 16,2-7 16-16,0-16-1 16,-1-6-2-16,-2-6 1 15,-4 1 7-15,-3 0 2 16,-9 4 1-16,-6-4 1 0,-2-1 2 15,0-6 1-15,0-6 3 16,0-5-4-16,0-6 8 16,-10 4-3-16,-7-3 3 15,-7 6-2-15,-7-4-2 16,-3 5-2-16,1 5-5 16,0 4 1-16,1 7-1 15,3 10-1-15,3 8-1 16,1 3-23-16,-2 10-5 15,1 3-41-15,-1 0-75 16,0 0-172-16</inkml:trace>
  <inkml:trace contextRef="#ctx0" brushRef="#br0" timeOffset="100340.71">5799 9607 44 0,'0'0'13'0,"0"0"30"0,0 0-39 0,0 0-4 16,0 0-15-16,0 0 15 16,0 0 3-16,0 8 17 15,0-5 16-15,0-2 5 16,0-1 1-16,0 2-12 16,0-2-12-16,0 3-12 15,0-3-6-15,0 0-2 16,0 1 2-16,0-1 3 15,0 1 0-15,0-1 3 16,0 0 3-16,0 0-4 16,0 0-2-16,0 0-3 0,0 0 1 15,0 0 3 1,0 0-1-16,0 0 4 0,2 0 11 16,-2 0 14-1,0 0 15-15,2 0 2 0,-2 0-22 16,3 0 1-16,-1 0-8 15,1 0 0-15,-1 0-1 16,-2 0 0-16,2 0 6 16,-2 0 9-16,0 0 28 15,0 0-5-15,0 0-14 16,2 0-17-16,-2 0-18 16,2 0-8-16,0 0-5 0,-2 0 5 15,3 0 9 1,-1-7 4-16,-2 1 17 0,2 0 20 15,0 0-4 1,-2 0-17-16,2-4-4 0,-2 0-15 16,0 0-10-16,2-4 4 15,1 0-7-15,0 2 7 16,-1-2-3-16,0 4 1 16,-2-1 4-16,0 0 16 15,0-1-3-15,0-2 0 16,0-4-17-16,0 1-1 15,0-1 3-15,0-1-5 16,0 2 2-16,0 3-1 16,2 2 1-16,0 4 0 15,-2 2 2-15,2 2 0 0,-2 0 3 16,0-2-2 0,0-4-2-16,0-3-2 0,3-2 0 15,-1-1-2-15,-2 0 2 16,2 2 4-16,-2 0-4 15,0 1 0-15,0 2-1 16,2-1 1-16,-2 2 3 16,2-5-3-16,0 2-1 15,-2-1 1-15,0-3-1 16,0 3 1-16,0 3 1 16,0 0 0-16,0 2 1 15,0 0-1-15,0 2-1 0,0-4-1 16,0 1-1-16,0 1 4 15,0-1 0-15,0-3-2 16,0 1 1-16,0 0-2 16,0 0 0-16,0-2-1 15,0 6 2-15,0-1-4 16,0 7 4-16,0-3-1 16,0 4 5-16,0-2-7 15,0 1 3-15,0 1 0 16,0-6 0-16,3-1-1 15,-3-2 1-15,3-1 0 16,-3 3 0-16,2-1 2 16,-2 1-6-16,0 4 4 0,0-2 0 15,0 0 0 1,0 0 0-16,2-4 0 0,0 0 0 16,2 0-2-1,-1-2 1-15,-1 4 1 0,0 3 1 16,0 2 0-16,-2 3-2 15,0 0 0-15,0 0-3 16,0 0 4-16,0 0-2 16,0 0 0-16,0 0 2 15,0-2-1-15,0 2 3 16,0 0-4-16,0 0 2 16,0 0-2-16,2 0 2 15,-2 0 0-15,0 0-2 16,0 0 3-16,0 0-1 0,0 0 2 15,0 0-1-15,2 0-1 16,3 0 2-16,0 0-1 16,-1 0 1-16,5 0-4 15,0 0 1-15,0 0 1 16,2 0 5-16,2 5-1 16,1-3-3-16,-1 4 3 15,1-1-2-15,-4-4-1 16,1 4 0-16,-1-3-1 15,-1 0 0-15,1 2 2 16,0-2 2-16,1 0 0 0,-3-2-1 16,4 0 3-1,-3 0-6-15,-5 0 0 0,8 0 0 16,-6 0 0-16,5 0 1 16,0 0 0-16,1 0 0 15,1 0-1-15,0 0 1 16,-2 0 4-16,2 0-2 15,1 0-3-15,-1 0 2 16,1 0-1-16,-1 0-1 16,1 0 0-16,-6 0 0 15,3 0 3-15,-3 0 0 16,0 0 7-16,1 0 2 16,-3 0-5-16,2 0-7 15,1 2 8-15,-5 0-7 0,2 2 1 16,-1-4-2-16,-1 2 1 15,1-2 1-15,0 0 0 16,1 0 1-16,-2 2-2 16,3-2 0-16,0 2 0 15,2-2-1-15,-3 0 0 16,1 0 1-16,-1 0 0 16,4 0-2-16,-1 0 2 15,-1 2-1-15,0 1 0 16,2-3 0-16,-3 0 0 15,5 0 0-15,-4 0 0 16,-1 0 0-16,-1 0 0 16,-4 0 1-16,3 0-1 0,0 0 0 15,-1 0 0 1,1 0 0-16,1 0 0 0,1 0 0 16,0 0 0-16,-1 0-2 15,1 0 2-15,-3 0 0 16,1 0 0-16,-1 0 0 15,-2 0 1-15,3 1-1 16,-2-1 1-16,1 0-2 16,-2 0 2-16,0 0-1 15,0 0 1-15,0 0-1 16,3 0 0-16,-1 0 0 16,4 0 0-16,-4 1 1 0,-4-1-1 15,2 0 1 1,-2 3-2-16,0-3 1 0,2 0 0 15,-2 0 0 1,0 0 0-16,0 0 1 0,2 0-1 16,0 0 0-16,3 0 0 15,-3 0 0-15,2 0-4 16,2 0 2-16,-4 0-2 16,0 0 4-16,-2 0 0 15,0 0 4-15,0 0-5 16,0 0 2-16,4 0-2 15,0 0 2-15,1 0-1 16,-1 0 1-16,-2 0-1 16,0 0 0-16,-2 0 0 15,0 0-2-15,0 0 2 0,0 0-1 16,0 0 1-16,0 0-1 16,0 0-2-16,0 0 3 15,0 0 3-15,0 0 0 16,0 0-3-16,0 0 3 15,0 0-2-15,0 0-1 16,0 0 2-16,0 0-2 16,0 3-4-16,0 8 4 15,0 3 3-15,0 3 0 16,0-4 2-16,0 1-2 16,0 3-3-16,0 0 3 15,0 3-3-15,0 0 0 0,0 0 2 16,0 1 0-1,0-2 1-15,0 2 0 0,0 2 2 16,0 4-2-16,4 3-2 16,-4-3 0-16,2 0 0 15,0-4-1-15,-2 0 0 16,2-5 0-16,-2-2 1 16,0 1 1-16,0-3 0 15,0 7-1-15,0 0 1 16,0-1 1-16,0-1-1 15,0 2 1-15,0-3-2 16,0-1-1-16,0 6 3 16,0-3-3-16,0-2 0 15,0-2 3-15,0-5-6 0,2-2 5 16,-2 0-3-16,2 2 1 16,1 3 0-16,-1 2 0 15,0-2 0-15,-2 0 0 16,2 2 1-16,-2 2 0 15,0 3-1-15,0-4 0 16,2-1 0-16,0-4 0 16,-2-4 0-16,2 0-1 15,-2 0 1-15,3 0 0 16,-3-4 0-16,3 0-1 16,-3-4 0-16,2 0-16 15,-2 0-20-15,0 0-8 16,0 0-16-16,0 0-29 0,0-2-79 15,0-10-145-15</inkml:trace>
  <inkml:trace contextRef="#ctx0" brushRef="#br0" timeOffset="101215.2">6885 8795 365 0,'0'0'123'0,"0"0"-53"0,0 0 45 15,0 0 0-15,0 0-30 16,0 0-8-16,48 2 8 16,-39-2-20-1,0 0-27-15,0 0-15 0,0 0-14 16,0 0-4-16,2 0-5 16,-2 0-4-16,-3 0-24 15,-1 0-29-15,-2 0-37 16,-3-10-73-16,0-1-81 15,0 0-166-15</inkml:trace>
  <inkml:trace contextRef="#ctx0" brushRef="#br0" timeOffset="101442.55">7194 8729 313 0,'0'0'180'16,"0"0"-152"-16,0 0 96 16,0 0-1-16,0 0-62 15,0 0-39-15,49 8-4 16,-41-8-15-16,0 0-3 0,-4 0-11 16,0 0-48-1,1 0-55-15,-3 0-94 0,0 0-272 16</inkml:trace>
  <inkml:trace contextRef="#ctx0" brushRef="#br0" timeOffset="101638.8">7457 8775 288 0,'0'0'287'15,"0"0"-266"-15,0 0 19 16,0 0 68-16,0 0-89 15,0 0-17-15,45 4 0 16,-37-4 6-16,-1 0-8 16,-3 0-7-16,1 0-45 0,-3 0-54 15,-2 2-195-15</inkml:trace>
  <inkml:trace contextRef="#ctx0" brushRef="#br0" timeOffset="101844.27">7762 8776 282 0,'0'0'338'16,"0"0"-317"-16,0 0-2 15,0 0 65-15,0 0-64 16,0 0-13-16,65 31-5 16,-52-29-2-16,3-2-15 0,-6 0-9 15,4 0-29-15,1 0-7 16,1 0-60-16,5 0-41 15,0 0-29-15</inkml:trace>
  <inkml:trace contextRef="#ctx0" brushRef="#br0" timeOffset="102016.47">8038 8788 0 0,'0'0'211'15,"0"0"-97"-15,0 0 15 16,0 0-6-16,0 0-57 16,0 0 8-16,92 9-8 15,-81-7-20-15,2-2 2 16,-2 0-19-16,0 0-9 15,3 0-14-15,-3 0-6 16,0 0-23-16,2 0-34 16,6 0-49-16,0-6-20 15,6 0-60-15,-3-2-20 0</inkml:trace>
  <inkml:trace contextRef="#ctx0" brushRef="#br0" timeOffset="102175.52">8442 8767 255 0,'0'0'225'15,"0"0"-131"-15,0 0 66 16,0 0-35-16,0 0-68 16,0 0-32-16,33 0-12 15,-25 0-13-15,2 0-5 16,-1-2-33-16,5-5-46 16,-1 2-58-16,2 1-88 15,1 2-131-15</inkml:trace>
  <inkml:trace contextRef="#ctx0" brushRef="#br0" timeOffset="102328.26">8714 8732 465 0,'0'0'114'16,"0"0"-66"-16,0 0 47 16,0 0-60-16,0 0-35 15,0 0-11-15,44 5-57 16,-33-5-27-16,-2-2-104 15</inkml:trace>
  <inkml:trace contextRef="#ctx0" brushRef="#br0" timeOffset="102516.14">8943 8691 282 0,'0'0'315'0,"0"0"-312"16,0 0-2-16,0 0 27 15,0 0-28-15,0 0-4 16,69 8 4-16,-54-8 0 16,-1 0-3-16,2 0-19 15,-4 0-96-15,0 0-79 16</inkml:trace>
  <inkml:trace contextRef="#ctx0" brushRef="#br0" timeOffset="102711.72">9273 8713 539 0,'0'0'117'15,"0"0"-108"-15,0 0 14 16,0 0-21-16,0 0-2 16,0 0-34-16,66 5-27 15,-47-8-80-15,5 3-12 16,0 0-74-16</inkml:trace>
  <inkml:trace contextRef="#ctx0" brushRef="#br0" timeOffset="102859.93">9736 8696 239 0,'0'0'189'15,"0"0"-152"-15,0 0 52 16,0 0-22-16,0 0-65 15,0 0-2-15,74-2-16 16,-59-4-32-16,1 0-56 16,-3 2-36-16</inkml:trace>
  <inkml:trace contextRef="#ctx0" brushRef="#br0" timeOffset="103061.6">10112 8676 589 0,'0'0'42'0,"0"0"-10"15,0 0 36-15,0 0-68 16,0 0-21-16,0 0-10 16,50-5-28-16,-42-6-46 15,4 4-10-15,-1 0-66 16</inkml:trace>
  <inkml:trace contextRef="#ctx0" brushRef="#br0" timeOffset="103281.9">10380 8637 262 0,'0'0'160'15,"0"0"-121"-15,0 0 97 16,0 0-67-16,0 0-41 15,0 0 24-15,42 0-4 16,-32 0-21-16,-4 0-10 16,3 0-11-16,-1 0-6 15,4 0-27-15,-1-2-46 16,5-1-57-16,1-3-93 16</inkml:trace>
  <inkml:trace contextRef="#ctx0" brushRef="#br0" timeOffset="103450.65">10617 8626 339 0,'0'0'93'0,"0"0"-30"16,0 0 39-16,0 0-62 15,0 0-13-15,0 0-9 16,97 32-13-16,-86-27 2 16,1-4-7-16,-1-1-23 15,-1 0-60-15,4 0-71 16,-3-7-106-16</inkml:trace>
  <inkml:trace contextRef="#ctx0" brushRef="#br0" timeOffset="107152.65">13451 3917 74 0,'0'0'175'0,"0"0"-142"0,0 0 13 16,0 0 4-16,0 0-15 15,0 0-6-15,0 0 31 16,2 0 7-16,-2 0-22 16,0 0-13-16,0 0 4 15,0 0 1-15,0 0 15 16,2 0 10-16,-2 0-9 15,0 0-8-15,0 0-4 16,0 0 1-16,0 0-11 0,-4 0-17 16,-10 0-8-1,1 0-2-15,-6 0 3 0,0 0-2 16,-6 0-5-16,1 0-1 16,-3 0-1-16,0 0 3 15,0 0-1-15,8 0 0 16,-4 4 0-16,8 1 0 15,3-1 4-15,4 0-4 16,1 0-7-16,0 2 5 16,2-2-2-16,3 2 4 15,2 3 12-15,0 2-7 16,0 3-2-16,0 7 4 0,0-2 1 16,0 6 0-16,-2 0-1 15,0 7-1-15,0 4 3 16,-3 0-7-1,3 5 7-15,-2-1-4 0,-4-2-4 16,4 2-1-16,-4-3 3 16,-1-2-4-16,-1-3 2 15,2-1 1-15,-1-5 1 16,5-5-3-16,-3 2 0 16,2-5 0-16,3-3 0 15,0 0-4-15,2-7-4 16,0-4 6-16,0-1-2 15,0-2-1-15,0 0 1 16,0 4-1-16,2-1 4 16,7-1 2-16,-2 0-1 0,2-3 0 15,1 2 0-15,4 0 0 16,3 0 0-16,10 0 1 16,5-2 3-16,-1 0-1 15,7 0-3-15,-4 0 0 16,-1 0-1-16,-2 0 2 15,-8-2 0-15,-8 0-1 16,-4 0-3-16,-6 0-13 16,-5-2-9-16,0-4-21 15,0-8-47-15,0-6-60 16,-16-4-134-16</inkml:trace>
  <inkml:trace contextRef="#ctx0" brushRef="#br0" timeOffset="107389.02">13163 4371 556 0,'0'0'224'0,"0"0"-183"0,0 0 8 15,0 0 14-15,0 0-39 16,0 0-15-16,40-22 0 16,-13 19-9-16,2 3-7 0,-1-1-35 15,-1-5-89-15,-2-4-117 16</inkml:trace>
  <inkml:trace contextRef="#ctx0" brushRef="#br0" timeOffset="108360.11">13785 3906 375 0,'0'0'173'16,"0"0"-146"-16,0 0 69 15,0 0 38-15,0 0-68 16,0 0-10-16,0-50-1 16,0 50 30-16,0 0-12 15,0 0-22-15,0 0-15 16,-12 4-15-16,-1 12-21 16,-3 6-7-16,1 8 6 15,-1 8-1-15,3 6 2 16,1 3 0-16,6 3 2 15,1 2 1-15,3 4 4 0,0 2-3 16,2 4 4 0,0-2-1-16,-2 1-6 0,0-11 1 15,0-10-2-15,-3-8-7 16,-2-8-10-16,0-9-18 16,-3-6-31-16,1-9-40 15,-5 0-10-15,-1-4-12 16,1-20 18-16,1-4 64 15,7 0 46-15,3 0 1 16,3 2 22-16,0-3 44 16,16 4-7-16,6 0-13 15,2 5-8-15,5 7-12 16,2 2-4-16,2 5-13 0,4 4 0 16,-6 2-7-16,0 0-1 15,-4 0-2 1,-7 0-2-16,-2 0-6 0,-1 0-18 15,-1-8-5-15,1-2-19 16,-1-4-10-16,0 2 6 16,-2 0 33-16,-6 2 17 15,-4 4 4-15,-4 5 6 16,0-2 22-16,0 1 20 16,0 2 4-16,0 0-8 15,0 0 2-15,-6 0 0 16,-7 0 4-16,-5 0-7 15,1 10-9-15,-2 4 0 16,-1 6-15-16,1 8-14 0,-2 3-2 16,5 4 0-1,5 0-3-15,7-2 3 0,4 2 1 16,0-7-1-16,2-3-3 16,21-4 0-16,8-9-30 15,6-9-44-15,8-3 1 16,2-5 15-16,-1-21-6 15,-7-4-4-15,-10-1-12 16,-12 2 23-16,-10 4 7 16,-7 7 25-16,0 7 25 15,-16 6 25-15,-8 5 31 16,-5 0 28-16,0 0-28 0,-3 3-13 16,1 10-10-1,7 1-10-15,4 3-15 16,6-4 2-16,3 0-10 0,5-5-5 15,4-2-14-15,2-6-79 16,0 0-70-16,0-2-92 16</inkml:trace>
  <inkml:trace contextRef="#ctx0" brushRef="#br0" timeOffset="108595.55">14246 4261 511 0,'0'0'227'0,"0"0"-144"0,0 0 48 0,0 0-5 15,0 112-61-15,5-78-26 16,-1 4-12-16,0-4-7 16,0-2-17-16,-1-8 0 15,1-5-3-15,-2-7-2 16,-2-8-33-16,2-4-52 15,-2 0-104-15,0-16-130 16,0-16-153-16</inkml:trace>
  <inkml:trace contextRef="#ctx0" brushRef="#br0" timeOffset="109318.16">14457 3717 509 0,'0'0'109'0,"0"0"-48"15,0 0 41-15,0 0-44 16,0 0-14-16,16 143 3 16,-14-82 8-16,0 10 32 15,-2 5-23-15,0 1-24 16,0-3-17-16,0-7-14 15,3-4-1-15,1-11-8 16,-2-12-5-16,3-8-26 0,-3-12-1 16,1-10-62-16,-1-6 12 15,-2-4-4-15,0 0-55 16,0-9 53-16,0-16 44 16,-12-3-18-16,-1 2 14 15,2 5 48-15,4 1 10 16,3 3 19-16,4 5 35 15,0 2-17-15,0-1-1 16,4 2-7-16,16-1-2 16,5 4 0-16,2 4-5 15,6 2-7-15,0 0-12 16,3 0-11-16,4-3 4 0,3 0-5 16,-3-6-2-1,-1 1-8-15,0-7-21 16,-8 0 5-16,-7 3 5 0,-8 5 14 15,-7 1 6-15,-7 4 0 16,-2 0 27-16,0 2 38 16,-2 0 23-16,-21 0-33 15,-3 0-17-15,-5 0-6 16,-3 12-1-16,2 10-18 16,9 4 3-16,2 10-10 15,13 4-5-15,6 3 11 16,2-2 6-16,4-4-10 15,17-10-3-15,12-4-5 16,4-14 0-16,5-6-4 16,8-3 1-16,-6-12 3 15,-1-18-2-15,-10-7-8 0,-11-3-1 16,-11-3-12-16,-11-4-20 16,0 2-32-16,-4 2-40 15,-16 9-35-15,1 13-66 16</inkml:trace>
  <inkml:trace contextRef="#ctx0" brushRef="#br0" timeOffset="109685.26">15226 4123 403 0,'0'0'289'0,"0"0"-121"0,0 0-2 0,0 0-58 15,0 0-71-15,0 0-17 16,-36 18-20-16,23-2-2 16,9 4-3-16,4-1 1 15,0 4-7-15,0-3-6 16,17 2 1-16,6-4-16 16,4-2 0-16,0-2 2 15,2 0-2-15,2 2 19 16,-4 2 13-16,-4 4 1 0,-4 2 15 15,-9 1 25 1,-8 0 18-16,-2 0-13 16,0-4-17-16,-17 2-8 15,-10-6-16-15,-6-4-5 0,-2-8-3 16,-6-5-12-16,1 0-27 16,-2-22-28-16,-5-14-30 15,-2-10-85 1,2-6-218-16</inkml:trace>
  <inkml:trace contextRef="#ctx0" brushRef="#br0" timeOffset="109920.73">14172 4014 816 0,'0'0'121'0,"0"0"-112"0,0 0-9 0,0 0-8 0,0 0-108 16,0 0-131-16</inkml:trace>
  <inkml:trace contextRef="#ctx0" brushRef="#br0" timeOffset="115157.85">11884 8157 175 0,'0'0'119'0,"0"0"-119"0,0 0-5 0,0 0-28 16,0 0-66-1,0 0 78-15,0 0 21 0,0 0 49 16,4-22 37-16,-4 22-4 15,0 0-1-15,3 0-13 16,-3 0-15-16,0 0-16 16,2 0-19-16,-2 0-12 15,0 0 0-15,0 0 11 0,0 0 14 16,0 1 9-16,0 8 2 16,0 1-8-16,0 3-1 15,0 0-1-15,0 1-10 16,0 4-5-16,2 0-5 15,2 2-5-15,-2 4 8 16,4 4-7-16,-2 1 6 16,-2 1 1-16,0 0 4 15,-2-2-5-15,0-2-6 16,0-6-1-16,0-2 4 16,0-8 0-16,0-3-4 15,0-2-7-15,0-5 0 16,0 0-6-16,0 0-13 15,0 0 2-15,0 0-9 16,0 0 3-16,0 0-14 0,0 0-7 16,0 0-17-16,0-5-11 15,0 1-16-15,0-5-26 16,0 5-55-16</inkml:trace>
  <inkml:trace contextRef="#ctx0" brushRef="#br0" timeOffset="116122.98">11762 8587 203 0,'0'0'136'0,"0"0"-113"0,0 0 11 0,0 0 5 15,0 0-13-15,0 0 24 16,12 0 29-16,-4 0 1 16,-4 0 21-16,3 1-26 15,-1 7-19-15,5 4-20 0,-1-2-13 16,-2 4-5 0,5 0-7-16,1 0-6 0,4 2-2 15,0 1 5-15,2 1 6 16,-1 0 1-16,0-3 2 15,-4-1-8-15,-3-7-4 16,-4-3-5-16,-1-2-2 16,0-2-5-16,-3 0 4 15,5 0 3-15,-3-8 26 16,4-11 6-16,-1 0-10 16,-3-3-1-16,3 0-6 15,0 1-10-15,0-1-3 16,0 1-1-16,-1-3 1 15,4-3-1-15,-3 4-1 16,-1-2 0-16,0 4 1 16,-2 2 0-16,-1 9-1 0,-5 4 0 15,0 6 1-15,0 0-1 16,0 0 1-16,0 0 0 16,0 0-1-16,0 0-6 15,0 6 6-15,0 4 1 16,-7 2 4-16,-3-2-5 15,2 0-1-15,1-4 1 16,1 0-1-16,-1-2-2 16,2 0-1-16,-1 0 4 0,1 0 0 15,3 2 0-15,-2-1-2 16,0-3 0-16,-4 7-5 16,4-1-1-16,-3 0 4 15,3 4 2-15,-5-1-7 16,2-2 0-16,-2 3-8 15,3 0-9-15,-1-1-37 16,0-1-29-16,3-3-72 16,-1-3-108-16,1-1-228 15</inkml:trace>
  <inkml:trace contextRef="#ctx0" brushRef="#br0" timeOffset="118577.72">12497 8514 194 0,'0'0'196'0,"0"0"-119"0,0 0 72 15,0 0-39-15,0 0 0 16,0 0-19-16,0 16-3 0,0-16-3 16,0 0-19-16,0 0-27 15,0 0-18-15,0 0-12 16,0 0-5-16,0 0-4 16,0 0 0-16,0-12-1 15,0-6 1-15,0-6 15 16,0-3-7-16,0-9 4 15,0-1-10-15,-2-6 6 16,-6 3-6-16,2 4-2 16,4 8-4-16,0 10 3 15,-1 8-5-15,3 6 2 16,-2 4 4-16,2 0 4 0,0 0-4 16,0 0-1-1,0 4-3-15,0 11-3 0,0 7 7 16,0 3-2-16,5 8 2 15,8 3 2-15,0 0 3 16,6 2-5-16,-2 0 3 16,3-4-5-16,3-8 3 15,-6-6-2-15,1-10-1 16,-5-4-2-16,3-6-1 16,-5 0-5-16,2-6 10 15,1-18 0-15,-1-10 6 16,-3-4 15-16,-4-8 1 15,-6-3-8-15,0-1-7 16,0 0 4-16,0 8-6 16,0 6 1-16,0 10-1 0,-2 6-5 15,0 10-4-15,2 6 4 16,0 4-22-16,0 0 0 16,0 0-15-16,0 0-19 15,0 10-29-15,0 10-60 16,0 8-81-16,0 0-49 15</inkml:trace>
  <inkml:trace contextRef="#ctx0" brushRef="#br0" timeOffset="118893.62">12869 8363 505 0,'0'0'280'0,"0"0"-220"0,0 0 36 0,0 0 6 15,0 0-63-15,0 0-28 0,-12 121-7 16,12-95-4-1,0-6 0-15,0-3-1 0,0-4-2 16,0-5-43 0,0-4-32-16,0-4-25 0,0 0-107 15,0 0-140-15</inkml:trace>
  <inkml:trace contextRef="#ctx0" brushRef="#br0" timeOffset="119286.21">13011 8386 516 0,'0'0'120'15,"0"0"46"-15,0 0-5 16,0 0-54-16,0 0-58 15,0 0-22-15,0 76-9 16,0-50-2-16,0 2-6 16,0-1 0-16,5-6-3 15,10-3-3-15,6-6-4 16,-2-6 0-16,6-6 0 16,-3 0-1-16,5-6-1 15,-4-18 2-15,-2-3 1 16,-5-4 1-16,-7-1 8 0,-5 2-10 15,-4 4 5 1,0 3-5-16,0 10-7 0,0 3-13 16,-6 6-42-16,2 4-68 15,-1 0-83-15,3 0-98 16,2 0-171-16</inkml:trace>
  <inkml:trace contextRef="#ctx0" brushRef="#br0" timeOffset="119645.52">13301 8376 390 0,'0'0'139'0,"0"0"-37"15,0 0 31-15,0 0-36 16,0 0-25-16,0 0-14 16,0 34-6-16,-8-18-22 0,-4 0-9 15,1 4-15-15,0 0-3 16,4-1 6-16,5 4-9 15,2 2-1-15,0-4-7 16,4 0-12-16,16-11-16 16,5-5-31-16,2-5-4 15,2 0-34-15,-5-13 13 16,-4-10 61-16,-6 2 12 16,-8 0 19-16,-6 5 4 15,0 5 24-15,0 7 8 0,-9 1 13 16,-6 3 25-1,-4 0-6-15,2 5-29 16,1 12-15-16,3 1-13 0,5-3-11 16,2-6-1-16,6-7-23 15,0-2-65-15,0-10-137 16,2-22-120-16</inkml:trace>
  <inkml:trace contextRef="#ctx0" brushRef="#br0" timeOffset="119861.49">13495 7957 515 0,'0'0'238'16,"0"0"-216"-16,-2 140 82 0,2-86 3 16,0 2-54-16,0 5-37 15,0-5-5-15,6-2 6 16,1-4-1-16,-2-10-6 15,-3-7-10-15,-2-12-37 16,0-11-64-16,0-10-83 16,0 0-115-16</inkml:trace>
  <inkml:trace contextRef="#ctx0" brushRef="#br0" timeOffset="120125.29">12921 8151 604 0,'0'0'231'15,"0"0"-210"-15,0 0 21 16,0 0-15-16,0 0-21 15,0 0 0-15,77-77-5 16,-46 62-1-16,-10 9-23 16,-6 6-79-16,-9 0-153 15</inkml:trace>
  <inkml:trace contextRef="#ctx0" brushRef="#br0" timeOffset="120903.1">14197 8407 396 0,'0'0'111'0,"0"0"-15"0,0 0 12 15,0 0-35-15,0 0-14 16,0 0 1-16,-9-7 1 16,-5 7-13-16,-1 0-13 15,-3 10-9-15,1 6-13 16,1 4 4-16,3 4-7 16,5 5 8-16,6 2 0 15,2 1-13-15,0-1-2 16,14-7-3-16,7-6 0 0,6-10 0 15,0-8-3-15,0 0-2 16,0-6 5-16,-2-23 4 16,-4-5 5-16,-5-10 0 15,-3-4-3-15,-5-10 4 16,-8-4-6-16,0 3 0 16,0 7-2-16,-8 12 1 15,-7 12 7-15,-1 10 8 16,3 6-11-16,2 8-2 15,6 4-3-15,5 0-2 16,0 0-15-16,0 4-8 16,0 17 0-16,0 8-4 15,0 7 0-15,0 3-65 16,8 1-28-16,-2-7-128 16,3-6-113-16</inkml:trace>
  <inkml:trace contextRef="#ctx0" brushRef="#br0" timeOffset="121297.42">14525 8372 275 0,'0'0'500'0,"0"0"-482"15,0 0 81-15,0 0 18 16,0 0-82-16,0 0-26 15,-106 85-9-15,104-56 0 0,2 1 0 16,0 1 0-16,14-4 0 16,6-5-1-1,0-5-10-15,2-10-41 0,0-7 8 16,-2 0-15-16,-1-7-23 16,-9-13 38-16,-3-5 26 15,-5 1-7-15,-2 0 9 16,0 3-12-16,-9 6 3 15,-11 7 25-15,1 4 5 16,-6 4 4-16,-2 0 10 16,5 0 2-16,-1 12-15 15,8 8 13-15,4 2-5 16,9 1-1-16,2-4-13 0,0-5-8 16,0-8-80-16,2-6-198 15</inkml:trace>
  <inkml:trace contextRef="#ctx0" brushRef="#br0" timeOffset="122220.69">15179 8235 455 0,'0'0'138'0,"0"0"-102"0,0 0 27 16,0 0-23-16,0 0-14 15,0 0 20-15,0-19 9 16,0 19 8-16,-4 0 12 15,-10 0 6-15,-3 0-26 16,-10 17-25-16,0 7-22 16,-2 2-8-16,7 1 4 15,4-8-3-15,9-1-1 0,7-5-7 16,2-5-7-16,0-2-6 16,18-4-21-16,7-2 6 15,-1 0 14-15,0 0 9 16,1 6-1-16,-3 6 4 15,-1 6 6-15,-4 4-4 16,-8 6 7-16,-2 0 8 16,-7 0 3-16,0-2 6 15,0-4 9-15,-10-6-6 16,-9-4-5-16,-1-7-8 16,-7-5-7-16,0 0-3 15,5 0-10-15,-2-11-4 16,5-3-13-16,9 0-41 0,3-2-77 15,7 0-102-15,0-5-316 16</inkml:trace>
  <inkml:trace contextRef="#ctx0" brushRef="#br0" timeOffset="122675.74">15402 8354 372 0,'0'0'221'0,"0"0"-178"15,0 0 79-15,0 0 10 16,0 0-63-16,0 0-20 0,-44 15-5 16,28-1 6-1,3 9-13-15,1 3-15 0,3 4-11 16,5 1-8-16,4-4-1 15,0-3-2-15,0-6-7 16,23-4-16-16,6-8-19 16,2-6-2-16,2 0-15 15,1-12 9-15,-8-14-20 16,-2 0-37-16,-10-2 2 16,-10 1-20-16,-4 4-28 15,0 5 16-15,-22 6-40 16,-5 3 122-16,1 8 55 15,-1 1 38-15,3 0 49 0,1 0 45 16,10 0 14-16,1 0-7 16,10 1-77-16,0 2-36 15,2-1-26-15,0-2-22 16,2 0-46-16,16 0-66 16,0 0-153-16</inkml:trace>
  <inkml:trace contextRef="#ctx0" brushRef="#br0" timeOffset="123142.74">15610 8382 585 0,'0'0'68'0,"0"0"17"0,0 0 55 15,0 0-66-15,15 118-35 16,-8-102-6-1,-3-4-15-15,-1-3 4 0,-1-8-2 16,0-1-5-16,-2 0-9 16,0 0-6-16,0-20-2 15,-4-10 1-15,-6-4 1 16,3-2 1-16,7-2-1 16,0 5 0-16,0 4 0 15,0 7-1-15,12 4 0 16,1 3-3-16,1 8-2 15,-3 7-10-15,0 0-5 16,-5 6 15-16,2 11 6 0,-6 5 9 16,-2 2 8-16,0 1 7 15,0-6-7-15,0 2-3 16,0-1 5-16,0 0-10 16,-5 0-4-16,0 2-4 15,3 0 4-15,2-4 4 16,0 2-9-16,0-5 3 15,2-2-6-15,14-5 1 16,2-6-15-16,2-2-41 16,5 0-11-16,-3 0-31 15,0-16-110-15,-2-1-88 0</inkml:trace>
  <inkml:trace contextRef="#ctx0" brushRef="#br0" timeOffset="123469.43">15855 8322 349 0,'0'0'272'0,"0"0"-206"0,0 0 73 16,0 0-32-16,0 0-35 15,0 0-13-15,35 108-5 0,-22-82-5 16,1-2-13-1,1 0-14-15,-1-4-11 0,1-6-10 16,1-8-1-16,4-6-7 16,0 0-14-16,3-6-11 15,-4-16 7-15,-1-1-10 16,-2-2 9-16,-7-1-4 16,-3 0 8-16,-3-4-15 15,-1-2-3-15,0-3-5 16,-2 5-32-16,0 4-10 15,0 8-21-15,0 6-36 16,0 10-25-16</inkml:trace>
  <inkml:trace contextRef="#ctx0" brushRef="#br0" timeOffset="123753.65">16195 8288 617 0,'0'0'172'16,"0"0"-71"-16,0 0 42 0,0 102-53 15,0-68-67 1,0-4-9-16,5 0-6 15,-3-7-4-15,2-2-2 0,1-5-4 16,-3-6-15-16,1-8-63 16,-1-2-73-16,2-5-156 15</inkml:trace>
  <inkml:trace contextRef="#ctx0" brushRef="#br0" timeOffset="124193.69">16429 8275 334 0,'0'0'284'0,"0"0"-240"16,0 0 70-16,0 0-12 15,0 0-72-15,0 0-12 16,-88 37 12-16,67-11-8 16,7 2-9-16,8 0 4 15,6-4-6-15,0-4-11 16,2-2-3-16,18-6-10 16,1-4-7-16,2-2-6 15,0 0 7-15,0 0 3 16,-3 1 12-16,-1 6 4 0,-5 3 1 15,-3 4 5-15,-7 4 5 16,-4 3 3-16,0 4-1 16,-4 1 5-1,-18-2 6-15,0-3 1 0,-3-10-7 16,1-4-18-16,1-11-2 16,4-2-10-16,2 0-38 15,5-15-15-15,4-10-112 16,6-3-109-16</inkml:trace>
  <inkml:trace contextRef="#ctx0" brushRef="#br0" timeOffset="124513.19">16599 8301 394 0,'0'0'191'15,"0"0"-148"-15,0 0 100 16,0 0-52-16,0 0-53 16,0 0-10-16,-81 99 10 15,81-71-13-15,0 0-7 16,0-4 0-16,12-3-7 16,9-4-10-16,4-11 2 15,4-6-1-15,-2 0 0 16,4-8-2-16,-2-14 0 0,-4-4-2 15,-10-2-3-15,-8-5-9 16,-7 6-21-16,-5-3-3 16,-26 5-41-16,-13 12-119 15,-8 7-204-15</inkml:trace>
  <inkml:trace contextRef="#ctx0" brushRef="#br0" timeOffset="124685.54">15992 8165 732 0,'0'0'0'0,"0"0"-25"16,0 0-31-16,0 0-302 16</inkml:trace>
  <inkml:trace contextRef="#ctx0" brushRef="#br0" timeOffset="126178.71">11899 9074 318 0,'0'0'195'0,"0"0"-140"0,0 0 39 0,0 0 4 15,0 0-21-15,0 0-24 16,0 0-3-16,21 0 17 15,-19 0-2-15,0 0-2 16,0 9-27-16,0 4 0 16,0 9-12-16,1 4-3 15,-3 4-7-15,0 3-6 16,0 3-4-16,0-3-1 16,0-2 2-16,0 0-3 15,0-1 4-15,0-4-2 0,0-3-3 16,0-5-1-1,3-9 0-15,-1-4-6 0,-2-5-22 16,0 0-20-16,2 0-20 16,-2 0-25-16,0 0 5 15,0 0 27-15,0 0-17 16,0 0-3-16,0 0-40 16,-2 0-149-16</inkml:trace>
  <inkml:trace contextRef="#ctx0" brushRef="#br0" timeOffset="126827.7">11799 9458 384 0,'0'0'71'0,"0"0"14"15,0 0 17-15,0 0-43 16,0 0-48-16,0 0 15 15,0 0 5-15,0 0 12 16,0 5 2-16,7 4 14 16,2 6 2-16,4 3 10 15,0 1-1-15,3-2-31 16,7-3-21-16,-2-2-9 0,2-5-7 16,-3-5 3-16,-5 1 3 15,-3-3 7-15,-5 2 2 16,-5-2 2-16,2 0-8 15,-2 0-6-15,0 0-5 16,8 0-2-16,-1-20-5 16,4-6 6-16,3-1 0 15,-1 1 1-15,-1 7 0 16,-1 5 0-16,-7 3 0 16,2 5-10-16,-6 5-20 15,-2-4-24-15,0 0-113 16,0-2-69-16,0-3-158 15</inkml:trace>
  <inkml:trace contextRef="#ctx0" brushRef="#br0" timeOffset="127731.76">12545 9097 319 0,'0'0'208'0,"0"0"-142"16,0 0 40-16,0 0-22 16,0 0-49-16,0 0 2 15,0-11-12-15,-2 8 6 16,-2 3 17-16,-3 0 27 16,-1 0 11-16,-6 0-39 15,-1 18-5-15,-3 9-15 16,0 8-26-16,2 6-1 15,3 1 3-15,6-1-2 0,5-4 2 16,2-1-1 0,0-2 2-16,4-6 4 0,10-6 0 15,3-5-5-15,4-7-3 16,1-5-2-16,5-5 2 16,2 0 0-16,0 0-1 15,0-5-6-15,-3-12-2 16,-6 0-7-16,-7 1-8 15,-5-1-16-15,-6 1-58 16,-2 0-55-16,0 2-213 16</inkml:trace>
  <inkml:trace contextRef="#ctx0" brushRef="#br0" timeOffset="128079.37">12746 9257 547 0,'0'0'56'0,"0"0"70"15,0 0 9-15,0 0-64 16,0 0-35-16,0 0 11 16,-6 93 24-16,6-61-6 15,0 0-15-15,0-2-11 16,0-3-13-16,15-8-10 15,8-4-11-15,1-13-4 0,0-2-1 16,3-2-1-16,-5-22-4 16,-5-7 5-16,-5-1 0 15,-7-1-1-15,-5-2-1 16,0 3-18-16,0 4-14 16,0 10-29-16,-2 6-24 15,-5 9-24-15,3 3-23 16,2 0-111-16,2 0-127 15</inkml:trace>
  <inkml:trace contextRef="#ctx0" brushRef="#br0" timeOffset="128453.68">12983 9230 561 0,'0'0'118'0,"0"0"22"16,0 0-40-16,0 0-68 15,0 0-17-15,0 0-15 16,0 0 0-16,0 6-3 16,0 7 2-16,0-2 1 15,-5 1 0-15,2 0-2 16,1-2-1-16,2 2-9 16,0-4-14-16,0 0-19 15,0-2-1-15,19-2 9 0,-2 1-4 16,1 1 25-16,-3 1 15 15,-3 6 1-15,-3-2 28 16,-7 8 14-16,0 1 3 16,-2 4 13-16,0-3-13 15,0 3-6-15,-9-5 4 16,-4-8 0-16,-1-4-14 16,1-7-18-16,-1 0-11 15,4-4-38-15,-1-18-47 16,6-6-26-16,5-6-85 15,0-3-62-15</inkml:trace>
  <inkml:trace contextRef="#ctx0" brushRef="#br0" timeOffset="129095.76">13345 8815 95 0,'0'0'394'0,"0"0"-289"0,0 0 16 0,0 0-10 16,0 106-68-16,0-58-14 15,0 11-2-15,-2 5-10 16,-2 4 1-16,2 4 0 16,2-4 10-16,-2-10-3 15,2-10-19-15,0-14-6 16,0-9-16-16,0-14-41 0,0-8-24 15,0-3-75-15,0-3 24 16,0-19 97-16,0-4 22 16,-7-3-18-1,-3 2 30-15,6 1 1 0,2 8 10 16,2 6-3-16,0 3 26 16,2 8 18-16,16 1-1 15,5 0 11-15,4 0-17 16,1 0-23-16,-1 0-16 15,0 0-5-15,-5 0 0 16,1 0-3-16,-4 0-12 16,1-7-8-16,-7-5 0 0,1-3 12 15,-7 3 11 1,-1 3 1-16,-4 2 2 0,-2 6 4 16,0 1 20-16,0 0 15 15,0 0 13-15,-4 0 0 16,-13 8-15-16,1 15-20 15,-1 3 0-15,0 8-3 16,7 2 2-16,7 0 8 16,3-2 6-16,0-3 8 15,3-9-28-15,14-8-7 16,5-9 8-16,5-5-11 16,2 0-3-16,0-19 2 15,-2-16-2-15,-7-5-1 16,-6-2-4-16,-12-2-12 0,-2 2-39 15,-8 9-83-15,-27 12-133 16,-7 15-273 0</inkml:trace>
  <inkml:trace contextRef="#ctx0" brushRef="#br0" timeOffset="130176.93">14382 9394 545 0,'0'0'18'0,"0"0"7"0,0 0 44 16,0 0-27-16,0 0-22 15,-125 31 0-15,105-12-1 16,2 4 11-16,2 4 1 16,3 4 6-16,4 1-19 15,2-2-4-15,7-2-4 16,0-6-9-16,5-8 3 15,21-6-2-15,10-8 1 16,7-2 8-16,1-26 1 16,-3-13-2-16,-8-4-3 15,-9-10 4-15,-12-5-4 16,-10-4 18-16,-2-4 3 16,0 0-10-16,-12 6 1 15,-7 12-7-15,0 13-2 16,6 15 2-16,5 12-8 0,2 9-2 15,6 1-2-15,0 4 0 16,0 21-18-16,0 10 10 16,0 5 6-16,12 4 2 15,-3 2 0-15,-1 1-2 16,2-4-30-16,-3-1-32 16,1-6-12-16,1-6-78 15,3-7-86-15</inkml:trace>
  <inkml:trace contextRef="#ctx0" brushRef="#br0" timeOffset="130549.98">14685 9296 643 0,'0'0'184'0,"0"0"-172"0,0 0 107 0,0 0-33 15,0 0-55-15,0 0-3 16,-108 68 8-16,100-33-8 16,3 1-13-16,3 0-9 15,2 0-5-15,0-6-1 16,7-8-1-16,11-6-5 16,1-10-25-16,4-6-21 15,0 0 5-15,-6-16 1 0,-3-11 2 16,-8-4-12-16,-6-1 5 15,0-3 1-15,-2 9 25 16,-18 6 17 0,0 11 8-16,2 6 30 0,5 3 24 15,3 0-5-15,6 5-13 16,4 4-36-16,0-1-5 16,0-8-48-16,0 0-114 15,9 0-154-15</inkml:trace>
  <inkml:trace contextRef="#ctx0" brushRef="#br0" timeOffset="131060.63">15338 9354 125 0,'0'0'294'0,"0"0"-254"0,0 0 66 16,0 0-5-16,0 0-25 16,0 0 20-16,6-34-9 15,-8 30 9-15,-13 4 1 16,-8 0-46-16,1 0-20 16,-1 10-12-16,4 13-10 15,0-2-3-15,11 3-3 16,3 3-2-16,5-5 1 15,0 0-2-15,0-5 0 16,3-5 0-16,12-5-5 16,5-7-9-16,5 0-11 0,2-22 1 15,0-8 7-15,-4-1-11 16,-4 3-33-16,-11 8-13 16,-4 4-36-16,-4 6-130 15,0 4-83-15</inkml:trace>
  <inkml:trace contextRef="#ctx0" brushRef="#br0" timeOffset="131551.1">15504 9414 519 0,'8'26'62'0,"2"5"44"0,1 5 38 15,-1 4-73-15,-4 1-27 16,1 2-12-16,-5-3-5 16,-2-4-19-16,2-6 5 15,-2-7 4-15,0-9 0 16,0-7-1-16,0-7 10 16,0 0-3-16,0 0-23 15,0-25-7-15,0-10 7 16,-6-11 0-16,-3-8 1 15,-3-2 1-15,1-2 0 16,5 4 0-16,4 5-2 16,2 8 0-16,0 6-2 0,0 7 1 15,13 8-1-15,3 8-3 16,-3 8-3-16,1 4 2 16,-1 0 6-16,0 4 1 15,-2 15 8-15,0 4 5 16,-7 4 0-16,-1 0-3 15,-3 2 3-15,0-4-8 16,-3 0-3-16,-14-7-3 16,-1-3-3-16,1-6-15 15,-4-6-6-15,1-3-11 16,-2 0-41-16,6 0-69 16,8-16-121-16,5-6-180 0</inkml:trace>
  <inkml:trace contextRef="#ctx0" brushRef="#br0" timeOffset="131919.18">15745 9274 260 0,'0'0'155'0,"0"0"-62"0,0 0 38 15,0 0-32-15,0 0-15 16,0 0 15-16,6 0 4 15,-6 16-4-15,-4 6-55 16,-9 3-23-16,2 1-2 16,4-1-11-16,3 1-6 0,4 0-2 15,0-1-1-15,0-5 1 16,11-8-6-16,9-4 6 16,2-8-20-16,3 0-32 15,0-12-44-15,-6-10 28 16,-3-5 5-16,-11 5-38 15,-5 3 17-15,0 1 21 16,-9 5 3-16,-14 9-28 16,-1 4 52-16,-1 0 36 15,-2 0-10-15,8 8-1 16,5 1 0-16,10-6-26 16,4-3-43-16,0 0-44 15,4 0-28-15</inkml:trace>
  <inkml:trace contextRef="#ctx0" brushRef="#br0" timeOffset="132017.75">15745 9274 338 0</inkml:trace>
  <inkml:trace contextRef="#ctx0" brushRef="#br0" timeOffset="132244.81">15745 9274 338 0,'134'82'170'0,"-125"-62"-23"0,0 0 24 0,-1-3-66 0,0 1-19 16,-4-5-13-16,-2 1-31 0,0-5-22 15,0-4-14 1,1-5-6-16,-1 0-2 0,0 0-6 16,0-7-6-16,2-18 14 15,6-5 9-15,-1-2-5 16,-1 3-2-16,2 2-2 16,-4 4-3-16,1 6-12 15,-3 7-9-15,3 4 5 16,2 4-32-16,2 2-11 15,0 0-1-15,1 0-63 16,0 2-60-16,-2 6-139 16</inkml:trace>
  <inkml:trace contextRef="#ctx0" brushRef="#br0" timeOffset="132594.01">16179 9278 299 0,'0'0'256'0,"0"0"-191"16,0 0 55-16,0 0-20 16,0 0-49-16,0 0 6 15,-100 54-11-15,83-32-2 16,5 2 0-16,6 2-19 16,4-4-1-16,2-2-13 15,0-3-11-15,0-5 0 16,8-6-3-16,8-6-6 15,4 0-8-15,0-6-9 16,3-19 6-16,-4 0-16 16,2 0-6-16,-5 6 3 0,-3 6 31 15,-3 12 6-15,0 1 4 16,-1 0 7-16,1 11 1 16,0 5-10-16,1 0-2 15,0-4-1-15,0-3-8 16,4-5-41-16,2-4-86 15,-2 0-44-15,-1-13-80 16</inkml:trace>
  <inkml:trace contextRef="#ctx0" brushRef="#br0" timeOffset="133128.26">16380 9270 100 0,'0'0'154'0,"0"0"-43"15,0 0 25-15,0 0-33 0,0 0-21 16,0 0-5-1,-35 34-18-15,35-18-15 0,0 1-28 16,0 0-12-16,4-1-4 16,9 2 0-16,3-2-9 15,1 2 9-15,0 3-2 16,-5 1 2-16,2 0 0 16,-7 6 3-16,-1 1-1 15,-6 6 4-15,0-3-2 16,0 0 3-16,0-4-6 15,0-6 6-15,0-8-2 16,-4-6-2-16,2-8-3 0,0 0 0 16,-3 0 0-16,-1 0-8 15,-4-6 2-15,0-10 0 16,-4-8 4-16,3-2 1 16,0-2 0-16,7-2 1 15,4-2 0-15,0 3 3 16,0-5 5-16,11 1 12 15,9-2 9-15,-1 3 3 16,4 5-4-16,-1-2 17 16,0 7-27-16,3 6-9 15,-5 0-7-15,1 8 0 16,-4 4-2-16,-3 2-7 16,-1 2-23-16,-5 0-9 0,-1 2 13 15,-2 14 9 1,-5 6 2-16,0 0 10 0,0 4-2 15,0-2 7 1,-2-3 0-16,-8-6-13 0,2-4-48 16,-1-5-77-16,-3-2-37 15,-1-4-106-15</inkml:trace>
  <inkml:trace contextRef="#ctx0" brushRef="#br0" timeOffset="133569.16">16507 9418 383 0,'0'0'138'0,"0"0"-14"0,0 0 44 0,0 0-64 15,0 0-40-15,0 0-3 16,116 0-32-16,-87 0-18 16,7-8-11-16,-1-8-2 15,1-6-33-15,-3-4-37 16,-2 2-7-16,-6 2-46 15,-5 6 27-15,-7 6 59 16,-1 4 8-16,-5 2 11 16,-3 2 20-16,-4 0 0 15,0 2 2-15,0-4 23 16,0 2 22-16,-4 2 7 0,-15 0 22 16,2 0-1-1,-1 10-26-15,0 13 10 0,3 0-33 16,1 4 8-1,9-1-4-15,3-2 13 0,2-3-26 16,0-3-10-16,5-4-5 16,13-4-2-16,-3-6-1 15,3-4-26-15,0 0-14 16,-3-17-16-16,4-12 7 16,-4-3-30-16,-6-4-75 15,-6-4-73-15,-3-3-161 16</inkml:trace>
  <inkml:trace contextRef="#ctx0" brushRef="#br0" timeOffset="133765">16422 9025 562 0,'0'0'251'0,"0"0"-190"0,0 0-13 15,0 0 9-15,121 10-27 16,-68-10-29-16,1 0-1 16,-8 0-19-16,-10 0-32 15,-11-2-70-15,-19 2-150 0</inkml:trace>
  <inkml:trace contextRef="#ctx0" brushRef="#br0" timeOffset="140295.31">18847 6064 29 0,'0'0'197'0,"0"0"-142"0,0 0 0 16,0 0-15-16,0 0-8 16,0 0-26-16,0 0-5 15,4 0 3-15,-4 0 4 16,0 2 19-16,0-1 19 15,0 1-4-15,0 1-15 16,0-2-2-16,0-1-13 16,0 2-12-16,0-2 0 15,0 0-12-15,0 3-12 16,0-3-18-16,0 0-13 16,0 0-10-16,0 0 2 15,-4 1-77-15</inkml:trace>
  <inkml:trace contextRef="#ctx0" brushRef="#br0" timeOffset="140502.07">18847 6064 53 0</inkml:trace>
  <inkml:trace contextRef="#ctx0" brushRef="#br0" timeOffset="140978.54">18847 6064 53 0,'-2'68'211'0,"4"-70"-137"0,0 2 1 0,0-2 18 0,2 0-23 15,1-2-23-15,-3-1 2 16,1 2 5-16,-3 0-9 15,0 1-4-15,0-3 6 16,0 3-6-16,0-3-10 16,0 0-9-16,-3-1-3 15,-4-1 2-15,1 1 8 16,-1 0-3-16,1 0-9 16,-4-1-8-16,2 0-7 15,-1 2-2-15,-1 1 0 16,0 4 0-16,-1 0 0 15,-3 0-9-15,1 9 9 0,-5 16 8 16,1 5 0-16,-2 6 3 16,4-1-11-16,1 8-1 15,6-3-2-15,1 2 6 16,7 4-6-16,0-1 6 16,0-7-3-16,7-8 0 15,10-8 0-15,5-9-3 16,5-8 3-16,5-5-5 15,-6 0 0-15,3-11 0 16,-2-14 5-16,-5-11 7 16,-2-8 2-16,-1-3 9 15,-7-3 1-15,-1-2-1 0,-3 2 1 16,-6 2-3-16,-2 7-7 16,0 9-8-16,-2 6-1 15,-12 11-25-15,3 6-41 16,-3 9-51-16,3 0-53 15,-4 11-190-15</inkml:trace>
  <inkml:trace contextRef="#ctx0" brushRef="#br0" timeOffset="141485.62">19001 6056 286 0,'0'0'317'0,"0"0"-249"0,0 0 22 0,0 0-1 16,0 0-38-16,18 116-36 15,-10-66-2-15,1 2 0 16,2 1 7-16,-2-6 12 15,-2 0-8-15,-7-7 0 16,0-9-2-16,0-8-7 16,0-10-5-16,0-10-5 15,0-3-5-15,0 0-13 0,0-8-9 16,-4-18 22-16,-3-6 0 16,0-8-2-16,7 0-5 15,0-1-10-15,0 6-13 16,16 2 1-16,4 10 5 15,2 6 1-15,0 9-6 16,-4 8 10-16,2 0 14 16,-4 10-4-16,-5 13 9 15,-3 7 8-15,-5-3 5 16,-3-1 6-16,0-3-3 0,0-1 3 16,-13-8 1-1,-8-3 0-15,-3-7-13 0,-2-4-7 16,1 0-7-1,-2 0-13-15,7-5-21 0,2-8-51 16,7 2-75-16,11-1-56 16</inkml:trace>
  <inkml:trace contextRef="#ctx0" brushRef="#br0" timeOffset="141860.07">19381 6173 483 0,'0'0'218'0,"0"0"-165"0,0 0 91 0,0 0-39 16,0 0-66 0,0 0-33-16,-73 44-2 0,67-33-4 15,3-1-4-15,3 0-16 16,0-2-2-16,3 2 7 15,14 0 8-15,-1 0 6 16,1 4 0-16,-1 0 1 16,-3 2-2-16,-1 2 2 15,-6-2 0-15,-1-3 1 16,-5 1 1-16,0-7 2 16,0-2 11-16,-11 1 0 0,-9-5-11 15,-5 2-4-15,-4-3-7 16,5 0-10-16,2 0-21 15,5-3-64-15,13-13-95 16,4-4-47-16</inkml:trace>
  <inkml:trace contextRef="#ctx0" brushRef="#br0" timeOffset="142193.97">19570 6247 355 0,'0'0'228'0,"0"0"-149"16,0 0 53-16,0 0-29 15,0 0-53-15,0 0 7 0,-4-3 1 16,-13 3-6-16,-4 15-19 16,1 6-11-16,1 3-4 15,5 4-9-15,3 0 0 16,11-2-4-16,0-2-5 15,0-5-1-15,9-6 0 16,13-8-2-16,7-5-7 16,0 0 2-16,2-15-3 15,-4-13 4-15,-7-4-8 16,-6-2-6-16,-10 0-17 16,-4 4-4-16,0 4-16 15,-7 6 0-15,-17 9-54 16,-1 8-57-16,0 3-205 15</inkml:trace>
  <inkml:trace contextRef="#ctx0" brushRef="#br0" timeOffset="142476.31">19689 5922 436 0,'0'0'221'0,"0"0"-164"16,0 0 81-16,9 135-30 0,-7-81-48 15,1 8-22-15,-3 3 1 16,0 0-4-16,2-8-3 16,0-7-20-16,2-10-7 15,-2-9-5-15,3-9-29 16,-3-12-47-16,5-10-69 15,4 0-122-15,4-22-137 16</inkml:trace>
  <inkml:trace contextRef="#ctx0" brushRef="#br0" timeOffset="142858.59">19943 6266 349 0,'0'0'262'0,"0"0"-174"15,0 0 68-15,0 0-31 16,0 0-64-16,0 0-27 16,-72 2 9-16,57 12-16 15,1 4-5-15,6 6-13 16,1 6 1-16,7 2 3 16,0 3-6-16,0-6-7 15,0-7-6-15,15-8-24 16,12-9-36-16,2-5-19 15,5-6 9-15,-3-20 5 16,-9-4-20-16,-7 1 5 16,-7 3 28-16,-8 5 7 15,0 2 13-15,-18 7 38 0,-5 10 3 16,-1 2 48-16,0 0-31 16,5 14 6-16,4 5-1 15,4-2-4-15,4-1-9 16,7-5-12-16,0-8 0 15,0-3-37-15,0 0-35 16,4-3-49-16,15-20-56 16</inkml:trace>
  <inkml:trace contextRef="#ctx0" brushRef="#br0" timeOffset="142909.54">19943 6266 311 0</inkml:trace>
  <inkml:trace contextRef="#ctx0" brushRef="#br0" timeOffset="143212.66">19943 6266 311 0,'103'16'168'0,"-95"2"-47"0,4 0 12 0,1-2-33 0,-2-3-49 15,-2-7-9-15,-2-3-17 16,-1-3-15-16,-1 0-10 16,1-9 0-16,4-14 6 15,-4-4-3-15,3 0 7 16,-3 5-5-16,2 6 2 16,0 8-5-16,3 4-2 15,3 4 0-15,1 0 0 16,3 0 2-16,0 6 3 15,-2 6 4-15,-3 4-1 16,-2 2 9-16,-2 4 3 0,-5 2 4 16,-4 0-12-16,0 1-4 15,0-7-7-15,0-6-1 16,0-5-3-16,0-2-15 16,0-5-41-16,-2 0-13 15,-2 0-55-15,0 0-67 16,1-6-17-16,3-8-17 15</inkml:trace>
  <inkml:trace contextRef="#ctx0" brushRef="#br0" timeOffset="143543.47">20482 6160 331 0,'0'0'65'16,"0"0"34"-16,0 0 40 16,0 0-39-16,0 0 11 15,0 0-25-15,-11 7-11 16,-9 2-31-16,2 5-12 16,-2 2 1-16,4 4-6 15,3 4-12-15,5 0-9 16,8 0-4-16,0 2-2 15,0-2 0-15,4-2 0 0,11-1-1 16,5-9-2-16,1-8-21 16,3-4-32-1,2 0-30-15,1-25 3 0,0-3-28 16,-2-4-9-16,-6 2-63 16,-7 4-90-16</inkml:trace>
  <inkml:trace contextRef="#ctx0" brushRef="#br0" timeOffset="143732.81">20673 6146 721 0,'0'0'108'16,"0"0"-24"-16,0 0 36 15,0 118-80-15,0-91-31 0,0-2-8 16,0-3-1-16,0-4-8 15,0-4-22-15,0-7-70 16,3-7-124-16,4 0-173 16</inkml:trace>
  <inkml:trace contextRef="#ctx0" brushRef="#br0" timeOffset="144113.71">20908 6140 678 0,'0'0'66'0,"0"0"44"0,0 0 9 15,0 0-70-15,0 0-42 16,-58 121-3-16,58-98-3 16,0-4-1-1,0-8-3-15,2-5-23 0,9-6-13 16,0 0-1-16,0-4-2 15,3-18-9-15,1 0 14 16,1 3-23-16,-3 4 21 16,-2 11 39-16,1 4 11 15,-1 0 19-15,3 4 56 16,-1 19 8-16,-1 8-32 16,2 1-2-16,-3-2-16 0,-1-7-13 15,-2-6-20 1,-1-8-11-16,-5-5-10 0,-2-4-44 15,0 0-39-15,0-4-63 16,0-17-32-16,-11-2-166 16</inkml:trace>
  <inkml:trace contextRef="#ctx0" brushRef="#br0" timeOffset="144288.81">20638 5972 508 0,'0'0'277'0,"0"0"-233"15,0 0-10-15,0 0-34 16,0 0-123-16,0 0-185 16</inkml:trace>
  <inkml:trace contextRef="#ctx0" brushRef="#br0" timeOffset="144788.87">19821 6142 463 0,'0'0'134'15,"0"0"-61"-15,0 0 37 16,0 0-29-16,0 0-41 16,0 0-15-16,82-76 0 15,-66 70-2-15,-6 3-2 16,-5 3 11-16,-1 0-17 15,-2 0-9-15,1 18 21 16,0 3-12-16,1-1-11 16,0-6-4-16,5-4-12 15,-1-4-43-15,4-6-18 16,-1 0-72-16,-1-4-148 16</inkml:trace>
  <inkml:trace contextRef="#ctx0" brushRef="#br0" timeOffset="163511.34">18782 8638 327 0,'0'0'135'0,"0"0"-34"0,0 0-15 0,0 0-11 15,0 0-37-15,0 0 13 16,0 0-1-16,17 29 12 16,-17-21 22-16,0 4 14 15,0 0-28-15,0 4-16 16,0 0-12-16,0 0-19 0,0 6 3 15,0 2-14-15,0 4-7 16,0 6 0-16,0 4-1 16,0 6 1-16,4 7-3 15,0 3 5-15,-2 1 1 16,0 2 1-16,0-7-5 16,1-5 4-16,-1-7-3 15,-2-9-3-15,2-5 1 16,0-8-2-16,0-5-1 15,0-11 0-15,-2 0-20 16,0-13-20-16,0-25-41 16,0-14 13-16,-2-6-81 15,-9 2-100-15,1 7-63 0</inkml:trace>
  <inkml:trace contextRef="#ctx0" brushRef="#br0" timeOffset="164112.71">18742 8809 212 0,'0'0'52'0,"0"0"7"0,0 0 53 15,0 0 4-15,0 0-31 0,0 0-3 16,0-74 14-16,0 56-21 15,0 0-10-15,0 0-13 16,0-3-21-16,0 2-7 16,0 0-3-16,13 1-5 15,0 1-7-15,6-2 2 16,1 7-10-16,-1 3 0 16,4 6 5-16,2 3 0 15,2 0 10-15,-4 14 7 16,-2 12 3-16,-3 10-7 15,-5 8-4-15,-5 3-6 16,0 3-7-16,-8 0 10 16,0-4-2-16,-8-2 0 0,-13-8 2 15,-4-2 0 1,-4-8-6-16,0-7-4 0,0-10-2 16,0-6-8-1,4-3-4-15,6 0-3 0,7 0-1 16,8 0-9-16,4 0 2 15,0 0 3-15,0 0 1 16,0 0 11-16,12 0 8 16,3 1 2-16,3 13 19 15,1 6 9-15,4 3-4 16,-1 3-5-16,-2-2-1 16,2 2-4-16,-3-2-3 0,-2-4-2 15,-3-4-2 1,-6-8-9-16,1-4-2 0,-5-2 1 15,2-2-23-15,-4 0-40 16,4-2-63-16,-3-20-71 16,1 0-104-16</inkml:trace>
  <inkml:trace contextRef="#ctx0" brushRef="#br0" timeOffset="164434.31">19101 8941 381 0,'0'0'375'0,"0"0"-322"0,0 0 28 15,0 0 44-15,0 0-40 0,0 0-41 16,-11 110-15-16,11-78 12 16,0-2-1-16,0 1-8 15,8-1-9-15,3-4-7 16,7-4-5-16,3-6-11 15,4-8-1-15,0-4-1 16,2-4-2-16,-2 0 2 16,-2-7 2-16,-6-16-2 15,-5-7-2-15,-8-6 2 16,-4-5-12-16,0 3-24 16,0 6-32-16,-7 8-37 15,-7 8-80-15,6 6-95 0,-1 9-189 16</inkml:trace>
  <inkml:trace contextRef="#ctx0" brushRef="#br0" timeOffset="164967.66">19337 9042 4 0,'0'0'522'15,"0"0"-451"-15,0 0 27 16,0 0 52-16,0 0-49 15,71 108-21-15,-65-70 0 16,0 10-13-16,-4 6-32 16,-2 0-2-16,0 1-13 0,0-8 4 15,0 0-10-15,0-9-6 16,0-10 4-16,0-8-11 16,0-12 0-16,0-8-1 15,0 0-9-15,0-12-15 16,0-22 20-16,0-14 4 15,-8-8 8-15,2-7-6 16,0-1-2-16,-1 0 0 16,1 2 3-16,2 6-3 15,4 7-1-15,0 9-3 0,4 11 4 16,9 4-7 0,2 8-3-16,1 6 1 0,0 7 0 15,1 4-3-15,1 0 9 16,2 21 3-16,-2 4 2 15,-1 1 8-15,-3 0 6 16,-5-2-6-16,-5 2 1 16,-4-3 0-16,0-1-3 15,-4-2 0-15,-16-4-7 16,-9-8-1-16,-2-4 0 16,0-4-17-16,2 0-18 15,9-16-37-15,9-8-52 16,9-8-46-16,2-2-47 15,2-3-22-15,17 4-14 16</inkml:trace>
  <inkml:trace contextRef="#ctx0" brushRef="#br0" timeOffset="165654.72">19651 8538 323 0,'0'0'215'0,"0"0"-136"0,0 0 51 16,0 0 6-16,0 0-68 15,0 0-34-15,0 66-12 16,2-21 19-16,-2 13 17 16,2 9-9-16,0 10-11 15,1 1-3-15,-1-1-8 0,1-8 6 16,-1-11-14-1,0-9-5-15,3-15-10 0,-3-16-4 16,0-12-7-16,0-6-30 16,-2 0-46-16,0-14-26 15,0-13 13-15,-4-6 21 16,-10 3-6-16,-1 4 33 16,2 6 43-16,1 5 5 15,3 8 3-15,7-1 15 16,0 5 8-16,2 2 3 15,0 1 7-15,6-5-1 0,13 0 16 16,4-2-5 0,2 0-13-16,2-1 3 0,-2 0-15 15,-4-1-11-15,0 1-7 16,-5-2-3-16,-5 4 5 16,-3-1-4-16,-3 6 7 15,-2 1-7-15,-3 0 13 16,0 0 11-16,0 0-4 15,0 0-1-15,0 13 0 16,0 2-9-16,0 3 4 16,-10 3 0-16,4 0-1 15,-1 2 0-15,7 1-6 16,0-1-5-16,0 0 0 16,4-5-3-16,12-6 1 0,4-4 1 15,2-8-2 1,1 0-4-16,-1-2 4 0,-2-22-1 15,-5-6-1-15,-3-7-3 16,-4-1-2-16,-8 0-10 16,0 2 1-16,0 9-22 15,0 6-4-15,-6 11-43 16,0 4-68-16,3 6-79 16,3 0-134-16</inkml:trace>
  <inkml:trace contextRef="#ctx0" brushRef="#br0" timeOffset="165987.81">20039 8925 480 0,'0'0'241'16,"0"0"-158"-16,0 0 58 0,15 108-28 15,-8-73-53-15,0-2-22 16,-3-1-6-16,1-2-3 15,-1-5-4-15,0-9-8 16,-1-7-8-16,-1-6-9 16,0-3-12-16,5-3 3 15,0-24-8-15,4-9 17 16,2-8 5-16,5 1 0 0,-2 8-3 16,-1 4 0-1,1 5-1-15,-3 10-1 0,-1 6-15 16,-4 8-33-1,-1 2-62-15,4 0-64 0,5 0-82 16,1 0-104-16</inkml:trace>
  <inkml:trace contextRef="#ctx0" brushRef="#br0" timeOffset="166346.69">20436 8905 88 0,'0'0'304'0,"0"0"-200"16,0 0-4-16,0 0 0 15,0 0-20-15,0 0-3 16,-54 26 8-16,32-6-13 16,1 8-26-16,4 5 21 0,1 5-27 15,3-2-16-15,4-6-8 16,4-4 5-16,5-11-14 16,0-3-3-16,0-7-4 15,16-5-8-15,7-2-3 16,0-20 3-16,4-6-2 15,0-4 7-15,-7 2-1 16,-5 5 1-16,-3 9 3 16,-7 13 0-16,-5 0 5 15,0 3-3-15,2 0 14 0,2 12 8 16,5 19 3 0,0 5-12-16,4 2-11 0,-2-6-4 15,3-6 0 1,1-10-10-16,-1-13-29 0,-1-3-50 15,3-6-114-15,-3-21-96 16,-3-5-318-16</inkml:trace>
  <inkml:trace contextRef="#ctx0" brushRef="#br1" timeOffset="-146315.99">3823 9549 5 0,'0'0'31'0,"0"0"-1"0,0 0 28 0,0 0-12 16,0 0-5-16,0 0-1 15,0 0-2-15,-9 14-14 16,9-8-10-16,-2 0-7 16,2-2 3-16,-2-1-4 15,2 2 3-15,0-1 11 16,0 2 22-16,0-2-7 16,0 0-3-16,0 0-6 15,0-2 2-15,0-2-3 16,0 0-3-16,0 0 3 15,0 0-8-15,-2 0 3 16,-1 0 10-16,0 0 8 0,1 0-4 16,2 0-1-16,-2 0-16 15,2-2 4-15,0-10-2 16,0-4 12-16,0 0-13 16,0-2 6-16,-2 0-2 15,2-3-4-15,0 0-3 16,0-3-1-16,-2 1-14 15,2 1 1-15,0 0 2 16,-2-2-1-16,2 1-2 16,0-4 7-16,0 4-7 15,-3 2 8-15,3-1 0 16,-2 2 6-16,0 0-9 0,2-4-5 16,-4 1 4-16,4 3-3 15,0-1 0-15,-5 0 4 16,3 6 15-16,2-2-11 15,-3 2 0-15,1-3-5 16,0 0-4-16,0-3 0 16,2 1 0-16,0 0 0 15,-2 2 1-15,-1-3 0 16,3 0 0-16,-2-3-1 16,2 0 1-16,0 0-1 15,0 0 0-15,-2 4 1 16,0 2 1-16,0 0-2 15,0 4 0-15,-1-2 1 0,1 2-1 16,0-5 2 0,-1 3 4-16,-1-2-6 0,1 1 3 15,-1-3-2-15,2 2 0 16,0-1 3-16,0 1-4 16,0 6 0-16,2 0 2 15,0 2 0-15,-3 0-2 16,3-1 0-16,0 1 0 15,-2-5 0-15,2 1 1 16,0-3 0-16,0 2 3 16,0-3-4-16,0 1 0 15,-2 2 1-15,2-3-1 16,0 1 0-16,0 2 1 0,0-2-4 16,0-2 5-16,0-2-2 15,0-1 1 1,-2 3 4-16,2-3-5 0,0-1 1 15,0 4-1-15,0-2 0 16,0 3 0-16,0 1 0 16,-3-2 0-16,3 2 2 15,0 4 1-15,0-1-3 16,0 2 0-16,0-2-2 16,0 0 4-16,0-7-2 15,0-1 0-15,0 0-4 16,0 0 4-16,0 2 3 0,0 0-3 15,0 2 1 1,0-3-3-16,0-1-2 0,0-2 4 16,0-3 5-1,0 1-5-15,0 2 0 0,0 2 0 16,0 0 0-16,0 3 0 16,0 5 1-16,0-3 0 15,0 3-1-15,0 0 0 16,0 2 0-16,0-2-3 15,0-1 4-15,0 2-1 16,0-4 1-16,0 3-1 16,-2 1-3-16,2 2 3 15,-3-1 4-15,3 3-4 16,0-4 0-16,0 1 0 0,0-2 0 16,-2-2-1-1,2 4 1-15,0 2 0 0,0-1 0 16,0 6 0-16,0-4 0 15,0 0 0-15,0-3-3 16,0-1 3-16,0 6 0 16,0 1 0-16,0 2 0 15,0 2-1-15,0 2-1 16,0 0 2-16,0 0 0 16,0 0 0-16,0 0 0 15,0 0 0-15,0 0 2 16,0 0-2-16,0 0 1 15,0 0-2-15,0 0 4 0,0 0-4 16,0 0 1 0,0 0-1-16,0 0-4 15,5-2 4-15,6-2 1 0,4-2 0 16,6-2 0-16,1 1 0 16,-2 0 2-16,-2-1-2 15,-3 5 1-15,-1-4-1 16,-3 5 0-16,1 2 0 15,-2-2-12-15,3 2 12 16,1-2 0-16,1 2 9 16,4-4-3-16,-2 2 2 15,1 0-5-15,0-2 0 0,2-1 0 16,-2 2-2 0,-3 0 1-16,3 3-2 0,0-2 1 15,-2 1 1 1,-1-1-1-16,1-2 5 0,-1 2-1 15,1 0-1-15,2 2-1 16,-5-3-2-16,2 3 0 16,1-1-1-16,-3 1 1 15,1-3 0-15,1 2 0 16,1-1-1-16,2 0 0 16,0-2 0-16,2 4 0 15,2-2 4-15,0-2-4 16,1 1 0-16,0 2-2 15,-4-1 2-15,1 2 3 16,-2-5-2-16,2 5-1 16,-2-1 0-16,-3-2-2 0,1 1 6 15,0 2-4 1,-5-4 0-16,0 4-1 0,-2-1 1 16,0-2 0-16,2 2 0 15,0-4 0-15,1 4 0 16,-2-3 1-16,6 0-1 15,-2 1 0-15,-2 2 0 16,2 1-1-16,-3 0 2 16,1 0-1-16,-3 0 1 15,-3 0-1-15,1 0-1 16,-5 0 0-16,2 0 1 0,1 0-1 16,-3 0-1-16,1 0 1 15,-3 0 0-15,2 0 1 16,-2 0 0-16,0 0 0 15,0 0-3-15,0 0 3 16,0 0 6-16,0 0 2 16,0 4-5-16,0 8 5 15,0 4-3-15,2-3-1 16,0 4-1-16,0-2-1 16,0 6 3-16,1-1 3 15,-1 0-1-15,-2 2-2 16,2 0 2-16,-2 2-1 15,0-3 2-15,0 4 1 0,0-3-5 16,2 0-1 0,-2 2-2-16,0-4 0 0,0 3 1 15,0-3-2-15,0-1 1 16,0-1 1-16,0 0 0 16,0 3-1-16,0-1 4 15,0 3-2-15,0 0-3 16,0 0 1-16,0 2-1 15,0-1 3-15,0 0 1 16,0 0-1-16,0 0 3 16,0 1-5-16,0 0-1 15,0 4 1-15,2-5 0 16,1 2-1-16,-3-1 0 16,2 4 0-16,-2-2 0 0,3-2 1 15,-3 0-1 1,0-2 0-16,2 1 1 0,-2 0 0 15,2 2-1-15,-2-2 0 16,2 2 0-16,-2-1 0 16,0-3 0-16,0-1 0 15,0 0 0-15,0-2 0 16,0 1 0-16,0-1 0 16,0-1 1-16,0 2-1 15,0 0 0-15,0-3 0 16,0 4 0-16,0 0 0 15,0 0-1-15,0-1 1 16,2-2 0-16,0 2 1 0,-2 1-1 16,3 2-2-1,-3 1 2-15,2-2 0 0,0 3-1 16,0-3 1 0,0 1 0-16,0 2 0 0,1-3 0 15,0-2 0-15,-3-1 0 16,2-5 2-16,0 1-2 15,-2 0 0-15,2-4-1 16,-2 5 1-16,0 1 1 16,0-3-1-16,0 3 2 15,0-1-2-15,0-1 0 16,0-4 0-16,0 3 0 0,0 3-1 16,2-1 2-1,-2 2-1-15,0-2 0 0,2-3 0 16,-2 1 0-16,0-1 2 15,0 3-2-15,0 4 0 16,0 1 0-16,0 2 0 16,0-3 0-16,0-4 2 15,0 0-2-15,0-3 0 16,0 2 0-16,0-1 1 16,0-1 0-16,0-2-1 15,0-3 0-15,0 0 1 16,0-4-1-16,0 0 0 15,0-2 0-15,0-2 0 0,0 2 1 16,0-2-1 0,0 2 0-16,0 2 0 0,0 2 0 15,0 4 1-15,0 0-1 16,0 0 0-16,0 1 0 16,0-3 0-16,0-2-2 15,0-2-5-15,0-3 0 16,0-1-1-16,0 4 2 15,0 5-5-15,0 0 3 16,0 9-13-16,0-4-12 16,0-4-10-16,0-2-8 15,0-8-25-15,0 0 9 0,0 0 37 16,0 0 3 0,0 0-22-16,-4-8-96 0,-2-10-146 15</inkml:trace>
  <inkml:trace contextRef="#ctx0" brushRef="#br1" timeOffset="-145339.21">3818 7877 469 0,'0'0'127'0,"0"0"-113"0,0 0 50 0,0 0 8 15,0 0-72-15,0 0-5 16,0 0 5-16,36-39 73 16,2 9 10-16,5-4-14 15,-2-4-26-15,1-4 3 16,1-3-11-16,-3-2-28 0,-2 2-2 15,-5 10-4 1,-6 5 1-16,-7 12-2 0,-7 7-6 16,-3 7-33-1,-6 4-60-15,-2 0 8 0,1 0-26 16,-3 0-35 0,0 16-74-16</inkml:trace>
  <inkml:trace contextRef="#ctx0" brushRef="#br1" timeOffset="-144944.21">3901 8383 518 0,'0'0'161'0,"0"0"-139"15,0 0 52-15,0 0 15 16,0 0-79-16,0 0-2 16,13-15 4-16,27-20 63 15,14-10 6-15,6-10-26 16,7-4-7-16,1-6-19 15,6-3-16-15,2-1-6 16,-4 4-6-16,-8 7 0 16,-15 12 1-16,-13 13-2 0,-12 12-1 15,-10 8-18-15,-10 7-15 16,-2 6-20-16,-2 0-25 16,0 0-32-16,0 14-67 15,-13 20-194-15</inkml:trace>
  <inkml:trace contextRef="#ctx0" brushRef="#br1" timeOffset="-144541.54">4068 8841 401 0,'0'0'182'0,"0"0"-168"16,0 0 26-16,0 0 26 15,0 0-63-15,0 0 5 16,33-53 8-16,7 6 49 15,9-9-1-15,7-5-18 16,5 1-8-16,-1 8-13 16,-4 8-13-16,-4 2-7 0,-4 8-3 15,-13 5 3-15,-8 9-5 16,-10 9 0-16,-9 4-1 16,-4 7 0-16,-4 0-26 15,0 0-8-15,0 0-33 16,0 8-60-16,-16 9-148 15</inkml:trace>
  <inkml:trace contextRef="#ctx0" brushRef="#br1" timeOffset="-144178.31">4113 9234 554 0,'0'0'47'16,"0"0"-40"-16,0 0 30 15,0 0 73-15,0 0-27 16,162-116-14-16,-99 61-10 15,3-5-11-15,-1-2-21 16,-3 2-2-16,-10 4-6 16,-15 10-11-16,-12 10-3 0,-10 15-1 15,-5 14-4-15,-8 3-2 16,0 4 0-16,-2 0-34 16,0 10-57-16,0 16-42 15,-16 6-130-15,-1 6-241 16</inkml:trace>
  <inkml:trace contextRef="#ctx0" brushRef="#br1" timeOffset="-143868.99">4377 9425 282 0,'0'0'252'16,"0"0"-230"-16,0 0 11 15,0 0 86-15,163-125-55 16,-107 75-38-16,-3-1-16 0,-1 1-1 15,-12 8-9 1,-13 13 1-16,-12 13-1 0,-8 11 0 16,-7 5-43-1,-3 6-94-15,-28 23-357 0</inkml:trace>
  <inkml:trace contextRef="#ctx0" brushRef="#br0" timeOffset="-136052.71">4353 9676 293 0,'0'0'92'0,"0"0"-89"0,0 0 35 16,0 0-4-16,0 0-29 15,0 0-4-15,0 0 2 16,0 0 9-16,7 23 35 0,-5-17 25 16,-2 2-6-16,0 3-1 15,0 0-10-15,3 1-10 16,-1 3-11-16,0 1-16 15,0 2 6-15,-2 1-6 16,2 3 0-16,2 3-7 16,-1 0-2-16,1 4 0 15,0 4 3-15,-1-2 6 16,2 3-5-16,-3 2 4 16,0 2-5-16,0 5-1 15,-2-2-1-15,0-1 5 16,0 5-2-16,0-5-3 15,0 1 0-15,0 2-8 16,0-3-2-16,0-2 0 0,0-6 0 16,0-2 4-16,0-1-2 15,0-1-2-15,-2 0 0 16,2-5 2-16,-2 4 1 16,0-3-2-16,2-1-1 15,-2 4 1-15,-1 0 0 16,-2 3 0-16,1-3 0 15,2-1 0-15,-3 0 0 16,1-2-1-16,2 0 2 16,-2 2-2-16,-1 2 0 15,0 3 0-15,1-4-2 16,-1 4 2-16,3-4 0 0,-2 3 2 16,2-1-2-16,0-1 0 15,-3-2 0-15,3-2 2 16,-1-2-4-16,3 0 3 15,0 2-2-15,0-1 1 16,0-2-3-16,-2-1 3 16,2-1 0-16,-2-1 2 15,-1-2-2-15,3-4 0 16,0-2 0-16,0-2-5 16,0-7-3-16,0 2 7 15,0-1 1-15,0 0-7 16,7 0 7-16,0 2 0 15,2 2 4-15,2-3 1 0,1 4 0 16,0-3-3-16,5 0 2 16,0-2-3-1,5 2-1-15,3-4 0 0,4 0 10 16,2 0 1-16,0 0-10 16,1 0 0-16,-3 0 6 15,2 0-4-15,-2 0-3 16,-3 0 2-16,6 0 3 15,-4 0-1-15,-1 0 3 16,0 0 1-16,-3 0 3 16,-1 0-1-16,-4 0 5 15,0 0-10-15,-1 0 5 16,-5 0 2-16,0 0-11 0,-1 0 5 16,-4 2-5-1,-1 0 3-15,-1 0 0 0,-1 2-3 16,-2-1 0-16,-1-3 0 15,-2 0 1-15,2 0-4 16,0 0 5-16,-2 0-7 16,0 0 4-16,0 0-10 15,0 0-14-15,0 0-9 16,0 0-7-16,0 0-22 16,0 0-27-16,-2 0-73 15,-16 0-225-15</inkml:trace>
  <inkml:trace contextRef="#ctx0" brushRef="#br0" timeOffset="-135606.34">5034 11312 433 0,'0'0'154'0,"0"0"-124"16,0 0 54-16,0 0-20 15,0 0-34-15,0 0-3 16,43 13 12-16,-25-1 3 16,0 4 6-16,2 3 5 0,0-1-14 15,2-2-10-15,-1-3-21 16,-4-2-4-16,-3-1-4 15,-3-4 1-15,-3-1 1 16,-2 2 1-16,-6-6 9 16,0 2 15-16,0-3 5 15,0 2 7-15,0 4 4 16,-8 6-5-16,-9 2-18 16,-6 6-14-16,1 3-1 15,-3-4-4-15,6-1 7 0,-4-1-3 16,6-6-2-1,-1 1-2-15,5-6-1 0,-1 0 0 16,5-3-2-16,3-1 0 16,2-2-31-16,4 0-30 15,0 0-81-15,0-9-231 16</inkml:trace>
  <inkml:trace contextRef="#ctx0" brushRef="#br0" timeOffset="-133635.3">5977 11382 432 0,'0'0'138'0,"0"0"9"0,0 0-36 16,0 0-40-16,0 0-34 16,0 0 5-16,0 0-12 15,-51-4-1-15,38 2-2 16,0 2-16-16,1 0-7 16,3 0 8-16,1 0 20 15,-2 0-12-15,4 2-12 16,-3 12-4-16,3 6 6 15,-4 4-8-15,4 6 0 16,-1 0-1-16,-2 7 2 0,2 2 9 16,-6 3 8-16,0 4 2 15,-3 2-9-15,0-2 3 16,1-2-14-16,-1-3-2 16,3-8 4-16,2-4-3 15,-1-9-1-15,8-8 0 16,0-6-1-16,4-2-5 15,0-2 1-15,0-2-11 16,0 2-7-16,4-2-1 16,21 0 12-16,10 2 12 15,8-2 0-15,-1 0 1 16,-2 0 0-16,-2 0-1 0,-2 4 0 16,-7-2-1-16,-5 2-1 15,-4-1-4 1,-5-3-3-16,-3 0-15 0,-3 0 1 15,-7-3-20-15,-2-13-35 16,0-11-26-16,-13-6-153 16,-14 1-238-16</inkml:trace>
  <inkml:trace contextRef="#ctx0" brushRef="#br0" timeOffset="-133415.53">5770 11714 702 0,'0'0'213'0,"0"0"-204"0,0 0 29 0,0 0-28 0,0 0-4 16,114-27-5-16,-74 8-1 16,-7 5 0-16,-4 3-5 15,-7 2-72-15,-3 6-86 16,-8 0-68-16</inkml:trace>
  <inkml:trace contextRef="#ctx0" brushRef="#br0" timeOffset="-132935.43">6256 11676 308 0,'0'0'343'15,"0"0"-278"-15,0 0 63 16,0 0-21-16,0 0-65 16,0 0-13-16,-15 0 10 15,1 13-20-15,-3 2-3 16,0 7-6-16,0 10-10 15,3 7 5-15,1 3 3 16,9-3-8-16,1-6 1 16,3-7 0-16,0-10-1 0,12-5-14 15,7-11 5-15,4 0-13 16,3-19 13-16,1-11-2 16,-4-2 8-16,-4 2 3 15,-5 8-5-15,-5 7 5 16,-7 11 5-16,-2 4-5 15,0 0 29-15,0 21 17 16,0 18-19-16,0 15-24 16,-9 7 12-16,3-1 2 15,-2-5-8-15,4-11 2 16,4-8-8-16,-2-9-3 16,2-6-16-16,0-11-64 15,0-10-108-15,0 0-154 0</inkml:trace>
  <inkml:trace contextRef="#ctx0" brushRef="#br0" timeOffset="-132645.83">6394 11739 621 0,'0'0'179'0,"0"0"-159"0,0 110 95 0,0-74-32 16,7-2-71 0,10-8-7-16,1-7 1 0,3-11-6 15,-2-5-9-15,2-3 4 16,1-4-4-16,-2-24 9 16,-4-7 16-16,-3-9-6 15,-2 1-10-15,-6 5-3 16,-3 9-4-16,0 14-42 15,-2 7-47-15,0 8-52 16,0 0-68-16</inkml:trace>
  <inkml:trace contextRef="#ctx0" brushRef="#br0" timeOffset="-132452.98">6686 11737 811 0,'0'0'114'16,"0"0"-94"-16,0 106 129 16,0-68-101-16,0 0-46 15,0-6-2-15,0-11-14 16,0-10-84-16,0-11-65 16,2-4-102-16,2-32-245 15</inkml:trace>
  <inkml:trace contextRef="#ctx0" brushRef="#br0" timeOffset="-132153.15">6858 11293 494 0,'0'0'149'15,"0"0"-46"-15,0 0 51 16,0 0-73-16,11 115-5 16,-9-61-12-16,2 6-15 15,-2 7-3-15,0 2-11 16,-2 4 1-16,0-1-8 0,0-3-9 16,0-4-17-16,0-13-2 15,0-13-32 1,0-15-34-16,0-20-67 0,0-4-95 15,0-19-210-15</inkml:trace>
  <inkml:trace contextRef="#ctx0" brushRef="#br0" timeOffset="-131963.72">7035 11807 685 0,'0'0'136'16,"0"0"-67"-16,0 0 105 16,0 128-106-16,0-104-66 15,0-4-2-15,0-10-28 16,0-10-72-16,0 0-113 16,0-34-247-16</inkml:trace>
  <inkml:trace contextRef="#ctx0" brushRef="#br0" timeOffset="-131479.04">7174 11359 298 0,'0'0'350'0,"0"0"-328"15,13 119 125-15,-8-64-25 16,-3 2-72-16,3 9 7 16,1-1 6-16,-2 1-27 15,3-8-5-15,0-8-9 16,-2-10-5-16,-3-16-16 16,0-12-1-16,-2-12-1 15,0 0-45-15,0-7 4 16,0-31 11-16,0-12 29 0,0-10-7 15,6 2-4 1,7 11-24-16,8 8 0 16,-1 11-13-16,7 10 17 0,-3 12 11 15,3 6 4-15,-3 0 18 16,-1 20 7-16,-6 8 12 16,-5 11 10-16,-8 1 7 15,-4 2 6-15,0-3-6 16,-6 2 5-16,-17-7-8 15,-4-4-15-15,-6-8-18 16,-2-11-9-16,-1-5-15 16,3-6-15-16,4 0-64 15,8-23-113-15,10-11-126 16</inkml:trace>
  <inkml:trace contextRef="#ctx0" brushRef="#br0" timeOffset="-131013.93">7517 11826 669 0,'0'0'125'0,"0"0"-85"0,0 0 105 16,6 117-78-16,-3-95-40 15,2-4 7-15,-5-10 6 16,0-4-29-16,0-4 4 15,0 0-15-15,0-10-12 16,0-22-4-16,0-10 13 0,0-5 3 16,13-5-12-16,2 11 0 15,5 4 8-15,7 10-1 16,2 4 3-16,-2 13 2 16,-2 7-5-16,-10 3 1 15,-1 0 4-15,-6 12 0 16,-3 9 1-16,-5 3 14 15,0 2-2-15,0 3-1 16,-2-5-1-16,-9-5-3 16,-5 0 6-16,9 0-6 15,1-5-5-15,4 7 0 0,2-1-3 16,0-4 0 0,0-2-5-16,13-1-3 15,7-6-7-15,1-4-3 0,4-3-1 16,0 0-28-16,0 0-30 15,-6-10-52-15,1-17-54 16,-3-7-56-16,-7-6-58 16</inkml:trace>
  <inkml:trace contextRef="#ctx0" brushRef="#br0" timeOffset="-130826.29">7924 11687 512 0,'0'0'241'0,"0"0"-144"0,-2 111 51 0,2-72-63 16,0-4-61-16,0 4-5 0,0-13-7 16,0-1-11-1,0-11-1-15,0-9-1 0,2-5-40 16,6 0-137-16,3-19-132 16,2-12-94-16</inkml:trace>
  <inkml:trace contextRef="#ctx0" brushRef="#br0" timeOffset="-130542.2">8261 11708 84 0,'0'0'657'16,"0"0"-623"-16,0 0 92 15,0 0-3-15,0 0-91 16,0 0-7-16,-87 108 27 15,78-73-19-15,5 1-12 16,4-1 4-16,0-2-11 16,18-7-14-16,11-8-1 15,5-11 0-15,3-7-10 16,1-13-22-16,-3-22 6 16,-1-12 1-16,-14-5-7 15,-9-2-14-15,-11 3-52 16,0 5-72-16,-17 10-6 15,-17 10-47-15</inkml:trace>
  <inkml:trace contextRef="#ctx0" brushRef="#br0" timeOffset="-130361.9">7924 11564 818 0,'0'0'88'0,"0"0"-67"16,0 0-21-16,0 0-11 16,0 0-292-16</inkml:trace>
  <inkml:trace contextRef="#ctx0" brushRef="#br0" timeOffset="-130138.18">6887 11634 901 0,'0'0'24'0,"0"0"-24"0,0 0 0 16,0 0-180 0,0 0-215-16</inkml:trace>
  <inkml:trace contextRef="#ctx0" brushRef="#br0" timeOffset="-129885.13">6301 11574 638 0,'0'0'176'0,"0"0"-176"15,0 0-9-15,0 0 4 16,0 0-303-16</inkml:trace>
  <inkml:trace contextRef="#ctx0" brushRef="#br0" timeOffset="-104916.58">1007 12484 282 0,'0'0'188'0,"0"0"-97"15,0 0-25-15,0 0-33 16,0 0 0-16,0 0 11 16,0 0 14-16,0 0 2 15,-18-1-23-15,15 1 1 0,-1 0 9 16,2 0-10-16,2 0-5 15,-4 0 0-15,4 0-3 16,-5 0-2-16,-2 0-9 16,0 0-2-16,-5 0-10 15,-5 0-4-15,0 0 0 16,-5 0 0-16,-1 1-1 16,1 8-1-16,-2-1 2 15,-1 2 1-15,3 0 4 16,-1-4-7-16,8 0 0 15,1-2 4-15,7 0 7 16,5-2-3-16,0-2 3 16,2 1-11-16,0-1-1 0,0 0 1 15,0 3 0-15,-2 5 1 16,-4 2-2-16,1 3 1 16,-2 6 0-16,0 0 0 15,3 4 1-15,-2 3 1 16,-1 2-2-16,0 0-3 15,2 4 3-15,1 0 1 16,2-2-1-16,0 2-1 16,2 3 1-16,0-1-2 15,0 3 2-15,0 4 3 16,0 5-3-16,6 4-2 16,-4 0 2-16,3 3-1 15,-5-2 3-15,0-1-1 0,0 1-1 16,0-5-1-16,0-4 1 15,0-3 2-15,0-3-2 16,0-11-1 0,0-9 1-16,0-7 1 0,0-9-1 15,0 0-9-15,0 0 3 16,0 0-2-16,0 0 3 16,0 0 4-16,7 0 1 15,2 0 0-15,6 0 3 16,7-6-3-16,-3 0 3 15,0 1-1-15,1-1-1 16,5 0-1-16,2-2 1 16,2-2-1-16,0 2 0 15,-1-2 0-15,-1 2 0 0,-5-2 0 16,-3 0 0 0,-11 4-5-16,-1 2 4 0,-5 2-13 15,-2-2-32-15,0-2-77 16,0-6-50-16,-2-3-208 15</inkml:trace>
  <inkml:trace contextRef="#ctx0" brushRef="#br0" timeOffset="-104601.88">519 12972 525 0,'0'0'142'0,"0"0"-138"0,0 0 92 15,0 0-16-15,158 0-43 16,-112 0-12-16,-9 0-12 15,-6 0-9-15,-8 0-2 16,0 0-1-16,-5 0-1 16,-7 0-13-16,0 0-74 0,-2 0-84 15,-4 0-124 1</inkml:trace>
  <inkml:trace contextRef="#ctx0" brushRef="#br0" timeOffset="-104340.03">1060 13034 547 0,'0'0'239'0,"0"0"-237"16,0 0 11-16,0 0 84 15,80 120-76-15,-46-94-10 16,-1 1 5-16,2 2 0 15,-1 4-5-15,0-4 2 0,-3-2 5 16,-5-5-7-16,-5-8-8 16,-11-6-3-1,0-6-46-15,-6-2-64 0,-4-6-93 16,0-22-40-16,0-8-173 16</inkml:trace>
  <inkml:trace contextRef="#ctx0" brushRef="#br0" timeOffset="-104116.4">1298 13000 522 0,'0'0'362'16,"0"0"-337"-16,0 0 1 16,-98 127 154-16,82-96-111 15,1 0-46-15,2-2-5 16,2 0-11-16,2-1-4 15,2-6-3-15,3-3-5 16,-1-7-54-16,5-3-67 16,0-7-57-16,0-2-127 15</inkml:trace>
  <inkml:trace contextRef="#ctx0" brushRef="#br0" timeOffset="-103885.24">1570 13036 761 0,'0'0'232'0,"0"0"-212"16,0 0 28-16,0 0 8 15,0 0-56-15,0 0-135 16,-58 32-138-16,50-14-273 16</inkml:trace>
  <inkml:trace contextRef="#ctx0" brushRef="#br0" timeOffset="-103736.29">1618 13269 1005 0,'0'0'37'0,"0"0"-32"16,0 0 65-16,0 0-70 16,0 0-151-16,0 0-165 15</inkml:trace>
  <inkml:trace contextRef="#ctx0" brushRef="#br0" timeOffset="-102883.98">2404 12462 440 0,'0'0'245'0,"0"0"-168"0,0 0 73 0,0 0-29 16,0 0-60-16,0 0-12 15,-3 31-3-15,3 3-8 16,0 14 5-16,0 5-8 16,0 12 8-16,3 11-10 15,-3 8-1-15,0 7-13 16,0-5-7-16,0-8-4 16,0-14-2-16,0-11-6 0,0-12 0 15,0-6-3 1,2-14-17-16,0-6-20 0,0-11-18 15,0-4-20 1,-2-4-51-16,0-28-60 0,0-12-65 16,-4-6-19-16</inkml:trace>
  <inkml:trace contextRef="#ctx0" brushRef="#br0" timeOffset="-102619.42">2127 12952 781 0,'0'0'57'15,"0"0"11"-15,0 0-3 0,0 0-22 16,0 0 22 0,145 4-12-16,-87-20-12 0,5-1-4 15,-5 2-16-15,-8 4-13 16,-7 5-4-16,-14 6 0 15,-5 0-4-15,-4 0-18 16,-1 0-60-16,-2 9-104 16,-3 0-128-16,-10 1-135 15</inkml:trace>
  <inkml:trace contextRef="#ctx0" brushRef="#br0" timeOffset="-102238.08">2705 13076 804 0,'0'0'56'0,"0"0"-15"15,0 0 105-15,-9 110-86 16,9-84-35-16,6 1 14 16,3-8-2-16,-5-5-10 15,1-6-5-15,-3-4 0 16,0-4-9-16,1 0-5 15,-3 0-3-15,0 0-5 16,0 0-11-16,2-15-5 16,3-10 16-16,1-5 6 15,1-1-2-15,-1-2 2 16,1 3 1-16,-2 0-1 0,-1 4-3 16,3 1-1-16,-1-4-2 15,6 3-5-15,-4 0 3 16,1 5-2-16,3 6-4 15,-4 5-6-15,3 6-10 16,1 4-45-16,3 0-66 16,1 0-48-16,-1 4-126 15</inkml:trace>
  <inkml:trace contextRef="#ctx0" brushRef="#br0" timeOffset="-101850.15">3070 12974 439 0,'0'0'394'16,"0"0"-383"-16,0 0 75 15,0 0 49-15,0 0-97 16,0 0-13-16,-96-15 7 16,80 15-6-16,1 19-5 15,-3 6 0-15,2 13-14 16,3 7-5-16,4-3-1 15,7-4 0-15,2-10-1 16,0-10 0-16,0-8-5 0,20-7-29 16,2-3-12-1,3-4 24-15,0-23 18 0,-2-7 2 16,-2-6 2-16,-1 6 2 16,-5 10-1-16,-5 9-1 15,-4 15-3-15,-1 0 0 16,3 7 3-16,6 23 17 15,-1 10 9-15,0 4-9 16,-1-4-10-16,-4-8-7 16,-3-14-2-16,1-11-39 15,2-7-117-15,-2-8-52 16,1-24 11-16,-5-9-127 16</inkml:trace>
  <inkml:trace contextRef="#ctx0" brushRef="#br0" timeOffset="-101788.72">3070 12974 496 0</inkml:trace>
  <inkml:trace contextRef="#ctx0" brushRef="#br0" timeOffset="-101548.22">3070 12974 496 0,'146'140'188'0,"-142"-106"-138"0,0-4 106 0,-2-4-89 15,4-5-53-15,-1-12 1 16,-3-3 8-16,0-6-20 16,0 0-3-16,6-15-3 15,0-20 3-15,1-5 41 16,2 0-23-16,3 4-8 15,-4 12-2-15,0 10-1 16,-1 11 1-16,-1 3-5 16,4 0 6-16,1 8 1 0,-2 15 1 15,1 2 2 1,-4 2 4-16,-6 3-5 0,1-2-3 16,-3 1-4-16,0-4-5 15,0-5-21-15,0-10-110 16,0-10-57-1,0 0-213-15</inkml:trace>
  <inkml:trace contextRef="#ctx0" brushRef="#br0" timeOffset="-101211.91">3586 12947 771 0,'0'0'77'0,"0"0"26"15,0 0 72-15,0 0-124 16,0 0-34-16,0 0 2 16,-73 55-19-16,71-35-2 15,2-3 1-15,0-6-20 16,0 1-18-16,13-2-12 16,9-6-10-16,3 3 26 15,2-1 15-15,-2 1 12 16,-2 7 8-16,-4 4 4 15,-6 0-3-15,-4 2 2 16,-9 0 42-16,0-2 8 0,-9-1-27 16,-17-5-16-1,-11-5-10-15,4-4-8 0,2-3-43 16,7 0-37-16,10 0-68 16,8-10-159-16</inkml:trace>
  <inkml:trace contextRef="#ctx0" brushRef="#br0" timeOffset="-100746.24">3847 13158 581 0,'0'0'100'16,"0"0"-73"-1,16 133 125-15,-7-85-92 0,0 6-43 16,-5 2 6-16,-4 3 21 16,0-3-13-16,0-5 0 15,0-8 4-15,0-15-8 16,0-12-8-16,0-15 5 16,0-1-18-16,-2-12-6 15,-9-33-15-15,-1-26 7 16,2-13 8-16,-1-4-10 15,3 7 8-15,4 7 2 16,2 6-2-16,2 8 7 16,0 8-4-16,0 12-1 0,10 14-2 15,2 13-15-15,4 4-27 16,2 9 8-16,2 0 18 16,-3 0 16-16,2 22 2 15,-6 6 3-15,-7 2 1 16,-6 1 0-16,0 2 2 15,0-3-6-15,-9-6-3 16,-6-6-34-16,-5-6-24 16,5-8-20-16,-1-4-117 15,7 0-34-15</inkml:trace>
  <inkml:trace contextRef="#ctx0" brushRef="#br0" timeOffset="-100432.02">4182 12908 585 0,'0'0'152'0,"0"0"-89"0,0 0 76 16,0 0-81-16,0 0-40 15,-114 50 10-15,103-14-13 16,7 4-12-16,4 4 23 15,0-4 16-15,0-4-21 16,19-10-15-16,6-10-6 0,8-12-11 16,1-4 2-1,3-11-1-15,-2-22 9 0,-10-5-2 16,-9 0 2-16,-9-2-5 16,-7 0-35-16,0 2-37 15,-9 6-2-15,-9 11-92 16,1 15-80-16</inkml:trace>
  <inkml:trace contextRef="#ctx0" brushRef="#br0" timeOffset="-99933.21">4369 13040 62 0,'0'0'559'0,"0"0"-532"16,0 0 111-16,17 110-27 15,-15-88-80-15,1-4-17 16,-3-4 16-16,0-10 7 16,0-4-6-16,0 0-10 15,0-4-15-15,-11-20-6 16,0-12-7-16,4-8-6 16,7-2-6-16,0-2 6 15,0 4 0-15,13 8 0 16,3 6 7-16,2 7 3 15,-4 11-9-15,1 10 1 16,-5 2-7-16,2 0 16 16,-5 13 2-16,-3 11 9 0,-2-1 5 15,-2 5 4 1,0-1-2-16,0-4 6 0,0 0 2 16,0 1-14-16,0-4-6 15,0 0-1-15,0-4-3 16,2 0 2-16,-2 1 3 15,0-4-2-15,0 3-1 16,3 0-1-16,4 2-1 16,6-3-8-16,3-5-6 15,1-6-31-15,8-4 5 16,2 0 12-16,4-4-33 16,0-23-27-16,3-11-26 0,-3-10-80 15,-4-10-284-15</inkml:trace>
  <inkml:trace contextRef="#ctx0" brushRef="#br0" timeOffset="-99574.13">4761 12406 194 0,'0'0'389'0,"0"0"-359"0,0 0 72 0,-2 138 35 16,4-87-81-16,7 3-31 16,0 5 13-16,-5-1 17 15,-2 8-14-15,-2 2-3 0,0 0-15 16,0-6-22-16,0-6-1 16,0-12-31-16,0-16-53 15,0-14-25-15,0-14-33 16,0-1-3-16,0-30-57 15,-2-9 53-15,-2-2 48 16,4 2 101-16,0 11 96 16,0 6-5-16,4 7-16 15,14 3-3-15,5-1-51 16,6 0-11-16,4-1-10 16,0-3-35-16,3-5-52 15,-3 2-45-15</inkml:trace>
  <inkml:trace contextRef="#ctx0" brushRef="#br0" timeOffset="-99195.65">5122 12778 189 0,'0'0'163'15,"0"0"-70"-15,0 0 3 16,0 0-47-16,0 0-36 16,0 0 4-16,-96 86 5 15,73-50 10-15,6 4 49 16,3 4-12-16,8 0-18 15,6-2-6-15,0 0-16 0,0-6-18 16,20-4-10 0,7-8-1-16,4-10-11 0,2-11-9 15,3-3 7-15,-3-14-7 16,1-21-5-16,-8-3-22 16,-9-2-14-16,-11 2 34 15,-6 6-11-15,0 4 10 16,-20 8 28-16,-9 14 9 15,-3 6 7-15,-1 0 0 16,2 12 8-16,6 9-14 16,10 2 5-16,5 1 1 15,10 0-16-15,0-7-4 16,0-2-36-16,4-9-57 16,13-6-111-16,3 0-120 0</inkml:trace>
  <inkml:trace contextRef="#ctx0" brushRef="#br0" timeOffset="-98847.8">5364 12791 583 0,'0'0'82'0,"0"0"-57"0,0 0 85 0,0 0-74 16,-37 106-36-16,37-91-11 16,13-4-10-16,7-2-20 15,3-4 19-15,1-1 6 0,0 1-3 16,1 1 2 0,-3 4 8-16,1 4 8 0,-6 1 1 15,-3 4 25-15,-5 5 13 16,-7 4 15-16,-2 4 18 15,0 2-18-15,-18-6-6 16,-13-6-24-16,-5-7-3 16,-4-12-17-16,3-3-3 15,-4-2-34-15,7-24-62 16,3-2-122-16,8 0-270 16</inkml:trace>
  <inkml:trace contextRef="#ctx0" brushRef="#br0" timeOffset="-95684.06">1585 13971 336 0,'0'0'146'0,"0"0"-54"0,0 0-3 15,0 0-36-15,0 0-40 16,0 0-11-16,0 0 3 15,4-5 19-15,-2 5 20 16,0 0 33-16,2 0-8 16,3 8-1-16,-1 8-7 15,2 6-13-15,-2-1-26 16,-2 3-4-16,5-1-15 16,-5 4 5-16,1 3 0 0,2 4 0 15,-3 3 1 1,1 2 8-16,-5-1-2 0,0 0 4 15,0 0-7 1,0-3 2-16,0-1-6 0,0-2-1 16,0-1-1-16,0 2-2 15,0-3-3-15,0 5 2 16,2 3 2-16,0-3-4 16,-2 3 2-16,0-6-2 15,0 0 6-15,0-5 3 16,0-2-6-16,0-2-4 15,0 1 6-15,0-1-6 16,0 2 0-16,0 3 1 16,0-3 1-16,0 6-1 15,0 3 0-15,0 0 1 0,0 3-1 16,0-7 1 0,0-3-1-16,0 4-1 0,0-3 0 15,0-3 0-15,0 0 1 16,0 0 0-16,0 6 1 15,0-3-2-15,0 3 1 16,0 0 1-16,-4-1-2 16,2-1 0-16,2-2 0 15,-3 2 0-15,3 3 0 16,0 0 0-16,-2-1 0 16,0 0 0-16,2-3 1 15,-4-2-1-15,1 0 0 0,-2-5 0 16,1 4 1-1,2 5-1-15,-3-4 0 0,1 2 1 16,2 3-1-16,-2-4 0 16,-2-1 0-1,2-3-1-15,2 1 1 0,-2-2 0 16,4 0-1-16,-3 0 1 16,-1 0 0-16,2 0 0 15,2 1 0-15,-2-2 1 16,0 2-1-16,2 0-1 15,0 4 0-15,0-6 1 16,0 8 0-16,0-4 0 16,0 6 1-16,-2-4-1 15,-2 0 0-15,2-1 0 16,-4 6 0-16,-1 0 1 0,1-1-1 16,-4 0 0-1,4-1 1-15,-1 3-1 0,3-8 0 16,0 7 0-16,-1-6-1 15,5-2 1-15,-2 2 0 16,2-3-2-16,0-1 1 16,0 4-4-16,0 6 2 15,-5 4 2-15,1 0-2 16,-1 4-10-16,1-6 11 16,0 3 0-16,-1-10 0 15,1 3-1-15,-1 2-1 16,0-1-3-16,1 5 3 15,0-4 1-15,-1-2 2 0,1 2 1 16,0-6-1-16,4-2 1 16,-3 2 0-16,3-8-2 15,0 0 2-15,-3 1-4 16,3-2 4-16,0 1-1 16,-4 4 1-16,4-4 1 15,-2 4 0-15,0 5-1 16,-2-1 1-16,-1-2-1 15,-1 2 0-15,0 0 1 16,2 2-2-16,2-6 2 16,0-4-1-16,0 0 0 15,2-5 0-15,0-5 0 16,-2 5 0-16,2-3 0 16,0 4 0-16,0 2 3 0,0 6-2 15,0 1-1-15,0 0 1 16,0-1 0-16,-3 1-1 15,3-9 1-15,0-2-2 16,-2-2 2-16,0-2 0 16,2 2-1-16,0-6-3 15,-2-4-1-15,2 0-8 16,0 0-20-16,0 0-16 16,0 0-12-16,-2 0-28 15,-6-4-48-15,0-18-158 0</inkml:trace>
  <inkml:trace contextRef="#ctx0" brushRef="#br0" timeOffset="-94507.53">1454 14105 85 0,'0'0'81'0,"0"0"0"0,0 0-21 16,0 0-28-16,0 0-13 15,0 0 10-15,-42 0 39 16,42 0 28-16,0 0-11 15,0 0-9-15,0 0-10 0,0 0-11 16,0 0-15-16,0 0-10 16,0-3-13-16,0-4-1 15,0-8-3-15,9-4 25 16,5-12 15-16,3-1-4 16,3-4-16-16,0 2-10 15,2 0 0-15,-1 4-14 16,-2 2-4-16,-3-2-5 15,3-2 4-15,-7 4-1 16,1 4 0-16,-3 7 0 16,-6 9 4-16,-2 5-3 15,1 3-2-15,-3 0 4 16,0 0-5-16,2 0-1 0,-2 0-3 16,0 0 1-16,0 0-1 15,2 0 1-15,0 0-3 16,5 0 5-16,2 5 5 15,2 5-2-15,3 1-1 16,-3 1 2-16,2-3-1 16,1 2 0-16,-4-1 3 15,-1 2-4-15,3 4 4 16,-4 2-2-16,3 7 6 16,-1 6 3-16,-4-1-7 0,1 3-4 15,-1-6-2 1,-2-3 0-16,4-5 0 0,-4-9-8 15,-2-5-33-15,3-2-59 16,1-3-63-16,-4 0-73 16,-2 0-106-16</inkml:trace>
  <inkml:trace contextRef="#ctx0" brushRef="#br0" timeOffset="-91575.52">866 17409 531 0,'0'0'52'0,"0"0"-45"0,0 0 56 16,0 0-17-16,0 0-24 16,0 0 7-16,40-17 9 0,-30 8 4 15,-4 5-2 1,5-2 2-16,-4 2 3 0,0 0-22 16,1 0-1-16,1 4 3 15,3-5 0-15,1 4-4 16,7-3 1-1,2 1 6-15,2-2 4 0,7-3-10 16,5 2-5-16,3 2 4 16,3 0 4-16,5 4-10 15,-1 0-6-15,6 0-7 16,-2 0 10-16,0-4-8 16,-3 4-2-16,-3 0 0 15,-6 0-1-15,-1 0 0 16,2 0 3-16,1 0-2 15,2 0 2-15,3 0 5 16,-1 0 0-16,-1 0-6 0,3 4 0 16,-4-4-2-1,1 0 3-15,-1 0-4 0,1 0 1 16,-1 0-1-16,0 0 7 16,1 0-6-16,-5 0-1 15,1 0 2-15,0 0-1 16,1 0 2-16,4 0-1 15,3 0-2-15,0 0 3 16,2 0-3-16,-3 0 0 16,4 0 0-16,-1 0 5 15,-5 0-2-15,0 0-2 0,1 0 2 16,2 0-3 0,-2 0 2-16,-1 0 0 0,1 0 0 15,-3 0-1 1,1-4 1-16,-1 4-2 0,0 0 4 15,1 0-4-15,-1 0 1 16,0 0-1-16,1 0 4 16,-3 0-4-16,-3 0 0 15,-1 0 1-15,0 0 0 16,0 0-1-16,1-2 0 16,3-2 4-16,3-1-1 15,-1 3 1-15,-2-3-2 0,1 1 1 16,-4 2-3-1,-1 2 1-15,1 0 0 0,2 0 0 16,-1 0 1-16,1-4-2 16,1 4 1-16,3 0 2 15,-1-4-3-15,3 4 0 16,2-4 0-16,-2 0-1 16,-5-2 1-16,-1 2 1 15,-3 4-1-15,-3-5-3 16,4 2 2-16,-2-2 2 15,1 0 1-15,1 1 1 16,1 4-2-16,-3-4 0 16,4 4 0-16,-1 0-1 15,-5 0 0-15,5 0 0 16,-3 0 1-16,2 0 0 0,0 0 0 16,-1 0-1-1,-1 0 1-15,1 0-2 0,-1 0 4 16,2 0-2-16,-4 0-1 15,3 0 0-15,-1 0 1 16,1 0-3-16,-1 0 4 16,-2 0-4-16,-1 0 6 15,-1 0-4-15,-2 0 0 16,4 0 0-16,-2 0 1 16,4 0-1-16,0 0 1 15,-2 0 0-15,1 0-1 16,-3 0 1-16,-2 0-1 0,0 0 1 15,2 0-3 1,0 0 1-16,5 0 1 0,-1 0 0 16,1 0 1-16,2 0-1 15,-2 0 4-15,2 0-4 16,1 0-1-16,1 0-1 16,-1 0 1-16,-6 0 2 15,-2 0-1-15,1-4 0 16,-3 2-3-16,0 2 3 15,-2 0 0-15,-2-4 0 16,4 4 0-16,-4 0 0 16,2-4 0-16,0 4 0 15,0-4 0-15,4 4 1 16,-4 0-1-16,2 0 0 0,-5 0 0 16,0 0-1-1,3 0 1-15,-2 0 1 0,0 0-1 16,0 0 0-16,2 0 0 15,0 0 0-15,2 0 0 16,0 4 2-16,-2-4-2 16,0 4 0-16,-2-4 1 15,-6 0-1-15,4 0 0 16,-3 4 1-16,2-4-1 16,4 0-1-16,1 0 1 15,2 0 0-15,2 0 0 0,-1 0 0 16,1 0 2-1,-4 0-2-15,-1 0 0 0,-1 0 0 16,-3 0-1-16,5 0 1 16,-1 0 0-16,3 0 0 15,0 0 1-15,1 0-1 16,-6 0 0-16,0 0 0 16,1 0-4-16,-5 6 3 15,3-6 1-15,-2 0 0 16,2 0-1-16,-1 0 0 15,1 0 1-15,-2 0-1 16,0 0 2-16,-4 0-2 16,1 0 1-16,-2 0 0 15,-1 0 0-15,2 0 0 16,-2 0-1-16,-1 0 1 0,-1 0 1 16,-3 0 2-16,2 0-4 15,-3 4 1-15,1-4-4 16,0 4 4-16,1-4 0 15,0 5 0-15,-4-5 0 16,2 0 0-16,-3 2-1 16,1-2-1-16,-5 0-1 15,0 0-9-15,-2 0-6 16,0 0-10-16,0 0-29 16,0 3-58-16,0 5-156 15,-2 2-292-15</inkml:trace>
  <inkml:trace contextRef="#ctx0" brushRef="#br0" timeOffset="-90548.74">7811 17023 358 0,'0'0'307'0,"0"0"-239"0,0 0 10 0,0 0 0 16,0 0-54-1,0 0-15-15,-5-6 4 0,5 6 3 16,0 0 22-16,0-5 37 16,0 5 4-16,0 0-17 15,0 0-13-15,0 0-12 16,0 5-15-16,8 4-14 16,5-1-2-16,0 6-5 15,7-4-1-15,0 2 2 16,3 2-2-16,-2 0 3 15,0 3-1-15,-3-3 4 16,-1 4 0-16,-3-4-3 16,-1 2 0-16,0-6-3 15,-3-2 1-15,-2 2-1 16,-1-6 0-16,-1-1 0 0,0 2 0 16,-4-4 1-16,0-1-1 15,-2 0 0-15,0 0 0 16,0 0 1-16,0 5 2 15,0-5-1-15,0 0 1 16,0 8 2-16,0-4-1 16,-10 6 0-16,0 1 1 15,-1 4-2-15,-8-1-1 16,2 5 4-16,-3-2 2 16,-1 1 1-16,0 4-8 0,-6-8 5 15,0 3-5 1,2 0 1-16,1-3 2 0,4 0-1 15,2 3 0 1,2-8-2-16,3 0-1 0,4-4-1 16,0 4 0-1,2-2-1-15,-1-1 1 0,3 3 0 16,1-4 1-16,2-1 0 16,2-4-3-16,0 0 1 15,0 0 0-15,0 0-6 16,0 0-6-16,0 0 10 15,0 0-7-15,0 0 4 16,0 0 3-16,0 0 1 16,0 0-2-16,4-4-4 15,3 3-1-15,-3-3 0 0,0 0-5 16,3-1-10 0,-2 1-15-16,-1 2-43 15,1-2-135-15,-3 1-182 0</inkml:trace>
  <inkml:trace contextRef="#ctx0" brushRef="#br0" timeOffset="-84382.28">398 14591 491 0,'0'0'56'0,"0"0"-42"0,0 0 60 15,0 0-35-15,0 0-24 16,0 0 0-16,0 0 27 16,0 0-5-16,0-12 1 15,0 9 20-15,0 1-2 16,0-2 12-16,0 4-3 15,0-6-8-15,0-5-27 16,0-8-21-16,0-16-2 16,0-11 17-16,0-8-21 15,-4 1-1-15,2 0 1 0,-2 5-3 16,4 2 1-16,-4 8-2 16,4 5 1-16,0 14-7 15,0 7-3-15,0 6-12 16,0 6 7-16,0 0-1 15,0 0-1-15,0 0 5 16,4 10 2-16,13 11 10 16,5 8 6-16,1 5-2 15,3 3-2-15,1 10-1 0,-3 0 7 16,-1 5-7-16,-6-5 2 16,-1-4-1-1,-7-8 3-15,-3-12-5 0,0-5-3 16,-6-5-11-16,0-4-56 15,0-7-21-15,-21-2-66 16,-3-6-115-16,-5-12-98 16</inkml:trace>
  <inkml:trace contextRef="#ctx0" brushRef="#br0" timeOffset="-84313.13">398 14591 379 0</inkml:trace>
  <inkml:trace contextRef="#ctx0" brushRef="#br0" timeOffset="-84216.81">398 14591 379 0,'-16'-92'150'0,"16"92"-93"0,0 0 2 0,0-3-7 0,16-7-26 16,7 0-5-16,-4-8-10 16,6 0-11-16,-2 0-22 15,-4 1-68-15,4 8-110 16,-5 0-214-16</inkml:trace>
  <inkml:trace contextRef="#ctx0" brushRef="#br0" timeOffset="-83778.11">760 14341 430 0,'0'0'273'0,"0"0"-203"15,0 0 7-15,0 0-10 16,0 0-46-16,-127 0-19 16,106 0 3-16,5 6-1 15,5 8-2-15,1 7-1 0,4 2 3 16,6 4-2-16,0-4-2 15,0-2 1-15,0-11-1 16,8-6-8-16,5-4-27 16,7 0-8-16,3-13 8 15,-2-9 18-15,6 3 7 16,-11-3 8-16,-3 5-2 16,-6 7 1-16,-7 9 3 15,0 1 18-15,0 0 19 16,2 0 13-16,2 17-21 15,1 12-22-15,6 11 3 16,2 8-7-16,1-2-1 0,1 2 4 16,-1-4 2-1,-5-2 6-15,-1-3 3 0,-8-7-1 16,0-5 3-16,0-1-2 16,-2-9 6-16,-15-6-17 15,-8-4-6-15,-12-7-3 16,-13 0-37-16,4-7-42 15,-1-21-50-15,18-7-74 16,11-11-102-16</inkml:trace>
  <inkml:trace contextRef="#ctx0" brushRef="#br0" timeOffset="-83527.54">808 14377 629 0,'0'0'80'0,"0"0"-57"0,0 0 79 0,0 0-43 15,0 0-33-15,0 0-14 16,43 9 15-16,-34 1 8 16,-5-1-4-16,2 8-11 15,-1 2-6-15,0 6-11 16,-5-2-3-16,0-4-27 15,0-7-82-15,0-12-121 16,0 0-107-16</inkml:trace>
  <inkml:trace contextRef="#ctx0" brushRef="#br0" timeOffset="-83183.69">846 13900 5 0,'0'0'543'15,"0"0"-475"-15,0 0 0 16,0 0 53-16,0 0-52 16,0 0-19-16,5 46 18 0,10-18 7 15,3 6-16-15,0 5-12 16,-2 5-8-16,-1 2-19 15,3 0-4-15,-3 0-8 16,3 0-7-16,-7-6 4 16,1-8-5-16,-6-2 0 15,1-16-17-15,-5-8-34 16,0-6-25-16,-2 0-62 16,0-6-67-16,0-17-117 15,-8-8-55-15</inkml:trace>
  <inkml:trace contextRef="#ctx0" brushRef="#br0" timeOffset="-83007.59">1042 14227 185 0,'0'0'350'16,"0"0"-269"-16,0 0 25 16,0 0 24-16,0 0-76 15,0 0-41-15,34 114-7 16,-32-103-6-16,0-5-4 15,0-5-43-15,-2-1-98 16,0 0-111-16</inkml:trace>
  <inkml:trace contextRef="#ctx0" brushRef="#br0" timeOffset="-82552">1042 14227 458 0,'161'-66'179'0,"-161"64"-165"16,0 2 99-16,0 0-31 15,0-4-40-15,0 4-12 16,0 0 21-16,0 0 6 16,-9 0-26-16,-5 10-9 15,3 8-15-15,3 7-7 16,5-2 0-16,3-1 4 15,0-4-4-15,0-4-2 16,0-8-1-16,11-4 2 0,4-2-5 16,1 0-10-16,3-22 13 15,-4-10 3-15,-7-12 11 16,-5-4 4-16,-3-2-2 16,0-3-12-16,-13 2 7 15,-8-1 3-15,0 9-8 16,0 5-3-16,8 12-3 15,4 12 1-15,4 8-13 16,3 6 10-16,2 0-10 16,0 0-10-16,0 12 6 15,2 14 19-15,17 8 3 16,-2 7-3-16,1 0-33 0,5 3-28 16,-4-1-88-1,-1-7-61-15,-5-6-207 0</inkml:trace>
  <inkml:trace contextRef="#ctx0" brushRef="#br0" timeOffset="-82213.83">1388 14102 529 0,'0'0'131'0,"0"0"-75"0,0 0 75 0,0 0-68 0,0 0-41 15,0 0 3-15,-32 7-9 16,24 8-16-16,3 4 0 0,3-1 8 16,2-1-3-1,0-2-2-15,0-5-2 0,0-5-1 16,5-4-6 0,1-1-18-16,3 0 2 0,2-8-7 15,-2-10 4-15,-2 0 7 16,1 6-3-16,-4 6 20 15,0 4 0-15,-2 2-3 16,0 0 0-16,0 0-13 16,2 0 2-16,1 0 3 0,-1 0-3 15,-2 0-49 1,-2 0-44-16,0 0-113 16</inkml:trace>
  <inkml:trace contextRef="#ctx0" brushRef="#br0" timeOffset="-82121.7">1388 14102 536 0</inkml:trace>
  <inkml:trace contextRef="#ctx0" brushRef="#br0" timeOffset="-81759.13">1388 14102 536 0,'113'-50'195'0,"-117"50"-193"0,-1 0 67 0,1 0 2 0,-1 0-60 15,3 0-7-15,-2 10 21 16,-1 6-3-16,3 7-10 15,2 3 3-15,0-4 2 16,0-6-9-16,0-9-2 16,0-7-6-16,9 0-6 0,7 0-2 15,-3-23 7-15,2-7 1 16,-5-12 20-16,-4-5 13 16,-6 1-8-16,0-5-1 15,0-2-5-15,0 1-11 16,-18 0-1-16,1 6-4 15,-2 7-2-15,4 10 1 16,6 8 3-16,2 12-4 16,5 4-2-16,2 5 1 15,0 0-7-15,0 0-8 16,0 23 1-16,0 3 14 16,9 7 0-16,2 2 4 0,0 1-3 15,1 2 0-15,-3 8-1 16,1-2-11-16,2 2-30 15,-1-2-18-15,0-3-27 16,1-11-103-16,-4-12-93 16</inkml:trace>
  <inkml:trace contextRef="#ctx0" brushRef="#br0" timeOffset="-81384.97">1651 13904 637 0,'0'0'112'0,"0"0"-75"0,0 0 89 0,0 0-70 15,0 0-45-15,0 0-8 16,-41 70 5-16,41-37-7 16,0-1-1-16,0-9 0 15,8-7-2-15,2-5-15 16,-1-9-8-16,3-2-14 15,1 0-29-15,-3-11-9 16,0-8 21-16,-3-3 20 16,-7 5 14-16,0 3 2 15,0 0-3-15,0 4 18 16,-17 4 5-16,-2 6 3 0,-1 0-3 16,-3 0-34-16,6 5-49 15,3 9 19-15,3 1 19 16,7 1-1-16,4 0 25 15,0-3 21-15,0-4-4 16,0-3 4-16,-2-4-158 16</inkml:trace>
  <inkml:trace contextRef="#ctx0" brushRef="#br0" timeOffset="-81094.2">536 14124 620 0,'0'0'209'0,"0"0"-201"0,0 0-5 15,0 0-3-15,0 0-56 16,0 0-135-16,7 0-315 0</inkml:trace>
  <inkml:trace contextRef="#ctx0" brushRef="#br0" timeOffset="-78397.79">8444 17467 318 0,'0'0'163'0,"0"0"-125"0,0 0 79 15,0 0-16-15,0 0-52 16,0 0-13-16,0 0 6 16,16-25 6-16,-16 20 2 15,0 5 13-15,0-4 3 16,0 2-11-16,0-6-16 16,2-2-13-16,2-16-7 15,3-10-6-15,-1-11-4 16,-2-12-5-16,4-3-4 15,-6 3-3-15,-2 9 3 16,0 6 2-16,0 12-2 16,0 10 4-16,0 10-4 15,0 6 0-15,0 6 2 0,0 0-2 16,0 0-5-16,9 10-12 16,7 12 17-16,1 14 3 15,8 5 1-15,-3-2 4 16,0 6-5-16,0-1 1 15,-1 2 1-15,-4 2-1 16,4-2 1-16,-5-2 0 16,-1-8 3-16,-5-14-3 15,0-10-5-15,-6-6 0 16,1-6-6-16,1-6-24 16,1-28 9-16,4-12 21 15,-4-19 5-15,-3-8 2 0,-4-2-7 16,0 11 2-1,0 10 2-15,0 20-2 0,0 11-1 16,0 18 1-16,0 2-2 16,0 3-3-16,2 0 1 15,3 0-14-15,4 17 16 16,2 5 0-16,2 6 4 16,1 6-1-16,-3 7 4 15,1 0-1-15,-2 8-6 16,-3-5 0-16,-3-12-24 15,0-7-82-15,0-6-77 16,-2-9-107-16,-2-2-195 16</inkml:trace>
  <inkml:trace contextRef="#ctx0" brushRef="#br0" timeOffset="-77847.21">9050 17256 203 0,'0'0'424'0,"0"0"-376"0,0 0 21 15,0 0 49-15,0 0-67 16,0 0-16-16,-33-47 14 15,19 47 7-15,1 0-21 16,-5 0-9-16,3 14-6 16,1 12-16-16,5 2 5 15,5 6-8-15,4-2 7 0,0-2-7 16,0-5 4 0,13-10-2-16,7-9-2 0,5-6-1 15,2 0-8-15,6-6 0 16,-4-20 8-16,-2-5-1 15,-10 4 1-15,-5-3-17 16,-10 12-28-16,-2 4-63 16,0 9-55-16,0 5-57 15,0 5-172-15</inkml:trace>
  <inkml:trace contextRef="#ctx0" brushRef="#br0" timeOffset="-77413.68">9353 17161 406 0,'0'0'242'0,"0"0"-204"16,0 0 77-16,0 0-19 16,0 0-65-16,0 0-7 15,-93-19 4-15,77 42-12 16,3 7-14-16,3 6 2 15,8 0 8-15,2-4 2 16,0-2 13-16,0-11-3 16,12-11-14-16,3-3-2 0,1-5-8 15,3-5-12-15,-1-18 12 16,3-11 5-16,-6-11 11 16,-6-8 5-1,-2-1-4-15,-7-5 7 0,0 1-21 16,0 1 7-16,-14-2-8 15,-1-3 2-15,1 12-2 16,1 6-2-16,1 13 0 16,8 22 0-16,0 9 9 15,-1 0 2-15,1 25 0 16,0 25-11-16,4 13-3 16,0 10 1-16,0 2 1 0,11 0-9 15,5-7-22 1,1 2-57-16,6-6-48 0,1-12-106 15,3-10-45-15</inkml:trace>
  <inkml:trace contextRef="#ctx0" brushRef="#br0" timeOffset="-77042.08">9596 17217 433 0,'0'0'336'0,"0"0"-312"0,0 0 67 16,0 0 28-16,0 0-89 16,0 0-13-16,-118 18 11 15,111 9-19-15,2 4-8 0,5-3 0 16,0-1 4-16,0-10-2 16,0-7 0-16,8-6-3 15,2-4-3-15,3 0-14 16,6 0-13-16,-1-23 22 15,-3 6 5-15,3-1 1 16,-7 3-1-16,-2 13 3 16,-5 2-2-16,3 0 2 15,4 0 0-15,2 11 10 16,1 3 7-16,-1 0-9 0,-1-2-8 16,-2-6-12-1,-1-2-41-15,-5-4-29 0,2 0-93 16,-6 0-61-16</inkml:trace>
  <inkml:trace contextRef="#ctx0" brushRef="#br0" timeOffset="-76308.02">9713 16870 105 0,'0'0'245'0,"0"0"-199"0,0 0 25 16,0 0 42-16,0 0-56 0,0 0-17 16,25-36 13-16,-25 32-10 15,0 4-5-15,2 0 4 16,-2 0-1-16,0 0-7 15,0 0-1-15,0 0-4 16,0 0-13-16,0 0-9 16,0-4-5-16,0 0-2 15,0 4-2-15,0 0 2 16,0 0 1-16,0 0 0 16,0 0 5-16,0 0-2 15,0 0-4-15,0 0 0 16,0 0-1-16,0 0-6 15,0 0-5-15,0 0 2 16,0 0 10-16,0 0 0 16,0 0 0-16,0 0 1 15,0 0-1-15,0 0 0 0,0 0 1 16,0 0-1-16,0 0 0 16,0 0 0-16,0 0 1 15,0 0 3-15,5 15 11 16,0 8 8-16,-1 9-5 15,5 7-8-15,0 3-2 16,0 2-2-16,-2 1-3 16,3 13-2-16,-1 1 4 15,3 3 2-15,-1-8 7 16,-3-6-10-16,2-16-2 16,-4-6-2-16,1-18-34 15,-3-8-64-15,4 0-124 0,-4-26-70 16</inkml:trace>
  <inkml:trace contextRef="#ctx0" brushRef="#br0" timeOffset="-75293.21">10461 17115 548 0,'0'0'241'0,"0"0"-224"0,0 0 76 0,0 0-19 15,0 0-63-15,0 0-4 16,-14-9 6-16,3 5 7 16,-3 4 1-16,-1 0 25 15,-3 4-16-15,-2 19-4 0,0 13-15 16,2 0-2-1,7 8-2-15,9-4-3 0,2-8 5 16,0-1 0-16,16-10-3 16,3-11-5-16,2-10 3 15,3 0-4-15,0-10-9 16,-1-26 8-16,1-16 1 16,-6-11 13-16,-5-8-10 15,-6-2-3-15,-7 7 0 16,0 4 0-16,-4 8-2 15,-12 14 2-15,3 10 1 16,2 16-1-16,1 14 7 0,4 0-4 16,-1 12-3-16,5 24-5 15,2 14-1 1,0 8 4-16,0 4 1 16,11 9 0-16,7-3 1 0,2-2-24 15,4-8-54-15,1-8-44 16,4-14-52-16,-2-10-181 15</inkml:trace>
  <inkml:trace contextRef="#ctx0" brushRef="#br0" timeOffset="-74921.13">10808 17147 489 0,'0'0'195'0,"0"0"-163"0,0 0 114 0,0 0-50 16,0 0-76-16,0 0-18 16,-94 80 1-16,90-58 27 15,2 4-2-15,2-2-23 16,0 2-5-16,6-3-1 16,15-10 1-16,5-5-36 15,3-8-23-15,2 0 9 16,0-21-8-16,-6-10 2 15,-7 3-18-15,-12 6 49 16,-6 0 17-16,0 8 8 16,-22 6 0-16,-11 8 17 0,-3 0 40 15,3 8-14-15,6 6-10 16,9-3-17-16,11-5 1 16,5 3-17-16,2-5-6 15,0-4-46-15,-2 0-80 16,-2 0-146-16</inkml:trace>
  <inkml:trace contextRef="#ctx0" brushRef="#br0" timeOffset="-73760.36">11469 16704 463 0,'0'0'203'0,"0"0"-190"0,0 0 34 16,0 0 39-16,0 0-59 15,0 0-13-15,-2 27 17 16,20 18 36-16,5 9 32 16,-4 8-32-16,-1 0-17 0,-2 7-11 15,0 0-14-15,-6 4-17 16,0-3 3-16,-6-1-10 16,1-12-1-16,-5-17-12 15,0-10-16-15,0-16-23 16,0-14-25-16,-5 0-46 15,-15-36-5-15,-5-8 28 16,-2-4 30-16,6 2 69 16,3 16 0-16,5 7 50 15,3 10 13-15,8 9 4 16,2 4 6-16,0 0-29 0,0 0-27 16,0-6-8-1,14-2-4-15,11-6 2 0,-2-4 5 16,4-4 5-16,2 4 2 15,-2 0-16-15,-2 0-1 16,-1 6 0-16,-6 3-2 16,-2 7 0-16,-3-2 1 15,-5 4-1-15,4 0 0 16,-3 18 0-16,-1 4 11 16,-3 15 13-16,-2-1-3 15,1 0-5-15,-2 0-7 16,3-2 10-16,-1-1 3 15,0-8-3-15,0-6-10 16,1-11-2-16,0-3 0 16,-3-1-7-16,-2-4-1 0,2 0-9 15,-2-9-10-15,5-18 15 16,-1-13 3-16,3-4 1 16,4 0-20-16,2 8-4 15,0 9 4-15,3 13-13 16,-5 8 4-16,1 6-18 15,-1 0-24-15,3 19-43 16,-6 0-58-16,1 2-213 16</inkml:trace>
  <inkml:trace contextRef="#ctx0" brushRef="#br0" timeOffset="-73415.83">12060 17177 723 0,'0'0'106'0,"0"0"-100"0,0 0 91 0,0 0-42 16,0 0-39-16,0 0 16 15,-87 64-19-15,81-38-4 16,1 0 15-16,5-2-1 16,0-6-10-16,0-2-10 15,0-6-2-15,2-6-1 16,7-4-3-16,6 0-18 15,4-4 4-15,1-18 15 0,-1 0-1 16,0-2 3 0,-8 12 3-16,-5 2-1 15,-2 10-2-15,-1 0 1 0,2 0 1 16,3 6 4-16,5 6 6 16,3 5-7-16,0-2-5 15,-5-3-2-15,-2-6-28 16,-3-2-50-16,-3-4-78 15,-3-4-116-15</inkml:trace>
  <inkml:trace contextRef="#ctx0" brushRef="#br0" timeOffset="-73116.16">12252 17218 494 0,'0'0'180'0,"0"0"-142"16,0 0 102-16,0 0-63 15,0 0-59 1,0 0-2-16,73 71-11 0,-63-75-4 16,0-27 2-16,-1-5 7 15,3-3-6-15,-1 2 2 16,-1 15-5-16,2 8 1 16,-1 10 8-16,0 4 1 15,5 4 8-15,-1 23 10 16,-3 5-11-16,-2 4-12 0,-5-2-5 15,-1-2-1-15,-4-6-19 16,2-2-30 0,-2-12-55-16,0-12-167 15,0 0-300-15</inkml:trace>
  <inkml:trace contextRef="#ctx0" brushRef="#br0" timeOffset="-72775.53">12680 17074 30 0,'0'0'619'16,"0"0"-584"-16,0 0 29 15,0 0 58-15,0 0-75 16,0 0-29-16,-60 0 25 16,48 14-4-16,3 0-15 15,5 4-20-15,4 0-3 0,0-1-1 16,11-4-7-16,15-4-10 15,6-3 5-15,-1-2-8 16,-4 4 2-16,-5-2 12 16,-5 5 6-16,-5 4 3 15,-5 3 20-15,-7 4 18 16,0-4-16-16,0 3-16 16,-23-10-9-16,-4-3-21 15,4-8-20-15,-4 0 4 16,8 0-33-16,4-4-111 15,4-6-47-15,6 5-185 16</inkml:trace>
  <inkml:trace contextRef="#ctx0" brushRef="#br0" timeOffset="-72353.01">12925 17513 485 0,'0'0'218'16,"0"0"-207"-16,13 124 125 15,-11-87-46-15,0-3-69 16,-2-12 1-16,0-12 21 0,0-10-10 16,0 0 5-1,0-4 7-15,-15-28-45 16,-1-12 9-16,1-18-6 15,1-6-3-15,5-3-9 0,3-5-15 16,1 4 2-16,5-2-4 16,0 14 3-16,0 12-3 15,0 11 16-15,11 19-1 16,4 11 1-16,6 7 0 16,-1 0-7-16,0 7 14 15,-4 21 3-15,-6 7 1 16,0 1 4-16,-10 0 5 15,0 0 1-15,0 0 2 16,-7-6-4-16,-13-8-9 0,-5-7-15 16,1-8-35-1,1-6-88-15,6-1-28 0,3 0-4 16,8-1-72-16</inkml:trace>
  <inkml:trace contextRef="#ctx0" brushRef="#br0" timeOffset="-72037.06">13089 17079 662 0,'0'0'147'0,"0"0"-136"0,0 0 102 16,0 0-73-16,-114 76-34 15,104-52 7-15,8 6 2 16,2 2 3-16,0 2 18 16,4-3-3-16,18-8-18 15,3-4-3-15,6-11-7 16,3-8-5-16,-1-5-12 16,-2-25-7-16,-2-6-10 15,-7 0-9-15,-13-4-5 16,-9 4-6-16,0 5-44 15,-29 9-95-15,-6 13-205 16</inkml:trace>
  <inkml:trace contextRef="#ctx0" brushRef="#br0" timeOffset="-71683.88">13281 17177 674 0,'0'0'33'16,"0"0"88"-16,0 0-1 16,0 0-78-16,47 104 7 15,-45-81-20-15,-2-6-21 0,0-9-1 16,0-8-7-16,0 0-7 15,-6-8-17-15,-8-20 23 16,7-11-2-16,5-10 2 16,2 5-17-16,0 3 14 15,9 5 4-15,11 8-3 16,3 6-5-16,0 0-22 16,0 10-3-16,-3 2-25 15,-7 6-89-15,-4 4-53 16</inkml:trace>
  <inkml:trace contextRef="#ctx0" brushRef="#br0" timeOffset="-71276.98">13441 16571 491 0,'0'0'184'15,"0"0"-166"-15,29 160 109 16,-17-93-31-16,-1 1-82 16,-1-5-5-16,0-6-3 15,-6-5-1-15,1-6 5 0,-3-10-3 16,0-9-7 0,-2-13-4-16,0-7-16 0,0-7-33 15,0 5-40-15,0-5 5 16,-11 0 43-16,-7 0 11 15,-4 0 15-15,-2 0 19 16,5-5 2-16,4-8-1 16,8-9-1-16,7-5 8 15,0 1-3-15,0 4 10 16,7 2 29-16,11 5 28 16,4 4-11-16,3 3-23 15,2 2-9-15,6-2-14 16,5 4-15-16,4-2 0 15,1-1-70-15,-1 2-81 16,-3 1-86-16</inkml:trace>
  <inkml:trace contextRef="#ctx0" brushRef="#br0" timeOffset="-70964.7">13871 16976 319 0,'0'0'195'0,"0"0"-117"15,0 0 31-15,0 0-43 16,0 0-36-16,0 0 8 15,-109 94-12-15,95-62 3 16,6 4 8-16,8 5 18 16,0-8-5-16,0-4-27 15,16-8-6-15,8-6-17 16,7-15-19-16,3 0-30 16,-3-6 8-16,-5-20 4 15,-5-7-1-15,-7 4 4 0,-12-3 34 16,-2 5 0-16,0 5 12 15,-23 12-8-15,-6 10 1 16,-6 0 22-16,-1 10-27 16,0 17-30-16,4 0 17 15,11 4-44-15,5-9-16 16,3 0-54-16,1-12-313 16</inkml:trace>
  <inkml:trace contextRef="#ctx0" brushRef="#br0" timeOffset="-67616.58">2414 17965 255 0,'0'0'108'0,"0"0"-65"16,0 0 32-16,0 0-42 16,0 0-21-16,0 0 3 15,0 0 13-15,2 0 12 0,-2 0 15 16,0 0 27 0,0 0-30-16,0 0-24 0,0 0-15 15,0-3-13 1,0-4 0-16,4-7-3 0,-4 0 3 15,0-7 9 1,0-2 3-16,0 1 4 0,0-5-1 16,0 5-12-16,0-6-1 15,-4 6 3-15,2 0-5 16,2 5-5-16,0-2 3 16,0 1-11-16,0 6-1 15,0 6 10-15,0 2-2 16,0 4 5-16,0 0 1 15,0 0 8-15,0 0-6 0,6 10 14 16,4 2-9 0,3 6-5-16,1-4-1 0,-1-1-1 15,1 6 1 1,-1 4 6-16,1 2 7 0,-1 4 3 16,-2 0-3-1,9 2 0-15,-2-7-13 0,0-6 0 16,-4-2 1-16,-8-10-2 15,-6-2-2-15,0-4-16 16,0 0-13-16,0 0-32 16,0 0-65-16,-18 0-74 15,-2 0-120-15</inkml:trace>
  <inkml:trace contextRef="#ctx0" brushRef="#br0" timeOffset="-67396">2399 17911 269 0,'0'0'252'0,"0"0"-219"16,0 0-1-16,0 0 18 16,0 0-20-16,0 0-18 15,40-41-8-15,-17 27-4 16,-1-4 0-16,2 4-16 15,7-2-30-15,-4 10-111 16,-5 2-152-16</inkml:trace>
  <inkml:trace contextRef="#ctx0" brushRef="#br0" timeOffset="-67020.42">2709 17731 268 0,'0'0'58'16,"0"0"-45"-16,0 0 95 15,0 0-6-15,0 0-30 16,0 0 22-16,0-8 2 16,0 8-21-16,0 0-25 0,0 0-9 15,-9 0-6 1,-3 3-18-16,2 11-17 0,-1 4 1 15,3 0-1-15,8 4 0 16,0 0 0-16,0-4-2 16,0 0 2-16,8-4 0 15,3-1-3-15,-1-8-7 16,4-1-12-16,-1 1-18 16,3-5-41-16,4 0-20 15,-2-9 9-15,-1-9 19 16,-1-4-8-16,-11 1-18 15,-5-4-21-15,0 3-57 0</inkml:trace>
  <inkml:trace contextRef="#ctx0" brushRef="#br0" timeOffset="-66973.19">2709 17731 60 0</inkml:trace>
  <inkml:trace contextRef="#ctx0" brushRef="#br0" timeOffset="-66912.95">2709 17731 60 0,'-81'63'459'0,"81"-40"-426"0,0-10-30 0,0-9-6 16,10-4-64-16,9 0-116 15</inkml:trace>
  <inkml:trace contextRef="#ctx0" brushRef="#br0" timeOffset="-66026.16">2815 17710 353 0,'0'0'207'0,"0"0"-192"0,0 0 39 0,0 0 31 0,0 0-41 15,0 0-23 1,25 66 3-16,-13-52 1 0,-4 4 11 16,1-6 2-1,-5-2-14-15,-1-6-18 0,-3-4-1 16,0 0-4-16,0 0-1 16,0 0-1-16,0-4-16 15,0-18-23-15,0-10 40 16,-3-4 26-16,1 0-22 15,2 2 2-15,0 6-5 16,0 6-2-16,2 8-17 16,10 6 6-16,-5 8-11 0,1 0 7 15,1 0 16-15,3 14 5 16,-2 4 12-16,-1 4 6 16,-1-4 3-16,-4-2 1 15,-4 2-6-15,0-4 0 16,0-1-3-16,0-4-7 15,0 1 5-15,0-2-1 16,0 2-7-16,-2-2-7 16,0 6 1-16,2-6-1 15,0-4 0-15,0 2 1 16,0-2 2-16,8 4-4 16,10-1-2-16,2 0 2 15,2-3-16-15,-1-4-26 0,8 0-24 16,-3 0-53-16,3-21-42 15,4-12-63-15,-6 3-6 16</inkml:trace>
  <inkml:trace contextRef="#ctx0" brushRef="#br0" timeOffset="-65647.69">3224 17624 79 0,'0'0'235'0,"0"0"-190"0,0 0 44 15,0 0 73-15,0 0-63 16,0 0-17-16,-52 5 6 0,48-5-3 15,-3 5 7 1,2 3-23-16,-1 2-24 0,-3 8-21 16,3 8-11-1,1 4-13-15,3 2 5 0,2-6-4 16,0-2-2-16,0-8-3 16,7-10-18-16,6-2-29 15,3-4-39-15,-1 0 7 16,3 0 19-16,-7-10-32 15,-5-6-25-15,-6-2 8 16,0 4-31-16,0 0 50 16,-15 6-7-16,-5 8 101 15,5 0 34-15,3 0 95 16,3 0 20-16,5 0-31 16,4 0-47-16,0 0-51 15,0 0-20-15,0 0-23 0,0 0-56 16,4-14 6-16,12 4-56 15,2-2-68-15</inkml:trace>
  <inkml:trace contextRef="#ctx0" brushRef="#br0" timeOffset="-65401.09">3391 17652 372 0,'0'0'222'0,"0"0"-215"15,0 0 29-15,0 0 41 0,0 0-14 16,0 0-38 0,-71 106 13-16,71-88-4 15,0 4-8-15,0-3-4 0,17-2-11 16,3-3-1-16,3-10-6 16,1-4-4-16,0 0-6 15,-3-14-4-15,-6-12 1 16,-8-6-8-16,-7 0-17 15,0-6-18-15,-22-4-59 16,-18 3-194-16</inkml:trace>
  <inkml:trace contextRef="#ctx0" brushRef="#br0" timeOffset="-65084.79">2584 17566 755 0,'0'0'18'0,"0"0"2"0,0 0-5 0,0 0-15 16,0 0-60-16,0 0-82 16,65-71-168-16</inkml:trace>
  <inkml:trace contextRef="#ctx0" brushRef="#br0" timeOffset="-63165.08">5073 17572 588 0,'0'0'150'0,"0"0"-125"0,0 0 72 0,0 0-54 15,0 0-36 1,0 0 10-16,27 109 19 16,-14-72 23-16,3-5 10 0,-5 12-20 15,0-4-3-15,-5 0-23 16,1-3-11-16,-4-11-9 16,-1-12-2-16,0-10-1 15,-2-4-6-15,0 0-37 16,0-4 2-16,0-18 27 15,-14-15 14-15,-1-3 15 16,2-6-7-16,-1-2-6 16,5 4-2-16,3 0-2 15,4 3-10-15,2 4-16 16,0 7 10-16,0 4 6 16,0 7-2-16,8 10 8 0,3 5-5 15,1-1-2-15,5 5 3 16,4 0 6-16,0 5 4 15,2 8 8 1,-3 6-3-16,-5 3 9 0,-1 4-5 16,-7 2 6-16,-5-3-3 15,-2 2 4-15,0-5-2 16,0-4-3-16,-7-4-2 16,-3-1 1-16,-4 0-6 15,5-3-4-15,-1-2 0 16,6-3 5-16,0-4-5 15,4-1-1-15,0 0-3 16,0 0 1-16,0 5-1 0,0 2 1 16,0 7 3-16,12 0 7 15,3-2 0 1,1 6-5-16,3-8-2 0,1 3 0 16,1-4-3-16,-2 0-7 15,-3-5-39-15,-1-4-36 16,2 0-56-16,-4 0-109 15,-3 0-198-15</inkml:trace>
  <inkml:trace contextRef="#ctx0" brushRef="#br0" timeOffset="-62826.95">5499 17750 516 0,'0'0'134'0,"0"0"-57"0,0 0 59 0,0 0-71 16,0 0-34-16,0 0 22 15,-8-10-1-15,0 28-16 16,-1 0-19-16,5 4-2 16,-2 4 4-16,6-2 3 15,0-5-7-15,0-3-3 16,10-7-12-16,3-4-3 15,3-5-14-15,1 0-10 16,6-5 1-16,-5-13 15 0,-1-4 0 16,-6 0 5-1,-3 0-13-15,-4 4-59 0,-2 8-17 16,-2-2-36-16,2 11-14 16,-2-4-79-16,0 5-115 15</inkml:trace>
  <inkml:trace contextRef="#ctx0" brushRef="#br0" timeOffset="-62367.18">5770 17744 383 0,'0'0'175'0,"0"0"-80"16,0 0 64-16,0 0-62 15,0 0-48-15,0 0 13 16,-31-13-32-16,18 30-23 16,-1 2 10-16,7-2-3 15,3 1-7-15,4 4-1 16,0-4 2-16,0-4-2 16,11-3 4-16,5-8-8 15,2-3-2-15,-1 0-11 16,4-18 8-16,-2-10 3 15,-3-8 16-15,-5-8 4 0,-7 0 4 16,-4-4 0 0,0-6-12-16,-8-5-4 0,-12 9-6 15,-2 3 4-15,1 14-6 16,8 11 0-16,2 10-4 16,6 6-2-16,3 6-1 15,2 0-12-15,0 24 10 16,0 14-2-16,0 4-2 15,7 2-8-15,9 1-8 16,1-1-56-16,-1-4-28 16,2 0-80-16,-3-3-42 15,-2-10-245-15</inkml:trace>
  <inkml:trace contextRef="#ctx0" brushRef="#br0" timeOffset="-62057.6">6058 17714 494 0,'0'0'99'0,"0"0"26"0,0 0 31 16,0 0-90-16,0 0-24 15,0 0 14-15,-94 36-28 16,90-13-27-16,1-2 0 15,3-3 1-15,0 0 3 16,0-6 6-16,0-2-2 0,10-6-9 16,0-4-7-16,4 0-12 15,1-4-33-15,6-18 3 16,-6-6 2-16,-3 2-27 16,-8 8-46-16,-4 4-42 15,0 10-79-15</inkml:trace>
  <inkml:trace contextRef="#ctx0" brushRef="#br0" timeOffset="-61869.2">6058 17714 113 0</inkml:trace>
  <inkml:trace contextRef="#ctx0" brushRef="#br0" timeOffset="-61665.83">6058 17714 113 0,'62'44'518'0,"-64"-44"-469"0,2 0 74 0,0 0-37 0,0 0-64 0,0 9-2 15,0 8 21-15,4 1 16 16,9 7 2-16,1-4-9 15,4-2-18-15,-2-7-18 16,1-4-8-16,-3-8-6 16,-1 0-8-16,3-8-2 0,-1-15 10 15,-1-4 0-15,-6-12 14 16,-5-1-3-16,-3 0-11 16,0 9-8-16,0 12-12 15,-3 9-5-15,-1 6-40 16,-4 4-16-16,-2 0-28 15,-1 18-260-15</inkml:trace>
  <inkml:trace contextRef="#ctx0" brushRef="#br0" timeOffset="-61462.71">6339 17726 602 0,'0'0'56'16,"0"0"-21"-16,0 0 81 16,0 0-91-16,0 0-23 15,33 104-2-15,-31-87-51 16,0-3-77-16,-2-5-100 16</inkml:trace>
  <inkml:trace contextRef="#ctx0" brushRef="#br0" timeOffset="-61053.33">6572 17686 529 0,'0'0'174'15,"0"0"-168"-15,0 0 91 16,0 0-40-16,0 0-43 15,0 0 21-15,-60-5 19 16,42 16-18-16,5 7 9 16,0 2-25-16,6 0-17 15,5 3 0-15,2-6-3 0,0-5-1 16,0-6-3 0,0-2 1-16,4-4-2 0,7 0-10 15,5 0-15-15,-1-18 12 16,3-3 3-16,-2 6 5 15,0 1 10-15,-1 10 1 16,1 4 7-16,-1 0 2 16,3 0 12-16,-1 10 4 15,2 8-9-15,-3-2-12 16,-5 2-2-16,-5-3-3 16,-4-5-35-16,0-7-33 15,-2-3-85-15,0 0-150 16</inkml:trace>
  <inkml:trace contextRef="#ctx0" brushRef="#br0" timeOffset="-60946.89">6572 17686 407 0</inkml:trace>
  <inkml:trace contextRef="#ctx0" brushRef="#br0" timeOffset="-60553.1">6572 17686 407 0,'156'18'346'0,"-151"4"-321"0,2 6 79 0,1-2-28 0,-1 0-59 0,0-5-7 16,0-10 15-16,-5-7-2 15,0-4-4-15,-2 0-16 16,0 0-3-16,0-12-20 16,0-10 18-16,0-13 0 15,0-7-10-15,0 7-10 0,0 3 5 16,0 10 9-16,2 0 6 15,9 8-1-15,-2 1 3 16,4 7 0-16,-2 3-7 16,1 3 0-16,-1 0 5 15,1 0 2-15,-4 14 1 16,-1 0 16-16,-5 4 6 16,-2-2-5-16,0 2-1 15,0-1 0-15,0 2 0 16,-2-5-4-16,-5-5-11 0,3-2 2 15,4-1-2 1,0-2 2-16,0 0-4 0,0 6 2 16,2-2 16-16,13 3-10 15,3 0-7-15,2-5 0 16,0 2-2-16,1-4-8 16,0-4-39-16,-1 0-18 15,1 0-40-15,-6-12-103 16,-5-5-76-16</inkml:trace>
  <inkml:trace contextRef="#ctx0" brushRef="#br0" timeOffset="-60315.01">7051 17566 749 0,'0'0'70'0,"0"0"11"0,0 0 23 0,0 0-74 15,0 0-27-15,52 120-1 16,-41-102-2-16,-3 1-15 16,-1-11-16-16,-2 5-44 15,-5-9-122-15,0-4-207 16</inkml:trace>
  <inkml:trace contextRef="#ctx0" brushRef="#br0" timeOffset="-59934.06">7247 17576 207 0,'0'0'202'0,"0"0"-104"15,0 0-15-15,0 0-25 16,0 0-12-16,0 0 13 0,0 30-2 16,-2-16 1-1,-2 0-14-15,1 2-25 16,1-2 3-16,2 1-9 15,0-2-5-15,0-1-5 0,0-2 3 16,11-1 8-16,9-1 6 16,1-3-10-16,0-1-10 15,-2-4 0-15,1 0 0 16,-9-9-9-16,-3-8-17 16,-3-1-21-16,-5-8-51 15,0 6-94-15,-22-1-272 16</inkml:trace>
  <inkml:trace contextRef="#ctx0" brushRef="#br0" timeOffset="-59761.18">7054 17499 320 0,'0'0'259'0,"0"0"-242"16,0 0-16-16,0 0-1 15,0 0-105-15,0 0-150 16</inkml:trace>
  <inkml:trace contextRef="#ctx0" brushRef="#br0" timeOffset="-59587.83">6140 17543 590 0,'0'0'20'16,"0"0"-14"-16,0 0-12 16,118 15-89-16</inkml:trace>
  <inkml:trace contextRef="#ctx0" brushRef="#br0" timeOffset="-52477.86">2477 17245 128 0,'0'0'95'0,"0"0"-26"15,0 0 3-15,0 0-22 16,0 0-15-16,0 0-6 16,0 0 7-16,0 0 23 15,0 0-12-15,0-4-1 16,0 4 22-16,0 0-15 15,0 0-26-15,0 0-2 16,0-4 2-16,0 2-2 16,0 2 11-16,-2 0-5 0,2 0-4 15,0 0 8-15,0-4-7 16,0 4-9-16,-3-4-7 16,3 4-4-16,0-4-1 15,0-1-5-15,0-4-2 16,0-9 10-16,0-8 2 15,0 3 1-15,0-1-9 16,0 3 0-16,0 3 5 16,0-3 0-16,0 7-2 15,0-4-1-15,0-4-2 16,0-2 2-16,0 2 0 16,0-7 0-16,0 0 1 15,0-1 2-15,0 2 5 0,-2-2 1 16,0 4-10-1,0 3-2-15,2 6-3 0,-2-2 1 16,2 1-2-16,0-5 2 16,0 0-1-16,0 2 0 15,0-2 1-15,0 2 0 16,0-2 2-16,0 2-2 16,0-8-1-16,0-1 1 15,0 2-1-15,0 6 1 16,0 0-1-16,0 0 1 15,0 0 1-15,-2-5-2 16,-1-1 0-16,1-3-1 16,2 0 1-16,0-5-3 15,0 2 3-15,0 2-1 0,0 3 1 16,0 0 0-16,0 3 2 16,0 2-1-16,0 2 0 15,-4 0 0-15,-4 0-1 16,2-9 0-16,2-1 0 15,-1-4-1-15,5 1-5 16,-2-2 3-16,0 3 1 16,0 2 2-16,2-1 0 15,0 4 0-15,0 3 0 16,0-2 1-16,0 1-1 16,0 4-4-16,0 1 4 0,0-1 0 15,0 1 2 1,0 0-2-16,0-6 0 0,0 2-1 15,0 0 1-15,0-5 0 16,0 4 1-16,0-3-1 16,0 2 0-16,0 0 0 15,0 1 2-15,0 2-2 16,0-2 0-16,0 1 1 16,0 2-1-16,0-2 0 15,0 2 0-15,0 2-1 16,-4 0 1-16,0-4 0 15,2 2 0-15,2-1 0 0,0 4 0 16,-2-1 0 0,2 2-1-16,0-2 1 0,0 3 0 15,0 2 0 1,0-4-1-16,0 2-3 0,-2-2 0 16,2 2-1-16,0-8-1 15,0 1 2-15,0-2 4 16,0 0-4-16,0 0 2 15,0 8-1-15,0-1-2 16,0 7-2-16,0-3 2 16,0 1 1-16,0-2-1 15,0-4 4-15,0-2-1 16,0 0 1-16,0-7 0 16,6 0 1-16,2 0 0 15,-4-2 1-15,3 3-1 16,-5 3 0-16,0 4-6 0,0 2 0 15,-2 6 3-15,0 2 0 16,0 5 0-16,0 2 3 16,0 2 0-16,0 0 1 15,0-5 1-15,0 3-1 16,0-1-1-16,0 1-2 16,0 4 1-16,0 0-3 15,0 2 3-15,0 0-2 16,0 0 3-16,0 0 2 15,0 0 2-15,0 0-3 16,0 0 4-16,0 0-5 0,0 0 2 16,0 0-2-1,0 0 4-15,0 0 1 0,0 0 1 16,0 0 0-16,0 0-2 16,0 0 1-16,0 0-4 15,0 0-1-15,0 0 0 16,0 0 0-16,0 0 0 15,0 0 3-15,0 0-1 16,0-2 1-16,0 0-1 16,0 2 0-16,0 0-2 15,2 0 0-15,0 0 1 16,4 0 0-16,-2-2-1 16,0 0 1-16,3 2 0 15,-1-6 1-15,4 2 1 16,-4 0-3-16,3-1 1 15,-2 2-1-15,0 3 0 0,-1 0 3 16,-1 0-1-16,6 0-1 16,0 0 3-16,4 0-2 15,2-4 1-15,-5 4-1 16,7 0-2-16,-4-1 3 16,5 1-3-16,0-3 1 15,4 3-1-15,3-4 0 16,-2 2 0-16,4-1 1 15,-2 2 1-15,-4 1 0 16,0-6 1-16,-5 6-3 16,-3-2 0-16,-1 2-2 15,-1 0 5-15,1 0-3 16,-1 0 3-16,0 0-5 0,1 0 2 16,1 0 0-16,-1 0 5 15,-3 0-4-15,3 0 0 16,-1 0 3-16,-3 0-1 15,4 0-2-15,-1 0-1 16,-1 0 0-16,-1 0 1 16,2 0 0-16,-1 0-1 15,-6 0 1-15,1 0-1 16,-3 0 0-16,-2 0 2 16,3 0-2-16,0 0 1 15,-1 0-1-15,2 0 0 0,-1 0 0 16,1 2-1-1,-1 0 1-15,0 2 1 0,-1-3-1 16,-2-1 2-16,0 3-2 16,1-3 2-16,-3 0-1 15,0 0-1-15,0 0 0 16,2 2 1-16,-2-2-1 16,0 0 2-16,2 4 0 15,0 0 1-15,0 2 2 16,0 4 2-16,-2 4 1 15,3 2 1-15,-3 4-4 16,0 4 0-16,0 2 1 0,0 2-4 16,0 2 0-1,0 0 0-15,0-2 1 0,0 2 1 16,0 1-1-16,0 2-2 16,0 2 0-16,0 1-1 15,0-5 1-15,0 5-1 16,0-5 0-16,0 0 1 15,0 0-1-15,0-1 1 16,0-2 1-16,0-6-1 16,0 3-1-16,0 0 1 15,0 7-1-15,0 2 2 16,3 7-2-16,-1-9 0 16,2-2 1-16,0-4-1 15,1 2 0-15,1-6 0 16,0 0 0-16,-2 2 0 0,-2 2 3 15,0 1-3-15,0-1 2 16,0 1-2-16,-2 4 0 16,3 1 1-16,-1-4-1 15,0 2 0-15,0 0 0 16,0 3 0-16,-2-10 0 16,0 1 0-16,0 4 0 15,0 0 0-15,0 2 1 16,2 6-1-16,-2-1 0 15,3 1 0-15,0 0 0 16,-1-4 0-16,0-2 0 16,0-2-1-16,0-6 1 0,0 5 0 15,-2-4 0 1,0 4 0-16,3 0 0 0,-3 3 1 16,2-4-1-1,-2 2 0-15,2-1 0 0,-2-1 0 16,0-4 0-16,2 0 0 15,-2-2 0-15,0-3 0 16,0 0 0-16,2 2 0 16,3-2-2-16,-3 5 2 15,3 0 0-15,-1-4-1 16,1 4 1-16,-1 0 0 16,0-1 1-16,1-1-1 15,-1-1-1-15,1 2-1 16,0-2 2-16,-1 3 0 15,-2 1-1-15,-2-2 2 0,0-2-1 16,0-1 1-16,0 0-1 16,0-2 0-16,0 1 1 15,0-2-2-15,0 3 1 16,0-3-1-16,0 2 1 16,0-1 0-16,0 3 0 15,0 2 0-15,0-2 0 16,0-2 0-16,4 3 0 15,-2 1 0-15,1-2 0 16,-1 1 0-16,0 0 0 0,-2 1 1 16,3 3-1-1,-3-2 1-15,2-4-1 0,-2 0 0 16,0-3 0-16,0 4 0 16,2-5 0-16,-2 1 0 15,0 2 0-15,3-5 0 16,-3 3 0-16,0-2 1 15,0-1 0-15,0 7 0 16,0 2-1-16,0 3 0 16,0-2 1-16,0 0-1 15,0 1 0-15,0-1-1 16,0-5 1-16,0-6 0 16,0 1 0-16,0-2-1 15,0-6 1-15,0 0 0 16,0-1 0-16,0 2 0 0,0-4-1 15,0 4 0-15,0-5 0 16,0 0-4-16,0 4-8 16,0 4-25-1,4 6-78-15,0-4-156 0,3 2-224 16</inkml:trace>
  <inkml:trace contextRef="#ctx0" brushRef="#br0" timeOffset="-48702.07">5563 17177 395 0,'0'0'63'0,"0"0"-59"0,0 0 59 16,0 0 5-16,0 0-54 15,0 0 1-15,0 0 4 16,0 6 5-16,0-6 29 16,0 0 35-16,0 0-17 15,0 0-13-15,0 0-14 16,0 0-8-16,0 0-14 15,0 0-11-15,0 0-5 16,0 0 9-16,0 0 12 16,0 0 5-16,0 0-8 15,0 0 9-15,0 0 2 16,0-6-10-16,0-6-18 16,0-6-1-16,0-9-2 15,5-5-3-15,3 0-1 16,3-4 2-16,-3 2-3 0,-2 2 4 15,-4 7-2-15,-2 2 1 16,0 1-2 0,0 4 2-16,0-5-1 0,0 6-1 15,0-7 0-15,-2-2-3 16,0-7 5-16,2-1-4 16,0 2 4-16,0 1-1 15,0 0-1-15,0 3 0 16,0 6 0-16,0 0-1 15,2 4 1-15,0-1 0 16,-2 4 0-16,2 1 1 16,-2-4 0-16,0 4 0 0,0 0-1 15,0-2-2-15,0-2-4 16,0-5 3-16,0 1-4 16,0-1-2-16,0-4 3 15,0 5 4-15,2-4 0 16,1 2 3-16,-1-2-2 15,-2-1-3-15,0 0 3 16,2 1-6-16,-2-5-11 16,2 8 13-16,0-4-5 15,-2 0 9-15,0 4-3 16,0 2 4-16,0-2 0 16,0 1-1-16,0 4 1 0,0 5 0 15,0-4 0-15,0 3 0 16,0-3 1-16,0 2 0 15,0-3-2-15,0 1 2 16,0-2-2-16,0 6 2 16,0 6-4-1,0 4 1-15,0 3 1 0,0 0-1 16,0 0 1-16,0 0 1 16,0 0 0-16,0 0 1 15,0 0-1-15,0 0 0 16,0 0 0-16,0-2-7 15,0 2 6-15,0-5 1 16,0 5-1-16,0 0 3 16,0 0 1-16,0 0 1 0,0 0 2 15,0 0-3-15,0 0-3 16,0 0 0-16,0-6-1 16,2 2 0-16,-2 0 1 15,4 0 0-15,-2 4 1 16,-2 0-1-16,2 0 1 15,0 0 1-15,-2 0-2 16,0 0 2-16,0 0-2 16,0 0 1-16,0 0-1 15,0 0 0-15,0 0-1 16,0-4-1-16,0 4-1 16,0 0 6-16,0 0-1 15,0 0-2-15,2 0-4 0,-2 0 4 16,4 0 2-16,1 0 2 15,3 0-2-15,2 0 4 16,1 0 2-16,0 0-4 16,5 0 0-16,4 4 2 15,-1-4-3-15,4 4-2 16,4 0 0-16,-2 2 2 16,-2-2-3-16,2 1 1 15,-7-3 0-15,0-2 4 16,0 0-2-16,0 0 0 0,1 0-3 15,2 0 0 1,1 0 1-16,-4 0 2 0,0 0-2 16,-5 0 0-1,-1 0 2-15,-2 0-5 0,-1 0 2 16,-3 0-1-16,6 0 1 16,-3 0 4-16,2 0-4 15,0-2 0-15,-2 2 2 16,0-5 3-16,0 5-4 15,2 0-1-15,2 0 2 16,1-4-1-16,-1 4 0 16,1-2-1-16,3-2 0 15,1 0 0-15,-3 0 0 16,1 4 0-16,-3-4 1 16,-1 0-1-16,-1 2 0 15,-2 2 0-15,0-3 1 16,0 3 0-16,-3-2-1 0,3 2 1 15,-2 0-1-15,2 0 0 16,-3 0 0-16,1 0 1 16,-2 0-1-16,2 0 0 15,-1-4 0-15,3 4 0 16,3 0 1-16,-4-3-1 16,3 3 0-16,-1 0 2 15,-6 0-1-15,2 0-1 16,-6 0 2-16,3 0-1 15,-1 0 0-15,-2 0 1 16,0 0 0-16,0 0 1 0,0 0 5 16,0 0 6-16,0 12-3 15,0 6-5-15,0 2-3 16,0-2-1-16,0 3-1 16,0-8-1-16,0 5 0 15,0 5-1-15,0-6 3 16,0 10-2-16,0 0 1 15,-5-1 1-15,3 1 1 16,-2 1-1-16,4-6 3 16,-2 0-5-16,2-8 3 15,0-2-3-15,0 1 0 16,0-2 0-16,0 3 0 16,0 3 1-16,0 0 0 15,0 5 0-15,0 0 1 0,0 2 1 16,0-2-1-16,0 0 1 15,0-4-2-15,0-6 0 16,0 2 0-16,0-5-1 16,0 1 0-16,0-1 0 15,0 4 1-15,0 0-1 16,0 2 0-16,2 2 0 16,-2 4 0-16,0 1 1 15,0-2 0-15,0 2-1 16,0-4 2-16,0 0-2 0,2 0 0 15,0 3 0 1,0-4 0-16,1-3 0 0,-1-4 1 16,0 6-1-16,0-2 0 15,0 9 0-15,3-2 0 16,0 3 1-16,-3-2-1 16,2 0 0-1,-2-4 1-15,-2-5-1 0,0 1-1 16,3-6 1-16,-1 1 0 15,0 2 0-15,-2 1 0 16,2 6 0-16,0 0 1 16,0 0-1-16,1 4 0 15,-1-4 0-15,1 1 0 16,-1-6 0-16,-2-1 0 16,2 2 0-16,0-1-1 0,-2 0 2 15,0 5-1 1,2-4 0-16,-2 4 1 0,0 5-2 15,0-6 3 1,0 1-3-16,0-5 1 0,0-4 0 16,3 0 0-16,-1-4-1 15,-2 4 1-15,0-5 0 16,0 0 0-16,0-3 0 16,0 4 0-16,0-1 1 15,0-1 0-15,2 2-2 16,-2-1 0-16,0 2 0 15,0-2 0-15,0 0 1 0,0 0-4 16,0-2 1 0,0 2 1-16,0-4-3 0,0 0-5 15,2 0-11-15,-2 0-22 16,0 0-39-16,2-4-141 16,-2-10-151-16</inkml:trace>
  <inkml:trace contextRef="#ctx0" brushRef="#br0" timeOffset="-46545.86">6829 15704 657 0,'0'0'70'0,"0"0"-65"0,0 0 32 0,0 0 24 16,0 0-55-16,0 0 1 16,0 0-7-16,25 0 21 15,-21 0 24-15,-2-3-16 16,0 1-9-16,-2 2-15 16,2 0-5-16,0 0-5 15,7 0-55-15,5 2-97 16,3 6-85-16,4-5-212 15</inkml:trace>
  <inkml:trace contextRef="#ctx0" brushRef="#br0" timeOffset="-46355.44">7207 15716 496 0,'0'0'135'0,"0"0"-132"16,0 0 5-16,0 0 39 15,0 0-10-15,0 0-22 16,44 2-7-16,-25-2-8 16,3 0-1-16,-2-2-48 15,-2-9-36-15,2 5-122 0</inkml:trace>
  <inkml:trace contextRef="#ctx0" brushRef="#br0" timeOffset="-46185.02">7504 15712 351 0,'0'0'189'16,"0"0"-164"-16,0 0 17 16,0 0 38-16,0 0-23 15,0 0-30-15,71 23-15 16,-58-23-12-16,1 0-6 16,-1 0-26-16,1 0-36 15,-1 0-16-15,5-4-89 16,-1 4-90-16</inkml:trace>
  <inkml:trace contextRef="#ctx0" brushRef="#br0" timeOffset="-46019.14">7824 15721 226 0,'0'0'158'0,"0"0"-97"15,0 0 33-15,0 0 10 16,0 0-25-16,0 0-22 16,92 0-24-16,-84 0-12 15,2 6-16-15,1-6-4 16,2 0-1-16,1 0-68 15,5 0-65-15,1-15-68 16,3 4-124-16</inkml:trace>
  <inkml:trace contextRef="#ctx0" brushRef="#br0" timeOffset="-45852.57">8283 15673 339 0,'0'0'97'0,"0"0"-78"15,0 0 74-15,0 0-13 16,0 0-58-16,0 0-17 15,110 43-3-15,-95-41-2 16,-2 1-26-16,-1-1-40 16,3 2-41-16,-1-4-27 15,1 0-134-15</inkml:trace>
  <inkml:trace contextRef="#ctx0" brushRef="#br0" timeOffset="-45714.32">8660 15727 271 0,'0'0'105'0,"0"0"-67"15,0 0 34 1,0 0-14-16,0 0-41 0,0 0-13 16,91 14-1-16,-75-14-2 15,4 0-1-15,-2 0-15 16,-1-6-53-16,-1 2-61 16</inkml:trace>
  <inkml:trace contextRef="#ctx0" brushRef="#br0" timeOffset="-45539.84">9146 15668 345 0,'0'0'147'15,"0"0"-127"-15,0 0 34 16,0 0 10-16,0 0-45 16,0 0-19-16,85 15-7 0,-66-15-34 15,8 0-47-15,2-6 9 16,2-6-69-16</inkml:trace>
  <inkml:trace contextRef="#ctx0" brushRef="#br0" timeOffset="-45365.96">9723 15627 357 0,'0'0'164'0,"0"0"-153"16,0 0 19-16,0 0 39 0,0 0-57 15,113 24-12-15,-86-24-22 16,0 0-36-16,-3 0-13 16,3-6-31-1,-4-1-81-15</inkml:trace>
  <inkml:trace contextRef="#ctx0" brushRef="#br0" timeOffset="-45177.68">10284 15597 483 0,'0'0'65'16,"0"0"-60"-16,0 0 63 15,0 0-18-15,0 0-37 16,0 0-13-16,132-17-9 0,-97 8-18 16,1-1-20-16,0 1-29 15,-5 1-23-15,-2 4-21 16,-5 2-127-1</inkml:trace>
  <inkml:trace contextRef="#ctx0" brushRef="#br0" timeOffset="-44976.12">10910 15498 389 0,'0'0'206'15,"0"0"-205"-15,0 0 4 16,0 0 32-16,0 0-27 15,0 0-10-15,108 0-11 0,-89 0-20 16,4 0 4 0,-1 0-6-16,-3 0-38 0,4-4-9 15,-5 4 0-15,2-4-65 16</inkml:trace>
  <inkml:trace contextRef="#ctx0" brushRef="#br0" timeOffset="-44818.12">11354 15462 252 0,'0'0'202'16,"0"0"-182"-16,0 0 35 16,0 0 34-16,0 0-62 15,0 0-19-15,84 6-8 16,-66-6-2-16,0 0-17 16,2 0-7-16,0-4-49 0,-2-2-47 15,0 6-71-15</inkml:trace>
  <inkml:trace contextRef="#ctx0" brushRef="#br0" timeOffset="-44620.46">11786 15480 325 0,'0'0'81'15,"0"0"-78"-15,0 0 60 16,0 0-16-16,0 0-31 15,0 0-11-15,63 10-4 0,-48-6-1 16,3-4-38-16,1 0-26 16,6 0-17-16,0 0-123 15</inkml:trace>
  <inkml:trace contextRef="#ctx0" brushRef="#br0" timeOffset="-44402.28">12289 15498 516 0,'0'0'29'15,"0"0"-20"-15,0 0 0 0,0 0 1 16,0 0-10 0,134-21-11-16,-109 21-29 15,-3 0 18-15,-5 0 1 0,-1 7 1 16,1 7 15-16,-2 0-17 15,-2-5-45-15,0-6-161 16</inkml:trace>
  <inkml:trace contextRef="#ctx0" brushRef="#br0" timeOffset="-44229.3">12791 15571 447 0,'0'0'162'16,"0"0"-140"-16,0 0 49 0,0 0 12 15,0 0-66 1,0 0-17-16,76 13-6 0,-61-13-18 16,3 0-19-16,-3 0-9 15,1 0-38-15,-3 0-62 16,1 4-55-16</inkml:trace>
  <inkml:trace contextRef="#ctx0" brushRef="#br0" timeOffset="-43806.87">13152 15618 318 0,'0'0'160'0,"0"0"-144"15,0 0 49-15,0 0-7 0,0 0-48 16,114-20-10 0,-90 9-6-16,0 3-29 0,3 0-53 15,2-2 10-15,0 6 27 16,-4-1-41-16,-5 5 25 15,-5 0 18-15,1 0 49 16,-5 9 1-16,0 1 103 16,3-2-17-16,-1-4 0 15,3-3 13-15,-1 2-22 16,3-3-34-16,-3 0 3 16,4 0 12-16,-4 0-32 15,-1 0-13-15,3 0-4 16,-1 0-5-16,-1 0-2 15,3 0-2-15,-3 0-1 0,-1-8-7 16,1 3-23-16,1 2-31 16,2-2-26-16,2 5-42 15,0 0 9-15,2 0 21 16,-4 0 4-16,1 0-81 16,-4 0 164-16,-1 5 12 15,-4-2 32-15,-1 3-32 16,1-2-18-16</inkml:trace>
  <inkml:trace contextRef="#ctx0" brushRef="#br0" timeOffset="-43682.86">14001 15584 147 0,'0'0'96'0,"0"0"-7"15,0 0 32-15,0 0-22 16,0 0-35-16,0 0-43 0,53 0-21 16,-44 0-21-16,2 0-66 15,10 0-42-15,0-5-17 16</inkml:trace>
  <inkml:trace contextRef="#ctx0" brushRef="#br0" timeOffset="-43480.74">14371 15557 254 0,'0'0'198'0,"0"0"-177"16,0 0-21 0,0 0-53-16,0 0-136 0</inkml:trace>
  <inkml:trace contextRef="#ctx0" brushRef="#br0" timeOffset="-43381.36">14371 15557 200 0,'104'22'416'15,"-104"-21"-394"-15,0-1-21 16,0 3-1-16,9-3-40 16,0 0-131-16,2 0-246 15</inkml:trace>
  <inkml:trace contextRef="#ctx0" brushRef="#br0" timeOffset="-41731.51">3317 14145 135 0,'0'0'64'0,"0"0"24"15,0 0-6-15,0 0-22 16,0 0-19-16,0 0-4 16,-4 2-9-16,4-2 9 15,0 0 0-15,0 0 5 0,0 0 18 16,0 0 22 0,0 0-30-16,-3 0-17 0,3 0-16 15,0 0-17-15,0 0-2 16,0 0-4-16,0 0-11 15,16 0 11-15,4 0-1 16,2 0-8-16,3 0-8 16,2-2-22-16,-1-2-27 15,3-9-17-15,3 4-43 16,-3-1-55-16</inkml:trace>
  <inkml:trace contextRef="#ctx0" brushRef="#br0" timeOffset="-41584.43">3767 14095 194 0,'0'0'106'0,"0"0"-73"0,0 0-19 15,0 0 2-15,134-23-9 16,-110 22-7-16,1 1-57 16,-3-5-92-16</inkml:trace>
  <inkml:trace contextRef="#ctx0" brushRef="#br0" timeOffset="-41414.31">4391 14121 528 0,'0'0'72'0,"0"0"-72"15,0 0-8-15,0 0 5 16,0 0-28-16,0 0-99 15,57 1-104-15</inkml:trace>
  <inkml:trace contextRef="#ctx0" brushRef="#br0" timeOffset="-41213.39">4890 14147 343 0,'0'0'112'0,"0"0"-112"16,0 0-53-16,0 0 41 16,0 0 0-16,0 0-68 15,87 0-218-15</inkml:trace>
  <inkml:trace contextRef="#ctx0" brushRef="#br0" timeOffset="-41053.86">5311 14137 495 0,'0'0'37'0,"0"0"-37"16,0 0 13-16,0 0 24 0,0 0-33 16,0 0-4-16,114-42-59 15,-79 21-35-15,1 8-24 16</inkml:trace>
  <inkml:trace contextRef="#ctx0" brushRef="#br0" timeOffset="-40851.24">6040 13994 511 0,'0'0'195'0,"0"0"-161"0,0 0-27 16,0 0-1-1,0 0 9-15,0 0-15 0,71 63-41 16,-42-77-44-16,4-13 31 16,4 8-10-16,-4 0-30 15,0 7-61-15</inkml:trace>
  <inkml:trace contextRef="#ctx0" brushRef="#br0" timeOffset="-40679.12">6731 13941 597 0,'0'0'68'0,"0"0"-62"15,0 0 0-15,0 0 33 0,0 0-13 16,125 5-26-16,-104-5-8 16,4 0-47-16,-3-7 6 15,-2-4-61-15,-2 5-68 16</inkml:trace>
  <inkml:trace contextRef="#ctx0" brushRef="#br0" timeOffset="-40510.39">7265 13918 404 0,'0'0'94'0,"0"0"-79"16,0 0 60-16,0 0-13 15,0 0-19-15,129-24 6 16,-102 13-22-16,2-4-15 15,-2-1-12-15,4 3-13 0,-2 0-75 16,0 1-58-16,5 4-113 16</inkml:trace>
  <inkml:trace contextRef="#ctx0" brushRef="#br0" timeOffset="-39967.08">8005 13774 408 0,'0'0'112'16,"0"0"-104"-16,0 0 10 15,0 0 54-15,0 0-37 16,138-2-23-16,-105-8-12 16,1 0-1-16,4 4-6 15,0-1-25-15,-1 2-51 16,2 5-26-16,1-2 21 16,0 2 1-16,-3-2-7 0,4-1 42 15,-3 3 52 1,4-1 24-16,1 1 3 0,-1 0 13 15,-3 0 57-15,-3 0 12 16,-5 0-6-16,-6 0-33 16,-5 0-29-16,-5 0-9 15,-1 1-13-15,-1 4-13 16,1-1-4-16,1 0 0 16,3-3-1-16,7 2-1 15,-1-3 1-15,7 0-1 0,0 0 0 16,-2-4-14-1,4-6-33-15,4-2-71 0,-2 3 14 16,1-1 70-16,-1 2-9 16,1 4-32-16,-5 1 57 15,0 1 17-15,-4-3 2 16,0 5 2-16,-2-1-3 16,-6 1 25-16,2 0 7 15,-5 0 2-15,-1 1-8 16,1 8-9-16,-1 2 4 15,3-5-5-15,-1-1-2 16,8-5 17-16,2 0 30 16,2 0-6-16,0 0-21 15,-2-11-7-15,0 4-21 16,-6-3-6-16,2 3-63 0,-5 3-120 16</inkml:trace>
  <inkml:trace contextRef="#ctx0" brushRef="#br0" timeOffset="-39807.72">10126 13726 685 0,'0'0'15'0,"0"0"-15"16,0 0-18-16,0 0-23 15,0 0-93-15,0 0-40 16</inkml:trace>
  <inkml:trace contextRef="#ctx0" brushRef="#br0" timeOffset="-39581.92">10619 13768 398 0,'0'0'113'0,"0"0"-59"16,0 0 32-16,0 0-50 16,0 0-30-16,0 0-6 15,104-8-14-15,-84 8-28 16,3 0-48-16,3 0-47 16,1 0-36-16</inkml:trace>
  <inkml:trace contextRef="#ctx0" brushRef="#br0" timeOffset="-39382.56">11076 13780 407 0,'0'0'193'0,"0"0"-89"15,0 0 43-15,0 0-70 16,0 0-42-16,0 0-15 16,95-2-10-16,-70-6-10 15,8 0-8-15,5-1-10 0,2 3-17 16,3 3-22-16,-6 0-38 15,1 3-42-15,-5 0-67 16,-1 0-124-16</inkml:trace>
  <inkml:trace contextRef="#ctx0" brushRef="#br0" timeOffset="-39230.96">11815 13747 575 0,'0'0'26'15,"0"0"-6"-15,0 0 38 16,0 0-52-16,0 0-6 16,131 0-10-16,-104 0-28 15,-2 0-53-15,1 0-31 16,3 0-20-16</inkml:trace>
  <inkml:trace contextRef="#ctx0" brushRef="#br0" timeOffset="-38996.99">12437 13816 331 0,'0'0'14'0,"0"0"23"16,0 0 80-16,0 0-40 16,0 0-25-16,0 0-8 15,116 18 2-15,-97-18-18 16,6 0-26-16,2 0-2 15,0 0-34-15,-3 0-16 16,-2 0 9-16,-2 0-19 0,-1 2-57 16,-4 3-22-16,-2 0-114 15</inkml:trace>
  <inkml:trace contextRef="#ctx0" brushRef="#br0" timeOffset="-38819.4">12942 13884 270 0,'0'0'172'0,"0"0"-96"16,0 0 8-16,0 0-37 16,0 0-36-16,0 0-11 15,67 7 0-15,-47-7-12 0,1 0-22 16,3 0-40 0,2 0-31-16,1 0 0 15,0-2-32-15,-2-4-34 16</inkml:trace>
  <inkml:trace contextRef="#ctx0" brushRef="#br0" timeOffset="-38602.57">13410 13877 12 0,'0'0'359'16,"0"0"-314"-16,0 0 0 15,0 0 55-15,0 0-58 0,0 0-13 16,134 1-5-1,-109-9-3-15,-1 2-12 0,-6-2-9 16,-3 6-1-16,1 2-35 16,-5 0-72-16,5 0-46 15,-5 6-170-15</inkml:trace>
  <inkml:trace contextRef="#ctx0" brushRef="#br0" timeOffset="-38352.19">14270 13936 129 0,'0'0'9'0,"0"0"4"16,0 0 53-16,0 0-66 16,0 0-14-16,0 0-63 15,103-8 32-15</inkml:trace>
  <inkml:trace contextRef="#ctx0" brushRef="#br0" timeOffset="-38180.51">14519 13922 37 0,'0'0'25'0,"0"0"55"16,0 0 78-16,0 0-64 15,0 0-3-15,0 0-18 16,52-6-22-16,-50 6-31 16,2 0-11-16,-1 0-9 15,-1 0-61-15,-2 0-164 16</inkml:trace>
  <inkml:trace contextRef="#ctx0" brushRef="#br0" timeOffset="-34431.03">15425 13910 180 0,'0'0'67'0,"0"0"-28"0,0 0 51 0,0 0 22 15,0 0 4-15,0 0-13 16,0 0 2-16,0 12-44 16,0-10-15-16,0 2-13 15,0-2-1-15,0 1 17 16,0-3 13-16,0 0-10 16,0 0-10-16,0 0-6 15,0 0-10-15,0 0-8 16,0 0-4-16,-3-15-4 15,1-13-2-15,-5-4-3 0,2-6 4 16,1-2-3 0,0-6 0-16,0-12 0 0,-1-10-3 15,1-13-3 1,2 1 0-16,2 2 0 0,0 7-2 16,0 13-1-16,0 11-2 15,2 10-3-15,4 11 3 16,-1 10-2-16,-1 4 4 15,2 4 1-15,-1 3 0 16,2 2 1-16,4 3-2 16,0 0 0-16,7 5 0 15,0 24 3-15,0 5 2 16,-2 5 1-16,-1 2 0 0,-1 5-2 16,-6 7 2-16,-1 7 3 15,-1 8-2-15,2 4 0 16,0 3 6-16,3-6-4 15,1-10-1-15,-1-11 2 16,-3-18-1-16,-1-10-6 16,0-10 0-16,-5-7-6 15,1-3-10-15,-3 0-12 16,0 0-24-16,0 0-67 16,0-3-39-16,0-8 23 15,-7-4-43-15,-5-1-97 16</inkml:trace>
  <inkml:trace contextRef="#ctx0" brushRef="#br0" timeOffset="-34212.1">15442 13664 360 0,'0'0'175'0,"0"0"-78"0,0 0 58 16,0 0-45-16,0 0-59 15,0 0-19-15,62-23-8 16,-44 19-10-16,1-4-8 16,-2 1-2-16,1-1-4 15,-5 3-14-15,1 1-87 16,-1 1-154-16,0 3-312 0</inkml:trace>
  <inkml:trace contextRef="#ctx0" brushRef="#br0" timeOffset="-33608.01">15897 13622 208 0,'0'0'346'0,"0"0"-254"0,0 0 39 16,0 0-17-16,0 0-52 16,0 0-13-16,-36-11-12 15,18 23-12-15,1 6-17 16,-4 9 11-16,4 1-11 16,1 2 10-16,5-3-10 15,7 0-6-15,4-7-2 16,0-4-1-16,0-4 1 15,6-7-1-15,14-5-7 16,2 0 6-16,5-7-4 16,-4-13 2-16,-4-8 2 15,-3-1-8-15,-12-4 0 0,-4 1-7 16,0 0 2 0,0 6 15-16,-4 8 1 0,-2 13 1 15,-1 5 3-15,2 0 10 16,3 8 0-16,2 14-15 15,0 13 0-15,0-4-1 16,14 6 1-16,-1 3 0 16,1-2 1-16,-2 2 0 15,-1 2 2-15,-1 3-2 16,-6 8 1-16,-4 4 8 16,0-3 15-16,0-4 4 15,-12-6-1-15,-9-12-17 16,-2-11-4-16,-4-12-7 15,-2-9-6-15,-4 0 5 16,-2-12-11-16,-1-12-26 0,5-2-31 16,8-9-30-16,15-7-78 15,8-2-85-15,0-4-226 16</inkml:trace>
  <inkml:trace contextRef="#ctx0" brushRef="#br0" timeOffset="-33333.69">16055 13589 546 0,'0'0'203'0,"0"0"-121"0,0 0 11 0,0 0-27 16,0 0-4-16,0 0 6 15,20 98-6-15,-18-63-11 16,0-4-23-16,-2 5-6 16,3-13-7-16,-3-7-15 15,2-8-1-15,-2-8-6 16,2 0-40-16,2-2-83 16,4-24-122-16,0-12-55 15</inkml:trace>
  <inkml:trace contextRef="#ctx0" brushRef="#br0" timeOffset="-32962.26">16256 13016 389 0,'0'0'262'0,"0"0"-144"16,0 0 16-16,0 137 0 0,0-82-51 16,4 9-35-16,0 5-9 15,3 5-5-15,0 2-7 16,2-2-3-16,-1-2-5 15,-1-7-8-15,-5-9 0 16,3-14-11-16,-2-14-1 16,-3-15-6-16,2-10-26 15,0-3-37-15,0-4-132 16,2-24-55-16,-4-10-25 16</inkml:trace>
  <inkml:trace contextRef="#ctx0" brushRef="#br0" timeOffset="-32684.29">16015 13361 792 0,'0'0'113'0,"0"0"-106"16,0 0-7-1,0 0-1-15,0 0-214 0,0 0-249 16</inkml:trace>
  <inkml:trace contextRef="#ctx0" brushRef="#br0" timeOffset="-32296.27">15583 12886 498 0,'0'0'232'16,"0"0"-151"-16,0 0 14 16,0 0-34-16,0 0-10 15,0 0 0-15,68-108 5 0,-30 67-36 16,1 1-12 0,-6 4-8-16,-8 12-3 0,-12 6-38 15,-13 13-82 1,0 5-123-16,-19 1-494 0</inkml:trace>
  <inkml:trace contextRef="#ctx0" brushRef="#br0" timeOffset="-30948.82">16884 12591 448 0,'0'0'166'0,"0"0"-90"0,0 0 30 15,0 0-40-15,0 0-13 16,0 0 4-16,45 128 24 16,-32-72-1-16,3 8-26 15,-6 5-9-15,1 3-9 16,-1 4-9-16,-1 1-2 15,-1 1-7-15,-4 2 2 16,4-2-7-16,-4 2-5 0,3 0 10 16,-3-1-12-16,0-5 3 15,3-7 0-15,-2-4-7 16,2-7-1-16,-3-6-2 16,0-6 2-16,-2-8 4 15,3-4-5-15,-1-5-2 16,3-6 1-16,-4-4 1 15,1-7 0-15,-2-4-1 16,0-3 0-16,-2-3-1 16,0 0-5-16,0 0-11 15,0 0-8-15,0-9-12 16,0-13-12-16,0 0-76 16,0-5-107-16,0 9-95 15</inkml:trace>
  <inkml:trace contextRef="#ctx0" brushRef="#br0" timeOffset="-30283.99">17594 13160 549 0,'0'0'193'0,"0"0"-78"0,0 0 21 0,0 0-9 16,2 102-70-16,1-59-24 15,2 4 4-15,-1 4-11 16,3 1 6-16,-1 4-5 0,1 2-7 16,-2-4-4-16,-1-1-1 15,1-9-6-15,-3-6-3 16,0-12-6-16,0-13 0 16,0-4-7-16,-2-9-21 15,0 0-16-15,0-15-49 16,0-16-118-16,0-9-44 15,0-7-68-15</inkml:trace>
  <inkml:trace contextRef="#ctx0" brushRef="#br0" timeOffset="-29677.32">17361 13178 555 0,'0'0'255'0,"0"0"-177"15,0 0 13-15,0 0-2 16,38-112-42-16,-9 66-30 16,0-2-4-16,4-1-7 0,-6 8 8 15,-8 11-7-15,-5 14 8 16,-10 9-9-16,-4 7 9 16,0 0-3-16,0 0 1 15,0 8-4-15,0 19-5 16,3 9-7-16,5 5 3 15,6 2 0-15,-1 1 0 16,7-4 4-16,1-4-4 16,-2-7-2-16,4-8 2 15,-1-4 5-15,2-8-5 16,1-5-2-16,2-4 2 16,-3 0 0-16,-8 0-1 15,-7 0 4-15,-5 0-6 16,-4 0 1-16,0-7 2 0,0-4 16 15,-6 1-15-15,-12 2 6 16,-1 1-5-16,-2 7-2 16,-6 0 8-16,-4 0-5 15,-2 3-1-15,-5 11-1 16,-1-1 2-16,2-4-3 16,1-5-1-16,1-4-11 15,1 0-25-15,5 0-98 16,2 0-191-16,11 0-395 0</inkml:trace>
  <inkml:trace contextRef="#ctx0" brushRef="#br0" timeOffset="-28604.79">18334 13301 317 0,'0'0'105'0,"0"0"-93"0,0 0 39 0,0 0 67 15,0-118-37-15,0 93 15 16,0 6-16-16,0-2-4 15,-2 5 1-15,-5 3-11 16,-3-4-28-16,-7 5-26 16,2 2-2-16,-3 4-4 15,-2 6-2-15,0 0 1 16,-4 10-5-16,-1 22-7 16,0 15 7-16,6 6 0 15,3 8 0-15,7 3 2 0,5 2 0 16,4 0 0-1,0 0 0-15,0 0-1 0,2-4 6 16,15-2 0-16,4-10 0 16,8-8-3-16,2-11-3 15,4-15-1-15,10-11-5 16,-1-5 2-16,-2 0 3 16,-3-8-1-16,-10-13 1 15,-9-2-2-15,-4-13-2 16,-6-5 2-16,-1-12-2 15,3-1-22-15,-4-2-26 16,3 6-36-16,-3 12 31 16,-4 10-48-16,-2 14-24 0,-2 6-13 15,0 8-197-15</inkml:trace>
  <inkml:trace contextRef="#ctx0" brushRef="#br0" timeOffset="-28328.29">18629 13495 501 0,'0'0'226'0,"0"0"-186"16,0 0 43-16,0 0 21 16,-7 116-64-16,7-86-17 0,0-3-8 15,11-1-1-15,0-2-1 16,3-6-1-16,1-7-5 15,1-9 3 1,6-2-10-16,0 0-9 0,3-23 8 16,-3-13-4-16,-5-8 4 15,-1-11-12-15,-9-1-19 16,-5 8-21-16,-2 12-38 16,0 14-70-16,0 15-52 15</inkml:trace>
  <inkml:trace contextRef="#ctx0" brushRef="#br0" timeOffset="-27944.97">18932 13408 500 0,'0'0'260'16,"0"0"-232"-16,0 0 66 15,0 0-18-15,0 0-50 16,0 0-21-16,-29 45-5 15,29-43-3-15,0 4-5 16,0-1-7-16,2 8 9 16,6 1-2-16,9 2 0 15,0-2-4-15,7 0 2 16,8-2 0-16,3-3 1 0,-2 2 9 16,-6-3 0-1,-6 4 2-15,-10 2 12 0,-7 5 9 16,-4 0 4-1,0 2 0-15,-25-3-11 0,-3-4 0 16,-3-5 4-16,2 0 5 16,0-7-7-16,6-2-10 15,5 0-8-15,7 0-43 16,9-17-72-16,2-16-86 16,0-17-77-16,23-15-161 15</inkml:trace>
  <inkml:trace contextRef="#ctx0" brushRef="#br0" timeOffset="-27350.26">19198 12864 628 0,'0'0'99'16,"0"0"-35"-16,-6 125 62 15,6-64-37-15,0 9-38 16,0 8 6-16,0 4-1 15,6 7-18-15,4-3-5 16,-4-4-4-16,1-8-20 16,-1-12-1-16,2-13-8 15,-4-19-4-15,0-16-18 16,-1-12-25-16,-1-2-37 16,-2-15-24-16,0-16 80 15,0-14 26-15,-7 5-1 0,-2 3-4 16,9 6 6-16,0 11 1 15,0 4 0 1,14 4 1-16,3 6 20 0,-1 2-3 16,2 1 2-16,2-2-5 15,2 4-4-15,3-6-5 16,0-1-3-16,-2-2-3 16,-4-1 2-16,-6 4 0 15,-4 6-2-15,-7-2 1 16,0 3 1-16,-2 0 6 15,0 0 36-15,0 0 11 0,-6 0-25 16,-14 6-21 0,-3 10-9-16,-4 6 0 0,3 8 2 15,4 5-2-15,4 3 1 16,12-3 0-16,4-3-1 16,0-4 0-16,4-11 0 15,18-5 0-15,10-12-1 16,3 0 0-16,4-10 1 15,-2-22 5-15,-3-8 0 16,-9-1-2-16,-15 3-3 16,-10 0-3-16,0 2-35 15,-22 9-36-15,-16 6-65 16,-6 17-162-16</inkml:trace>
  <inkml:trace contextRef="#ctx0" brushRef="#br0" timeOffset="-22285.41">15290 15052 467 0,'0'0'53'0,"0"0"-20"16,0 0 34-16,0 0-32 15,0 0-20-15,0 0-10 16,0 0-3-16,0 0 3 16,0 0 29-16,0 0 17 15,0 0 3-15,-2 0-2 16,0 0 1-16,0 0-7 15,0 0-10-15,-1 0-7 16,3 9-14-16,-2 9-13 0,0 8-1 16,0 10 2-16,0 5 6 15,-2 4 3-15,-1 12 12 16,-2-4 3-16,0 6-8 16,-1-1-2-16,1 0-3 15,-2 1-7-15,0-1-3 16,0 0-3-16,3-10 3 15,-2-8 4-15,2-9-2 16,4-12-3-16,0-9-1 16,2-3-1-16,0-6-2 15,0-1-1-15,0 0 1 16,0 0-2-16,0 0-18 16,0-4 8-16,0-10 13 0,0 0 5 15,8 1-4-15,6 4-1 16,1 3 0-16,1 4 0 15,-1 2 3 1,4 0 2-16,0 0-1 0,1 0 0 16,3 0-4-16,0 4 2 15,-4 4 1-15,-1-2-3 16,-5-1 1-16,-1-3-1 16,-3-2 1-16,-3 0-1 15,1 0-2-15,-3 0-16 16,3-21-98-16,2-8-77 15,2-4-102-15</inkml:trace>
  <inkml:trace contextRef="#ctx0" brushRef="#br0" timeOffset="-21827.99">15641 15454 500 0,'0'0'188'0,"0"0"-179"16,0 0 72-16,0 0-6 16,0 0-39-16,0 0-17 15,-31-24 26-15,24 23 20 16,-3 1 11-16,0 0-10 0,-3 0-29 16,-3 19-15-1,1 10-17-15,3 6-2 0,3 5-3 16,7 5 0-1,2-9-1-15,0-1-1 0,17-2 2 16,10-11 0-16,4-8-3 16,5-12-16-16,-2-2-44 15,-1-4-21-15,-4-22 20 16,-7-10 13-16,-6-4-18 16,-7-5-14-16,-9 9 11 0,0 5 1 15,0 8 19 1,-23 11 15-16,-1 9 37 15,0 3 5-15,-1 0 22 16,2 15 12-16,4 10-16 16,3 0 20-16,5 1 24 15,2-3-26-15,2-9-20 0,7-4-17 16,0-4-4-16,0-4-54 16,0-2-143-16,7 0-322 15</inkml:trace>
  <inkml:trace contextRef="#ctx0" brushRef="#br0" timeOffset="-21480.27">15810 15512 617 0,'0'0'228'0,"0"0"-218"16,0 112 50-16,0-77 12 0,0-13-41 15,9-4-27-15,-2-8 2 16,-1-10-5-16,-4 0-2 15,0 0-23-15,-2-24 1 16,0-10 8-16,0-11 3 16,0 0 10-16,0 5-14 15,0 5 4-15,0 17 5 16,0 12 7-16,5 6 0 16,4 0 4-16,0 21 7 15,4 12 9-15,-6 3 8 16,0 0-4-16,-3 0 3 15,-2-5-10-15,3-9-7 0,-3-8-6 16,0-10-4-16,-2-4-17 16,2 0-87-16,3-27-162 15,6-20 19-15,-2-13-31 16</inkml:trace>
  <inkml:trace contextRef="#ctx0" brushRef="#br0" timeOffset="-20884.04">15975 14807 387 0,'0'0'257'0,"0"0"-178"15,4 134 28-15,3-67-5 16,-1 2-36-16,4 8-13 16,1-1-14-16,-1-2-9 15,2-4-7-15,-5-4-8 0,-3-4 0 16,0-7-8-16,-2-6-4 15,3-10-3-15,0-16-5 16,-3-8-23-16,0-15-58 16,3 0-12-16,-5 0 1 15,2-18 46-15,-2-2 31 16,0-1 20-16,0 2 3 16,0 2-1-16,0 3 3 15,2 2 0-15,9 2 9 16,5 5 2-16,1 1 6 15,8-1-4-15,4-3-10 16,2 1-3-16,-2 0-3 16,-4-2-1-16,-5 0-1 15,-5-1 1-15,-6 5 0 0,-2-1-1 16,-4 2 5-16,-3-3 14 16,0 5 23-16,0 2 13 15,0 0 3-15,-14 0-6 16,-6 2-14-16,-4 16-26 15,1 6-5-15,3 2-1 16,4 1-4-16,12-1 16 16,4 2-4-16,0 2-6 15,7-2 0-15,15-6 3 16,9-12-8-16,5-10-3 16,1 0-2-16,3-18-3 0,-3-18 5 15,-11-10 3 1,-12 2-3-16,-14-1 0 0,0 2-15 15,-29 6-39 1,-13 9-36-16,-10 16-25 0,3 12-55 16,4 0-238-16</inkml:trace>
  <inkml:trace contextRef="#ctx0" brushRef="#br0" timeOffset="-20046.01">16952 14624 288 0,'0'0'213'0,"0"0"-146"16,0 0-1-16,0 0 21 0,0 0-14 16,0 0-8-16,-6 34-5 15,6-12-1-15,0 6-10 16,0 0-7 0,0 7-8-16,2 1 1 0,0-2 4 15,0 4-5-15,2 5-6 16,-2 1-3-16,0 5 4 15,2 1-12-15,0 4-2 16,1-4-3-16,-1 3-5 16,0 1 2-16,4-1-2 15,-2 1 3-15,3-1 1 0,0 1 0 16,0 3-4 0,2-2 1-16,-5 4-3 15,4-4 6-15,-3 4-2 16,1-1-3-16,-1-4 0 15,-3 1-2-15,3-4-1 0,0-1-2 16,-1-6-1-16,1-2 0 16,2-11 0-16,-2-10 0 15,-1-2 0-15,1-9 0 16,-5-6-1-16,0 0-1 16,-2-4-6-16,0 0-15 15,0 0-16-15,0 0-11 16,0 0-72-16,0-8-128 15,0 6-127-15</inkml:trace>
  <inkml:trace contextRef="#ctx0" brushRef="#br0" timeOffset="-18995.41">17602 14824 330 0,'0'0'135'0,"0"0"-78"0,0 0 53 0,0 0-13 16,0 0-42 0,0 0-21-16,0-6-6 0,0 6 18 15,-6 0-6-15,2 15 9 16,0 7 5-16,-1 6 4 16,1 7-8-16,2 13-2 15,2 7-12-15,0 11-13 16,0 2-12-16,0 3 1 15,0-7-2-15,0-4-1 16,6-4 1-16,3 0 3 16,3-10-6-16,-1-2-4 15,-1-9 0-15,-2-4-3 16,-2-6 2-16,-1-3-1 16,-3-4-2-16,-2-2-1 15,0-6 1-15,0-3-5 0,0-2 6 16,0-5-5-1,0 2-6-15,0-2-3 0,0 0-22 16,0 0-24-16,-4-11-79 16,-8-6-44-16,5-1-83 15,3-4-104-15</inkml:trace>
  <inkml:trace contextRef="#ctx0" brushRef="#br0" timeOffset="-18285.43">17496 15695 404 0,'0'0'181'0,"0"0"-117"0,0 0 19 16,0 0-32-16,0 0 6 16,0 0 10-16,50-22-5 15,-21 11-12-15,0 10-10 0,0-1-12 16,-3-2-13 0,-4 4 1-16,-6 0-14 0,-7-4 5 15,-7 4-6-15,-2 0 0 16,0 0 8-16,0 0 4 15,0 0 4-15,0 0 4 16,0 0-16-16,-8 4-3 16,-6 2-2-16,-6 1-3 15,-2 2 0-15,-5-5-6 16,0 2-9-16,-2 2 6 16,4 1 5-16,4-1-2 15,5 7 0-15,7-7-1 16,2 0-1-16,7 3 4 15,0-3-1-15,0 1 5 16,0 1 3-16,5 2 1 16,8-1 0-16,1 4 9 0,-1 5-5 15,1 2 2 1,1 4-5-16,1-4 0 0,-1-4 2 16,-1-3-2-16,1-3 0 15,3-8-2-15,-1-4 5 16,4 0-1-16,-2 0 2 15,2-16 4-15,-1-11 11 16,-1-5-5-16,-3-3-2 16,-3-7 1-16,-1 7-4 15,-1-1-4-15,-5 5-7 0,2 6 1 16,-4 7-2 0,-4 4 1-16,0 4-28 0,0 2-18 15,0 8-24-15,0 0-34 16,-9 12-104-16,-4 15-209 15</inkml:trace>
  <inkml:trace contextRef="#ctx0" brushRef="#br0" timeOffset="-17696.5">18535 15037 479 0,'0'0'194'0,"0"0"-135"0,0 0 65 0,0 0-20 15,0 0-38-15,0 0-26 16,-123-69-9-16,97 69 2 15,3 0-2-15,-2 17-6 16,6 2 1-16,-2 10-5 16,4 9-6-16,1 10-9 15,5 6-1-15,7 0-1 16,4 3-2-16,0 0-1 16,9-7 11-16,13 3-4 15,0-3 6-15,0-4-3 16,-3-6 0-16,2-9-6 15,-3-9-5-15,7-14 0 16,2-6-2-16,2-2 0 16,2-6-4-16,0-25 6 0,1-1-1 15,-11-4 1-15,-7 10-7 16,-12 2-18-16,-2 9-60 16,0-4-84-16,-4 6-73 15,-6 5-181-15</inkml:trace>
  <inkml:trace contextRef="#ctx0" brushRef="#br0" timeOffset="-17374.31">18680 15310 359 0,'0'0'383'0,"0"0"-309"16,0 0 19-16,0 0 29 15,0 108-65-15,0-78-8 16,0-1-16-16,0-2-6 16,0-2-13-16,11-6 3 15,0-6-4-15,0-3-7 16,5-10-6-16,2 0-8 16,-1-19 4-16,1-12 4 15,-5-10-2-15,-5 1 1 16,-6-4-25-16,-2 4-18 0,0 8-39 15,0 10 1 1,-6 7 23-16,2 14-32 0,2 1-47 16,2 0-111-1</inkml:trace>
  <inkml:trace contextRef="#ctx0" brushRef="#br0" timeOffset="-17042.16">18898 15287 342 0,'0'0'294'16,"0"0"-168"-16,0 0 8 16,0 0-25-16,0 0-38 15,0 0-33-15,-56 33-12 16,50-27-14-16,1 1-11 0,3 1-1 16,2 1-1-16,0 1-4 15,0 4-4-15,16-2-2 16,10 2-4-16,4-4 5 15,3 3-2-15,-2 0 0 16,-2 1 12-16,-4 4 0 16,-8 0 2-16,-8 8 8 15,-9 0 12-15,0 2-5 16,-11-1 4-16,-16-5-15 16,-4-10-6-16,-3-6-11 15,3-6-29-15,4 0-68 16,8-31-19-16,12-6-81 15,7-12-114-15</inkml:trace>
  <inkml:trace contextRef="#ctx0" brushRef="#br0" timeOffset="-16383.2">19148 14674 268 0,'0'0'260'0,"0"0"-160"16,0 0-18-16,0 0 33 16,-12 116-66-16,12-59-12 15,0 5 15-15,0 14 12 16,0 4-3-16,10 9-18 16,-2 3-7-16,1-8-5 15,-3-6-15-15,2-9-9 0,-4-12-7 16,3-11-5-16,-3-11-47 15,0-21-31-15,-2-10 8 16,1-4-2-16,-3-6-80 16,0-16 116-16,0-4 41 15,0-5 1-15,0 4 4 16,0-6 5-16,0 7-1 16,0 0-3-16,16 8 5 15,2 0 9-15,3 1 1 16,6-2-8-16,2 1-5 0,0 1-6 15,3-2 9 1,-3 2-3-16,-5 4 5 16,-6 3 6-16,-7 2 0 0,-6 4-2 15,-3 4-5-15,-2 0 0 16,0 0 15-16,0 0 25 16,0 0 10-16,-18 0-22 15,-6 8-9-15,-1 13-11 16,-2 12-5-16,2-1-11 15,10 3 2-15,4 2 10 16,8-3-9-16,3-6-2 16,0-7 1-16,21-7-2 15,6-8-2-15,6-6 1 0,3 0 0 16,1-25 1 0,-1-9-1-16,-3-1 1 0,-10-2-2 15,-13 1-2-15,-10 0-6 16,0-2-20-16,-15 6-37 15,-14 4-68-15,-6 15-44 16,-1 13-46-16,1 5-378 16</inkml:trace>
  <inkml:trace contextRef="#ctx0" brushRef="#br0" timeOffset="-15483.61">18988 15173 232 0,'0'0'138'0,"0"0"-80"0,0 0 21 0,0 0-6 15,0 0-7-15,0 0 34 16,6-14 7-16,13 4-12 16,8 2-27-16,4-6-13 15,5 2-5-15,9 2-21 16,4-4-18-16,4 0-11 15,1 2 0-15,-5-4-4 16,-4 0-14-16,-10 4-42 0,-6-1-34 16,-11 0-9-16,-9 11-56 15,-9 2-125-15</inkml:trace>
  <inkml:trace contextRef="#ctx0" brushRef="#br0" timeOffset="8846.83">20993 12846 456 0,'0'0'123'0,"0"0"-74"0,0 0 32 0,0 0-15 16,0 0-46-16,0 0-3 15,0 0 17-15,0 0 0 0,-6-5-3 16,6 5 0 0,-2 0 12-16,0 0 4 0,0 0-4 15,2 2 2 1,-2 11-12-16,-3 7-1 0,3 1-18 15,-2 1 9-15,4 5-15 16,-2 1 7-16,2 1-7 16,0 7 8-16,0-3-2 15,0 3-10-15,0 0 7 16,0 3-3-16,0-1 1 16,0-1-6-16,0 2 2 15,0-2 3-15,0 4 0 16,0 3 0-16,0-4 0 0,0-2-2 15,0-8-3-15,0-4-2 16,0-8 2-16,0-2 0 16,0-6-2-16,0-5 0 15,0-2 0-15,0-3-1 16,2 0-1-16,-2 0-1 16,0 0-1-16,0 0-6 15,0 0-10-15,0 0-2 16,0-2-6-16,0-8-25 15,0-1-62-15,0-2-85 16,0-1-122-16</inkml:trace>
  <inkml:trace contextRef="#ctx0" brushRef="#br0" timeOffset="9908.06">20785 12716 189 0,'0'0'314'0,"0"0"-232"0,0 0-47 0,0 0 57 15,0 0-24-15,0 0-50 16,-4 0-4-16,4-1 9 0,0 1 14 16,0 0-10-16,0 0 4 15,6 0 21-15,17 0 5 16,6-1-7-16,2-2-12 15,7-3-16-15,2-2-18 16,3-2 1-16,-1 0-1 16,-7 2 2-16,-8 4-5 15,-12 3-1-15,-5 1 0 16,-8 0 4-16,-2 0 0 16,0 0 6-16,0 0 9 15,0 0 7-15,0 0-12 16,-2 5-13-16,-10 5 2 15,-1-4-1-15,2 0 4 16,1-4-6-16,4 0 0 0,2 0 0 16,2-2 0-16,2 0 1 15,0 0-1-15,-3 0 0 16,-1 0 1-16,-6 0-2 16,-2 2-1-16,-9-2 1 15,0 2-9-15,-4 0 3 16,-2 0 0-16,0 1-1 15,2 0 5-15,1 1 2 16,2-3 1-16,2 2 0 16,5-1 0-16,5-1 1 15,6-1-2-15,2 0 1 0,2 0 0 16,0 0-4-16,0 0 4 16,0 0-8-16,0-7 0 15,10-15 8-15,13-5 3 16,-1-2 1-16,5-1-2 15,-2 0 0-15,-1 1-1 16,-2 0 1-16,-1 4-1 16,-6 3-1-16,-3 11 0 15,-8 3-2-15,0 8 2 16,-4 0 2-16,2 0 0 16,3 15 1-16,5 14 2 15,4 7-3-15,4 0-2 0,-2-4 1 16,-1 2 0-16,1-4-1 15,-3-2 0-15,1-2 1 16,-6-6-1 0,1-1 1-16,-2-8-2 0,-2-2 1 15,-3-6-30-15,0 1-79 16,-2 0-74-16,0 3-166 16</inkml:trace>
  <inkml:trace contextRef="#ctx0" brushRef="#br0" timeOffset="10537.59">21398 13372 675 0,'0'0'69'0,"0"0"-45"0,0 0 111 0,0 0-47 15,0 0-38-15,0 0-9 0,0 0-9 16,0-31 23-16,0-17-3 15,0-12-16 1,0-15-16-16,0-9-11 0,0-6-5 16,0 2-2-16,0 15 4 15,0 15-5-15,0 18-1 16,0 16-2-16,0 12 2 16,0 8 5-16,0 4-3 15,0 10 3-15,0 26-5 16,0 16 1-16,4 12-1 15,5 7 1-15,5-5 1 16,1 2-2-16,3-8 0 16,2-6 1-16,2-6 1 0,1-8-2 15,2-7 0 1,1-8 2-16,-2-4 0 0,-1-13 0 16,-1-8-1-1,-2 0-1-15,-2-14 0 0,0-20 3 16,-3-12-2-16,-4-11 7 15,-4-9-5-15,-4 0-2 16,-3 4 1-16,0 12-2 16,0 10-6-16,0 13-2 15,-7 9-13-15,-3 9-22 16,0 7-70-16,-2 2-134 16,5 8-93-16</inkml:trace>
  <inkml:trace contextRef="#ctx0" brushRef="#br0" timeOffset="10784.18">21915 13046 536 0,'0'0'286'0,"0"0"-203"0,0 0 21 15,0 0 56-15,-22 114-92 16,15-81-46-16,0-1-11 0,0-9-8 16,3-2-3-16,4-7-1 15,0-8-63-15,0-6-126 16,0 0-113-16,6-11-149 16</inkml:trace>
  <inkml:trace contextRef="#ctx0" brushRef="#br0" timeOffset="11082.23">22028 13180 649 0,'0'0'160'0,"0"0"-105"16,0 0 90-16,-17 122-27 15,17-99-90-15,6-9-16 16,15-4-3-16,2-7 3 0,4-3 0 15,5 0-4-15,-3-5 0 16,-5-20 1-16,-1-4 1 16,-4-11 0-16,-3-9-5 15,-3-5 1-15,-5 6-5 16,-8 6 1-16,0 12 0 16,0 12-2-16,-3 8-1 15,-13 5-25-15,4 5-51 16,0 11-100-16,10 11-35 15,2 4-104-15</inkml:trace>
  <inkml:trace contextRef="#ctx0" brushRef="#br0" timeOffset="11448.84">22433 13091 350 0,'0'0'109'0,"0"0"17"15,0 0 30-15,0 0-38 16,0 0-39-16,0 0-2 15,-19 0-9-15,3 9-18 16,-3 13-13-16,-4 10-25 16,5 3-2-16,5 3 9 15,6-3 5-15,5-3-11 16,2-5-11-16,0-7-2 16,15-10-8-16,12-6-31 0,4-4-16 15,-2-4 23-15,-4-19-5 16,-10 0 8-16,-13-4 9 15,-2 6 11-15,-2 0-2 16,-23 7 7-16,2 8 4 16,-2 6 3-16,7 0-3 15,3 0 1-15,5 6-1 16,4 2-18-16,3-5-23 16,3-3-53-16,0 0-108 15,12-19-47-15,14-17-157 16</inkml:trace>
  <inkml:trace contextRef="#ctx0" brushRef="#br0" timeOffset="11673.17">22616 12534 549 0,'0'0'170'15,"-27"113"-142"-15,21-45 103 16,4 4-19-16,2 2-64 15,0 2-15-15,0 3 21 16,0-6 4-16,2-8-14 16,-2-11-20-16,0-9-17 15,0-11-7-15,0-12-15 16,0-12-66-16,-4-8-106 16,-7-2-130-16,-7-9-336 15</inkml:trace>
  <inkml:trace contextRef="#ctx0" brushRef="#br0" timeOffset="11901.53">21915 12778 634 0,'0'0'110'16,"0"0"-98"-16,0 0 91 16,0 0-52-16,113-113-46 0,-82 101-5 15,-10 8-29-15,-6 4-103 16,-10 6-177-16</inkml:trace>
  <inkml:trace contextRef="#ctx0" brushRef="#br0" timeOffset="12587.44">23243 13164 282 0,'0'0'256'0,"0"0"-220"0,0 0 45 0,0 0 51 16,0 0-62-16,0 0 0 15,-72-68 16-15,57 68-18 16,-3 0-14-16,-2 10-18 15,2 14-14-15,0 6-9 16,3 4 5-16,6 0 13 16,9-1 0-16,0-7-12 15,0-6-9-15,13-11-8 16,10-9-2-16,6 0-3 16,2-15 0-16,0-21 3 15,-4-11 3-15,-8-13-3 16,-7-7 1-16,-10-10 2 15,-2-14 0-15,0 1-3 0,-4 2 0 16,-14 12-6-16,-3 18 6 16,6 22 1-16,1 18 0 15,8 18 0-15,1 0 7 16,3 36-3-16,2 18-5 16,0 14-2-16,0 6-1 15,9 1-9-15,9-5-27 16,3-7-24-16,4-6-80 15,7-9-96-15,-1-16-164 16</inkml:trace>
  <inkml:trace contextRef="#ctx0" brushRef="#br0" timeOffset="12957.16">23550 13036 305 0,'0'0'435'0,"0"0"-373"0,0 0 34 16,0 0 8-16,-130 44-64 16,113-12-18-16,6 0 5 15,4 4 13-15,5-2 4 16,2 0-15-16,0-5-20 16,14-9-9-16,9-8-5 15,4-10-47-15,5-2-16 0,1-4-11 16,-4-19-10-16,-9 0-7 15,-11-2-12-15,-9 1 8 16,-4 2-10-16,-25 6 87 16,-9 10 23-16,-2 6 111 15,1 0-41 1,8 0-16-16,10 6-15 0,9 4-10 16,12 0-29-16,0-4-11 15,14-2-75-15,17-4-8 16,5 0-125-16</inkml:trace>
  <inkml:trace contextRef="#ctx0" brushRef="#br0" timeOffset="13690.53">24252 13070 302 0,'0'0'270'0,"0"0"-206"0,0 0 63 16,0 0-31-16,0 0-56 0,0 0-11 16,0 0 6-16,-28-8 6 15,22 8 12-15,-2 0-9 16,-7 0-6-16,-8 0-3 15,-4 8-7-15,0 12-8 16,0 4-3-16,8 3-8 16,7-4-3-16,8-3-5 15,4-1-1-15,0-6-3 16,6-1-1-16,8-4 2 16,1 0-5-16,1 2-3 15,0 1 5-15,0 2 3 0,-1 2 2 16,1-1 0-1,-3 0-1-15,1-1 1 0,-4 2 3 16,-7 0-3-16,-3-1 3 16,0 3-8-16,0-3-2 15,-21-1-1-15,-5-2-19 16,-3-5-6-16,-2-2-21 16,2 0-12-16,9-4-21 15,11 0-78-15,9 0-18 16,0-25-82-16</inkml:trace>
  <inkml:trace contextRef="#ctx0" brushRef="#br0" timeOffset="14065.93">24426 13144 604 0,'0'0'91'0,"0"0"-11"0,0 0 54 16,0 0-87-16,-131 59-30 16,108-34 31-16,6 5 7 15,5 3-2-15,5 1-7 16,7 2-8-16,0-6-18 16,5-2-15-16,22-10-5 15,10-10-6-15,6-8-36 16,6 0-3-16,-2-24-18 0,-7-4-6 15,-11-1-13 1,-14-1 34-16,-12 5 18 0,-3 5-28 16,-10 2-35-1,-23 12 15-15,-7 6 60 0,0 0 8 16,-3 4 8-16,10 7-16 16,8 3 14-16,13-1-16 15,9-4-52-15,3 0-77 16</inkml:trace>
  <inkml:trace contextRef="#ctx0" brushRef="#br0" timeOffset="14616.42">24571 13280 534 0,'0'0'145'0,"0"0"-61"15,0 0 61-15,0 0-82 16,0 0-32-16,0 0 15 15,31 75 0-15,-31-69 4 16,0-1-17-16,0-2-19 16,0 0-10-16,-6-3-4 15,-2 0 3-15,6 0-4 16,0 0 1-16,0 0-2 16,2-7-2-16,0-7 3 15,0-6 1-15,0-4 0 0,0 1 2 16,0-4-1-16,11-2 0 15,4-3-1-15,6-2 0 16,4 5 0-16,3-2-2 16,3 12-6-16,-2 4-3 15,-2 11 1-15,-3 4 2 16,-1 0 0-16,-6 4 3 16,-1 14 0-16,-11 8 2 15,-5 2 3-15,0 4 1 16,0 3 1-16,-19-3 10 15,2-2-6-15,-3-2 19 16,2-4 2-16,0-2-1 16,7-4 3-16,4-2-16 15,5-2-11-15,2-2-2 0,0 0-3 16,2-5 0-16,18 2 3 16,5-3 1-16,4-4-1 15,4-2-4-15,5 0 3 16,-5 0-24-16,3-12-42 15,-3-7-80-15,-4-8-60 16,-6-3-178-16</inkml:trace>
  <inkml:trace contextRef="#ctx0" brushRef="#br0" timeOffset="14939.73">25055 13154 37 0,'0'0'679'0,"0"0"-594"0,0 0 42 0,0 0-4 15,0 126-99-15,6-99-15 16,3-1 18-16,4-4-6 16,3-5 14-16,-3-2 10 15,3-7-19-15,-3-6-18 16,-2-2-4-16,7 0-4 15,2-25-4-15,-3-8-1 16,4-9-2-16,-5-7-18 16,-5-3 3-16,-7 6-10 0,-4 12-36 15,0 9 48 1,0 18 19-16,0 7-4 0,-4 0-64 16,-1 2-97-16,1 16-59 15,2 2-323-15</inkml:trace>
  <inkml:trace contextRef="#ctx0" brushRef="#br0" timeOffset="15111.89">25357 13214 764 0,'0'0'71'15,"0"0"15"-15,0 0 19 0,0 0-89 16,0 0-16-1,0 114-29-15,0-99-73 0,0-9-92 16,0-6-140 0</inkml:trace>
  <inkml:trace contextRef="#ctx0" brushRef="#br0" timeOffset="15737.88">25484 13178 539 0,'0'0'20'15,"0"0"42"-15,0 0 24 16,0 0-75-16,0 0-11 16,0 0-8-16,-2 100-3 15,20-91 4-15,2 1 7 16,2 0 10-16,-2 2 5 15,-2 3 17-15,-5 3 12 16,-2 2-6-16,-3 7-3 16,-6-1 2-16,-2 2 2 15,0-2-2-15,-19-2-25 16,-5-4 9-16,-5-8 6 0,5-6-6 16,-1-6-17-1,5 0-4-15,9-6-7 0,7-13-7 16,4-4-35-1,0-4-19-15,0-2-24 16,21-3 47-16,8-4-14 0,10-5-11 16,7 2 17-16,4-3-16 15,-2-1-35-15,-1 5 65 16,-7 2 33-16,-6 2 6 16,-8 6 5-16,-3 6-1 15,-10 10-2-15,-9 4 2 16,-4 8 11-16,0 0 29 15,0 0 25-15,-19 13-43 0,-6 6-8 16,-2 7 14 0,3 6-6-16,1 2 36 15,4 0 30-15,10 0-2 0,6-1-17 16,3-7-12-16,0-5-23 16,16-4-22-16,11-11-13 15,4-6-3-15,2 0 0 16,3-19-1-16,-1-8-27 15,-4-4-38-15,-4-2 17 16,-11-4-48-16,-11-1-50 16,-5-1-45-16</inkml:trace>
  <inkml:trace contextRef="#ctx0" brushRef="#br0" timeOffset="15898.41">25330 12926 576 0,'0'0'32'0,"0"0"-32"0,0 0-5 0,0 0-286 0</inkml:trace>
  <inkml:trace contextRef="#ctx0" brushRef="#br0" timeOffset="17859.76">20821 14547 535 0,'0'0'154'0,"0"0"-125"0,0 0 44 0,0 0-3 16,0 0-30-16,0 0-3 15,0-8 20-15,0 8 12 16,0 0 4-16,0 0-3 16,0 0-6-16,0 0-25 15,0 4-8-15,0 17 2 0,0 8-17 16,6 14 6-16,2 4-12 15,-4 3 0-15,0 6-5 16,-2 2-5-16,-2 8 9 16,0 6-7-16,0-3 0 15,0-4-2-15,0-11 0 16,0-9 0-16,0-15-1 16,0-8-3-16,0-8-9 15,0-7-12-15,0-7-11 16,0 2-10-16,0-2-13 15,0 0-19-15,0 0-35 16,0 0-40-16,-4 0-92 16,2-2-64-16</inkml:trace>
  <inkml:trace contextRef="#ctx0" brushRef="#br0" timeOffset="18613.74">20705 15298 607 0,'0'0'97'0,"0"0"-23"0,0 0 25 0,0 0-35 15,0 0-22-15,0 0-8 16,-3-12 5-16,33 2 24 15,7-3-16-15,2 2-13 16,-2 2-15-16,-1 2-11 0,-5 1-6 16,-6 2-2-1,-8 4 0-15,-3 0-1 16,-10 0 1-16,-4 0 2 0,0 0 11 16,0 0 24-16,0 0-7 15,-20 6-25-15,-4 5-5 16,-7-2-5-16,0 1-3 15,0-4-5-15,2 2-3 16,4 2 2-16,2 2 10 16,5-6-1-16,5 6-1 15,5-8 4-15,1 5 0 16,7-1 0-16,0-4-3 16,0 11 4-16,0-3 0 15,0 4 1-15,4 6 0 0,7 1 0 16,2-2 5-1,3-3-1-15,5-3 4 0,0-4 1 16,0-5-2-16,3-4 2 16,-4-2-2-16,0 0-4 15,-2-2 0-15,2-18 0 16,0-10 1-16,1-2 1 16,-4-3-5-16,-1-5 2 15,-3 9-4-15,-1-1 0 16,1 4-10-16,-3 2-16 15,0 4-35-15,-1 4-44 16,-5 8-49-16,-4 10-94 16,0 0-169-16</inkml:trace>
  <inkml:trace contextRef="#ctx0" brushRef="#br0" timeOffset="19257.23">21438 15360 333 0,'0'0'540'16,"0"0"-480"-16,0 0-10 0,0 0 48 16,0 0-73-16,0-114-17 15,2 50 4-15,7-13 20 16,-6-1 3-16,-3 5 2 15,0-2-23-15,-3 8-1 16,-8 12-10-16,2 10-3 16,3 19 2-16,4 17-4 15,2 9 7-15,0 0-5 16,0 21 3-16,0 17-3 0,0 10-2 16,0 6-1-16,8 5 3 15,7 3 1-15,1 4-1 16,2 0 0-16,2-3-4 15,0-8 3-15,4-6 0 16,-1-16 1-16,-3-8 0 16,1-15 0-16,-2-10-11 15,-1-2 7-15,2-31 3 16,-2-18 1-16,-3-17-1 16,-3-11 4-16,-6-2-6 15,-4 10 1-15,-2 11 0 0,0 13-7 16,0 20 8-16,-2 9-11 15,-6 12-18-15,-2 6-28 16,-1 0-75-16,0 24-49 16,5 6-210-16</inkml:trace>
  <inkml:trace contextRef="#ctx0" brushRef="#br0" timeOffset="19504.44">21879 15115 568 0,'0'0'194'0,"0"0"-172"0,0 0 91 0,0 0-1 16,-2 139-62-16,-1-103-29 15,-3-2 6-15,2-12-11 16,1-4-16-16,3-8-16 16,0-5-85-16,0-5-83 15,0 0-149-15</inkml:trace>
  <inkml:trace contextRef="#ctx0" brushRef="#br0" timeOffset="19816.93">22064 15213 593 0,'0'0'234'0,"0"0"-223"16,0 0 64-16,0 0 53 16,-11 111-76-16,25-85-18 15,3-6-15-15,1-7 5 16,4-9-2-16,0-4 1 15,5 0 2-15,-2-4-11 16,-2-23-6-16,-2-5 0 16,-7-12 2-16,-3-4-4 15,-7 2-6-15,-4 9-3 0,0 11 0 16,0 16-10-16,-6 6-18 16,-5 4-44-16,1 0-113 15,-1 6-122-15,5 11-234 16</inkml:trace>
  <inkml:trace contextRef="#ctx0" brushRef="#br0" timeOffset="20211.96">22450 15133 481 0,'0'0'132'15,"0"0"-81"-15,0 0 104 16,0 0-46-16,0 0-27 16,0 0-16-16,-63 40-27 15,45 0-27-15,1 5 19 16,7-5 11-16,4-1-7 16,6-6-10-16,0-12-13 15,0-6-12-15,11-11-4 16,9-4-13-16,5-6-4 15,-1-19 6-15,1-13-7 16,-10-1-7-16,-8 13-23 16,-5 4-9-16,-2 11 0 15,0 11 44-15,-5 0 13 0,-10 15-13 16,-1 11-2-16,5 0-11 16,3-7 5-16,0-7 1 15,4-7-5-15,2-5-10 16,2-5-50-16,0-24-45 15,0-15-165-15</inkml:trace>
  <inkml:trace contextRef="#ctx0" brushRef="#br0" timeOffset="20426.62">22527 14752 608 0,'0'0'147'0,"0"0"-108"15,-19 157 95-15,14-91-24 16,3 6-50-16,2 4-9 16,0 0 4-16,0-7-12 15,0-13-16-15,-7-14-20 16,0-12-7-16,-1-8-41 16,-1-16-73-16,-5-6-121 15,1 0-184-15</inkml:trace>
  <inkml:trace contextRef="#ctx0" brushRef="#br0" timeOffset="20628.82">21843 14883 356 0,'0'0'491'0,"0"0"-444"16,0 0-32-16,0 0 13 15,0 0-2-15,0 0-26 16,72-26-1-16,-34 26-81 16,-1 0-133-16,-3 2-226 15</inkml:trace>
  <inkml:trace contextRef="#ctx0" brushRef="#br0" timeOffset="21197.14">23027 15204 525 0,'0'0'147'0,"0"0"-123"15,0 0 81-15,0 0-17 16,0 0-55-16,0 0-2 16,-81-5 36-1,63 5-1-15,-1 14-17 0,-2 13-10 16,8-1-20-16,4 6 9 15,7-6-9-15,2 0 4 16,2-8-14-16,22-7-9 16,10-11-5-16,7 0 2 15,1-36 3-15,2-9-3 16,-6-10 6-16,-9-15 0 16,-9-6-2-16,-13-9-1 0,-7 2-4 15,0 5-15 1,-3 10-20-16,-12 19-1 0,2 19 26 15,1 17 13 1,1 13 2-16,5 3-3 0,-2 30-4 16,6 11-6-16,2 6 8 15,0 1 2-15,0 4 2 16,7-5-1-16,5 2-3 16,-4 2-26-16,4-4-75 15,1-1-33-15,9-13-40 16,5-14-161-16</inkml:trace>
  <inkml:trace contextRef="#ctx0" brushRef="#br0" timeOffset="21531.66">23387 15087 268 0,'0'0'369'0,"0"0"-298"0,0 0-6 0,0 0 35 16,-84 106-82-16,84-87-18 15,0 1 0-15,9-4 0 16,4-2 6-16,1-4-6 16,-1-6-7-16,5 0-21 15,-1-4-24-15,4 0-8 0,-3-4 3 16,-7-18-2-1,-7-2 19-15,-4 2-26 0,0 5-26 16,-23 12 89-16,-6 5 3 16,-2 4 58-16,3 18 17 15,6 6-75-15,10 0-46 16,7-6-98-16</inkml:trace>
  <inkml:trace contextRef="#ctx0" brushRef="#br0" timeOffset="22535.79">24085 14951 623 0,'0'0'88'0,"0"0"-69"0,0 0 90 15,0 0-41-15,-133 15-56 16,110 4-10-16,10 0-2 15,3-2 12-15,4 1-6 16,6-3-5-16,0-4-1 16,4 1-4-16,17-2 1 0,1-1 2 15,2 4 1 1,3 5 0-16,0 1 4 0,-5 7-1 16,-5 1-3-1,-9 1 1-15,-8 7-1 0,0-6 19 16,-10 0 8-16,-17-3 11 15,-6-6-16-15,-5-7-13 16,-3-9-7-16,0-4-2 16,1 0-15-16,7-17-24 15,8 1-16-15,18-4-84 0,7-2-62 16,13-2-174 0</inkml:trace>
  <inkml:trace contextRef="#ctx0" brushRef="#br0" timeOffset="22938.18">24307 15061 737 0,'0'0'58'16,"0"0"-47"-16,0 0 92 15,0 0-53-15,0 0-45 16,-118 121-2-16,110-85-1 0,5-2 32 16,3 1 17-16,0 2-14 15,3-5-9-15,21-5-18 16,12-10-10-16,6-13-10 16,9-4-40-16,3-2-21 15,-8-17 3-15,-11-8-27 16,-16-3-4-16,-19 2 30 15,0 0 40-15,-25 6-55 16,-21 6-79-16,-8 10 52 16,-2 6 111-16,10 0 52 15,5 10-3-15,16 6-2 16,11-2 54-16,7 0-57 16,7-10-38-16,0-1-6 15,4-3-65-15,19 0-70 0</inkml:trace>
  <inkml:trace contextRef="#ctx0" brushRef="#br0" timeOffset="23386.77">24511 15258 586 0,'0'0'182'16,"0"0"-169"-16,0 0 103 15,0 0-35-15,0 0-67 16,0 0-5-16,-9 88 2 16,9-88-7-16,0 0 2 0,0-9 1 15,0-12-4-15,0-15-3 16,0-14 0-16,0-4-11 16,2 1-37-16,15 1-14 15,4 14 24-15,4 14 19 16,-4 6 9-16,4 12 9 15,-5 6-6-15,-5 0 7 16,-3 10 7-16,-5 16 14 16,-7 2 9-16,0 2 6 15,0 2 3-15,-5 3 0 16,-13-8-9-16,1 4-8 16,-2-3 4-16,7-2-3 0,-2-4 6 15,7-4-12-15,7-4-8 16,0-2-9-16,0-2-3 15,9-3-9-15,13-7-22 16,5 0-30 0,9-8-13-16,8-15-42 0,-1-3-114 15,-6 0-203-15</inkml:trace>
  <inkml:trace contextRef="#ctx0" brushRef="#br0" timeOffset="23769.89">24876 15033 675 0,'0'0'116'0,"0"0"-1"0,0 0 19 16,0 0-71-16,0 0-22 16,0 119-9-16,7-85-5 15,3 2 20-15,4-6-9 16,-1-6-15-16,3-7-11 16,2-8-7-16,-2-9-5 0,3 0-1 15,4-15-15 1,1-14 5-16,-1-11-1 0,-6-6-2 15,-3 1-21-15,-10 7-19 16,-4 10 0-16,0 10 1 16,0 6-18-16,-2 6-47 15,-10 2-102-15,4 4-135 16</inkml:trace>
  <inkml:trace contextRef="#ctx0" brushRef="#br0" timeOffset="23972.22">25188 15061 292 0,'0'0'471'16,"0"0"-438"-16,0 0 39 16,0 104 49-16,0-76-86 15,0 1-28-15,0-11-5 16,0-4-2-16,0-5-23 15,4-4-58-15,1-3-73 16,1-2-129-16</inkml:trace>
  <inkml:trace contextRef="#ctx0" brushRef="#br0" timeOffset="24457.17">25402 15087 465 0,'0'0'43'0,"0"0"-31"15,0 0 83-15,0 0-59 16,0 0-14-16,0 0 46 0,4-4 39 16,-17 4-33-16,-7 19-43 15,-3 2-25-15,3 3-4 16,5 5 3 0,6-6-3-16,9 0 5 0,0-2-3 15,0-6-4 1,7-3-8-16,13-2-1 0,2-4-7 15,0-1-3-15,-1 6 16 16,-2 3 3-16,-5 0 3 16,-5 6 0-16,-5 9 17 15,-4-4 28-15,0 7-12 16,-15-6-12-16,-12-5-12 16,0-6-10-16,-2-13-2 15,6-2-60-15,8 0 5 0,9-12-67 16,6-10-125-16,0-4-204 15</inkml:trace>
  <inkml:trace contextRef="#ctx0" brushRef="#br0" timeOffset="24723.67">25649 15039 176 0,'0'0'421'15,"0"0"-377"-15,-96 116 37 16,80-81 37-16,16-3-59 16,0-8-23-16,0-7-1 0,12 0 4 15,3-13-17 1,8-4 1-16,4 0-7 0,2-22-11 16,0-10 5-16,0-2-10 15,-10-3-2-15,-5 1-9 16,-7 0-36-16,-7 4-39 15,0 2-97-15,-14 4-140 16</inkml:trace>
  <inkml:trace contextRef="#ctx0" brushRef="#br0" timeOffset="24885.2">25114 14841 203 0,'0'0'679'16,"0"0"-658"-16,0 0-21 16,0 0-20-16,0 0-250 15</inkml:trace>
  <inkml:trace contextRef="#ctx0" brushRef="#br0" timeOffset="-108833.06">18922 9765 120 0,'0'0'21'0,"0"0"-7"15,0 0 31-15,0 0-45 16,0 0-15-16,0 0-36 0,0 0 3 16,-111-18-6-16,103 14 54 15,0 3 60 1,2-4-42-16,-3 3-18 16,3-4-100-16</inkml:trace>
  <inkml:trace contextRef="#ctx0" brushRef="#br0" timeOffset="-106625.11">18655 9679 262 0,'0'0'162'16,"0"0"-99"-16,0 0 17 16,0 0-17-16,0 0-22 0,0 0-8 15,0 12 38-15,11-8-16 16,3 2-2-16,-1-2-3 16,0 3 7-16,5-1-12 15,0 0 3-15,2 1-12 16,5-1-8-16,4 2-4 15,2-4-1-15,2 3 3 16,-2-1-5-16,3-3-7 16,-3 1 0-16,-2 1 1 15,2-4-8-15,0 2-1 16,-2-2 7-16,2 1-3 16,-2-2 2-16,0 0-1 0,0 2 3 15,-2-2-1 1,0 0-3-16,2 0-6 0,2 0 5 15,3 0-6-15,-1 0 1 16,3 0-1-16,-3 0-3 16,-2 0 0-16,0 0 1 15,0 0-1-15,-2 0 1 16,0 0-1-16,1 0 1 16,-1 0-1-16,0 0 0 15,-3 4 0-15,3 1 0 16,-5-1 1-16,-1-3-1 15,-1 2 0-15,1 0 0 0,3 1 0 16,1 1 0 0,4-4 0-16,0 4 0 0,2-4 2 15,8 4-1 1,-1-1-2-16,0-3 1 0,5 3 0 16,-5-1 0-16,2 1 0 15,1 2-4-15,-4 2 4 16,-3-3 0-16,-1 1-1 15,-1 1-1-15,2-1 2 16,0-1 0-16,-1 2 0 16,3-3 0-16,-3 2 0 15,-1-2 0-15,2 1 1 16,-5-1-2-16,-2-1 2 16,-3-1-1-16,1-2 0 15,-2 1 0-15,-3-1 0 0,5 0 0 16,-7 0 0-1,2 0 1-15,-1 0 0 0,-6 0-2 16,1 0 2-16,-6-1-1 16,1-10 0-16,1 0 0 15,-3-3 0-15,1-6-2 16,2 0 1-16,-3-4 1 16,2-2-1-16,-4-4 1 15,2-1 0-15,-3-1-3 16,1-4 2-16,2-2-2 15,-2-5 2-15,-1-4-2 16,-1-3 0-16,-1 0 0 16,1-3-1-16,2-1 2 15,-1 0-5-15,1-7 5 0,1 4-1 16,2-2-2-16,-2 1 1 16,3 2 2-16,3-1-1 15,-3-1 0-15,3-5-2 16,1-1-2-16,-1 1 0 15,-1 7 4-15,-2 8-3 16,-2 11 5-16,-4 4-1 16,-1 5 4-16,0 3-2 15,0 4 1-15,-1 3-1 16,-1 0 0-16,0 0 1 16,-2 2 2-16,0-2-1 15,0 4-2-15,0 2 0 0,0-1 1 16,0 6-1-16,0-1 0 15,0 3 0-15,0 1 3 16,0 3-1-16,0-2 2 16,-7 3 0-16,-5 0-4 15,-2 0 0-15,-6 0 0 16,2 0 2-16,-1 0-2 16,-8 0-1-16,-5 0 1 15,-1 0 1-15,-6 0 3 16,0 0-4-16,-5 0 1 15,-4 0-1-15,-3 0 0 16,-2 0 0-16,-1 0 5 0,1 0-5 16,-1 0 3-1,3 0 0-15,2 0-2 0,-2 0 1 16,0 3 1-16,-3-3-1 16,-2 0 4-16,-2 0-4 15,-4 0 2-15,-1 0-2 16,8-3-2-16,4-4 0 15,1-4 1-15,4 1-1 16,-3 2 1-16,-2 0-1 16,-5 1 0-16,2 1-2 15,-2-1 2-15,-2 3 0 16,-2 0 0-16,2 2 0 0,1-2-3 16,-1 2 3-1,4-2 0-15,3-1 2 16,2 0-2-16,2-2 0 15,-1 1 0-15,-4-3-1 0,-2 1 2 16,1 4-1-16,0-4 2 16,6 1-4-16,2 0 5 15,3 0-3-15,2-4 0 16,-4 3-1-16,1 2 1 16,-1-2 0-16,1 4 0 15,1 2 0-15,0-2 0 16,8 3-2-16,3-2 2 15,6 3 1-15,5 0-1 16,5 0 0-16,1 0-4 0,3 0 2 16,-1 0 2-16,6 0-2 15,4 0 1-15,-2 4-1 16,1 2 1-16,-1 6-2 16,0 4 2-16,4 1-2 15,0 2 3-15,0 1-2 16,0 4 1-16,0 9 1 15,0 2 1-15,4 8-1 16,0-1 2-16,1 2 0 16,-3 4-2-16,0-2 3 15,2 8-2-15,-2 0 0 16,4 4 1-16,-4 3 0 16,2-1-1-16,-2 2-1 15,-2 0 6-15,0 0-2 16,0-2-2-16,0 2 2 0,0-4-4 15,0-1 2-15,0-3-2 16,0-5 0-16,0-8 0 16,0-1 1-16,-6-4-1 15,-4-2 0-15,0-2 1 16,3-7-2-16,3-7 0 16,4-5 1-16,0-4-8 15,0-3-20-15,0-2-14 16,2 0-14-16,15-2-25 15,8-2-59-15,4 0-40 0,0 0-92 16,-7 0-175 0</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41:51.777"/>
    </inkml:context>
    <inkml:brush xml:id="br0">
      <inkml:brushProperty name="width" value="0.05292" units="cm"/>
      <inkml:brushProperty name="height" value="0.05292" units="cm"/>
      <inkml:brushProperty name="color" value="#FFFFFF"/>
    </inkml:brush>
  </inkml:definitions>
  <inkml:trace contextRef="#ctx0" brushRef="#br0">6048 9535 561 0,'0'0'87'0,"0"0"-50"0,0 0 62 16,0 0-59-16,0 0-21 15,0 0 2-15,0 0 8 16,0 0-7-16,-10-3 9 15,5 3 28-15,-3 0 6 16,-6 0 7-16,-1 0-36 16,-8 0-27-16,-2 0-6 15,-2 0 1-15,3 5-4 0,-2 5 0 16,1 2-5-16,5 3 5 16,5-2 1-16,3-1 2 15,5-2-2-15,5 0 5 16,0-4-1-16,2 0-4 15,0-2-1-15,0 0-13 16,7 2-8-16,9 0 17 16,3 2 0-16,6 1 2 15,2-2 1-15,4 5-3 16,9 4-3-16,3 2 2 16,1 6-3-16,-7 0 5 15,-3 4 3-15,-10 0-2 0,-5 3 2 16,-6-4 1-16,-2 3 2 15,-6 1 4-15,-3-1 2 16,-2-3 14-16,0 0-5 16,-5-1 15-16,-19-4-1 15,-7-2 3-15,-9-2-1 16,-12-6-7-16,1-1-20 16,-5-10-5-16,7 1 1 15,4-2-3-15,10 0 0 16,6 0-4-16,4 0 3 15,10 0-5-15,6-6-20 0,5 0-31 16,4-4-35 0,0-4-86-16,11-3-98 0,16-4-79 15</inkml:trace>
  <inkml:trace contextRef="#ctx0" brushRef="#br0" timeOffset="607.21">6405 10056 437 0,'0'0'202'0,"0"0"-123"0,0 0 83 16,0 0-40-16,0 0-45 15,0 0-23-15,0 4-4 16,-2-4-20-16,-2-11-18 0,-1-14 5 16,-2-11 2-16,0-8-2 15,3-8-7-15,2-7-3 16,2 1-6-16,0 2-2 16,0 6 0-16,11 10-1 15,3 12 1-15,-3 12-1 16,-7 10-5-16,2 6 3 15,4 0 3-15,3 20 1 16,7 16 1-16,-2 8 0 16,2 2 0-16,0-2 1 15,-2 0-2-15,-2 2 2 16,-1-1 2-16,-1-3-3 16,-6-4-1-16,-1-4-1 15,-3-6 1-15,-2-6 5 16,-2-8-5-16,0-6-13 0,0-5-40 15,0-3-58-15,0 0-79 16,-2-6-146-16,-13-11-254 16</inkml:trace>
  <inkml:trace contextRef="#ctx0" brushRef="#br0" timeOffset="718.51">6405 10056 456 0</inkml:trace>
  <inkml:trace contextRef="#ctx0" brushRef="#br0" timeOffset="808.54">6405 10056 456 0,'-62'-52'246'0,"60"52"-181"0,2 0 47 0,0 0-21 0,0 0-63 0,22-8 7 15,9 0 12-15,1-2-27 16,-1 0-11-16,-2 4-9 0,-10 1 0 16,-1 5-24-16,5 0-104 15,-8 0-85-15,-2 0-169 16</inkml:trace>
  <inkml:trace contextRef="#ctx0" brushRef="#br0" timeOffset="1450.88">6782 10137 452 0,'0'0'150'16,"0"0"-79"-16,0 0 67 16,0 0-44-16,0 0-29 15,0 0 6-15,20-50-1 16,-11 13-19-16,-7-9-6 15,2-4-9-15,-4-5-18 16,0-2-5-16,0 2-4 16,0 7 2-16,0 10-4 0,-4 8-5 15,-1 10 0-15,5 10-1 16,0 8-2-16,0 2 7 16,0 0-3-16,0 14-3 15,0 18 1-15,3 9 0 16,10 8-1-16,5 0 2 15,0-4-1-15,1-1-1 16,4-1 1-16,-3-11-1 16,2-2-1-16,0-8 1 15,-3-6-2-15,-2-4 2 16,1-6-4-16,-5-4 3 0,-1-2-4 16,-1 0 5-1,-3-2 5-15,4-16 0 0,-3-4 10 16,-1-12 4-16,0-7-9 15,-4-11-5-15,-2-4-5 16,-2 1 6-16,0 1-4 16,0 7 2-16,0 9-4 15,-12 7-1-15,4 12 1 16,-3 7 0-16,5 5-12 16,-2 7-23-16,2 0-28 15,4 3-60-15,-1 13-101 16,3 2-97-16,0-2-173 15</inkml:trace>
  <inkml:trace contextRef="#ctx0" brushRef="#br0" timeOffset="2264.86">7290 9582 410 0,'0'0'226'0,"0"0"-166"0,0 0 47 16,0 0-37-16,0 0-38 0,0 0 10 15,11 94 26-15,-7-49 8 16,0 8-13-16,-1 5-14 15,2 0-9-15,-5-4-13 16,0-5-8-16,0-12-15 16,0-3-1-16,0-10-2 15,0-11-1-15,0-6-2 16,0-7-6-16,0 0-12 16,0-4-3-16,2-18 3 15,0-6 20-15,3-4 1 16,1-4 5-16,0 4-1 15,4 4 0-15,-1 1-1 16,1 0-2-16,4-3-2 16,4-5 0-16,2-4 0 15,3-3 4-15,-2 5-4 0,-5 7 0 16,-5 12 1-16,-1 8 0 16,-10 8 0-16,0 2 0 15,0 0 9-15,0 0 3 16,0 14-10-16,0 8-2 15,-12 6-2-15,-3 0-1 16,-6 4-7-16,-1-4-5 16,0-2-13-16,-2 0-3 15,5-5-4-15,2-7-11 16,3-2-5-16,3-5 17 16,3-2-18-16,-2-3 10 15,8-2 12-15,0 0 18 0,2 0 6 16,0 0-2-16,0 0-3 15,0 0 10-15,8 5 8 16,6 3 22-16,1 4 12 16,2 5 15-16,-2 3 6 15,1 0-15-15,1 4-14 16,3 0-4-16,3-2 0 16,2 0-7-16,1-3-3 15,0-5 1-15,-3 2-9 16,-3-7-2-16,0 2 0 15,-6-4-9-15,-4-1 5 16,1-2-6-16,-5-2 0 16,0-2-1-16,-4 0-11 0,0 0-51 15,3-22-93-15,-1-12-44 16,0 0-184-16</inkml:trace>
  <inkml:trace contextRef="#ctx0" brushRef="#br0" timeOffset="3180.76">7791 9581 371 0,'0'0'206'0,"0"0"-156"0,0 0 57 0,0 0-30 16,0 0-26-16,0 0-4 15,0 40-9-15,0-14-6 16,0 3 5-16,0 2-1 16,0-1-6-16,0-2-12 15,0-4-9-15,0-3-4 16,0-6-4-16,0-4-1 15,0-5-9-15,0-2 0 16,0-3 3-16,0 2 6 16,0-3 2-16,0 1-2 0,0 2 0 15,2 0-11-15,5 2-13 16,2-2 14-16,2-3 5 16,0 0 5-16,3 0 2 15,-3 0 5-15,-1 0 5 16,2-11 3-16,1-3-9 15,3-5 6-15,-1-1-4 16,3-3 1-16,0 1-7 16,-2-1 1-16,-1 5 1 15,-1 2 4-15,-6 4 0 16,-1 0 2-16,-5 2-2 16,0-2 1-16,-2 0 0 15,0 3 3-15,0 2-7 0,0 3-4 16,0 2 0-16,0 2 0 15,0 0 9-15,0 0-9 16,-6 5-1-16,1 10-6 16,-3 5 6-16,-1 6 3 15,-3-2-2-15,0 4-1 16,-2-2 0-16,-6 0-5 16,2-3-7-16,-2-2-17 15,0-4-11-15,4-8 10 16,3-3 13-16,-1-6 5 15,6 0-3-15,-1 0-9 16,2 0-5-16,5-3 4 16,-1-2 9-16,3 4 12 15,0 1 4-15,0 0 1 0,0 0 4 16,0 0 6-16,0 1 6 16,0 10 16-16,8 3 18 15,0-2 2-15,-1 1-17 16,1 4-9-16,0 1-1 15,0 2 2-15,-1 6-7 16,-1 4 13-16,-2 3-12 16,-2 4-1-16,-2-1-5 15,0-4-9-15,0-1-5 16,0-11-4-16,0-9 0 16,0-7-35-16,0-4-26 0,0-10-100 15,10-24-73-15,9-7-94 16</inkml:trace>
  <inkml:trace contextRef="#ctx0" brushRef="#br0" timeOffset="3840.1">8246 9631 522 0,'0'0'106'0,"0"0"-18"0,0 0 31 16,0 0-71 0,0 0-26-16,0 0-1 0,-67 114 0 15,67-80 9-15,0 5 25 16,0 2-2-16,0 1-5 15,4-1 1-15,14-5-21 16,4-13-13-16,7-4-15 16,2-11-1-16,3-8 1 15,1 0 1-15,-1-14 5 16,-3-16-4-16,-4-5-1 16,-5-5 4-16,-5 0-1 15,-5 3 1-15,-3-2-5 16,-7-1 10-16,-2 0-6 0,0 1-3 15,0 2 1-15,-6 3-2 16,-5 10 0-16,-1 8-2 16,6 8-1-16,3 6-3 15,1 2-7-15,2 0-13 16,0 0 19-16,0 6-4 16,0 6 7-16,0 2 4 15,0 0 5-15,2 0 7 16,5 2 2-16,-1 0-1 15,0 2-7-15,-4 4 2 16,0 5-6-16,-2 6 0 16,0 7 0-16,0 4 0 0,0 5-1 15,-4-1 1 1,-15 0-1-16,-1-6 0 0,-4-8-1 16,-3-10-2-16,-2-11 1 15,-4-12-16-15,0-1-18 16,-4-14-32-16,6-14-40 15,9-8-4-15,6-4-79 16,8-6-135-16</inkml:trace>
  <inkml:trace contextRef="#ctx0" brushRef="#br0" timeOffset="8931.31">9730 9172 249 0,'0'0'25'0,"0"0"-25"0,0 0 3 16,0 0 0 0,0 0 2-16,0 0 30 0,0 0 35 15,0 62 18-15,0-53-1 16,0-1-9-16,0 3-19 16,0 3-1-16,0 4-20 15,0 0-8-15,0 2-11 16,0-1 3-16,0 0-3 15,0-2-5-15,0 0 1 16,0 1 1-16,0 0-2 16,0 5-1-16,0-1 7 15,0 0-2-15,0 2-1 16,0 0-3-16,0 0-5 16,0 0 3-16,0 2 2 0,0 2-4 15,0 0 0 1,0 5-7-16,0-2 0 0,0-2 0 15,0-4-1 1,0 0 6-16,0-2 8 0,0 0 0 16,0 3-3-16,0 2-5 15,0 0 0-15,0 4-2 16,0-4-1-16,0 0-2 16,0-2 2-16,0 0-3 15,0 0-1-15,0 1 2 16,0-1-3-16,0-1 2 15,0 0 1-15,0 1-2 0,0 2 1 16,0-2 3 0,0 1 3-16,0 4-2 0,0 1-1 15,0 4 1-15,0 1-3 16,0-6 1-16,0 1 1 16,0-4-1-16,0-1-4 15,0-1 2-15,0-1-2 16,2 0 1-16,0 1-1 15,2-1 1-15,-2 6 0 16,0-1 1-16,-2 2 2 16,3 2-3-16,-3 0-1 15,0 0 0-15,3-3 1 16,-3-3 1-16,0-1-2 16,0 4 1-16,0-1 0 15,0 2 1-15,0 0-1 0,0 0 1 16,0-2 3-1,0 3-3-15,0-2 1 0,0-3-1 16,0 0 0-16,0-4 0 16,0 1 0-16,-6 1-2 15,6 1 1-15,-2 4 0 16,2-3-1-16,0 3 0 16,0-4 0-16,0 0 0 15,0 2 0-15,0-1 1 16,-2 1-1-16,-2 0 0 0,2 3 2 15,-3 2-2 1,1-1 0-16,0-1 0 0,-2-3 0 16,2 2 1-1,2-3-1-15,0-4 1 0,0-3-1 16,2 0 0 0,-2-2 0-16,2 4 1 0,0 2-1 15,0 0 0-15,0 5-1 16,0 1 1-16,0 1 4 15,0 0-4-15,0 0 2 16,0-4 1-16,0-2-3 16,0 0 3-16,0-2-3 15,0 2 0-15,0 0 1 16,0 3 0-16,0 0 1 16,-3 1 7-16,1-4-6 15,2-2 1-15,0-2-3 16,0-3-1-16,0-2 0 0,0 6-1 15,0-1 1-15,0 4 1 16,0 4-1-16,0 4 2 16,0-1-2-16,0 4 1 15,0-3-1-15,0-2 0 16,0-1 0-16,0-8 0 16,0 1 0-16,0-3 0 15,0 2 0-15,0 2 0 16,0 0 0-16,0 2 0 15,0-1 0-15,0 0 1 0,0 4 0 16,0-2 0 0,0 0-1-16,0-1 0 15,0-3 1-15,0-3 1 0,0 2-1 16,0-3 0-16,0 2 0 16,0-3 0-16,-2 6-1 15,2-1 0-15,-2 4 0 16,0 2 0-16,0-2 0 15,-4 2 1-15,6-2 0 16,-2 0-1-16,2 3 0 16,-2-2 1-16,2 4 0 15,-2-7-1-15,0-2 0 0,-1-1 1 16,1 0-1 0,0 1 0-16,0-2 0 15,-2-1 1-15,-1-4-1 16,2 1 0-16,-1-6 0 0,2 4-1 15,2 0 1-15,-2 0 0 16,2 4 1 0,0-2-1-16,0 1 0 0,0 4-1 15,0-1 0-15,0 3 1 16,0-3 0-16,0 0-1 16,0-3 2-16,0 4-1 15,0-5 0-15,0 0 0 16,0-2 0-16,0-1 0 15,0-1 0-15,0 1-1 16,0-3 0-16,0 4 1 0,0 2 0 16,0 1 1-16,0 2-1 15,0-3 1-15,0 6-1 16,0 1 1-16,0-2-1 16,0 4 0-16,0-5 0 15,0-3 0-15,-3-3 1 16,3-1-1-16,0-1 0 15,0-3-1-15,-2 2 1 16,2 3-2-16,0 2 2 16,0 2 1-16,0 3-1 15,0 0 0-15,0 4-1 16,0-8 1-16,0 3 0 16,0-2 0-16,-2 0 2 15,0-4-2-15,2 2 0 0,0 5 0 16,0-5 0-16,0 4 0 15,0 0 0-15,0 0 0 16,0-3 1-16,0-2-1 16,0-3-1-16,0-6-1 15,0 1 2-15,0 0 0 16,0 1 0-16,0 4 0 16,0 2 0-16,2 2 1 15,0-3 0-15,0-4-1 16,1 1-1-16,-1 4 0 15,0-4 1-15,0 2-1 16,0 0 1-16,1 0 0 0,0-2 1 16,-1 2-1-16,-2-4-2 15,2 3 2-15,-2-5 1 16,0 1-1-16,2-4-1 16,-2-1 1-16,2 0 0 15,-2-4 0-15,0 0 0 16,0 0-3-16,0 0-2 15,0 0 4-15,0 0-7 16,0 0-1-16,0 0-4 16,0 0 4-16,0 0-3 15,2-8 1-15,0-6-2 16,1-11 1-16,-1-7 10 0,2 0 0 16,0-8-2-1,2 0-5-15,-2 0-10 0,0-4 5 16,-1 0-1-1,-3-2 0-15,0-3-3 0,0-1 0 16,0 2-10-16,0 2-12 16,0 4 4-16,0 2 11 15,0 1 10-15,0 1 5 16,0 1-15-16,0-8-22 16,0-3-12-16,0 0-39 15,0-4-15-15,0 1-11 16,0 1-50-16</inkml:trace>
  <inkml:trace contextRef="#ctx0" brushRef="#br0" timeOffset="18026.36">10984 9549 107 0,'0'0'75'0,"0"0"-50"0,0 0 73 0,0 0-24 15,0 0-18-15,0 0 10 16,0 0-5-16,0 0-20 16,2-12-7-16,-2 10 0 15,0-1 4-15,0 2 0 16,0-1-8-16,0-1-1 15,0 3-8-15,0 0-1 16,0 0 1-16,0-1-1 16,0 1 1-16,0 0 8 15,0 0 0-15,0 0 2 16,0 0 2-16,0 0-6 16,0 0-4-16,0 0-6 0,0 6 1 15,0 10-11-15,0 6-3 16,0 2 0-1,0 7 0-15,0 4 0 0,0 1 7 16,0 6 2 0,0 2-3-16,3 0 0 0,5 0 2 15,1-1-7-15,0-5 1 16,2-4-5-16,0-8 0 16,3-4-1-16,-1-8 0 15,1-6 0-15,3-2-4 16,3-2 3-16,3-4-7 15,4 0 3-15,1-14-1 16,-1-12 6-16,2-8 5 16,-7-10 2-16,-1-12 2 15,-11-13 5-15,-1-5-2 0,-5 1-2 16,-4 4-5 0,0 8 3-16,0 16-5 0,-8 11-2 15,-3 12 2-15,1 14-2 16,-3 4 2-16,5 4-3 15,-4 0-13-15,1 0-10 16,3 13 4-16,1 4-17 16,2 3-22-16,3 0-31 15,2-4-13-15,0-1-84 16,0-6-37-16,0-3-140 16</inkml:trace>
  <inkml:trace contextRef="#ctx0" brushRef="#br0" timeOffset="18713.1">11674 9519 574 0,'0'0'67'0,"0"0"-11"0,0 0 89 16,0 0-81-16,0 0-51 16,0 0-4-16,-113 12 9 15,95 4 2-15,4 0-5 16,4-4-6-16,3 1-4 15,5 2-2-15,0 0-3 0,2-4 4 16,0-1-8-16,0 2 3 16,8-1-4-16,8-2 3 15,2 2-1-15,-2 6-4 16,3-1 7-16,2 4 1 16,-2 1-1-16,1-2 2 15,-6 3 4-15,-3 2-4 16,-2 1 8-16,-5-2 9 15,-2 7 15-15,-2-5 16 16,0-3-7-16,-2-2-1 16,-15-6-11-16,-4-1-3 15,-3-7 1-15,-5-4-13 0,-2-2-15 16,-1 0-1-16,-1 0-6 16,6 0-3-16,3-2-8 15,4-9-19-15,7-3-39 16,3-3-58-16,8 0 1 15,2-4-87-15,0 2-47 16</inkml:trace>
  <inkml:trace contextRef="#ctx0" brushRef="#br0" timeOffset="19079.75">11862 9565 55 0,'0'0'645'0,"0"0"-591"16,0 0 32-16,0 0 21 15,0 0-62-15,-11 109-12 16,11-65 28-16,0 1 5 16,8 5-10-16,1 0-20 15,1-6-3-15,-2-5-17 16,1-7-5-16,-3-6-8 0,-2-10 0 16,-2-4-3-16,0-7-6 15,-2-5-34-15,2 0-44 16,-2 0-89-16,0 0-57 15,0-15-149-15</inkml:trace>
  <inkml:trace contextRef="#ctx0" brushRef="#br0" timeOffset="19843.4">12125 10038 447 0,'0'0'275'0,"0"0"-212"15,0 0 43-15,0 0-23 16,0 0-44-16,0 0-15 15,13-8 21-15,-9-2 1 16,1-4-8-16,2-6 2 16,-3-9 1-16,1-4-13 15,-1-9-6-15,-2 2-6 0,2-2-7 16,-1 4-9-16,-1 2 1 16,-2 7-1-16,0 6 0 15,3 8 0-15,-3 3 0 16,2 8 0-16,-2 2-4 15,0 2-1-15,0 0 5 16,2 0-10-16,0 0 4 16,5 4 6-16,4 13 5 15,2 3 3-15,3 3-3 16,0 1 4-16,-1 3-6 16,-1 2-2-16,-4 7-1 0,-1 2 6 15,1 3 0-15,-6-11-1 16,0-9-3-16,-2-10-2 15,1-10-1 1,-1-1-5-16,4 0-12 0,4-25-10 16,3-17 28-16,3-12 1 15,-3-3 3-15,-2 1-3 16,-2 12 1-16,-2 10-2 16,-5 9 0-16,0 12 1 15,0 9 0-15,0 4 0 16,-2 0-1-16,5 2 9 15,2 19-6-15,2 10 7 16,2 5-1-16,2 4-6 16,-2 2 3-16,-2 1 5 0,0 1-9 15,-2 0 6 1,-3-6-3-16,1 0-4 0,-3-8-1 16,0-5-3-16,0-8-14 15,-2-7-22-15,0-6-33 16,0-4-105-16,0 0-123 15,2-18-145-15</inkml:trace>
  <inkml:trace contextRef="#ctx0" brushRef="#br0" timeOffset="20232.09">12657 9682 358 0,'0'0'258'0,"0"0"-184"0,0 0 76 0,0 0-37 16,0 0-42-16,0 0-10 16,2 99 1-16,0-62-12 15,3 1-11-15,-3 2-5 0,0 0-2 16,-2-4-9-16,0-7-8 16,0-2-7-16,0-6-5 15,0-6-3-15,0-7-4 16,0-6-30-16,0-2-37 15,0 0-73-15,0 0-64 16,0 0-133-16</inkml:trace>
  <inkml:trace contextRef="#ctx0" brushRef="#br0" timeOffset="20904.68">12855 10100 207 0,'0'0'261'15,"0"0"-194"-15,0 0 43 16,0 0 14-16,0 0-56 15,0 0-8-15,7-50-6 16,-7 30 11-16,3-4 6 16,-3-10-4-16,0-8-16 0,0-5-18 15,0-3-14-15,0 0-12 16,0 2-4-16,0 8-3 16,0 8 0-16,0 14 0 15,0 10 0-15,0 8-1 16,0 0 0-16,0 16 0 15,0 13 1-15,6 8 4 16,5 4-3-16,1-5 0 16,-2 0 0-16,1 0 1 15,3 0-1-15,-1 0 5 0,5 2 1 16,7-2 6 0,-3-4-1-16,4-8-9 0,4-6 1 15,-6-7-4 1,3-10 0-16,-4-1 9 0,-2 0-4 15,0-24 5-15,-6-6 5 16,-1-12-4-16,-6-11 1 16,-1-8-6-16,-5-1 1 15,-2 2-2-15,0 7 3 16,0 13 6-16,-4 10 1 16,-7 10-5-16,0 8-3 15,-1 8-7-15,6 2-1 16,1 2-1-16,3 0-23 15,-2 0-8-15,4 0-12 16,0 0-22-16,0 0-6 16,0 2-30-16,0 7-33 15,0-1-22-15,0 3-37 0,9-1-22 16,-1 2-128-16</inkml:trace>
  <inkml:trace contextRef="#ctx0" brushRef="#br0" timeOffset="22500.91">13468 10068 407 0,'0'0'158'0,"0"0"-101"0,0 0 62 0,0 0-36 16,0 0-42-16,0 0 0 15,-7-11 2-15,7 3 11 16,0-9 9-16,0-5-3 16,0-10-6-16,0-6-7 15,0-6-14-15,0-5-18 16,0-1-8-16,0 0-4 16,0 2-2-16,0 6 3 15,0 9-4-15,0 8-6 16,0 11 6-16,0 8-3 15,0 6-4-15,0 0-2 16,0 8-3-16,9 18 12 16,3 8 3-16,-1 10 8 15,2 2-5-15,0 0 9 16,6 4-13-16,0-1 5 16,1-3-3-16,-2-2-2 0,-2-4 0 15,-3-3-2-15,-1-10 1 16,-6-3-1-16,-6-10-18 15,0-6-23-15,0-6-33 16,-2-2-73-16,-21 0-40 16,-1-10-82-16,-5-10-110 15</inkml:trace>
  <inkml:trace contextRef="#ctx0" brushRef="#br0" timeOffset="22548.36">13468 10068 232 0</inkml:trace>
  <inkml:trace contextRef="#ctx0" brushRef="#br0" timeOffset="22690.1">13468 10068 232 0,'-38'-142'276'0,"38"135"-153"0,0 1 14 0,7 0-2 16,11 5-55-16,2-1-22 16,2-1-2-16,-2 2-30 15,-1 0-22-15,0-6-4 16,6-2-5-16,-1 0-53 16,3-2-53-16,4-1-65 15,3-3-66-15,1-6-158 16</inkml:trace>
  <inkml:trace contextRef="#ctx0" brushRef="#br0" timeOffset="23030.21">13891 9647 289 0,'0'0'237'15,"0"0"-120"-15,0 0 64 16,0 0-54-16,0 0-48 16,0 0-24-16,-122 40 0 15,105-20-11-15,1-1 0 16,7 0-20-1,7-2-10-15,2-4-14 0,0 1-1 16,8-2-5-16,15-3-15 16,4-4-13-16,6-1 0 15,3-2 4-15,1 5 3 16,1 1 5-16,-5 3 13 16,-4 5 9-16,-6 8 5 15,-8 5 10-15,-5 6 28 0,-10 4 3 16,0-3-7-1,-12-2-13-15,-17-4 0 0,-9-8-17 16,-2-8 1-16,1-9-9 16,-4-5-1-16,5 0-5 15,2-13-18-15,1-6-12 16,2-10-58-16,4-4-102 16,2-8-146-16</inkml:trace>
  <inkml:trace contextRef="#ctx0" brushRef="#br0" timeOffset="23591.87">11930 9367 613 0,'0'0'180'0,"0"0"-154"0,0 0 5 15,0 0 18-15,0 0-49 16,0 0-29-16,12-7-54 15,-5 5-70-15,-3 0-173 16</inkml:trace>
  <inkml:trace contextRef="#ctx0" brushRef="#br0" timeOffset="24088.28">12678 9435 333 0,'0'0'652'0,"0"0"-615"0,0 0-34 0,0 0 11 0,0 0-14 15,0 0-138-15,13 0-157 16</inkml:trace>
  <inkml:trace contextRef="#ctx0" brushRef="#br0" timeOffset="30684.37">1165 11055 574 0,'0'0'104'0,"0"0"-89"0,0 0 42 16,0 0-13-16,0 0-38 15,0 0-2-15,0 0 11 16,-71-97 18-16,53 97 17 16,-5 0 5-16,-4 3-14 15,0 17 8-15,-1 7-20 0,6 4-20 16,1 1 3-16,4 8-5 15,3 6-2-15,1 4 2 16,2 5-5-16,4 2-2 16,5 3 1-16,2 5-1 15,0 5 0-15,6-1-1 16,17-4 1-16,0-6-1 16,6-9 0-16,6-14-8 15,3-13-5-15,4-13-13 16,5-10 4-16,-5 0-6 15,-1-21 12-15,-6-13 12 16,-12-9-1-16,-10-1 4 16,-11 3 0-16,-2 4-1 0,-7 7 3 15,-17 5 11-15,-8 11 4 16,-3 1-4-16,-3 9-10 16,2 4-1-16,5 0-4 15,7 2 4-15,8 9 0 16,7-5 18-16,5-2-9 15,4-4-6-15,0 0-3 16,0 0-13-16,19 0 4 16,12 0 6-16,3-13 3 15,0-1 10-15,-1-1-4 16,-3 4-2-16,-1-3-3 16,-6 0-1-16,2 2-19 0,-5-1-55 15,-5 4-156 1,-3 0-117-16</inkml:trace>
  <inkml:trace contextRef="#ctx0" brushRef="#br0" timeOffset="31123.34">1514 11323 671 0,'0'0'126'0,"0"0"-73"0,0 0 75 15,0 0-40-15,0 0-67 16,0 0 7-16,-77-5 6 0,54 20-1 16,1 9-9-1,2 2-14-15,4 9 1 0,8 5-9 16,6 2 4-16,2 2-5 16,0-5-1-16,23-6-3 15,8-9 1-15,8-8-16 16,-1-8-15-16,-3-8-28 15,-1 0-4-15,-8-14 13 16,-7-10 2-16,-13-1-4 16,-6 2-24-16,0 1 46 15,-22 6 32-15,-5 9 31 16,-4 2 12-16,-1 5-27 16,5 0 2-16,8 0 6 15,5 0 9-15,8 0 5 16,4 0-16-16,2 0-22 15,0 0-41-15,2 0-50 0,18-12-9 16,7-10 11-16,4-2-14 16,5 0-63-16,-1 1-45 15</inkml:trace>
  <inkml:trace contextRef="#ctx0" brushRef="#br0" timeOffset="31449.54">1691 11337 363 0,'0'0'176'16,"0"0"-46"-16,0 0 25 15,0 0-60-15,0 0-33 0,0 0-12 16,-77 16 2 0,62 0-21-16,1 1-24 0,10-6-2 15,4-2-5 1,0-3-6-16,0-2 0 0,25-1-32 16,4 1-1-16,4 3 15 15,0 0 17-15,-4 7-2 16,-4 3 3-16,-10 5 6 15,-5 2 4-15,-6 2 19 16,-4 2 14-16,0 0 2 16,-4-2-12-16,-16-4-9 15,-1-4 4-15,2-4-6 16,0-7-16-16,4-6-11 16,-3-1-17-16,5 0-38 0,1-22-40 15,6-18-46-15,6-12-48 16,0-8-39-16</inkml:trace>
  <inkml:trace contextRef="#ctx0" brushRef="#br0" timeOffset="32183.67">1857 10874 302 0,'0'0'330'15,"0"0"-204"-15,0 0 4 16,0 0-43-16,0 0-32 15,29 143-6-15,-15-82 2 16,-1 6-8-16,1 7-7 0,-1 3-7 16,-2 3-1-1,1-3-7-15,-6-2-8 0,-2-9-9 16,1-12-4-16,1-13-3 16,0-18-31-16,-2-13-40 15,-2-7-33-15,-2-3-15 16,0-4 18-16,0-19 47 15,0-3 57-15,0-3 14 16,-4 0 9-16,-4-2 3 16,4-2-3-16,2 3-2 15,2 0 1-15,0 6-8 16,0 2 12-16,2 6-12 0,14 2-7 16,7 0-7-1,2 4 12-15,4-1-7 16,5 1-3-16,0 3 1 15,-6-2-2-15,-3 3 0 0,-7 2 0 16,-9 3-1-16,-3 1 1 16,-4 0 2-16,-2-3 10 15,0 3 49-15,0 0 13 16,0 0-8-16,-8 0-23 16,-13 0-34-16,-2 7-8 15,-4 6-2-15,4 7 0 16,1 2 0-16,4 7 3 15,4 3-1-15,8 3 1 16,4-4-3-16,2-3 0 16,0-8 0-16,8-7-4 0,15-9 1 15,6-4-9 1,7-4-10-16,-1-21 11 0,-2-6 11 16,-1-5-7-16,-12 7 6 15,-6 5-3-15,-5 8 3 16,-7 7 0-16,0 8 1 15,0 1 5-15,0 0-4 16,2 12 2-16,8 14 5 16,3 7-1-16,4-2-3 15,-2-4-4-15,-1-8 0 16,-1-11-29-16,5-8-76 16,1 0-84-16,5-30-17 0,1-11 19 15,-3-4-121-15</inkml:trace>
  <inkml:trace contextRef="#ctx0" brushRef="#br0" timeOffset="32450.08">2636 11262 347 0,'0'0'269'0,"0"0"-148"0,0 0 36 16,0 0-38-16,0 0-33 15,0 0-27-15,-87 47-9 16,73-17-36-16,3 4 5 15,4 2-1-15,7 2 0 16,0-1-3-16,0-3-3 16,20-2-1-16,7-8-6 15,6-8-4-15,4-10-1 0,0-6-14 16,-1-6-13-16,-5-24 4 16,-9-8-5-16,-13-6-30 15,-9-4-44-15,0-3-13 16,-31 5-56-16,-9 9-80 15,-12 9-88-15</inkml:trace>
  <inkml:trace contextRef="#ctx0" brushRef="#br0" timeOffset="32684.47">1953 11187 527 0,'0'0'302'16,"0"0"-276"-16,0 0 82 15,139-11 32-15,-81-6-80 16,0-3-28-16,-10 0-16 16,-9 4-16-16,-11 4-28 15,-8 5-128-15,-9 7-149 16</inkml:trace>
  <inkml:trace contextRef="#ctx0" brushRef="#br0" timeOffset="35168.6">4547 9501 276 0,'0'0'90'0,"0"0"-73"16,0 0 39-16,0 0-2 0,0 0-31 15,0 0-14 1,0 0 2-16,0 0 15 0,0 0 23 16,0 0 4-16,0-2 20 15,0 2-7-15,0 0-16 16,0 0-12-16,0 0-17 15,0 0-9-15,0 9-3 16,0 12 1-16,2 3 0 16,1 5 5-16,-3 7 7 15,0-3 8-15,0 7 0 16,0 2-10-16,0 6-2 16,0 3-1-16,0-3-1 0,0-2-2 15,0-2 0 1,0-2 2-16,0 0-5 0,0 3 3 15,4 0-1 1,2 4 0-16,1 1-1 0,0 4-3 16,2 2 4-16,-3 4-3 15,1 1-1-15,0-2 4 16,4 1-2-16,-2 0-2 16,-3 0-1-16,4 1-2 15,-6-3-2-15,-2-3 2 16,0-3 1-16,-2-1-1 15,0 0 2-15,0 1-1 16,0-6-2-16,0 0-3 16,0-2 0-16,-8-2-2 15,0 2 0-15,2 3 1 0,-1-1-1 16,1 4 1-16,0 4-1 16,-4 0 1-16,1-2 0 15,3-2-1-15,-3-4 3 16,2-2-1-16,2 1-1 15,1-3-1-15,2 2 0 16,2-2 0-16,0-1-1 16,0 1 1-16,0-4 1 15,-2-3-1-15,2 1 1 16,-2 0 0-16,2 1-1 0,0 6 0 16,0-2 0-1,0 1 1-15,0-2 0 0,0-4 3 16,0 0-2-16,0 1-1 15,0-1 0-15,0-2 0 16,0 0 0-16,0 2 1 16,0-2-2-16,0 4 0 15,0 0 0-15,0 2 0 16,0 2-2-16,0 5 4 16,2-3-2-16,-2-4 0 15,2-2 0-15,0-2 1 16,-2-3-1-16,0 2 0 15,0-1-1-15,2 2 1 16,-2 2 1-16,0 0-1 16,0 5 0-16,0 3 0 15,0-2 1-15,0 0-1 0,0-2-2 16,0 0 2-16,0 0-2 16,0 6 1-16,0-2 0 15,0-1 1-15,0-4-2 16,0-5 2-16,0-3 0 15,0-1-1-15,0-2 1 16,0 0 0-16,0-2-1 16,0 0 1-16,0-6 0 15,0 0-3-15,-2 1 3 16,2 0 3-16,-2 8-3 16,0-2 0-16,0 8 0 0,-1-1 0 15,1-3 0 1,0-2 0-16,-1-1 0 0,1-10 0 15,2 2 0-15,0-1-1 16,-2-2-1-16,0 1 2 16,2 3-2-16,0 0 1 15,0 4-3-15,0-4 4 16,0 6 1-16,-3-5-1 16,3 2 0-16,-2-2 0 15,0 0 0-15,2-2 1 16,0-2-1-16,0 3 0 15,0-2 0-15,0 1-1 16,0-3 1-16,0 6 0 16,0-2 0-16,0 0-1 15,0-1 1-15,0 5-1 0,0-8 2 16,0 6-1 0,0-3 1-16,0 2-1 0,0 2 0 15,0-2-1-15,0 2 1 16,0 1 0-16,0-6-1 15,0-3 0-15,0 0 1 16,0-2 0-16,0 4 0 16,0 2 0-16,0 0 0 15,0 5-3-15,0-4 3 16,0-2-1-16,0-1 1 16,0-3 0-16,0 2-1 15,0-3 2-15,0 2-1 16,0-4 0-16,0 0 0 0,0-3 0 15,0-2 0-15,0 1-1 16,0-8-1-16,0 0-1 16,0-2-2-16,0 0-9 15,0 0-5-15,0 0-5 16,0 0-2-16,0 0-34 16,0 0-57-16,0 0-41 15,0 0-130-15</inkml:trace>
  <inkml:trace contextRef="#ctx0" brushRef="#br0" timeOffset="39279.33">795 10465 249 0,'0'0'194'0,"0"0"-142"0,0 0-7 0,0 0 0 15,0 0-28-15,0 0-1 16,0 0-6-16,0 3-4 15,0-3 6-15,11 0 44 16,3 0 17-16,-3 0-14 16,-1 0-1-16,4 0-15 15,-3 0-4-15,3 0-10 16,1 0-8-16,3 0-10 16,9 0-3-16,4 0 2 15,5 0 1-15,6-5-1 0,3-1 7 16,-1 2-7-16,0 0 4 15,-1-2 0-15,-1 2-1 16,1 0-8-16,-3 0 0 16,0 2-1-16,-1-1-2 15,0 2 7-15,1 0-2 16,0 1 2-16,-3 0 12 16,4 0-11-16,-5 0 7 15,3 0-12-15,-1 2 7 16,3 4-8-16,1 1 0 15,5-3-1-15,-1-2-4 16,0 0 4-16,-5-2 2 16,-1 0-2-16,-4 0-1 15,0 0 1-15,-2 0 2 0,1-2 0 16,1-4-2-16,-1-2-1 16,6 1 0-16,-1-4-1 15,8 1 4-15,-1 2-1 16,-2 2 5-16,-3 2-6 15,-8 1-1-15,-1 2-1 16,0-4 1-16,5 4-1 16,0-3-1-16,-2-2 0 15,2 2 6-15,-3 4-1 16,-3-2 0-16,-1 0-1 16,0 0-4-16,-2 0 2 0,2-2 0 15,0 0-1-15,-2-3 1 16,3 0-2-16,-1-5 1 15,0 4-1-15,-2 2-1 16,0-2 1-16,-2 4 7 16,2-1-6-16,-2 1 0 15,4 1-1-15,2 1 4 16,1-1-2-16,1 3 2 16,-4 0-1-16,3 0-2 15,-3 0 2-15,2 0-3 16,-2 0 4-16,3 0-2 15,-3 3 1-15,0 0-1 16,-2 2-2-16,0 1 2 16,0-2 5-16,0 2-7 15,-2 0 1-15,0-2 0 0,-2 0 0 16,3 4 1-16,1-2 0 16,0 4-2-16,0-2 2 15,0-4-1-15,2 0-1 16,2 2 2-16,0 2-2 15,6 2 1-15,-3 0-1 16,-3-4 4-16,0 2-4 16,-4-6 0-16,-2 3 0 15,-2-4 0-15,-4 4-1 16,2-4 2-16,0 4 0 16,-4-3-1-16,4 3 2 15,-3 1 3-15,-1-2-4 16,0-2 2-16,-1 0 5 0,1-2-7 15,-1 2-1-15,-2-2 0 16,0 0 0-16,-3 0 2 16,3 0 1-16,1 0-4 15,3 0 4-15,5 0-2 16,2 0 12-16,2 0-13 16,2 0 0-16,0 0 0 15,-2 0 0-15,2 0 4 16,1 0-5-16,1 0 1 15,5 0 0-15,-3 0 0 16,3 0 3-16,-3 0-2 16,2 4-2-16,0-2 2 0,-1-2-1 15,2 2 3 1,-3 0-6-16,4 4 4 0,-4-1-1 16,3 1 0-1,-1 1 0-15,3-1 0 0,1 4 1 16,-3-1-1-16,2-2 1 15,-2 1-1-15,-2-1 0 16,1 0 0-16,1 0 0 16,0 1 1-16,0-1-1 15,4 4 0-15,-4-4 1 16,3 1 0-16,1 1-1 16,-3-4-1-16,-1 1 0 0,3-2 0 15,-3 1 1 1,-3 1 0-16,3-2 0 0,-2 0 0 15,4 3 0-15,2 0 0 16,3 2 0-16,-1-5-4 16,6 0 4-16,0-2 0 15,6 1 1-15,0-3-1 16,2 0 0-16,-2 0 0 16,-3 0 0-16,0 0 0 15,1 0 2-15,0 0 1 16,-4 0-4-16,2 0 2 15,0 0-1-15,0 4 0 16,2-2 1-16,2-1 0 0,0 2-1 16,0-3 0-1,-4 0 0-15,2 0 1 16,0 0-1-16,-3 0 4 0,2 0-3 16,3 0-1-16,2 0-1 15,5 0 1-15,1 0 3 16,-2 0-1-16,-4-3-1 15,-2 2-1-15,-1-4 0 16,-1 1-1-16,4-4 2 16,2-1-2-16,-2-1 2 15,5 0-1-15,-1 3 1 16,-2 1 1-16,0 0-2 16,-1 3 0-16,-1-1 1 15,-6 1-2-15,4 2 1 0,0-4-1 16,2 1 1-16,0 0 2 15,2-1 1-15,1-1-3 16,1 1 1-16,0 1-1 16,-1 2-2-16,1 2 2 15,2-1 1-15,3-2 0 16,8 0-1-16,4-4 0 16,-2 3 2-16,4-2-2 15,-8 1-3-15,1-4 3 16,-1-1 0-16,4 4 0 15,2-2 0-15,2 0-4 16,-2 4 4-16,2 0 2 16,-3 0-2-16,2 0 0 0,1 2 0 15,-6 1 2 1,6-4-2-16,-6 4-1 16,1-2 1-16,-3 1 1 0,1 0 0 15,0 2-1-15,4 0 4 16,2 0-4-16,0 0-1 15,0 0 1-15,-6 0 0 16,-3 0-2-16,-2 0 2 16,-5 0 2-16,4 0-2 15,-1 0-2-15,-3 0 1 16,3 0 2-16,-5 0 0 16,-4 0-1-16,2 0-1 15,-2 0 1-15,1-2 1 0,-1-2-1 16,1 2 0-16,-1 0 1 15,0 0-1-15,0 2 0 16,-2-2 0-16,2 0 1 16,-8-2 0-16,2 1-1 15,0 2 1-15,-4-1 0 16,4-2 1-16,-1 4-2 16,2-1-1-16,1 1 1 15,-3 0 0-15,-2 0 1 16,-4 0 0-16,-1 0-1 15,-3 7-3-15,-1 1 3 16,-7 2-1-16,2-2 1 16,-6 0-1-16,0 1 1 15,0-2 0-15,0-1-3 0,7 0 3 16,-1-4-1-16,6 0 1 16,-1 0 0-16,-2 0 0 15,-1 0 0-15,-1-2 1 16,0 3-1-16,-2-2 0 15,-1 4 2-15,0 1-1 16,-1 0-1-16,1-1 1 16,-2 3-1-16,0-3-3 15,0-1 3-15,1 0 1 16,-1-1-1-16,-2 0 0 16,-2-3 0-16,-3 0 1 0,-2 1-1 15,-4 4 0-15,-3 1 0 16,3 0 0-16,1-1-1 15,-2 2 1-15,1-3 0 16,2-1 0-16,0 0 0 16,0-2 0-16,0 2-1 15,2-2-2-15,-1 4 2 16,0-4 0-16,-2 1-1 16,1 2 0-16,-3-2 2 15,4 2-3-15,-3-1 1 16,-1-1-3-16,4 0 1 15,-2 0-6-15,-1-1 3 16,0 2 0-16,-5-2-1 16,-2-1-4-16,-1 0-22 0,-6 0-5 15,-2 3-13 1,-2-2-32-16,0 2-94 0,-24 3-149 16</inkml:trace>
  <inkml:trace contextRef="#ctx0" brushRef="#br0" timeOffset="55684.91">5476 11207 440 0,'0'0'59'0,"0"0"34"0,0 0 0 0,0 0-64 16,0 0-16-16,0 0 20 16,0 0 17-16,0 0 17 15,0 0 3-15,0 2 10 16,0 1-8-16,-4-1-16 0,-6-1-25 16,2 2-11-1,-3-2-16-15,-5 1 2 0,1-1-3 16,-3 2-2-16,0-3-1 15,0 4 2-15,2 2 2 16,-1-2-4-16,3 2-2 16,3 2 0-16,4-4 2 15,1 4 0-15,2 0 7 16,1 4-1-16,0 4-6 16,1 2-2-16,2 6 2 15,0 5 4-15,0 2-3 16,0 10-1-16,-2 5 1 15,-4 3 1-15,-1-1-2 16,-1-1-1-16,-4-3 1 16,1-1 0-16,1-6-1 15,2-2-7-15,-1-12-2 16,3-5-4-16,1-5 13 0,2-9-5 16,1 0-3-16,2-4 1 15,0 0-7-15,0 0-8 16,18 0 9-16,7 0 14 15,4 0 0-15,4 0 0 16,-1 0 1-16,-1 0-1 16,-2 0 1-16,-5 0-1 15,-2-4 0-15,-4-2 1 16,-3 0-1-16,-5 0-15 16,-8-5-82-16,-2 0-35 0,0-9-94 15,0-4-6 1</inkml:trace>
  <inkml:trace contextRef="#ctx0" brushRef="#br0" timeOffset="55889.6">5269 11597 574 0,'0'0'253'0,"0"0"-243"0,0 0 0 15,0 0 16-15,0 0-24 16,0 0 2-16,69 7-4 16,-45-7 0-16,-1 0-1 15,-4-4-58-15,0 0-98 0,-3-3-115 16</inkml:trace>
  <inkml:trace contextRef="#ctx0" brushRef="#br0" timeOffset="56368.62">5626 11568 567 0,'0'0'200'0,"0"0"-198"16,0 0 83-16,0 0-7 15,0 0-68-15,0 0-3 16,-41 4 1-16,26-4 24 0,-3 0 22 15,-2 15 12-15,-2 4-50 16,3 8-9-16,4 2-7 16,3 3-1-16,8 0-1 15,4-5-2-15,0-4 0 16,10-5-1-16,11-7 0 16,4-11-18-16,6 0-3 15,-2-22 6-15,0-14 11 16,-6-4 3-16,-4 0 1 15,-5 4 2-15,-7 11 3 16,-5 12 7-16,-2 10-7 16,0 3 18-16,0 0 26 0,0 4 8 15,0 24-26 1,0 10-25-16,0 9 3 0,-2 4-6 16,-5-2 3-16,3 3-1 15,0-2 0-15,-2 3 1 16,4-7-2-16,0-7 1 15,2-8-49-15,0-13-38 16,0-11-8-16,0-7-71 16,2 0-61-16,2-24-159 15</inkml:trace>
  <inkml:trace contextRef="#ctx0" brushRef="#br0" timeOffset="56685.9">5808 11522 463 0,'0'0'256'0,"0"0"-251"0,0 0 54 16,0 0 40-16,-29 118-75 15,29-98-14-15,7-2 3 16,6-3 4-16,3-5-12 15,-3-5 3-15,3-2-5 16,-1-3 1-16,1 0-2 0,-1 0 11 16,3-17-4-16,-2 1-5 15,2 0 0-15,-5-2-4 16,-1 7-1-16,-4-2-9 16,-6 3-5-16,-2-3-14 15,0 3-44-15,0-9-113 16,0 2-142-16</inkml:trace>
  <inkml:trace contextRef="#ctx0" brushRef="#br0" timeOffset="56914.67">6025 11534 455 0,'0'0'257'0,"0"0"-242"15,0 0 118-15,0 0-46 16,0 0-61-16,8 103 11 16,-6-84-1-16,-2-1-15 15,0 1-17-15,0-5-4 16,0-4-10-16,0-9-83 16,0-1-100-16,3-4-191 15</inkml:trace>
  <inkml:trace contextRef="#ctx0" brushRef="#br0" timeOffset="57409.45">6216 11653 512 0,'0'0'68'16,"0"0"-59"-16,29 114 127 15,-20-72-43-15,-3 4-47 16,2 2-7-16,-8 0 7 16,0 0-15-16,0-4 8 15,0-8-3-15,0-7-10 16,0-15-5-16,0-8 2 16,-6-6-17-16,2 0 11 0,-5-9-17 15,-1-17-12-15,-4-11 4 16,3-10-1-16,4-9 8 15,0-2-2 1,7-6-3-16,0 0-1 0,0 1-11 16,10 3-2-16,7 5 7 15,-1 5-5-15,-1 11 4 16,-3 17-4-16,-2 10 3 16,1 12-11-16,5 0 7 15,-1 10 17-15,4 14 2 16,-4 2 11-16,-6 4 9 15,-2 3-3-15,-7-2 4 16,0-1 2-16,0-4-8 16,-11-2-4-16,-9-10-4 0,-3-3-7 15,-4-8-6-15,4-3-45 16,-2 0-37-16,9-7-116 16,7-14-108-16</inkml:trace>
  <inkml:trace contextRef="#ctx0" brushRef="#br0" timeOffset="57781.93">6541 11458 481 0,'0'0'198'0,"0"0"-178"0,0 0 140 0,0 0-71 0,0 0-69 15,0 0-4-15,-76 92 5 16,66-68-11-16,0 2 2 16,8 0-8-16,2 1-1 15,0-4 0-15,0-5-3 16,20-4-3-16,9-8-3 16,5-6-13-16,5-2-17 15,-1-21-9-15,-1-10-12 16,-14 1 12-16,-9 2 10 15,-14 4 16-15,0 5 15 16,-18 8 4-16,-15 12 11 16,-7 1 2-16,-3 6-13 15,5 17-6-15,7-1-11 16,12-2 4-16,7-6 1 0,5-8-100 16,7-6-232-16</inkml:trace>
  <inkml:trace contextRef="#ctx0" brushRef="#br0" timeOffset="57947.65">6027 11279 483 0,'0'0'0'0,"0"0"-195"15</inkml:trace>
  <inkml:trace contextRef="#ctx0" brushRef="#br0" timeOffset="59422.64">7151 11176 163 0,'0'0'105'0,"0"0"-80"0,0 0 85 0,0 0-28 15,0 0-43-15,0 0-21 16,0 0 5-16,3 29 0 16,-3-19-10-16,0-3-11 15,0 2-2-15,0-5-33 16,0-2-45-16,0 0-72 16,0-2-62-16</inkml:trace>
  <inkml:trace contextRef="#ctx0" brushRef="#br0" timeOffset="60160.9">6989 11601 548 0,'0'0'77'0,"0"0"40"0,0 0-30 0,0 0-73 16,0 0-11-16,0 0 4 16,65 0 28-16,-28 0 6 15,-1 0 2-15,-5 0 14 16,-6 0-11-16,-7 0-25 0,-7 0-15 15,-3 0-4 1,-2 0 1-16,-4 0-3 0,-2 0-6 16,0 0-19-16,0 0-37 15,0 0-21-15,0 0-46 16,-2-8-120-16,-15-9-218 16</inkml:trace>
  <inkml:trace contextRef="#ctx0" brushRef="#br0" timeOffset="60343.75">7132 11493 344 0,'0'0'237'0,"0"0"-169"16,0 0 58-16,0 0-48 15,0 0-31-15,0 0 9 16,-12 125 2-16,12-93-3 0,0 2-19 16,0 0-13-16,2 1-15 15,3-4-7-15,-3-4-1 16,1-10-39-16,-1-12-81 15,-2-5-69-15,0-17-166 16</inkml:trace>
  <inkml:trace contextRef="#ctx0" brushRef="#br0" timeOffset="60920.25">7465 11496 429 0,'0'0'96'0,"0"0"-51"16,14 116 111-16,-5-66-73 15,0 5-32-15,-2-1 13 16,-1-3-20-16,-1-7-7 16,-3-7-2-16,0-14-5 0,-2-8-9 15,0-7-3 1,0-8-7-16,0 0-1 0,0 0 4 16,0-24-11-16,-9-10-3 15,-4-12-1-15,2-5 0 16,4 0 1-1,3-5 0-15,2-5 0 0,2 3-1 16,0 0-13-16,0-1-7 16,0 14 2-16,11 7 8 15,2 13 0-15,3 15-3 16,-1 9-8-16,1 1 8 16,-1 4 6-16,3 17 6 15,3 5 2-15,-6 5 4 16,-4 2-3-16,-4 2 27 0,-7 1 4 15,0 0 26-15,-2 3-34 16,-19-6 3-16,-1 1-14 16,2-7-6-16,-2-7-4 15,6-6-3-15,-2-9-12 16,5-3-31-16,0-2-43 16,8-2-40-16,5-20-97 15,0-4-113-15</inkml:trace>
  <inkml:trace contextRef="#ctx0" brushRef="#br0" timeOffset="61198.33">7760 11767 729 0,'0'0'110'0,"0"0"-83"0,0 0 111 0,0 114-86 16,0-110-48-16,0-4 0 15,0 0-2-15,0-9-2 16,0-18 6-16,0-11-3 16,0-8 1-16,0 6-2 15,0 4-2-15,2 9 0 16,9 8 0-16,5 9-19 16,-1 5-23-16,3 5-5 15,0 0 5-15,-5 0-33 16,4 11-93-16,-5-10-98 15</inkml:trace>
  <inkml:trace contextRef="#ctx0" brushRef="#br0" timeOffset="61494.68">8030 11580 515 0,'0'0'254'0,"0"0"-236"15,0 0 121-15,0 0-25 16,0 0-84-16,0 0-1 16,-119 123 7-16,111-93-15 15,3-2-8-15,5 4 3 16,0-3-8-16,0-2-5 0,16-5-3 16,6-10-2-16,2-6-3 15,5-6 5-15,2 0-7 16,0-25-19-16,-2-2 4 15,-4-3-3-15,-9-2 0 16,-5 1-15-16,-7 1-30 16,-4 5-77-16,0 3-72 15,0 5-58-15</inkml:trace>
  <inkml:trace contextRef="#ctx0" brushRef="#br0" timeOffset="61828.25">8267 11600 423 0,'0'0'237'15,"0"0"-111"-15,0 0 35 16,0 0-63-16,0 0-42 16,0 0-3-16,-21 31-21 15,5-14-1-15,1 7-9 16,1 0 8-16,3 5-13 15,4-1-10-15,5 2-6 16,2 2-1-16,0 0-3 16,7-3 0-16,13-4 0 15,2-12-20-15,7-11-30 16,2-2-29-16,0-8-29 0,-2-19 26 16,-4-5-10-16,-3-2-61 15,-6 0 10-15,0 6-28 16,-3 6-49-16</inkml:trace>
  <inkml:trace contextRef="#ctx0" brushRef="#br0" timeOffset="62195.92">8502 11662 211 0,'0'0'234'0,"0"0"-73"15,0 0 52-15,0 0-62 0,0 0-6 16,0 0-43-16,-27 19-57 15,7-6-24-15,0 4-6 16,2 3 5-16,3 2-10 16,6 3-10-16,4 4 0 15,5-3-5-15,0-2 1 16,5-6-2-16,17-4-28 16,5-8-26-16,4-6-12 15,2 0-35-15,-2-20 25 16,-6 0 5-16,-9 2 24 15,-12 3-15-15,-4 5 4 16,0 5 11-16,-16 1 14 16,-6 4 20-16,-4 0 19 15,1 0 46-15,3 0 26 16,1 0-7-16,10 0 10 0,5 0-40 16,4 0-35-16,2 0-10 15,0 0-91-15,0-9-93 16,13-7-140-16</inkml:trace>
  <inkml:trace contextRef="#ctx0" brushRef="#br0" timeOffset="62548.51">8709 11616 129 0,'0'0'494'0,"0"0"-450"16,0 0 72-16,0 0 0 15,0 0-97-15,0 0-16 0,-76 88 7 16,76-80-10-16,0-2-3 16,0 1-6-16,0-4-4 15,16 3-12-15,-1 0 17 16,8 2 8-16,-1 1 2 16,-2 3 0-16,-2 0 0 15,-5 4 0-15,-6 2 5 16,-5-2 6-16,-2 0 14 15,0 1-6-15,-16-10-11 16,-5 3-2-16,-4-8-8 16,5-2-7-16,5 0-1 15,5 0-25-15,8-12-36 0,2-12-75 16,0-7-10 0,18-4-32-16,9 1-91 0</inkml:trace>
  <inkml:trace contextRef="#ctx0" brushRef="#br0" timeOffset="62847.25">8905 11572 150 0,'0'0'416'15,"0"0"-393"-15,0 0 92 16,0 0 2-16,0 0-84 16,-85 112-5-16,85-100 0 15,0-4-28-15,0-4-3 0,18-4 1 16,3 0-4-1,2 0-5-15,2 0 2 0,0 0 9 16,0 6 0-16,-6 5 5 16,-1 1 0-16,-9 5 13 15,-7 5 7-15,-2 3-7 16,0 0-7-16,-22 0-1 16,-7-5-7-16,-2-8 0 15,0-6-3-15,4-6-14 16,5 0-19-16,9-4-43 15,5-22-83-15,8-5-97 16,0-3-165-16</inkml:trace>
  <inkml:trace contextRef="#ctx0" brushRef="#br0" timeOffset="63154.64">9108 11584 59 0,'0'0'515'16,"0"0"-467"-16,0 0 82 16,0 0-26-16,0 0-81 15,-112 105-2-15,102-77 16 16,3 3-14-16,4 4-2 16,3-2 11-16,0-4-7 15,14-9-5-15,13-7-18 16,8-8 0-16,3-5 2 15,2-8-3-15,-2-22 0 16,-9-3 4-16,-9 4-4 0,-14-3 3 16,-6 2 5-16,0-1-9 15,-28 3-12-15,-10 9-73 16,-7 7-109-16,-4 9-186 16</inkml:trace>
  <inkml:trace contextRef="#ctx0" brushRef="#br0" timeOffset="66837.14">7471 12156 187 0,'0'0'20'0,"0"0"16"0,0 0 22 16,0 0-40-16,0 0 9 16,0 0 15-16,0 0 4 15,10-3 11-15,-7 3 1 16,-3 0 1-16,0 0-23 15,0 0-5-15,0 0 3 16,0 0 3-16,0 0 11 16,0 0-4-16,0 0-1 0,0 3 1 15,0 0-2-15,0 4-14 16,0-1 2-16,0 4-4 16,0 4-5-16,0-1 1 15,0 6-2-15,0 0 3 16,0 6-8-16,0 3-5 15,0 0 0-15,0 0-5 16,0-1-1-16,0-10-1 16,0-5-2-16,0-10-2 15,0 2 2-15,0-4-2 16,0 0-1-16,0 0 1 0,0 0-8 16,0 0-19-1,0 0-34-15,0-12 18 0,0 2-4 16,0-2-31-1,0 0-70-15,0 2-82 0,0 2-300 16</inkml:trace>
  <inkml:trace contextRef="#ctx0" brushRef="#br0" timeOffset="67514.22">7390 12443 309 0,'0'0'299'0,"0"0"-266"0,0 0 42 0,0 0 5 15,0 0-75-15,0 0-1 16,-2 23 0-16,6-21 0 15,7 2 19-15,3-4 19 16,1 0 6-16,3 0-3 16,-3 0-7-16,4 0-16 15,-6 0-16-15,-2 0-3 16,2 0-1-16,-6 0-1 16,-2 0 1-16,-3 0-1 0,-2 0 3 15,0 0 13-15,0 0 44 16,0 0-19-16,-12 0-7 15,-7 0-34-15,1 0-1 16,-5 0-3-16,6 0-3 16,3 3 1-16,1-3-1 15,4 0-5-15,4 0 4 16,1 0-1-16,2 0 1 16,2 0 1-16,0 2-1 15,0 2-7-15,0 1 5 16,0 6-2-16,0 0 11 15,0 8 0-15,0 1 0 0,2 2 0 16,10 0 0-16,-2-2 1 16,3-3-1-16,-1-6-1 15,-5-3 1-15,1-8-1 16,2 0-4-16,-2 0 5 16,3-22 4-16,1-6 4 15,-6-4 0-15,-3 0-6 16,1 6 3-16,-4 5-4 15,0 10 1-15,2 2-2 16,0 7-1-16,-2 2-3 16,0 0-25-16,0 0-66 15,-2 0-151-15,-15 8-316 16</inkml:trace>
  <inkml:trace contextRef="#ctx0" brushRef="#br0" timeOffset="68261.48">7105 12894 328 0,'0'0'257'0,"0"0"-219"0,0 0 68 15,0 0 7-15,0 0-75 16,0 0-20-16,17 114 17 16,-17-75-16-16,0 5 3 15,0-1 5-15,0-6-3 0,0-8-7 16,0-8-9 0,-4-12-1-16,2-5-6 0,0-4 1 15,2 0-2 1,-5-7-5-16,3-22 2 0,0-11 1 15,2-12 0-15,0-7 2 16,0 2-2-16,2 3 2 16,11 5-2-16,3 8-2 15,2 6 3-15,-2 11 1 16,-1 10-1-16,1 10-2 16,-5 4 3-16,3 2 11 15,-4 20 4-15,-1 6-7 16,-3 7 19-16,-6 0-8 15,0-3-6-15,0-3-1 0,0-5-8 16,-6-6 6 0,-3-2-9-16,-1-4 0 0,0 0-1 15,3-2 1-15,1-2 0 16,4 0-1-16,2 0-1 16,0 2-8-16,0 2 6 15,0 2 2-15,4 0-4 16,7-2 4-16,1 2 1 15,-2-2-1-15,-1-2 2 16,1-2-1-16,-2-2 0 16,1-2-70-16,5-4-31 15,3 0-98-15,1-13-56 16,0-12-99-16</inkml:trace>
  <inkml:trace contextRef="#ctx0" brushRef="#br0" timeOffset="68531.42">7444 12934 160 0,'0'0'369'0,"0"0"-315"0,0 0 64 16,0 0 24-16,0 0-70 16,0 0-9-16,-63 40 4 15,45-18-22-15,3 4-15 16,5 4-11-16,6 1-9 0,4-2-10 15,0-1 0 1,12-4-2-16,9-2 0 0,4-8-4 16,2-10-47-16,2-4-44 15,0 0-1-15,-9-18-56 16,-7-4-18-16,-10-2-25 16,-3 6 2-16</inkml:trace>
  <inkml:trace contextRef="#ctx0" brushRef="#br0" timeOffset="68626.81">7444 13094 20 0,'0'0'235'15,"0"0"-169"-15,0 0-8 16,0 0 26-16,0 0-31 16,0 0-53-16,-63 20-70 15,76-20-61-15</inkml:trace>
  <inkml:trace contextRef="#ctx0" brushRef="#br0" timeOffset="68949.62">7650 12968 472 0,'0'0'252'0,"0"0"-240"16,0 0 99-16,0 0-20 15,0 0-70-15,0 0-6 16,-44 40 23-16,36-30 0 15,-6 5 0-15,3 2-10 16,-3 9-15-16,5 2-6 16,5 1-1-16,4-4-6 0,0-6-4 15,0-6 3-15,16-5-4 16,6-3 1-16,7-5-1 16,0 0-29-16,4-14-54 15,-4-17-21-15,0 0-76 16,-11-2-86-16</inkml:trace>
  <inkml:trace contextRef="#ctx0" brushRef="#br0" timeOffset="69583">7866 13002 466 0,'0'0'159'0,"0"0"-135"16,0 0 95-16,0 0-67 15,0 0-45-15,0 0 9 16,-60 76 5-16,56-48 3 16,4 2 4-16,0-4 4 15,0-2-12-15,7-6-18 16,11-6-2-16,6-3-1 16,1-9-6-16,0 0-16 0,-2 0-8 15,-7-17-7 1,-7-1 1-16,-5 0-18 0,-4 2-23 15,0 1-8-15,-13 10-53 16,-11 5 14-16,-1 0 26 16,0 0-9-16,6 12 15 15,5-2 93-15,8-2 157 16,6-3-83-16,0-5-40 16,0 0-15-16,0-3-11 15,13-15 19-15,7-2 2 16,-2-2-20-16,-1 0-9 15,-1 2-83-15</inkml:trace>
  <inkml:trace contextRef="#ctx0" brushRef="#br0" timeOffset="70018.86">7996 12850 575 0,'0'0'47'15,"0"0"-27"-15,0 0 121 16,11 140-96-16,-7-94-22 16,-1 2 12-16,-1-2-10 15,0-5-4-15,0-4 5 16,0-9-12-16,1-10-4 16,0-6-10-16,-3-9 2 15,0-3-5-15,0 0-27 0,0-22-29 16,2-9 49-1,2-5 10-15,0-3-7 0,7 6 6 16,3 5 0-16,1 4 0 16,3 9-3-16,0 7 2 15,4 1 1-15,-1 7 0 16,-2 0 0-16,-3 0 1 16,-5 18 26-16,-6 8 9 15,-5 6 0-15,0 0-10 16,-9-2-11-16,-11-4 2 0,0-9-16 15,-1-10-2 1,2-3-3-16,1-4-29 16,3 0-10-16,3-2-40 15,5-16-113-15,7-3-149 0</inkml:trace>
  <inkml:trace contextRef="#ctx0" brushRef="#br0" timeOffset="70232.2">8248 13044 462 0,'0'0'146'0,"0"0"-91"16,0 0 90-16,0 0-75 0,0 0-11 15,40 102 13 1,-36-71-17-16,-2-1-26 0,-2-7-17 15,0-5-12-15,2-8-18 16,-2-10-87-16,0 0-102 16,3-15-192-16</inkml:trace>
  <inkml:trace contextRef="#ctx0" brushRef="#br0" timeOffset="70465.78">8248 13044 717 0</inkml:trace>
  <inkml:trace contextRef="#ctx0" brushRef="#br0" timeOffset="70824.59">8248 13044 717 0,'158'58'40'0,"-156"-33"29"0,3-2 32 15,1 1-81-15,-1-5-16 16,0-4 2-16,-3-7 10 16,-2-3-2-16,0-5-7 0,0 0-7 15,0 0-1-15,0-21-21 16,0-7 10-16,4 0-7 15,3 0-3-15,1 8 14 16,2 4 8 0,-2 6 0-16,1 8 1 0,-3 2 15 15,2 0 10-15,-2 0 1 16,3 18-5-16,-2 2 0 16,-4 1-5-16,3-7-12 15,-4-2 0-15,0-9-5 16,1-3-4-16,-1 0-12 15,0-6-40-15,4-17 17 16,-1-2 33-16,2 3-6 16,0 8 5-16,-3 6 5 0,0 8 2 15,5 0 0-15,1 2 1 16,2 21 8-16,2 2-1 16,1 3-5-16,-1-2 2 15,-3-2-4-15,0-7-1 16,-1-8 0-16,-2-9-50 15,-3 0-218-15</inkml:trace>
  <inkml:trace contextRef="#ctx0" brushRef="#br0" timeOffset="71203.53">8789 12997 392 0,'0'0'283'0,"0"0"-269"0,0 0 74 0,0 0 15 16,0 0-66-16,0 0 2 16,-78 69-10-16,72-46-13 15,2 0-7-15,0 6 22 16,4 2-12-16,0-5-12 16,0-2-7-16,14-3-6 15,9-13-15-15,1-8-73 16,5 0-31-16,-5-15 1 15,-3-9 34-15,-8 1 63 16,-11-2 17-16,-2 7 10 0,0 6 2 16,0 6 7-16,-2 6 39 15,-5 0 18-15,-1 5-21 16,-2 12-38-16,4 1-7 16,1-2-5-16,3-6 5 15,2-4-1-15,0-6 1 16,0 0-85-16,-2-7-111 15,2-18 19-15</inkml:trace>
  <inkml:trace contextRef="#ctx0" brushRef="#br0" timeOffset="71283.6">8789 12997 302 0</inkml:trace>
  <inkml:trace contextRef="#ctx0" brushRef="#br0" timeOffset="71561.17">8789 12997 302 0,'78'153'76'0,"-73"-143"15"0,-3 1 53 0,4-4-64 15,0 1-36-15,0-1 29 16,-2-4 9-16,-2-1-47 16,1-2-4-16,-3 0-23 15,0 0-8-15,0 0-20 16,0-8 12-16,2-2-1 16,-2 4 5-16,2 6 1 15,0 0 2-15,2 0-1 16,2 0 2-16,0 0 0 0,3 9 5 15,-3 4 7 1,-1-1-5-16,-3 2-5 0,-2 3 6 16,0-3-3-16,0-1-2 15,0-7-2-15,0-6-1 16,0 0-37-16,0-3-74 16,0-26 30-16,0-8 19 15,0-13-12-15,0-12-41 16,0-3-28-16</inkml:trace>
  <inkml:trace contextRef="#ctx0" brushRef="#br0" timeOffset="71781.7">8952 12659 513 0,'0'0'77'0,"5"112"-51"16,3-51 91-1,3-6-53-15,1 2-48 0,-2-4 6 16,-3 4 6-16,0 1-9 16,-4-6-18-16,-1-2-1 15,2-11-15-15,0-15-56 16,3-14-83-16,-1-10-129 16</inkml:trace>
  <inkml:trace contextRef="#ctx0" brushRef="#br0" timeOffset="72104.64">9246 13102 99 0,'0'0'330'15,"0"0"-247"-15,0 0 35 16,0 0 5-16,0 0-63 16,0 0-14-16,-78 4-24 15,58 23-19-15,5 6-1 16,5 4-2-16,6-4 10 16,4 2 4-16,0-9 0 0,4-2-3 15,14-6-8-15,5-10-1 16,-1-8-2-16,2 0-28 15,1-31-81-15,-8-10-60 16,-7-7-61-16</inkml:trace>
  <inkml:trace contextRef="#ctx0" brushRef="#br0" timeOffset="72316.8">8863 12991 487 0,'0'0'154'15,"0"0"-130"-15,144-13 109 16,-88 3-78-16,-2 0-48 16,-14 2-5-16,-9-1-2 15,-13 4-46-15,-14 5-142 16,-4 0-255-16</inkml:trace>
  <inkml:trace contextRef="#ctx0" brushRef="#br0" timeOffset="75322.14">7508 13458 495 0,'0'0'213'0,"0"0"-189"0,0 0 36 16,0 0 26-16,0 0-55 15,0 0-25-15,0 0-2 16,-20 47 18-16,20-17 10 16,0 4 13-16,0 2 11 0,0 3-14 15,-2-7-22-15,-3-5-17 16,3-4-3-16,0-10 0 16,0-8-14-16,2-3-41 15,0-2-44-15,0 0-61 16,0-10-51-16,0-8-33 15</inkml:trace>
  <inkml:trace contextRef="#ctx0" brushRef="#br0" timeOffset="75626.38">7390 13794 382 0,'0'0'54'0,"0"0"11"15,0 0 66 1,0 0-60-16,0 0-29 0,0 0 15 16,44 70 1-16,-32-66-13 15,-3 0-11-15,1 1 1 16,0-5-18-16,1 0-12 16,3 0 0-16,-1-3-2 15,0-15 2-15,0-5 0 16,-2-4 2-16,-2 4-4 15,3-2-1-15,-4 7-2 16,1 4-1-16,1 6-8 16,-4 6-28-16,-2 2-20 15,-4 0-30-15,0 14-113 16</inkml:trace>
  <inkml:trace contextRef="#ctx0" brushRef="#br0" timeOffset="76519.85">7027 14253 106 0,'0'0'117'0,"0"0"-2"0,0 0 45 16,0 0-43-16,0 0-67 15,0 0 10-15,0 5-13 16,-3-5-10-16,3 0-12 16,0 0 5-16,0-19-22 15,0-6 25-15,0-8 2 0,0-1-13 16,3-4-10-1,1 3-3-15,0 4-3 0,2 4-3 16,-2 9-1-16,0 6 0 16,-4 9-2-16,2 3 11 15,-2 0 6-15,3 0 10 16,1 10-2-16,0 13-11 16,6 8-5-16,-2 2-8 15,1 1 3-15,-3-7-4 16,2-9 2-16,-4-11-5 15,-2-2 0-15,3-5-8 16,-1 0-13-16,5-20-8 16,0-12 28-16,2-10 4 0,0-1-3 15,1 6 2-15,-4 11-16 16,1 13 13 0,-2 9-3-16,0 4-1 0,1 3 8 15,1 17 2-15,1 7 4 16,-2 2 14-16,-1-1 0 15,-1 0-5-15,-4-2-2 16,-2 0-2-16,0-3-4 16,0-4-7-16,0-7-44 15,0-6-57-15,0-4-140 16,0-2-142-16</inkml:trace>
  <inkml:trace contextRef="#ctx0" brushRef="#br0" timeOffset="76806.47">7397 14030 742 0,'0'0'70'0,"0"0"-60"0,0 0 105 16,0 0-54-16,0 0-41 15,0 0-6-15,0 0-4 16,-111 123-6-16,105-98-3 15,4 2 6-15,2-5-7 16,0-4 0-16,12-5-2 16,10-13-7-16,2 0-3 0,1 0 3 15,0-23 9 1,-6-3-1-16,-3 0-17 0,-5 2-40 16,-7 2-91-1,-4 6-87-15,0 4-212 0</inkml:trace>
  <inkml:trace contextRef="#ctx0" brushRef="#br0" timeOffset="77082.57">7397 14030 334 0,'91'72'346'16,"-91"-52"-325"-16,6 5 0 15,4 0 101-15,1-2-88 0,5 1-12 16,-5-4 9-1,2-10-10-15,-4-1-6 0,0-6-11 16,-1-3-2 0,4 0 2-16,1-3 2 0,2-24-4 15,3-3 4-15,1-6-5 16,-6-2 2-16,1 2-2 16,-8 6 4-16,-4 3-5 15,-2 9 0-15,0 9-44 16,0 6-92-16,0 3-136 15</inkml:trace>
  <inkml:trace contextRef="#ctx0" brushRef="#br0" timeOffset="77248.45">7806 14057 827 0,'0'0'36'16,"0"0"-2"-16,0 0 82 15,0 0-67-15,0 0-49 16,-6 115-1-16,6-102-13 16,0-5-53-16,0-8-75 15,0 0-161-15</inkml:trace>
  <inkml:trace contextRef="#ctx0" brushRef="#br0" timeOffset="77728.33">7806 14057 734 0,'137'96'38'15,"-144"-72"9"-15,7-6 101 16,0-8-100-16,0-4-38 16,0-1 8-16,0-5 1 15,0 0-5-15,0 0 8 16,-2 0-17-16,2-15-5 15,0-3-1-15,0 0-1 16,0 2-5-16,0 8-7 16,4 2 11-16,5 6 2 0,0 0 2 15,2 0 3 1,-2 10 12-16,2 4 4 16,-4-4-9-16,0-2-10 0,-5-4 2 15,-2-4 1-15,0 0-4 16,0 0-7-16,0-3-12 15,4-14 15-15,3-3 4 16,4 0 1-16,2 8 0 16,-2 8-1-16,3 1 0 15,-3 3 4-15,1 0-3 16,-2 17 24-16,1 5-9 16,-1-2-7-16,-2 4-1 15,-3-4 2-15,-3-9-7 0,0-2-3 16,-2-9-2-1,2 0-53-15,0 0-89 0,5-6-96 16,7-10-53 0,3-2-136-16</inkml:trace>
  <inkml:trace contextRef="#ctx0" brushRef="#br0" timeOffset="78103.42">8348 14078 111 0,'0'0'495'0,"0"0"-421"0,0 0 38 0,0 0 32 16,0 0-78-16,0 0-17 16,-60 15 21-16,45-1-22 15,-1 6-18-15,5 4-8 16,1 2-17-16,6-2-5 0,4 0-2 16,0-6 0-16,0-3-1 15,16-7-3-15,3-3-2 16,6-5-31-16,0 0-30 15,-5-6 22-15,-3-7 16 16,-5 0-8-16,-7-5 9 16,-5 5 4-16,0 4 2 15,-3-1 24-15,-11 8 3 16,-1 2 15-16,-1 0 1 16,1 0-10-16,6 8 2 15,4 0-3-15,5-3-8 16,0-4-2-16,0-1-26 0,0 0-99 15,5 0-77 1,11-10-1-16,2-11-3 0</inkml:trace>
  <inkml:trace contextRef="#ctx0" brushRef="#br0" timeOffset="78118.17">8348 14078 139 0</inkml:trace>
  <inkml:trace contextRef="#ctx0" brushRef="#br0" timeOffset="78466.95">8348 14078 139 0,'73'65'140'0,"-59"-65"-19"0,-3 6 6 0,-5 6-27 0,2-1-4 15,-6 2-1-15,0-3-27 16,-2-4 0-16,0-2-9 15,0-4-28-15,0 0-31 16,0 0-5-16,2 0-20 16,5-14 1-16,3-6 17 15,2-4 3-15,3 4 4 16,1 2-1-16,-3 10 2 0,-1 8-1 16,-1 0 1-16,-2 1 6 15,2 24 16-15,-2 7 8 16,-5-4 1-16,-2 1 1 15,1-4 0-15,-3-7-18 16,0-11-12-16,0-4-3 16,0-3-5-16,0-11-93 15,0-20 51-15,0-13 14 16,4-2-48-16,1 4-18 16,4 8-11-16,4 6 40 15,1 10 7-15,-4 10 11 16,1 3 32-16,-1 5 3 15,-6 0-6-15,3-9-7 0,-3-10-74 16</inkml:trace>
  <inkml:trace contextRef="#ctx0" brushRef="#br0" timeOffset="79061.78">8734 13760 622 0,'0'0'162'0,"0"0"-154"0,0 120 81 16,0-76-28-16,0 4-56 0,2 4-4 16,0 1 2-16,-2-3 0 15,0-6 0-15,0-10-2 16,0-6-2-16,-4-9-41 16,-6-7-52-16,2-10-40 15,1-2 14-15,3 0 20 16,0 0 98-16,0-8 2 15,2-11 13-15,2-1 37 16,0 0 5-16,0 2-18 16,0-2-1-16,10 6 9 15,9 2-12-15,8 1-11 16,7 6-17-16,-1 1 2 16,0 3-7-16,-4 1-1 15,-6-3-5-15,-7 1 1 0,-5 2 5 16,-7-2 0-16,-2 2 6 15,-2 0 10 1,0-2 25-16,0 2 3 0,-9 0 12 16,-7 0-24-16,-1 0-5 15,1 10-13-15,1 8-3 16,3 4 0-16,4 0 2 16,5 0-9-16,3-7-3 15,0-4 1-15,0-1-2 16,7-6 0-16,7-4-8 15,-1 0 2-15,5-6-19 16,1-13 21-16,2-4-1 16,-3 4-8-16,-5 8 4 0,-7 9-3 15,1 2-10 1,-2 0-5-16,0 0 1 16,1 0 20-16,0 0-3 0,3 0-68 15,1 0-64-15,-2 0-80 16</inkml:trace>
  <inkml:trace contextRef="#ctx0" brushRef="#br0" timeOffset="79684.08">9154 14011 422 0,'0'0'327'0,"0"0"-279"0,0 0 57 16,0 0-24-1,0 0-63-15,0 0-15 0,-73 91-3 16,73-74-9-1,11-3 5-15,9-4-1 0,-2 0 2 16,2 1 2-16,-2-3 1 16,-5 5 1-16,1 3 6 15,-10 2-4-15,-1 4 18 16,-3 2 8-16,0-2-7 16,-10 0-12-16,-9-4 14 15,-6-8-18-15,4-6-6 16,2-4-5-16,5 0 1 15,6-18-5-15,1-8 6 16,7-6 0-16,0-6 4 16,7-2-1-16,11-2 1 15,3-1 4-15,2 7-5 0,-5 13 2 16,-3 4-1 0,-6 11 1-16,-2 7-2 0,-2 1-5 15,-3 0-15-15,0 0-5 16,-2 13 2-16,0 6-13 15,0-1 4-15,0-3 16 16,0 0 10-16,0-3-3 16,0-5 0-16,0-2 5 15,0-5-5-15,0 0-22 16,4 0-36-16,3 0 52 16,2 0 15-16,0 0 2 0,0 0 10 15,5 0 13 1,1 0 4-16,7 0-13 0,3-8-4 15,-4-2 7 1,0-4-10-16,-8 7 13 0,-6 4-8 16,-2 0-4-16,-5 3-6 15,0 0 10-15,0 0 25 16,-12 0-15-16,-10 0-24 16,-2 0-35-16,1 0-19 15,4 0-73-15,-2 0-207 16</inkml:trace>
  <inkml:trace contextRef="#ctx0" brushRef="#br0" timeOffset="80621.5">7392 14516 371 0,'0'0'111'0,"0"0"4"0,0 0 59 16,0 0-62-16,0 0-35 15,0 0 9-15,0 0-12 16,2 134-29-16,-2-100-11 16,0-2 2-16,0 0-9 15,-4-9-15-15,2-5-8 16,0-9-4-16,0-6-3 15,2-3-25-15,0 0-54 16,0 0-108-16,0-18-20 16,0-3 6-16,0 7-5 15</inkml:trace>
  <inkml:trace contextRef="#ctx0" brushRef="#br0" timeOffset="80967.48">7270 14851 483 0,'0'0'238'0,"0"0"-175"16,0 0 14-16,0 0-18 16,0 0-42-16,0 0-11 15,-3 67 3-15,8-52 11 16,1-3 10-16,4 1 36 15,1-3 9-15,5-1-35 0,-1-1-18 16,5-8-14-16,0 0-8 16,4 0 0-16,-1-23 1 15,-4-4-1-15,0-3 2 16,-7-3 4-16,-2 12 3 16,-6 3-3-16,-1 9-1 15,-3 9-4-15,0 0-1 16,0 0-14-16,0 0-34 15,0 13-92-15,0 1-168 16,0 3-365-16</inkml:trace>
  <inkml:trace contextRef="#ctx0" brushRef="#br0" timeOffset="81698.57">7064 15466 492 0,'0'0'217'0,"0"0"-209"0,0 0 40 0,0 0 71 16,0 0-79-16,0 0-36 16,-19-4 5-16,19-35 35 15,0-10 20-15,0-1-22 16,0-11-20-16,2 6-8 16,9 2-5-16,1 9-6 0,-2 16-5 15,-1 11 6-15,3 16-6 16,-4 1 3-16,3 6-1 15,5 20 4-15,-1 10 0 16,1 7-1-16,-7 3-3 16,-2 2 5-16,-5 2-5 15,-2-4-15-15,0-8-54 16,0-9-19-16,0-14 2 16,-2-9-15-16,-7-6-34 15,-4 0-37-15,-1 0 57 16,1-10 108-16,1 2 7 15,4-1 51-15,-1 5 47 16,7-5-29-16,0-1-26 16,2 2-8-16,0-2 7 0,0 7-7 15,0-6-8-15,8 5-12 16,10-2-8-16,0 2-4 16,0 0-3-16,-1-4-10 15,2 1-82-15,-2-4-34 16,-1 1-27-16,1 2-42 15</inkml:trace>
  <inkml:trace contextRef="#ctx0" brushRef="#br0" timeOffset="81914.42">7276 15306 114 0,'0'0'178'16,"0"0"-24"-16,0 0 23 15,0 0-42-15,0 0-29 16,0 0-32-16,16 121-20 16,-12-104-16-16,-4-3-12 15,3-10-6-15,-3-4 3 0,0 0-20 16,0 0-1-16,0-12 5 15,0-14-7-15,2-7 1 16,4 2 1-16,6-3-2 16,-1 6-7-16,-3 10 0 15,2 6-33-15,-3 7-3 16,-5 5-2-16,4 0-41 16,1 0-51-16,-3 13-140 15</inkml:trace>
  <inkml:trace contextRef="#ctx0" brushRef="#br0" timeOffset="82449.67">7508 15284 387 0,'0'0'302'15,"0"0"-262"-15,0 0 62 16,0 0-11-16,0 0-65 15,0 0 15-15,2 68 30 16,7-46-28-16,0 0-15 16,-2 0-3-16,-5 0-9 15,0-12-6-15,-2-2-4 16,0-8-5-16,0 0-1 16,0 0-29-16,0-4-6 0,0-17 28 15,0-10 7 1,5 3-3-16,3 2 0 0,6 7 3 15,-1 6-6-15,1 7 2 16,-1 6 4-16,0 0 1 16,3 6 2-16,-3 12 5 15,-1 0-1-15,-1-6-1 16,-5-2-4-16,-2-5 0 16,0-5-1-16,-4 0-1 15,2 0-10-15,0-5-27 16,4-13 26-16,5-5 10 15,5 6-12-15,-1 5-22 16,-1 6 24-16,-1 6 4 16,-2 0 7-16,3 0 9 0,-3 18 6 15,0-5-3 1,-4-1-4-16,-1 3-4 0,-3-7-4 16,-1-2-3-16,0-2-42 15,0-4-59-15,2 0-104 16,-1 0-97-16</inkml:trace>
  <inkml:trace contextRef="#ctx0" brushRef="#br0" timeOffset="82827.35">8003 15243 600 0,'0'0'146'0,"0"0"-98"0,0 0 86 0,0 0-64 0,0 0-42 0,0 0 7 16,-65 43 5-16,54-27-8 16,0 6-18-16,0 0-10 15,4 6-3-15,4-2 0 16,3-8-1-16,0 0-4 16,0-6 1-16,16-6-1 15,5-6-17-15,0 0-40 16,2-14 25-16,-3-8 31 15,-2-9 1-15,-4 12 3 16,-8 7 1-16,-2 4 0 0,1 8 3 16,-3 0-3-16,4 4 30 15,2 14-12-15,-2 2-7 16,1 0-7-16,-1-6-1 16,2-5-6-16,-4-6-35 15,2-3-93-15,-6 0-149 16,0-18-173-16</inkml:trace>
  <inkml:trace contextRef="#ctx0" brushRef="#br0" timeOffset="82917.58">8003 15243 643 0</inkml:trace>
  <inkml:trace contextRef="#ctx0" brushRef="#br0" timeOffset="83202.02">8003 15243 643 0,'129'9'81'0,"-129"-9"-42"0,0 0 16 0,0 0-54 16,6 0 4-16,4-4-2 0,-4-1 0 16,3 2 18-16,-5 3 18 15,1-4-12-15,-3 4 13 16,3 0-1-16,2 0-6 16,3 0-9-16,-1 0-10 15,3 4-2-15,-6 2-5 16,1 0 13-16,-3 4 8 15,-4 0 13-15,0 4 8 16,0 4-18-16,0 2-14 0,-4 2-8 16,-7 2-7-16,2 2-2 15,2-8-1-15,5-3-3 16,2-4-13-16,0-3-16 16,0-2-46-16,20-6-39 15,7 0-63-15,2-18-48 16,0-12-213-16</inkml:trace>
  <inkml:trace contextRef="#ctx0" brushRef="#br0" timeOffset="83931.72">8442 15199 296 0,'0'0'513'15,"0"0"-492"-15,0 0 42 0,0 0 52 16,0 0-89-16,-69 121-25 15,69-100-2-15,0-2-1 16,0 0 2-16,4-7 0 16,12-3-2-16,4-5-9 15,-2-4-29-15,3 0-92 16,0-8 18-16,-5-9 40 16,-8 2-15-16,-5 7-31 15,-3 2 57-15,0 6-29 16,-19 0-18-16,0 0 7 0,1 0 103 15,3 0 110 1,5 6 35-16,6-6-32 0,4 0-10 16,0 0-93-1,0 0-5-15,6-19-6 0,10 6 2 16,2-1 1-16,0-3-2 16,-4 4 4-16,-1 1-4 15,-5 2-6-15,2 1 5 16,-2 8 1-16,-1 1 1 15,2 0 24-15,-2 0 6 16,-1 0 8-16,1 4 5 16,-1 6 5-16,-1-4 29 15,0 2 1-15,-3 0-21 16,0-5-24-16,-2 8-8 16,0-1 9-16,3 2-7 0,-3 2-21 15,2 2 12-15,2-2 11 16,-2 1-6-16,0-7-5 15,3 1 2-15,-5-3-10 16,2-4-8-16,-2-2-3 16,2 0-25-16,-2 0-59 15,0-20-1-15,5-8-3 16,0-4-5-16,1-1-13 16,3 8 23-16,-1 5 48 15,0 6 15-15,0 8 8 16,-1 2 12-16,-3 4 11 15,4 0 22-15,-4 4 13 16,2 10-3-16,3-2 6 16,-3 6-6-16,4 2-6 0,-1-2-5 15,-3 3-14-15,1-7-9 16,-2-1-9-16,-1-7 0 16,-2-6-61-16,1 0-96 15,-3 0-145-15</inkml:trace>
  <inkml:trace contextRef="#ctx0" brushRef="#br0" timeOffset="84929.9">8857 15208 446 0,'0'0'191'0,"0"0"-179"0,0 0 147 15,0 0-81-15,0 0-56 0,0 0 8 16,-72 94-1-16,65-70-6 15,5 0 11-15,2-8-24 16,0-3-10-16,0-9-1 16,0-4-8-16,6 0 0 15,3-4-13-15,5-15 21 16,-1 2 0-16,-1 7-4 16,-2 6 2-16,3 4 1 15,-1 0 2-15,-1 0-2 16,1 8 0-16,-4 1 0 0,1-5-1 15,0-4-16 1,2 0-65-16,0-9-37 0,3-12 17 16,1-9 19-16,-1 2 12 15,-1 6 73-15,-4 8 0 16,-5 6 40-16,-2 3 27 16,-2 4-14-16,0 1 19 15,0 0-6-15,-4 0-11 16,-13 0-41-16,-4 10-8 15,4 0-6-15,3 1 4 16,7 4 12-16,7-1 13 16,0 4-29-16,0-2 3 15,0 4-1-15,16 2-2 16,0-2 2-16,-1 2-1 16,-1 2 10-16,-1-5 30 15,-2 2 5-15,-4 2-10 16,-7 0-4-16,0 4-21 0,0-6-11 15,-18 2 0-15,-2-15-34 16,0-7 26-16,2-1-14 16,7-6 12-16,6-16-1 15,5-6 6-15,0-6 5 16,13-2-2-16,12-4 2 16,0 0 0-16,4 3 2 15,-2-2-1-15,-4 3 2 16,0 1-1-16,-7 12 2 15,-7 1-4-15,-5 8 1 16,-4 5 3-16,0 4-1 16,0 5 10-16,0 0 13 0,0 0 2 15,-6 0-7-15,1 14-13 16,-1 4-6-16,4 1 1 16,2 2-3-16,0-4-5 15,0 2 3-15,0-5 0 16,8-3-4-16,3 0 6 15,1-5 0-15,-4-2 0 16,1-2-9-16,-2 4-1 16,0-6-24-16,-1 0-16 15,1 0 41-15,-3 0 9 16,-2 0 0-16,3 0 0 16,-1 0-1-16,1 0 1 15,2-14-1-15,-1-2-5 0,1-2-7 16,2 4 9-16,0 3 4 15,2 4-1-15,1 7 2 16,-2 0 6-16,5 0 1 16,4 0 21-16,-3 12-11 15,-1 2-8-15,-4-6-4 16,-2 2-4-16,-2-6-4 16,-7-1-1-16,0 1-30 15,0-2-78-15,-5 3-405 16</inkml:trace>
  <inkml:trace contextRef="#ctx0" brushRef="#br0" timeOffset="85466.73">7439 15701 518 0,'0'0'200'0,"0"0"-184"0,0 0 92 0,0 0-3 0,0 0-67 16,-3 114-5-16,3-96 10 16,-2 1-24-16,-2-6-11 15,-3 1-2-15,3-1-6 16,-2-7-38-16,-2 1-39 15,4 1-43-15,0-3-88 16,-3 4-60-16</inkml:trace>
  <inkml:trace contextRef="#ctx0" brushRef="#br0" timeOffset="85947.6">7365 15993 161 0,'0'0'138'16,"0"0"-13"-16,0 0 32 16,0 0-43-16,0 0-24 15,0 0-25-15,-10 23-29 16,10-23-15-16,0 0 8 15,0 0 4-15,0 0 1 0,2 2 13 16,2 2-1 0,2 4-3-16,1-1-1 0,5 4-30 15,-4-3-10-15,1-2-1 16,1-2-2-16,-4-4 2 16,-2 4-5-16,3-4 6 15,-3 0-4-15,6 0 0 16,1 0 1-16,1 0-3 15,5 0-3-15,-4-8 7 16,0-2-1-16,-4 1 2 16,-7 0 1-16,0-3-2 15,-2-6-4-15,0 0 4 16,0-10-4-16,0 6-4 16,0-1-10-16,0 9-3 0,-2 11 3 15,0 3-19-15,-2 0-16 16,-3 0-44-16,-4 13-305 15</inkml:trace>
  <inkml:trace contextRef="#ctx0" brushRef="#br0" timeOffset="86551.86">7107 16223 521 0,'0'0'163'0,"0"0"-102"0,0 0 69 0,0 0-41 16,0 0-68-16,0 0-13 15,0 0-5-15,-134-19 5 16,110 41 15-16,-3 6 4 16,0 12-14-16,3 4 3 15,1 5-11-15,10-9-5 16,9-5 2-16,4-6-1 15,0-8-1-15,19-4-4 0,16-3 0 16,4-9-1 0,6-5 0-16,-2 0-15 0,-4-13-13 15,-3-10-35-15,-7-2-38 16,-11 0-1-16,-11 8 12 16,-7 1 6-16,0 10-65 15,-23 1-21-15</inkml:trace>
  <inkml:trace contextRef="#ctx0" brushRef="#br0" timeOffset="87032.69">6989 16429 184 0,'0'0'153'16,"0"0"-143"-16,0 0 32 15,0 0 24-15,0 0-10 16,0 0-15-16,87-86 4 16,-70 76-10-16,-1 7 2 0,-3 3 20 15,3 0 4-15,-3 17-6 16,1 4-17-16,-5 2-6 15,0 1-6-15,0-2-15 16,-5-4 8-16,1-6 2 16,-3-2-3-16,-2-10-4 15,0 0-11-15,0 0-3 16,0 0-27-16,0-18-4 16,0 0 19-16,4-5 7 15,3 6 5-15,2-1 0 16,0 6 0-16,0 6 1 15,-1 6-1-15,4 0 0 0,-1 0-1 16,3 0 2-16,-6 14-1 16,-1-5 1-16,-3 4 2 15,-2-5 1-15,0-8-4 16,-2 0 0-16,0 0-13 16,6 0-21-16,0-18 5 15,3 1 27-15,2-1 2 16,3 9 2-16,1 5 0 15,3 4 5-15,-1 0 3 16,-1 9 16-16,-1 10-3 16,-3-2-7-16,-3 0-4 15,-5-4-9-15,0-4-3 16,2-7-13-16,-6-2-61 16,0 0-190-16</inkml:trace>
  <inkml:trace contextRef="#ctx0" brushRef="#br0" timeOffset="87472.53">7517 16106 599 0,'0'0'75'0,"0"0"-70"0,0 0 57 15,0 0-11-15,0 0-34 16,0 0 33-16,56 138 3 15,-48-92-13-15,-1 2 32 16,0-3 7-16,-2-5-29 0,-3-12-28 16,0-11-16-16,0-4-6 15,-2-13 0-15,2 0-25 16,0 0-52-16,-2-26 46 16,3-2 23-16,-1-12 8 15,0 0 0-15,5-1 0 16,2 11-5-16,4 6-4 15,1 8 2-15,-3 10-5 16,-1 6 7-16,2 0-1 16,-1 0 6-16,1 18 1 15,1 10 8-15,-7-2-3 16,1 1-3-16,-7 0-1 16,0-9-1-16,0 1-1 0,0-3-3 15,-11-7-21 1,4 0-39-16,-4-9-41 0,6 0-64 15,3 0-62-15,2 0-142 16</inkml:trace>
  <inkml:trace contextRef="#ctx0" brushRef="#br0" timeOffset="87780.68">7903 16240 570 0,'0'0'88'0,"0"0"8"0,0 0 22 0,0 0-70 0,-47 116-32 16,42-89-1-16,5-9 9 16,0-4-9-16,0-11-15 15,2-3 1-15,11 0 1 16,1 0-2-16,-1-13 0 16,3-9 0-16,-1 4 1 15,1 1-2-15,0 16 1 16,2 1 0-16,-1 0 1 15,-1 9 2-15,-3 6 1 16,-5 1-4-16,-2-6-3 16,-2-2 0-16,-4-8-14 15,3 0-63-15,-3-4-143 16,0-23-26-16,0-13-77 0</inkml:trace>
  <inkml:trace contextRef="#ctx0" brushRef="#br0" timeOffset="87968.43">8030 15986 243 0,'0'0'138'0,"0"0"27"16,0 0 15-16,0 0-92 15,0 110-54-15,2-60 11 16,2-4 14-16,1 2-17 16,-1-4 4-16,2 1-3 15,0-9-20-15,0-4-20 16,-2-6-3-16,5-8-66 15,3-10-64-15,-1-8-140 16,-1 0-149-16</inkml:trace>
  <inkml:trace contextRef="#ctx0" brushRef="#br0" timeOffset="88282.45">8225 16284 417 0,'0'0'324'16,"0"0"-300"-16,0 0 21 15,0 0 13-15,0 0-53 16,0 0-5-16,-42 117 4 16,38-100-4-16,4-8 0 15,0-3 0-15,0-2-3 16,0-4-5-16,0 0-11 16,4 0 14-16,9-8 2 0,1-3 3 15,1 2 0 1,-1 1 0-16,-3 8 1 0,0 0-1 15,-1 0 3-15,-2 0 1 16,3 0 5-16,-2 8-1 16,0-2-3-16,-2 6-5 15,-1-6-17-15,1 2-44 16,0-8-46-16,0 0-84 16,1 0-217-16</inkml:trace>
  <inkml:trace contextRef="#ctx0" brushRef="#br0" timeOffset="89056.48">8475 16280 489 0,'0'0'110'0,"0"0"-51"16,0 0 55-16,0 0-48 16,0 0-49-16,-73 107-4 15,73-85 2-15,0-4-8 16,2-8-5-16,13-2-2 15,5-6-10-15,1-2 0 16,-2 0-1-16,6 0 4 16,0 0 5-16,-3 0 2 15,-2 15 2-15,-4 8 5 16,-10 4-4-16,-6 4 8 16,0 5-3-16,-4 0-3 15,-19-9 5-15,-1-4-10 0,0-7-4 16,1-14-24-16,7-2 0 15,5-2 16-15,7-20 4 16,4-10-1-16,0-2 9 16,0-11 1-16,17 1 8 15,8-5-6-15,2 3 11 16,2 2 4-16,-4 3-6 16,-8 10-4-16,-1 9 1 15,-10 3-3-15,-3 15-2 16,-3 0-3-16,0 4 4 15,0 0 6-15,0 0-1 16,0 10-2-16,0 7-7 0,0 0 1 16,0-3 13-16,0 1-1 15,0-3-11-15,0-3-3 16,2-4-2-16,7-1-1 16,0-4-6-16,2 0-8 15,3 0 13-15,-1 0 4 16,1 0 0-16,-1 0 0 15,-3 0 1-15,4 0 1 16,-3 0-1-16,0 1 2 16,-4 3-2-16,-2 0 2 15,-1-4 1-15,-2 0-2 16,-2 0-2-16,0 0-18 16,0 0-11-16,2 0-5 0,0 0 3 15,3 0 31 1,-3-8 0-16,3-2 2 0,-1 1 1 15,5-3 2-15,2 1-3 16,5 7 0-16,1 0-1 16,4 4 8-1,-1 0 2-15,-3 4-4 0,1 6 7 16,-7 2 5-16,-1-6-2 16,-4 2-14-16,-3-8-3 15,-1 0-2-15,-2 0-133 16,0 0-293-16</inkml:trace>
  <inkml:trace contextRef="#ctx0" brushRef="#br0" timeOffset="89827.24">7397 16856 318 0,'0'0'177'15,"0"0"-109"-15,0 0 78 0,0 0 22 16,0 0-49-16,0 0-2 16,-11 90-54-16,11-60-31 15,0-8-24-15,0-3-4 16,0-6-4-16,0 1-1 16,0-10-20-16,0 0-38 15,0-4-76-15,0 0-35 16,-2-12-153-16</inkml:trace>
  <inkml:trace contextRef="#ctx0" brushRef="#br0" timeOffset="90150.81">7352 17201 326 0,'0'0'177'16,"0"0"-153"-16,0 0 79 16,0 0 42-16,0 0-68 15,0 0-14-15,-6 53 5 16,6-40-16-16,0-3-18 16,0-6-14-16,2 0-20 15,7-4 0-15,4 0 5 0,3 0-3 16,-3-10-2-16,1-3-1 15,-1 7 1-15,-3-1 3 16,-2 3 1-16,-2 0-2 16,-4 4-2-16,3 0-1 15,-3 0 0-15,-2 0-8 16,0-6-77-16,0 2-123 16,0 0-217-16</inkml:trace>
  <inkml:trace contextRef="#ctx0" brushRef="#br0" timeOffset="90901.81">6989 17321 43 0,'0'0'557'0,"0"0"-462"0,0 0-14 15,0 0 40-15,0 0-70 16,0 0-37-16,-69-50 4 15,49 46 17-15,-1 4 3 16,4 0-12-16,-1 0 8 16,3 0 3-16,5 4-25 0,4 2-7 15,1 2-3-15,5 0-2 16,0 3-5-16,0 2 4 16,0 9 0-16,0 8 1 15,0 6 1-15,0 8 1 16,-2 2 0-16,-6 2 0 15,-4-4-2-15,-3-2 2 16,-4-7-2-16,4-13 1 16,1 0-2-16,6-7 1 15,4-7-7-15,4-3-6 16,0-1 8-16,0-4-8 16,0 0-2-16,0 4 12 15,4 0 3-15,7 2 0 0,3 2 5 16,1 3 12-16,3 0-7 15,-1-5-6-15,1 2-4 16,7-4-3-16,0-4-5 16,6 0-12-16,-4 0-2 15,-1-18-9-15,-6 1-56 16,-7-10-77-16,-8 1-11 16,-5-2-110-16</inkml:trace>
  <inkml:trace contextRef="#ctx0" brushRef="#br0" timeOffset="91087.13">6846 17629 547 0,'0'0'170'0,"0"0"-163"0,0 0 48 0,0 0 21 16,0 0-54-16,0 0-19 15,118-27-3-15,-91 12-7 16,0 4-55-16,-4-3-59 15,-8 0-126-15</inkml:trace>
  <inkml:trace contextRef="#ctx0" brushRef="#br0" timeOffset="91272.02">7120 17548 159 0,'0'0'548'0,"0"0"-474"15,0 0 10-15,60 108 22 16,-39-74-68-16,-2-10-29 15,-3-2-1-15,-3-8 3 16,-3-6-8-16,-4-8-6 16,-1 0-7-16,-3 0-92 15,0-8-129-15,-2-16-98 16</inkml:trace>
  <inkml:trace contextRef="#ctx0" brushRef="#br0" timeOffset="91467.01">7305 17548 730 0,'0'0'41'15,"0"0"-26"-15,0 0 89 16,-79 104-68-16,67-77-21 16,1-2-14-16,2-3 11 15,2 2-6-15,-2-6-6 16,3-6 0-16,4-8-47 15,2-4-80-15,0 0-119 16,0-11-253-16</inkml:trace>
  <inkml:trace contextRef="#ctx0" brushRef="#br0" timeOffset="91873.9">7475 17731 577 0,'0'0'126'0,"0"0"-123"16,9 125 88-16,-1-93-22 15,0-2-55-15,0-7 4 16,-6-5 0-16,1-9 5 16,-3-4 13-16,0-5 11 15,0 0-16-15,0 0-31 16,-11-22-12-16,-5-11-3 15,-3-11-10-15,7-3 2 16,1-7 17-16,3 4 4 0,6 1-5 16,2 9 2-16,0 8 4 15,0 6-11-15,10 12-21 16,5 10 14-16,3 4-2 16,-1 0 21-16,2 8 1 15,-4 13 0-15,-4 8 19 16,-6 1 12-16,-5-2-7 15,0-2-8-15,0-3 0 16,-16-6 0-16,-6-3-17 16,-3-10-73-16,1-4-71 15,6 0-143-15</inkml:trace>
  <inkml:trace contextRef="#ctx0" brushRef="#br0" timeOffset="92137.57">7724 17499 330 0,'0'0'298'0,"0"0"-261"15,0 0 92-15,0 0-37 16,0 0-70-16,-87 113-15 16,81-83 7-16,6-4 4 15,0-4-7-15,0-8-10 16,19-4-1-16,4-6-8 15,2-4-22-15,4 0-28 0,0-22 9 16,-3 0-53-16,-6-2-4 16,-11 3-47-16,-9 8 18 15,0 3-104-15</inkml:trace>
  <inkml:trace contextRef="#ctx0" brushRef="#br0" timeOffset="92251.78">7724 17499 205 0,'-68'103'157'0,"60"-99"-36"16,6 0-2-16,2-4-113 15,0 0-6-15,12 0-7 16,15-12 3-16,8-2-91 16,3-8-73-16,-1-1-10 15</inkml:trace>
  <inkml:trace contextRef="#ctx0" brushRef="#br0" timeOffset="92671.57">7907 17486 5 0,'0'0'71'0,"0"0"-59"0,0 0 126 16,0 0-31-1,0 0 0-15,0 0 2 0,2 0-29 16,-2 0-36-16,0 0-17 16,0 0 9-16,0 0-3 15,0 0-9-15,0 0 2 16,0 0 21-16,-4 3 25 16,-8 12-5-16,4 3-21 15,-1 8-1-15,5 2-19 16,4-2-12-16,0-4-14 15,0-4-2-15,2-4-6 16,13-10-6-16,3-4 5 0,-3 0 3 16,6-14-6-16,-4-20 10 15,1-12 0-15,-2-8 0 16,-9-13-6-16,-5 1 1 16,-2-2-2-16,0 11 8 15,-7 8 1-15,-4 17 1 16,2 14 1-16,5 5 0 15,2 13-1-15,2 0 5 16,0 5 2-16,0 21-8 16,0 10-3-16,8 9 1 15,3 0 4-15,1 4-1 0,3 1-1 16,1-3-3 0,1 1-59-16,4-5-81 0,-1-13-129 15</inkml:trace>
  <inkml:trace contextRef="#ctx0" brushRef="#br0" timeOffset="92872.4">8217 17495 57 0,'0'0'741'0,"0"0"-711"0,0 0-27 0,0 0 65 0,0 0-56 16,-16 111-12-1,16-93 0-15,9-5-8 0,0 2-41 16,0-7-30 0,2-4-61-16,-2-4-119 0</inkml:trace>
  <inkml:trace contextRef="#ctx0" brushRef="#br0" timeOffset="93612.67">8395 17489 595 0,'0'0'108'0,"0"0"-97"15,0 0 46-15,0 0-26 16,0 0-31-16,-20 103 0 16,22-93 6-16,9 0-2 15,3-2 0-15,3 6 0 0,6-2-2 16,1 2 1-16,5 5-3 15,-2-2 2-15,-5 5 1 16,-2 0 11-16,-4-4 34 16,-7 4-2-16,-7-4-5 15,-2 1-5-15,0-7-26 16,-11-7-10-16,-11-5-31 16,-1 0 22-16,1 0 1 15,0-14 8-15,4-16-3 16,5-2-10-16,5-3-3 15,8-9 16-15,0-1-10 16,3-5 8-16,17 2 0 0,-2 7 2 16,2 9 7-16,-7 14-3 15,-4 10 4-15,-5 8 3 16,-1 0 2-16,2 8 5 16,1 20-18-16,1 7 0 15,-3-4-15-15,3-4 9 16,-5-6 6-16,3-6 0 15,-1-11-2-15,1 0 0 16,3-4-15-16,6 0 0 16,1 0 6-16,6 0-23 15,2 0 23-15,6-8 9 16,3-7 1-16,-1 0 1 16,-2-3 0-16,-4-6 3 0,-5 2-1 15,-5-5-2 1,-1 1 0-16,-8-2-2 0,-3 10-3 15,-3 2-10-15,0 15-9 16,0-4 24-16,-19 5 22 16,0 0-13-16,-4 14-5 15,3 8-3-15,3 4 13 16,6 2 1-16,3-6 0 16,8-4 29-16,0-5-16 15,0-7-24-15,8-6-4 16,9 0-16-16,1 0-58 15,2-23-5-15,-4-9-32 16,-10-4-120-16,-6 0-205 16</inkml:trace>
  <inkml:trace contextRef="#ctx0" brushRef="#br0" timeOffset="93752.34">8225 17306 506 0,'0'0'202'0,"0"0"-171"0,0 0-6 16,0 0-25-16,0 0-20 15,0 0-250-15</inkml:trace>
  <inkml:trace contextRef="#ctx0" brushRef="#br0" timeOffset="98421.73">5770 12262 175 0,'0'0'121'0,"0"0"-47"0,0 0 17 16,0 0-14-16,0 0-25 15,0 0-20-15,0 0-6 16,-4 0-4-16,-1 0 15 15,3 0 1-15,0 0-4 0,0 0 14 16,2 0 18 0,0 0-11-16,0 0-5 0,0 0-9 15,-2 0-1 1,2 0-1-16,-3 6-4 0,1 0-18 16,-3 10-7-16,3 8-5 15,-3 14 6-15,5 13 4 16,-2 4-10-16,2 6 1 15,0 3-3-15,0 2 1 16,12 0 1-16,5-3-3 16,8-5-1-16,6-4-1 15,3-8 0-15,5-2 1 16,2-4 1-16,5 0-2 16,4-6-1-16,-2-4-1 15,2-10 1-15,-4-6 0 0,-5-6 1 16,-8-3-4-16,-6-5 2 15,-8 0-1-15,-7 0 6 16,-3 0 0-16,-7 0 4 16,-2 0-5-16,0-7-2 15,0 1-3-15,0 1-27 16,0 0-48-16,0 1-81 16,0-1-67-16,6-4-135 15</inkml:trace>
  <inkml:trace contextRef="#ctx0" brushRef="#br0" timeOffset="98984.37">6476 12986 452 0,'0'0'129'0,"0"0"-50"16,0 0 78-16,0 0-37 16,0 0-44-16,0 0-31 15,16 32-3-15,-1-9 6 16,6 4-13-16,1-1-23 16,0-2-4-16,-2-2-6 0,-1-4-1 15,-7-4 2-15,1-3 2 16,-3-1-3-16,-6-3 2 15,3 0-3-15,-5-3-1 16,0-1 0 0,0-1 7-16,-2-2-7 0,0 2 1 15,0-2 1-15,0 0 21 16,0 0 6-16,0 3 17 16,-6 3-10-16,-11 6-18 15,-10 6-10-15,-7 3-6 16,1 6-3-16,-3 1 1 15,2 3-3-15,5-8 3 0,8-5 5 16,7-7-4 0,7-6 0-16,5-5-1 0,2 0-4 15,0 0-13-15,0-22 17 16,0-16 0-16,0-14 3 16,0-14-3-16,0-3-1 15,0 3-9-15,0 10-1 16,2 14-5-16,0 10 1 15,1 16-37-15,-1 13-37 16,-2 12-70-16,0 47-133 16</inkml:trace>
  <inkml:trace contextRef="#ctx0" brushRef="#br0" timeOffset="148675.26">4516 15516 260 0,'0'0'63'0,"0"0"-55"0,0 0 17 0,0 0 15 16,0 0-12-16,0 0-2 15,0 0 5-15,0-9-3 16,0 6 11-16,0 1-7 15,0-2-5-15,0 4 10 16,0-4-2-16,0 4 9 16,0 0-6-16,-2 0 13 15,-3 0-7-15,3 0-19 16,-3 0-9-16,3 0 0 16,-2 8 18-16,2 13 2 0,2 4-6 15,0 10-21-15,0 0-3 16,0-2-3-16,0 7-2 15,0-4 4-15,0 12 6 16,0 2 9-16,0 2-12 16,-7 8-1-16,-2 2 0 15,0 1 3-15,-2-1-7 16,-1-7 12-16,4-3-11 16,-3 5 6-16,-1-7-5 15,4 5 0-15,-3-3-1 16,-1-2-3-16,1 3 5 15,0 0-1-15,0 5-1 16,0 1 2-16,4-1-3 16,3 0-3-16,-1-5 0 15,3 0 0-15,2-7 1 0,0-2 0 16,0 0 0-16,0 0-2 16,0 3 2-16,7 0 0 15,0 3 0-15,-1-1-1 16,-2-4 0-16,1 0 2 15,1-1-2-15,2 4-1 16,-4-2 1-16,4-1 0 16,-1 0 1-16,0-4 2 15,-2-1-3-15,-1 0 0 16,3 0 0-16,-1-1 2 16,1-1-1-16,2 6 0 15,0 0-1-15,1-4 0 16,-2 0 0-16,-2-4 1 0,-1-3 0 15,-3-4-1-15,0-7 2 16,-2-8-1-16,4-6-1 16,-4-2-1-16,3-6-3 15,-3 0-11-15,0 0-41 16,9 0-55-16,8-32-98 16,10-21-10-16,9-22-209 15</inkml:trace>
  <inkml:trace contextRef="#ctx0" brushRef="#br0" timeOffset="150047.26">9656 15065 214 0,'0'0'186'0,"0"0"-149"16,0 0 20-16,0 0 10 15,0 0-27-15,0 108 14 16,3-77 3-16,-1-1 6 16,0 4-17-16,0 0-2 15,-2 1-1-15,0 7-5 16,0-7 1-16,2 5 1 16,-2 4-9-16,0 1-2 0,0 0 1 15,0 4 0-15,0 5-3 16,0 0-5-16,0 7 0 15,2 6 0-15,5-3-13 16,-1 7-2-16,2-5-2 16,-2 2 3-16,1 2-7 15,-5 2 8-15,2-8 7 16,0-3-6-16,-1-2 3 16,0 8-2-16,-1 3 0 15,-2 8-3-15,0 7 4 16,0-1-12-16,0-7 6 15,0-12 0-15,0-7 1 16,0 1-1-16,0-2 0 16,-5 6-1-16,-2 1 4 15,3 2-1-15,0 0-5 0,-1 2-1 16,3-1 4-16,-2 0-5 16,2-4 0-16,2 3-1 15,-4-4 0-15,2 1 0 16,-2-5 5-16,2-8-3 15,0-6-2-15,2-14 1 16,0-10-1-16,0-4-1 16,0-13 0-16,0-3-12 15,0 0-46-15,0 0-34 16,0 0-8-16,0 0-93 16,0 2-57-16,6 14-48 15</inkml:trace>
  <inkml:trace contextRef="#ctx0" brushRef="#br0" timeOffset="167656.28">10621 11422 346 0,'0'0'101'0,"0"0"-57"0,0 0 46 0,0 0-49 15,0 0-15-15,0 0 8 16,0 0 8-16,44-49 17 16,-40 45 3-16,-4 0 0 15,0 3 6-15,0 1 0 16,0 0-6-16,0-2-1 16,0-3-19-16,0-1-8 15,0-2-14-15,-13 1-13 16,3 3-2-16,-7 1 1 15,2 3-6-15,-3 0 0 16,-2 0-8-16,-2 4 0 0,-3 14 1 16,1 4 1-16,-1 6 5 15,0 7 1-15,2 3 0 16,0 6 2-16,5 6 2 16,3 4-2-1,1 7-2-15,5-1 1 0,3 6-2 16,6-3 2-16,0 2-1 15,6-3 0-15,19-9-1 16,10-14-1-16,5-11-6 16,7-15-14-16,3-9-4 15,-2-4 17-15,-3-13-5 0,-7-13 11 16,-11-12 2 0,-10-6 1-16,-7 0 2 0,-8-1 5 15,-2 10-4 1,0 9-3-16,-8 8 8 0,-7 4-4 15,-5 6-1-15,-2 4 0 16,0 2-3-16,-3 2-3 16,5 0 0-16,0 0 1 15,4 0-5-15,5 0 5 16,3 0 2-16,0-3-1 16,6 2 1-16,2 1-2 15,0 0 1-15,0 0-7 16,0-3-1-16,7-6-4 15,15-3 13-15,7-1-1 16,0 0 2-16,0 1-1 16,-2 2 0-16,-4 1-13 0,-4 0-93 15,2-2-52-15,-6-3-79 16,3 3-125-16</inkml:trace>
  <inkml:trace contextRef="#ctx0" brushRef="#br0" timeOffset="168124.64">10930 11614 507 0,'0'0'220'0,"0"0"-215"16,0 0 87-16,0 0 10 0,0 0-80 16,0 0 5-1,0 0 24-15,-16 4 6 0,12-2-4 16,-7 4-3-16,-3 7-31 15,-3 4-11-15,-3 11 1 16,-2 6-5-16,4 5-3 16,5-2 3-16,8 0-2 15,5-4-2-15,0-8-1 16,11 0-5-16,14-8-22 16,6-7-19-16,5-4-5 15,-3-6-17-15,-2 0-9 16,-2-2-3-16,-9-10-7 15,-8-2 1-15,-10 3 6 16,-2 0 27-16,-5 3 21 16,-17 2 24-16,-5-1 9 0,0 2 9 15,0 0 15-15,4 4 1 16,0-3 22-16,7 0 4 16,7 2-5-16,7 0-11 15,2 0-16-15,0-2-19 16,0-9-12-16,0-2 9 15,23-6-15-15,8-5-39 16,6-3-42-16,5-2-65 16,1 2-55-16</inkml:trace>
  <inkml:trace contextRef="#ctx0" brushRef="#br0" timeOffset="168405.16">11157 11596 392 0,'0'0'219'0,"0"0"-108"0,0 0 18 0,0 0-41 0,0 0-40 15,-113 57-20-15,102-48-13 16,4 1-15-16,7 1-9 16,0-1 8-16,7 1-3 15,17 3-15-15,3 1-20 16,2-4 8-16,-4 3 9 16,-1 0 13-16,-6 5 9 15,-7-1-13-15,-4 6 13 16,-7 0 47-16,0 2-4 15,-5 2-3-15,-15-2-15 16,-2-5-9-16,-1-7-12 16,2-1-4-16,-4-7-19 0,7-6-17 15,5 0-41-15,4-20-56 16,9-25-60-16,0-12-20 16,13-11-137-16</inkml:trace>
  <inkml:trace contextRef="#ctx0" brushRef="#br0" timeOffset="169233.4">11309 11233 222 0,'0'0'438'16,"0"0"-419"-16,0 118 29 16,-2-61 91-16,2 3-78 15,0 0-22-15,0 5 14 16,0 0-7-16,0 2-15 0,0 2-7 15,0 3-16-15,0-7-5 16,-2-5-3-16,-3-14-1 16,5-10-4-16,0-12-17 15,0-13-3-15,0-10-16 16,0-1-40-16,0-9-3 16,11-23 69-16,7-11 15 15,5-7 3-15,3 4 9 16,-4 4-9-16,-1 8 0 15,-2 7-1-15,-1 8-2 16,-5 6 1-16,3 6 0 0,-5 3 1 16,-1 4 2-16,-4-2 2 15,-1-1 0 1,-3 1 7-16,-2 2 1 0,0 0 16 16,0 0 21-16,0 0 29 15,-9 2-19-15,-9 14-42 16,-2 9-3-16,0 5-2 15,4 4-6-15,5-1-4 16,7 0-1-16,4-6-3 16,0-4-2-16,0-7-1 15,11-10-2-15,11-6-7 0,3 0 3 16,2-12-8 0,0-18 7-16,-4-6 2 0,0 2 5 15,-5 6-12 1,-7 11 14-16,-5 10 1 0,-6 5 0 15,3 2-1-15,-1 0-3 16,5 0 3-16,6 14 1 16,2-5 1-16,3-2-1 15,3-7-64-15,6 0-44 16,2-4 20-16,2-18-10 16,2-6-26-16,-2 0 14 15,-7 1 19-15,-8 9 59 16,-7 3 24-16,-7 6 8 15,-2 6 34-15,0 3 90 16,-15 0-2-16,-16 2-5 0,0 19-22 16,-3 8-35-16,7 3 14 15,5 4 4-15,9-2-37 16,5-4-23-16,8-2-9 16,0-7-9-16,23-10-9 15,8-10 1-15,3-1-11 16,3-11-21-16,0-25 0 15,-6-8-20-15,-14-10-40 16,-10 1-70-16,-7 1-10 16,-13 7-218-16</inkml:trace>
  <inkml:trace contextRef="#ctx0" brushRef="#br0" timeOffset="169390.61">11519 11544 298 0,'0'0'315'0,"0"0"-287"0,0 0-4 0,0 0 3 16,0 0-23-16,0 0 2 16,89-1-2-16,-56-5-4 15,0-3-5-15,-6 5-79 16,-6 2-143-16</inkml:trace>
  <inkml:trace contextRef="#ctx0" brushRef="#br0" timeOffset="169672.28">11211 11442 493 0,'0'0'111'0,"0"0"-104"16,131 0 84-16,-66 0-16 15,-3 0-64-15,-4-5-10 0,-4 0-1 16,-5 3-60 0,-9 2-103-16,-9 0-314 0</inkml:trace>
  <inkml:trace contextRef="#ctx0" brushRef="#br0" timeOffset="170292.26">12570 11708 330 0,'0'0'297'16,"0"0"-249"-16,0 0 69 15,0 0 11-15,0 0-79 16,0 0-20-16,-77 0-3 0,48 3 1 16,2 14-14-16,0 8-6 15,4 6 1 1,6 1 19-16,7 3-3 0,6-3 0 15,4-4-9-15,0-8-9 16,16-6-6-16,15-14-2 16,5 0-7-16,4-29 9 15,1-16 2-15,-8-7 2 16,-4-9 3-16,-12-8-7 16,-6-8 5-16,-8-5 3 15,-3 5-4-15,0 11-1 16,-7 16 6-16,-9 19 2 15,0 10 5-15,3 14-5 16,3 7-11-16,4 7 0 0,0 31-9 16,6 17 4-1,0 9-21-15,0 2-18 0,2-4-46 16,18-8-39-16,5-4-66 16,4-10-30-16,5-7-129 15</inkml:trace>
  <inkml:trace contextRef="#ctx0" brushRef="#br0" timeOffset="170556.73">12882 11775 493 0,'0'0'152'0,"0"0"-93"0,0 0 105 0,0 0-66 15,0 0-60 1,0 0-11-16,-107 103 8 0,103-65-16 15,2-3 5-15,2-10 2 16,0-6-14-16,15-11-12 16,10-8-2-16,8-4-4 15,3-29 6-15,-1-7 7 16,-6 1-4-16,-11 1 3 16,-13 1-6-16,-5 8-15 15,-2 0-27-15,-28 9-96 16,-5 14-169-16</inkml:trace>
  <inkml:trace contextRef="#ctx0" brushRef="#br0" timeOffset="171291.28">13731 11650 439 0,'0'0'314'0,"0"0"-303"15,0 0 54-15,0 0 42 16,0 0-86-16,0 0 0 16,-64-2 32-16,48 2-1 0,-2 14-16 15,-2 11-15-15,2 5-10 16,5 4 7-16,2 4 5 15,7 4-11-15,1-2-8 16,3 0 8-16,0-4-6 16,11-8 0-16,14-4-4 15,4-8-2-15,7-15-6 16,6-1-31-16,3-8-43 16,-1-24-47-16,-7 1-63 15,-8-3-158-15</inkml:trace>
  <inkml:trace contextRef="#ctx0" brushRef="#br0" timeOffset="171547.43">13972 11698 592 0,'0'0'165'16,"0"0"-67"-16,0 0 86 15,0 0-90-15,0 0-53 16,-130 80 0-16,115-47 0 15,6 1-19-15,2 2-3 16,5-3-3-16,2-4-8 16,0-1-7-16,2-6-1 15,18-7 0-15,5-11-21 16,2-4-16-16,4-11-20 16,-4-21-39-16,0-11-82 15,-8 0-81-15,-5 1-68 0</inkml:trace>
  <inkml:trace contextRef="#ctx0" brushRef="#br0" timeOffset="171859.22">13972 11698 489 0,'96'127'126'0,"-92"-95"-32"16,0 4 83-16,-1 0-100 16,1 0-10-16,0-6 8 15,-2-10-30-15,1-12-30 16,-3-8-15-16,3 0-10 15,1-15-39-15,2-24 34 16,5-11-10-16,3 2-40 16,1 10 14-16,1 10 37 0,-1 12 6 15,1 16 2-15,0 0 6 16,-3 5 9-16,0 23 28 16,-1 5 7-16,-5 5-9 15,-1 0 3-15,-4-4-8 16,0-6-17-16,-2-9-13 15,0-15-14-15,0-4-84 16,5-17-74-16,4-35-141 16,0-19-62-16</inkml:trace>
  <inkml:trace contextRef="#ctx0" brushRef="#br0" timeOffset="172463.65">14386 11273 474 0,'0'0'157'0,"0"0"-72"16,0 145 83-16,0-79-75 16,0 1-44-16,0 6 8 15,0 1-6-15,2 3-13 16,-2-1 1-16,0-5-23 16,0-2-15-16,0-11-1 15,0-7-2-15,-2-14-36 16,2-10-5-16,0-15-9 15,0-6 6-15,0-6-8 16,0 0-24-16,0-20 44 16,0-10 34-16,6-11 9 0,6-1-6 15,1 1 0-15,3-1-2 16,2 13 0-16,-5 13 2 16,0 6 22-16,-4 7 5 15,-2 3-14-15,2 0 3 16,0 0 12-16,-1 0-7 15,4 11 2-15,-3 5 11 16,-1 0 3-16,0 2-6 16,-2-2-11-16,1-4 4 15,-5-1-13-15,4-3-3 16,-1-1-1-16,0 3 1 16,-3 4-3-16,0 4 2 15,-2 6-1-15,0 5 6 0,0-6-6 16,0-5-3-1,0-8 0-15,0-3-6 0,0-7-4 16,0 0-19-16,5-29 12 16,8-16 11-16,3-14 0 15,1-8-2-15,1 6-9 16,0 10-1-16,0 15 11 16,-2 15-2-16,-5 12 0 15,-1 8 2-15,2 1-20 16,1 0-39-16,1 6-11 0,1 6-102 15,3-6-122 1,-3-5-215-16</inkml:trace>
  <inkml:trace contextRef="#ctx0" brushRef="#br0" timeOffset="172783.98">14892 11821 558 0,'0'0'171'0,"0"0"-61"0,0 0 43 0,0 0-78 15,0 0-36-15,-105 118 5 16,101-91-16-16,4 2 2 16,0-9-3-16,0-6-6 15,0-10-21-15,8-4-2 16,13 0-16-16,3-27 10 16,8-14-4-16,1-3-9 0,-2 6 10 15,0 14 2-15,-10 12 6 16,-4 12 1-16,-6 0 2 15,1 18 3-15,-4 8 13 16,-1 4-9-16,0-4-7 16,0-8-9-16,-3-7-45 15,2-11-86-15,3 0-95 16,-2-33-54-16,0-17-24 16</inkml:trace>
  <inkml:trace contextRef="#ctx0" brushRef="#br0" timeOffset="173323.87">15140 11199 76 0,'0'0'380'0,"0"0"-262"0,0 0 76 15,0 0-85-15,-19 102-60 16,17-39 17-16,2 5 3 16,0 3-27-16,0 2-6 15,0 5 8-15,0 2-17 16,0 5-12-16,0-3-7 15,-2-17-8-15,0-16 0 16,2-23-14-16,0-15-23 16,0-11-26-16,0 0-26 15,0-27-14-15,0-11 103 16,0-6 3-16,9 2-2 16,7 5 1-16,3 7 1 15,4 5-1-15,3 7-2 0,3 3 1 16,1 4-2-1,-1 4 1-15,-6 2-1 0,0-1 1 16,-5 2 0-16,-5-2 1 16,-4 0 0-16,0 0 2 15,-7-2 6-15,-2-1 29 16,0 1 6-16,0 6 2 16,-8 2 6-16,-13 0 2 15,-5 9-23-15,-1 17-5 16,4 6-16-16,6 8 7 15,8 2 7-15,6 0-6 16,3-2 0-16,0-5-9 0,23-10-7 16,8-11-2-16,4-14-6 15,6 0 1-15,1-31 5 16,-4-12 5-16,-7-10-5 16,-13-1-1-16,-16 3-15 15,-2 2-32-15,-27 10-89 16,-24 9-158-16,-14 14-542 15</inkml:trace>
  <inkml:trace contextRef="#ctx0" brushRef="#br0" timeOffset="174587.08">15986 11287 230 0,'0'0'250'0,"0"0"-232"16,0 0 30-16,0 0 20 16,0 0-36-16,0 0 18 15,0 0 31-15,0-2 23 16,0 2-2-16,-4 0 6 16,-1 7-29-16,-3 7-33 15,-2 3-21-15,-1 7-11 16,-1 2-7-16,-1 7 0 15,3 5-3-15,-4 8 4 16,-1 8-2-16,1 2 6 16,3 4-6-16,4 2 2 0,7 3 7 15,0-1-12-15,0-1-3 16,9-6 0-16,7-14 0 16,-1-10 0-16,1-12-14 15,-1-14-17-15,6-7-44 16,-2 0-45-16,2-26-33 15,-1-9-51-15,-5-7-74 16</inkml:trace>
  <inkml:trace contextRef="#ctx0" brushRef="#br0" timeOffset="175328.77">16337 11486 204 0,'0'0'272'0,"0"0"-209"16,0 0 18-16,0 0 5 0,0 0-25 16,0 0 19-1,0-4 10-15,-4 4-7 0,-9 0 1 16,-5 0-31-16,-4 0-18 16,0 7-16-16,-3 10 5 15,0 7-14-15,2 6-5 16,0 6 0-16,3 2-4 15,7 4 4-15,5 3-2 16,6-1-1-16,2 0-3 16,0 0 2-16,10-6-2 15,11 0 2-15,8-9-2 16,5-12-8-16,4-11-17 16,0-6 1-16,-3-2 1 0,-8-22-14 15,-4 0-2 1,-12-4-1-16,-7 3 8 15,-4 8-5-15,0 1 38 0,-2 4 4 16,-15 0 22-16,-4 0-3 16,-1 0 9-16,-1 6-6 15,2-1 2-15,0 6-19 16,8 1 8-16,1-2-4 16,4 2-7-16,3-3 0 15,5 3-2-15,0-2-4 16,0 2-2-16,0 0-5 15,0-1-2-15,5 1 9 16,10-4 22-16,5 0 4 16,1-2-9-16,0 2-11 15,0-2-4-15,8-1 1 16,-2-3-3-16,2-2 1 0,2 4 1 16,-11-2-2-16,-7 4-3 15,-6 2-3-15,-7 0-37 16,0-2-42-16,0 3-71 15,-9 0-186-15</inkml:trace>
  <inkml:trace contextRef="#ctx0" brushRef="#br0" timeOffset="176168.34">16661 11489 397 0,'0'0'277'0,"0"0"-228"0,0 0 26 0,0 0-9 16,0 0-49-16,0 0-7 15,-9 35 29-15,9-15 16 16,0 4 6-16,0 5 2 16,0 5-14-16,0 6-8 15,0 6-5-15,0 2-13 16,0 6-7-16,0-1-4 16,0-3-2-16,0-6 0 15,0-13-5-15,0-12-2 16,0-10-1-16,0-6-2 0,0-3-7 15,0 0 3-15,0-3-1 16,0-21-7-16,0-8 12 16,0-6 6-16,0-2-1 15,0-2-3-15,0 0-2 16,0-4 1-16,-2-3 0 16,-3 4-1-16,1 0-5 15,-3 3-1-15,1 6 6 16,6 6-9-16,0 6 5 15,0 6-7-15,2 4 2 16,11 3-8-16,5 6 4 16,5 0-8-16,-2 4 0 15,2 1 3-15,-1 0 13 0,1 0 3 16,-4 0 0-16,4 8 2 16,-3 6 4-16,-3 4-1 15,2 3 7-15,-9 4 1 16,-5 4 11-16,-5 3 5 15,0 1-2-15,-2-1-5 16,-20-2-3-16,-7-4-14 16,-5-8-3-16,0-3-12 15,1-9-27-15,4-6-28 16,5 0-41-16,12 0-77 16,8-10-74-16,4-9-154 15</inkml:trace>
  <inkml:trace contextRef="#ctx0" brushRef="#br0" timeOffset="176668.55">17222 11503 414 0,'0'0'253'0,"0"0"-206"0,0 0 95 0,0 0-32 16,0 0-63-16,0 0-9 15,0 0 11-15,-135 37-11 16,106-13 1 0,2 1-3-16,4-2-6 0,10-2-12 15,5 0-11-15,8-1-7 16,0-1-1-16,4-8-2 15,21-3-15-15,3-3-7 16,6-5 4-16,2 0 13 16,-7 4 1-16,-6 0 7 15,-4 5 1-15,-6 5 0 16,0 5 3-16,-4 7 4 16,-2 6 4-16,-7 2 4 0,0 0-2 15,0 2 1 1,0-3-1-16,-16-4 2 0,0-6-4 15,-1-12 0 1,-5-3-1-16,-5-8-6 0,-7 0-5 16,1-8-6-16,-2-16-8 15,1-6-2-15,3-4-14 16,2 5-37-16,6-1-84 16,6 7-102-16,1 5-171 15</inkml:trace>
  <inkml:trace contextRef="#ctx0" brushRef="#br0" timeOffset="177231.65">17347 11347 611 0,'0'0'58'0,"0"0"3"0,0 0 30 0,0 0-37 16,0 0-14-16,89 104 5 15,-64-66 9-15,-3 3 26 16,-2 5 1-16,-8 9-17 16,-8 4-8-16,-4 9-10 15,0 0-17-15,0 1-6 0,0-5-9 16,-4-8-8-16,-8-3-3 16,-3-7 0-16,-1-13-2 15,-2-2-1-15,0-12 0 16,1-7-4-16,-1-3-12 15,-1-7-19-15,2-2-45 16,3 0-65-16,3-18-105 16,5-16-208-16</inkml:trace>
  <inkml:trace contextRef="#ctx0" brushRef="#br0" timeOffset="178890.58">14255 10578 206 0,'0'0'45'0,"0"0"-8"0,0 0 31 16,0 0-17-16,0 0-18 0,0 0-14 15,54-9-3 1,-44 8 0-16,-5 1 11 0,-1 0 0 16,-2 0 4-16,2 0 10 15,0 0-16-15,-2 0 5 16,0 0 1-16,-2 0 22 16,0 0 10-16,2 0-9 15,2 0-11-15,7 0-13 16,7 0 5-16,11 0 3 15,11 0-14-15,5 0-10 16,6-3-6-16,0-5-5 16,-2 7 0-16,-4-2 4 0,-1 3-1 15,1 0 1 1,-1 0 5-16,1 0-1 0,2 4-10 16,4-2 10-16,1 1-2 15,1-2 1-15,-2 5 1 16,3 3 0-16,-3 5 3 15,0 0-8-15,1 2-6 16,-2-2 3-16,2-4-6 16,-3-5 5-16,-2 0-4 15,-2-5 1-15,-1 0 1 16,-2 0 1-16,1 0 0 16,-1 0-1-16,-3 0 5 15,4 0-4-15,-1 1-1 0,-2-1 0 16,1 2 0-16,-5 1 0 15,-1 1 1-15,3-1 0 16,0 6-1-16,0-3 3 16,0 2 0-16,-3 0-1 15,1-5 2-15,-3 0-1 16,3-3 1-16,-2 0-3 16,1 0 2-16,5 0 0 15,2-7-1-15,-1-2-2 16,5 3 4-16,-3 4-3 15,-3 0-1-15,0 0 1 16,-2 0-1-16,0-5 0 16,2 4 4-16,-3-4 1 0,4 4 0 15,-1 0-2 1,0 3 4-16,-3 0-1 0,2 0 4 16,-3 0-6-16,1 0 3 15,1 3 0-15,3-2-3 16,1-1 0-16,0 0-2 15,3 0-1-15,-1 0 9 16,-3 0-10-16,1 0 9 16,0 0-8-16,-5 0 5 15,4 0-1-15,-6 0 2 16,-1 0-6-16,-3 0 1 16,-4 0 9-16,-2 0 0 15,-2 0-2-15,0 0-3 0,-1 0 1 16,-1 0-6-16,-2 0-1 15,-3 0 0-15,2-1-3 16,-5-9 3-16,-2 1-7 16,-6 1-20-16,-5 1-62 15,0 4-116-15,-16 3-256 16</inkml:trace>
  <inkml:trace contextRef="#ctx0" brushRef="#br0" timeOffset="187587.03">9734 13240 461 0,'0'0'59'0,"0"0"-53"0,0 0 81 16,0 0-13-16,0 0-44 15,0 0-10-15,0 0 19 16,0 13 10-16,0-12-6 15,0 2 1-15,0-2 4 16,0 2 7-16,0-2 0 16,-2-1-14-16,2 3-18 15,0-3-9-15,0 0-6 16,0 0-4-16,0 0-3 16,0 0 0-16,0 0-2 15,8 0 2-15,19 0 1 0,13 1 0 16,12 2-2-16,12-3 4 15,8 2-2-15,1-2-2 16,-6 0 0-16,-7 0-1 16,-13 0 1-16,-9 0 0 15,-11 0 1-15,-12 0 0 16,-9 0 0-16,-3 0 3 16,-3 0-4-16,0 0 10 15,0 0-4-15,0 0-6 16,-7 0-21-16,-12 0-127 15,-2 0-141-15,5 0-210 16</inkml:trace>
  <inkml:trace contextRef="#ctx0" brushRef="#br0" timeOffset="188219.95">9779 14195 352 0,'0'0'204'0,"0"0"-167"0,0 0 28 16,0 0 27-16,0 0-37 15,0 0-18-15,0 4-6 16,4 0 8-16,18 1 9 15,3 1 18-15,4-4-2 16,8 3-34-16,6-1-10 16,8-2 1-16,9 0-16 15,2-2 3-15,3 0-7 16,-5 0 8-16,-6 0-3 16,-14 0-5-16,-14 0-1 15,-9 0 2-15,-9 0-1 0,-6 0 3 16,-2 0-4-1,0 0-2-15,-27 0-50 0,-19 10-154 16,-8 9-230 0</inkml:trace>
  <inkml:trace contextRef="#ctx0" brushRef="#br0" timeOffset="188970.55">9772 15374 244 0,'0'0'76'0,"0"0"-72"0,0 0 50 0,0 0 61 0,0 0-47 15,0 0-26-15,-11 5 6 16,11-1 0-16,0-3-14 16,0 1 11-16,0-1-6 15,0-1-1-15,0 0-2 16,13 0 3-16,7 0-2 15,5 0-8-15,6 0 7 16,4 0 1-16,10 0-21 16,10 0 0-16,6 0-4 15,3 3-4-15,-1 3-4 16,-10-2-1-16,-11 0 0 16,-5 2-3-16,-16 2 0 15,-7-3 0-15,-9-4 0 0,-5 8-49 16,0-2-84-16,-23 1-101 15,-10 6-375-15</inkml:trace>
  <inkml:trace contextRef="#ctx0" brushRef="#br0" timeOffset="189733.33">9476 16262 258 0,'0'0'85'0,"0"0"-43"0,0 0 69 0,0 0-31 0,0 0-29 16,0 0-7-16,-18 11 1 15,18-8 4-15,0 1-3 16,13-4 8-16,16 4 18 15,13 0-17-15,10-2-4 16,5 1 3-16,15-2-23 16,6-1-12-16,11 0 4 15,6 0-8-15,1-4-7 16,-2-2-1-16,-7 2-4 16,-15 4-1-16,-10 0 1 15,-11 0-2-15,-16 0 0 0,-8 4-1 16,-11 0 0-1,-9 2-6-15,-7 2-37 0,0 1-37 16,-16 1-43-16,-18 2-158 16,-10 6-332-16</inkml:trace>
  <inkml:trace contextRef="#ctx0" brushRef="#br0" timeOffset="190416.24">9349 17634 222 0,'0'0'96'0,"0"0"-91"15,0 0 53-15,0 0 49 16,0 0-37-16,0 0-21 15,-12 0 0-15,12 0 3 0,0 0-10 16,0 0 2 0,0 0-10-16,2 3-7 0,23 2 15 15,13-1 10 1,18 0-12-16,15-4 10 0,9 0-10 16,7 0-3-1,5 0-16-15,1 0-12 0,7 0-2 16,-2 0 1-16,3 0 4 15,-5 0-8-15,-10 6 9 16,-3 6-10-16,-7 1-1 16,-12 6-2-16,-11-1 1 15,-8-5-2-15,-9 6-7 16,-9-11-47-16,-7 1-68 16,-11-9-94-16,-9 0-206 15</inkml:trace>
  <inkml:trace contextRef="#ctx0" brushRef="#br0" timeOffset="191499.49">10122 13251 228 0,'0'0'130'0,"0"0"-92"0,0 0-14 16,0 0 35-16,0 0-3 15,0 0-31-15,9 0-4 16,-9 2 12-16,2 2 15 15,-2-3 13-15,2 3-3 16,4 3-22-16,4-1-14 16,5 2-10-16,5-2 3 15,5 2-2-15,6-3-2 0,3 2-1 16,1 0 6-16,3-2-8 16,-1 1 0-16,1-5-4 15,-1-1-1-15,-6 0-3 16,-4 0 3-16,-10 0-3 15,-8 0 0-15,-4 0 0 16,-5 0 0-16,0 0-1 16,0 0-13-16,0 0-63 15,-8 15-146-15</inkml:trace>
  <inkml:trace contextRef="#ctx0" brushRef="#br0" timeOffset="211353.49">9605 14131 271 0,'0'0'31'0,"0"0"-22"0,0 0 24 15,0 0 11-15,0 0-11 16,0 0-21-16,0 0 9 16,-69 46 16-16,69-46 10 15,-2 0-4-15,2 1 7 16,-3 2 8-16,3-1-11 16,0 0 4-16,0-2-24 15,0 2-11-15,0 0-11 0,7 2-5 16,17 2 0-16,10-4 1 15,6-2 5-15,4 0 0 16,3 0 0 0,0 0-1-16,-2 0 5 0,-1 0-10 15,-1 0 4-15,-6 2-3 16,-3-2 0-16,-7 0-1 16,-5 0 2-16,-4 0-1 15,-8 0 0-15,-2 0-1 16,-8 0 1-16,0 0-1 15,0 0-3-15,0 6-40 16,-10 28-167-16,-5 14-101 16</inkml:trace>
  <inkml:trace contextRef="#ctx0" brushRef="#br0" timeOffset="-209558.33">16115 12246 389 0,'0'0'54'0,"0"0"-17"0,0 0 49 0,0 0-34 0,0 0-26 16,0 0 10-16,0 0 20 15,0 0 2-15,62 0-7 16,-50 0 4-16,-1 0-18 15,0 1-1-15,0 2 8 16,2-1-10-16,6-1-14 16,2-1-9-16,10 5 1 15,10-3-6-15,7 0-6 16,6-2 3-16,4 0-2 0,0 0 0 16,0 2 3-16,-5 2-4 15,-1 4 0-15,-9 0-4 16,-8-1 4-16,-4 2 0 15,0-1-1-15,-1-4 1 16,-1 0 0-16,4-2 0 16,5-2 0-16,-1 2-9 15,-4 2-7-15,1-2-7 16,-7 5-9-16,-5-1-11 16,-9 1 0-16,-11 9-39 15,-2 5-128-15,-15 2-283 0</inkml:trace>
  <inkml:trace contextRef="#ctx0" brushRef="#br0" timeOffset="-200945.97">19331 8282 55 0,'0'0'107'0,"0"0"-26"0,0 0 4 15,0 0 8-15,0 0-26 16,0 0-24-16,0 0-8 16,-10-108-22-16,10 97-6 15,0 3 1-15,0 2 2 16,2 2 9-16,-2 2 17 15,0 2 8-15,0 0 13 16,0 0-1-16,3 0-10 16,-3 0-10-16,0 0-4 15,0 0 13-15,0 0-1 0,0 0 7 16,0 0-14 0,0 2 2-16,2 10 7 0,1 3-4 15,1 4-22-15,0 3 6 16,3 7 1-16,-1 8-9 15,2 6 5-15,-4 7-16 16,2 6 5-16,1 4-9 16,-1 6-2-16,2 4 1 15,-4 0 1-15,0-3 5 16,-4-7-6-16,0-13 1 16,0-12 1-16,0-13-2 0,0-10-1 15,0-6-1 1,0-6 0-16,0 0-1 0,0 0-8 15,0-25-1-15,0-14 10 16,0-11-2-16,0-8 0 16,0 0 1-16,0 2-3 15,0-1 0-15,0 6 3 16,0-5-1-16,-2-3-3 16,-6-6-2-16,-4-3 5 15,3 0-7-15,3 0 7 16,4 6-2-16,2 2 3 15,0 3 1-15,0 9 0 0,15 7 0 16,7 7 0 0,3 9 0-16,-1 11-2 0,3 12-9 15,4 2 0 1,4 19 10-16,4 21 1 0,-4 10 9 16,-6 4-8-16,-9 2 2 15,-8 2 2-15,-12 2 2 16,0-1 6-16,-21-3-6 15,-10-8 2-15,-2-10-7 16,-1-6-2-16,3-11 0 16,0-4 0-16,8-5 0 15,6-4 0-15,5 2-4 16,8 0 2-16,2 4 0 16,2 3 2-16,0 8 0 0,6 3 0 15,15 6 0-15,1 2 8 16,2 4 4-1,3 3-5-15,2 1 8 0,-2 2-7 16,0-6-5-16,-3-2 6 16,-4-4-9-16,0-11 1 15,-4-4-1-15,-7-8-2 16,-3-7-17-16,-1-4-26 16,-3 0-64-16,5-23-126 15,0-19-132-15</inkml:trace>
  <inkml:trace contextRef="#ctx0" brushRef="#br0" timeOffset="-200563.18">19907 8499 181 0,'0'0'577'0,"0"0"-485"0,0 0 29 0,0 0 9 0,0 0-76 16,0 0-21-16,-46 0 3 15,30 7-12-15,-4 5 5 16,-2 2-5-16,-1 5-5 16,4 10-12-16,-2-1-1 15,8 10-5-15,4 1 1 16,4 2-2-16,5 0-1 0,0-7 1 16,23-9-3-1,2-8-2-15,6-9-4 0,2-8-9 16,0 0-1-16,-1-14-3 15,-5-10-5-15,-8-4-5 16,-7 4-13-16,-8 4-6 16,-4 4 27-16,0 12 12 15,0 4 11-15,-14 0 1 16,-1 0-25-16,-3 10-23 16,7 0-4-16,2-4-12 15,2-6-72-15,5 0-80 16,2-6-242-16</inkml:trace>
  <inkml:trace contextRef="#ctx0" brushRef="#br0" timeOffset="-200090.52">20195 8544 526 0,'0'0'124'0,"0"0"19"15,0 0-6-15,0 0-71 16,0 0-19-16,0 0-1 16,-89-1-8-16,58 18-8 15,8 11-16-15,0 2-7 16,13 9 2-16,1 0-3 16,9-3 1-16,0-3-4 0,7-10 0 15,17-8-3-15,12-13 1 16,1-2-2-1,3-20 1-15,-1-27 0 0,-10-15 3 16,-8-10 3-16,-7-8 6 16,-9-8-9-16,-5-6-2 15,0 3 2-15,-7 8-2 16,-9 12 0-16,3 17 2 16,1 18 2-16,6 15-4 15,2 17 4-15,-1 4-1 16,3 19 13-16,2 25-15 15,0 18-1-15,0 14 2 16,2 3-2-16,11 1-1 0,-1 4 0 16,-3-3-1-1,-1-4-1-15,2-7-19 0,5-17-44 16,1-16-64-16,-1-14-86 16,3-23-106-16</inkml:trace>
  <inkml:trace contextRef="#ctx0" brushRef="#br0" timeOffset="-199798.22">20433 8510 573 0,'0'0'222'0,"0"0"-161"0,-24 110 75 15,24-63-40-15,0-6-56 16,2 0-14-16,15-9 1 0,2-8-17 15,1-8 4-15,2-12 0 16,2-4-4-16,1-6-2 16,2-26-2-16,-8-8-5 15,2-4 2-15,-8 1-3 16,-4 3-10-16,-7 7-14 16,-2 10-25-16,0 8-61 15,0 9-56-15,0 3-85 16,5 3-20-16</inkml:trace>
  <inkml:trace contextRef="#ctx0" brushRef="#br0" timeOffset="-199003.03">20743 8543 279 0,'0'0'156'0,"0"0"-59"16,0 0 42-16,0 0-33 15,0 0-17-15,0 0 6 16,9-11 24-16,-9 11-29 15,-16 0-44-15,-1 11-22 16,3 16-12-16,3 3-6 16,9-2-5-16,2 2 1 15,0-3-3-15,4-1 1 0,14-2 0 16,4-4-6 0,7 0-2-16,2-2 2 0,2 0 5 15,-1 3 1 1,-8 8 0-16,-3 3 0 0,-11 6 2 15,-5 6-2 1,-5 2 5-16,0 1 3 0,-5-5 5 16,-12-8-3-16,3-9-1 15,-1-6-4-15,3-11 1 16,4-8-5-16,1 0-1 16,1-4-4-16,4-26-6 15,2-14 7-15,0-17 0 16,19-13 3-16,12-12 0 15,3-8 0-15,3 4 0 16,-2 12 0-16,-4 19 0 16,-10 26 0-16,-7 16-1 15,-7 15-2-15,-3 2-20 16,2 25-7-16,-3 13 30 0,-3 10 0 16,0 2-5-16,0-4-3 15,-3-8-20-15,-5-6-1 16,1-14-33-16,3-11-8 15,4-4 19-15,0-3-4 16,0 0-8-16,4-4 32 16,14-14 31-16,2-8 3 15,3-2 6-15,1 6 2 16,-2-1 9-16,0 3 1 0,1 4 12 16,-6-6-3-1,1 0 6-15,-5 0 9 0,-1 0-5 16,-7 6-8-1,-5 4-6-15,0 7 5 0,0 4 11 16,-5 1-2-16,-15 0-15 16,-1 20-16-16,4 11 3 15,1 6-9-15,10-3-2 16,6 2 0-16,0-6-2 16,4-3 2-16,18-7-2 15,5-10 1-15,5-10-6 16,1 0-10-16,0-26 2 15,-4-8-7-15,-6-2 9 16,-12-6-35-16,-11-1-52 16,-7-7-69-16,-34-2-112 15,-9 3-213-15</inkml:trace>
  <inkml:trace contextRef="#ctx0" brushRef="#br0" timeOffset="-198843.13">20939 8329 580 0,'0'0'188'0,"0"0"-127"0,0 0 56 0,0 0-20 16,127-41-59-16,-73 19-32 15,-6-2-6-15,-5 4-65 16,-14 7-126-16,-16 5-278 16</inkml:trace>
  <inkml:trace contextRef="#ctx0" brushRef="#br0" timeOffset="-197948.07">21870 8688 528 0,'0'0'85'0,"0"0"8"0,0 0 45 0,0 0-100 15,0 0-13-15,0 0 6 16,0-75 22-16,-6 62-4 16,-1 4-1-16,-5 2 8 0,-1 7-3 15,-5 0-15-15,-3 0-23 16,-4 20-15-16,0 13-2 16,5 6-7-16,3 7 3 15,5 1-3-15,10-3 9 16,2-12 1-16,0-8-1 15,20-11 0-15,9-13 0 16,4 0-4-16,5-31 0 16,-2-27 4-16,-2-17 8 15,-8-12-2-15,-10-14-3 0,-8-1-2 16,-8-1 0 0,0 9 0-16,0 16 0 0,-8 20-1 15,-3 24 5-15,-1 16 5 16,4 11-3-16,1 7-3 15,5 17-4-15,2 31 0 16,0 16-4-16,0 16-1 16,0 0-3-16,13-1-11 15,3-5-13-15,1-5-14 16,4-8-65-16,3-11-10 16,2-9-88-16,3-23-106 15</inkml:trace>
  <inkml:trace contextRef="#ctx0" brushRef="#br0" timeOffset="-197642.72">22238 8568 495 0,'0'0'288'0,"0"0"-229"0,0 0 59 0,0 0 13 16,-131 31-86-16,104-6-32 15,4 9-5-15,8 8 6 16,9 2 1-16,6-1-5 15,0-6-6-15,8-10-2 16,15-7-2-16,10-16-5 16,3-4-14-16,1-1-4 15,-6-28 16-15,-8-1-4 16,-14-4-4-16,-9 2-11 16,0 8 3-16,-9 10 23 15,-20 10 8-15,-4 4-5 0,-1 0-3 16,5 8 0-16,9 8-8 15,11 2-9-15,9-2-84 16,0-6-136-16,18-9-166 16</inkml:trace>
  <inkml:trace contextRef="#ctx0" brushRef="#br0" timeOffset="-197182.06">22953 8660 410 0,'0'0'194'0,"0"0"-143"0,0 0 108 0,0 0-45 16,0 0-56-16,0 0 16 15,-60-38 9-15,51 38-18 16,-4 0-5-16,-1 0-16 16,-5 6-14-16,-2 19-12 0,-1 7-3 15,4 5-8-15,2 6 1 16,8 3-7-16,3-4 3 15,5-4-3-15,0-5 0 16,7-10-1-16,18-7-1 16,4-10-1-16,6-6 1 15,3 0-12-15,-1-16-5 16,1-16-13-16,-7-8-38 16,-4-4-51-16,-11 0-70 15,-7 6-90-15,-9 5-118 16</inkml:trace>
  <inkml:trace contextRef="#ctx0" brushRef="#br0" timeOffset="-197104.3">22953 8660 499 0</inkml:trace>
  <inkml:trace contextRef="#ctx0" brushRef="#br0" timeOffset="-196880.38">22953 8660 499 0,'132'-22'287'0,"-132"38"-201"0,0 6 64 0,0 9-36 16,0 3-65-16,0 0-4 15,0-2-9-15,0-2-13 16,2-4 3-16,13-10-7 16,3-4-15-16,4-12-1 15,5 0 0-15,2-10-1 16,2-22-1-16,-6-10-2 16,-5-10-1-16,-11-4-7 0,-7 7-12 15,-2 12-11 1,0 11-3-16,-13 13-22 0,-5 9-60 15,5 4-70-15,5 0-114 16,8 0-146-16</inkml:trace>
  <inkml:trace contextRef="#ctx0" brushRef="#br0" timeOffset="-196581.13">23374 8547 212 0,'0'0'280'15,"0"0"-121"-15,0 0 45 16,0 0-46-16,0 0-43 15,0 0-43-15,-8 23-44 16,-4-6-16-16,5-3 0 16,3 3-8-16,4-3-4 0,0 3-2 15,0 1-9 1,9-4-20-16,15-1-6 0,1 0 9 16,4-3 19-16,0-2 9 15,-4 2 4-15,-8 2 15 16,-8 6 9-16,-9 5 3 15,0 4-9-15,-13-1-6 16,-16-6-6-16,-2-7-10 16,-3-8 0-16,7-5-23 15,3-8-24-15,9-26-26 16,8-18-79-16,7-11-36 16,0-5 3-16,24 1-68 0</inkml:trace>
  <inkml:trace contextRef="#ctx0" brushRef="#br0" timeOffset="-196011.88">23588 8122 263 0,'0'0'109'0,"0"0"46"15,0 0-7-15,0 0-32 16,0 0 14-16,29 117-26 16,-25-55-46-16,1 5-15 15,1 1-18-15,2 2 2 16,-4 6-6-16,-4 5-6 15,0-3-2-15,0-8-10 16,0-12-3-16,0-14-11 16,0-18-31-16,0-14-36 15,0-10-15-15,0-2 15 0,0-8-19 16,0-18 75-16,0-6-2 16,0 0 2-16,0-2 22 15,0 0 2-15,15 2 17 16,3 2-7-16,5 4 3 15,-4 5-5-15,2 10 2 16,1 2-10-16,-2 4 5 16,2-2 4-16,3-1-10 15,0 2 0-15,-6-2 5 16,-1 2-3-16,-5 2 8 0,-6 3 4 16,-2 1 5-1,-5 0 3-15,0 0 10 0,0 0 29 16,0 0 3-1,-10 0-11-15,-14 11-35 0,-10 14-14 16,-1 7 9-16,4 4-6 16,2 2-4-16,14 0 5 15,10-5 22-15,5-2-10 16,9-7-7-16,22-8 0 16,2-8-2-16,7-8-5 15,1-2-7-15,-1-25-2 16,-5-6 0-16,-6-5-2 15,-13-2-1-15,-13-3-36 16,-3 3-33-16,-21 2-126 16,-21 12-184-16</inkml:trace>
  <inkml:trace contextRef="#ctx0" brushRef="#br0" timeOffset="-194780.81">24546 7575 407 0,'0'0'207'0,"0"0"-164"0,0 0-35 0,0 0 82 0,0 0-27 16,0 0-39-1,0 0-6-15,31 71 20 0,-20-29 14 16,-1 6 2-16,-2 4-3 16,1 10-10-16,-3 2-10 15,4 7-4-15,-1 1-8 16,-1 3 2-16,0 6 0 16,-4-2 3-16,-4 1-3 15,0-2-12-15,0 2 3 16,0 0 3-16,0 1-2 0,0-5-2 15,0-6-4 1,0-4-3-16,0-6 3 0,0 5-6 16,-4-1 4-1,-6 0-2-15,4 0 0 0,-3-4 3 16,-1-3 1-16,2-4-7 16,1-6 2-16,3-8-2 15,4-4 1-15,0-3 0 16,0-4 5-16,0-2-6 15,0-2 2-15,0-2-5 16,0 0 2-16,0-2 1 16,0-4 0-16,0-2 0 15,4-5-2-15,1-2 2 16,-3-1 2-16,0-4-2 16,-2-2 0-16,0 0 0 0,0 0-12 15,2-6-17 1,-2-15-19-16,2-12-47 0,-2-5-50 15,0 0-81-15,0-2-181 16</inkml:trace>
  <inkml:trace contextRef="#ctx0" brushRef="#br0" timeOffset="-192440.67">25205 8131 657 0,'0'0'104'0,"0"0"-63"15,0 0 59-15,0 0-56 16,0 0-38-16,0 0-1 16,0 8-1-16,6 12 28 15,0 7 27-15,3 11 10 16,-1 6-17-16,0 7-13 16,0 12-11-16,-1 4-9 15,-3 2-11-15,-2 1 0 0,0 0-3 16,-2-7-2-16,3-10 1 15,2-12 2-15,-1-9-5 16,0-11 0-16,-1-7 0 16,-1-5-1-16,-2-7 0 15,0-2-6-15,0 0-18 16,0-28-8-16,0-11 28 16,0-12 3-16,-2-7 1 15,2-5 0-15,0 3 5 16,0 6-5-16,0 7 2 15,0 4 0-15,8 6-1 16,4 7 1-16,3 1-2 0,3 0 0 16,4 0 0-16,7-1-1 15,2 2-2-15,2 3-5 16,-3 7 6-16,-6 8 1 16,-6 6-10-16,-9 4 4 15,-2 0-5-15,-5 0 4 16,0 0 1-16,-2 0 6 15,0 0 2-15,0 5 4 16,0 14 2-16,-9 7-2 16,-18 6-4-16,-4 8 4 15,-2 3-4-15,-3-3-2 0,7 4 4 16,0-2-8 0,5 0 10-16,6 0-6 15,7-7 1-15,8-9-1 16,3-6-2-16,0-7 0 0,17 1 1 15,9 4 2-15,6-6 7 16,5 2 3-16,3-1 2 16,1-2-3-1,-4 4-2-15,-8-4-4 0,-4 0-3 16,-10-4 3-16,-6-2-3 16,-2-5-9-16,-7 0-22 15,5 0-78-15,5-14-161 16,1-15-101-16</inkml:trace>
  <inkml:trace contextRef="#ctx0" brushRef="#br0" timeOffset="-192023.75">25691 8551 692 0,'0'0'189'0,"0"0"-184"0,0 0 84 15,0 0-5-15,0 0-56 16,0 0 8-16,27 125 7 16,-18-98-3-16,-2-1-4 15,-3 2-9-15,-1-6-12 16,-3-4-5-16,0-2-7 16,0-8-3-16,0-4 0 15,0-4-5-15,0 0-8 0,0-1-12 16,0-28-17-16,2-9 33 15,6-11 6-15,6 4-2 16,1 8 1-16,4 11 1 16,-2 13 0-16,1 4 3 15,-1 9 1-15,4 0 13 16,-1 18 3-16,-5 17 7 16,1 2-10-16,-7 6-4 15,-3-5-7-15,-3-8-1 16,-1-8-2-16,0-8-26 0,3-12-64 15,-5-2-115-15,2 0-136 16</inkml:trace>
  <inkml:trace contextRef="#ctx0" brushRef="#br0" timeOffset="-191748.55">26181 8600 638 0,'0'0'51'0,"0"0"-47"16,0 0 130-16,0 0-69 16,-118 1-55-16,99 18 7 15,1 5 17-15,5 7 4 0,3 2 11 16,8 0-6 0,2-3-12-16,0-8-3 0,18-10-19 15,15-12 0-15,9 0-7 16,3-6 3-16,-5-17-5 15,-9 0-9-15,-12-4-20 16,-13 5-56-16,-6 3-52 16,0 1-131-16,0 5-176 15</inkml:trace>
  <inkml:trace contextRef="#ctx0" brushRef="#br0" timeOffset="-191345.66">26181 8600 432 0,'156'-30'233'16,"-156"48"-219"-16,0 11 143 0,0 0-58 15,2 6-54-15,1-3 20 16,4-4-4-16,0-6-13 16,1-9-22-16,3-2-7 15,1-7-7-15,1-4-7 16,3 0 3-16,1-17-1 15,1-14 3-15,-5-4-7 16,1-6-1-16,-5 2-2 16,-5 10-3-16,-4 8 2 15,0 13 2-15,0 6 1 16,0 2 3-16,0 0-1 16,0 23-4-16,0 4-3 15,0 1 3-15,0 1 1 0,14-10 3 16,3-6 0-16,10-9-2 15,2-4 1-15,4 0-3 16,1-20-1-16,-1-11-5 16,-2-3 4-16,-8 1-6 15,-5 0-12-15,-9 5-13 16,-9 3-45-16,0 6-72 16,0 5-176-16</inkml:trace>
  <inkml:trace contextRef="#ctx0" brushRef="#br0" timeOffset="-189243.73">27133 8076 364 0,'0'0'206'0,"0"0"-148"0,0 0 21 15,0 0 18-15,0 0-33 16,0 0-22-16,0 0-9 16,-4 99 26-16,17-31 13 15,0 11-6-15,-4 5-19 16,-7 3-19-16,-2-2-4 15,0 0-4-15,-4-11-6 16,-12-12-14-16,5-20 0 16,5-20-3-16,3-16-19 15,3-6-28-15,-2-28-88 16,-4-28 59-16,-4-16 27 16,-1 0 26-16,5 9 9 0,4 19 17 15,2 16 24-15,0 15 7 16,0 10-8-16,0 3-3 15,15 9 9 1,12 10 26-16,8 3-20 0,7-4-20 16,1-8 7-16,1-6-8 15,-5-4-14-15,-1-4 0 16,-9-21-5-16,-6-17 10 16,-4-3-10-16,-9-10 1 15,-10-8-10-15,0-7-2 16,0-7-20-16,-15 11-15 15,-1 12 13-15,5 14 29 0,7 17 9 16,4 14 1 0,0 7 1-16,0 2 11 0,0 28 19 15,2 21 6-15,13 12-14 16,-3 11 2-16,-1 4 11 16,1 1-5-16,-6-1-12 15,-2-5-7-15,-4 2-8 16,0-4-4-16,0-7-1 15,0-16-22-15,-4-16-42 16,2-16-46-16,2-6-40 16,0-6-100-16,0-2-85 15</inkml:trace>
  <inkml:trace contextRef="#ctx0" brushRef="#br0" timeOffset="-188979.84">27698 8499 384 0,'0'0'260'0,"0"0"-204"0,0 0 64 15,0 0-28-15,0 0-59 16,0 0 0-16,-120 69 19 16,105-36-9-16,4 9 7 15,6 0-8-15,5-2-13 16,0-4-13-16,0-10-7 15,22-8-9-15,7-14-13 16,9-4-24-16,7-14-10 0,-1-24-40 16,-8-8-31-16,-14-8-58 15,-15 1-50-15,-7 13-236 16</inkml:trace>
  <inkml:trace contextRef="#ctx0" brushRef="#br0" timeOffset="-188576.78">27698 8499 423 0,'160'71'286'0,"-160"-45"-194"16,0 6 49-16,0 8-29 0,2 3-59 15,2-5-10-15,0-5-8 16,3-10-8-16,1-9-9 15,4-8-12-15,1-6-6 16,5 0-10-16,7-18 10 16,-1-15 5-16,3-15-5 15,-7 0 0-15,-5 1-3 16,-3 3-5-16,-10 11 7 16,-2 13 1-16,0 8 1 15,0 10 1-15,0 2 8 0,0 0 1 16,0 23-11-1,0 6-4-15,0 5 2 0,0-3 2 16,2-10 0 0,15-4 0-16,6-7 3 0,-5-4-3 15,2-6-3 1,0 0-17-16,3-6-32 0,-1-21-74 16,2-9-58-16,-2-4-76 15,-3 1-159-15</inkml:trace>
  <inkml:trace contextRef="#ctx0" brushRef="#br0" timeOffset="-187797.14">28895 8059 139 0,'0'0'166'0,"0"0"-119"0,0 0 88 0,0 0 7 16,0 0-9-16,0 0-4 15,-19-33-30-15,-4 42-13 16,-4 13-11-16,-4 6-34 15,2 6-6-15,2 8-11 16,5 10 5-16,4 9-3 0,8 7-9 16,2 6 6-16,4 3 1 15,4-6 2-15,0-4-12 16,0-11-4-16,20-11-10 16,3-6-7-16,0-11-19 15,4-12-23-15,2-7-45 16,3-9-83-16,-1 0-129 15,-4-15-67-15</inkml:trace>
  <inkml:trace contextRef="#ctx0" brushRef="#br0" timeOffset="-187307.23">29250 8396 620 0,'0'0'168'0,"0"0"-82"16,0 0 46-16,0 0-63 15,-123-6-37-15,96 6 17 16,1 9 19-16,-1 5-13 15,-2 5-13-15,0 9-15 16,4 11-16-16,3 0-8 0,13 7 1 16,9 5-2-1,0-10-2-15,16 1 0 0,19-9-5 16,10-13-20-16,4-9-15 16,-2-11-8-16,-5 0-4 15,-11-1-6-15,-15-22 7 16,-13-3-23-16,-3-3-3 15,-21-3-36-15,-14 5-57 16,-11 7 64-16,9 9 106 16,6 2 41-16,8 4 41 15,14 0-14-15,9 5-25 16,0 0-35-16,0 0-4 16,25 0-8-16,6 0-6 0,5-7-60 15,4-6-51 1,-2-3-54-16,0-4-124 0</inkml:trace>
  <inkml:trace contextRef="#ctx0" brushRef="#br0" timeOffset="-187250.2">29250 8396 295 0</inkml:trace>
  <inkml:trace contextRef="#ctx0" brushRef="#br0" timeOffset="-187024.59">29250 8396 295 0,'102'34'224'0,"-108"-34"-18"0,-19 0-13 0,0 8-83 0,0 8-36 15,8 0-16-15,6 0-34 16,8-2-18-16,3 0-6 15,0 0-16-15,8-2-15 0,13-2-27 16,8-4 25 0,0 0 6-16,-2 4 16 0,-2 2 11 15,-7 3 6-15,-3 4 33 16,-10 4-3-16,-5 0-4 16,0 4-8-16,-16-3-17 15,-13-2-7-15,-8-8-24 16,0-7-32-16,6-7-3 15,7 0-28-15,6-5-42 16,12-17-56-16,6-9-145 16</inkml:trace>
  <inkml:trace contextRef="#ctx0" brushRef="#br0" timeOffset="-186546.09">29535 8599 351 0,'0'0'234'0,"0"0"-183"16,0 0 102-16,0 142-54 15,0-95-60-15,0 3 19 16,0 3 27-16,0-5-11 16,-5-6-20-16,-1-4-5 15,2-4-17-15,-6-4-12 16,1-3-12-16,-1-5-3 0,2-4-5 15,2-12-2 1,4-6-3-16,-3 0-4 0,1-10-17 16,0-20 17-16,1-17 6 15,-2-9-5-15,1-10 0 16,2-6-6-16,0-4 7 16,2-1-15-16,0 8-6 15,0 7-5-15,2 11-2 16,16 15 22-16,5 14 3 15,-2 8 10-15,2 12-13 16,1 2 13-16,-2 2-7 16,-2 20 7-16,-1 10 6 15,-9 0 4-15,-3 5 3 0,-7-2-9 16,0-1 6 0,-7-3-10-16,-15-7 0 0,-7-7-4 15,-2-8-38 1,-3-7-44-16,3-2-76 0,6 0-71 15,15-21-86-15</inkml:trace>
  <inkml:trace contextRef="#ctx0" brushRef="#br0" timeOffset="-186266.97">29876 8480 279 0,'0'0'202'0,"0"0"-135"0,0 0 47 0,0 0 8 16,0 0-28-16,0 0-26 0,-119 46-8 15,86-22-14-15,2 6-23 16,8 3-1-16,10-2-7 16,9 1 11-16,4-4-14 15,0-1-9-15,25-7-3 16,8-10-14-16,5-8-27 15,6-2-32-15,1-6-63 16,-3-14-110-16,-13-2-38 16</inkml:trace>
  <inkml:trace contextRef="#ctx0" brushRef="#br0" timeOffset="-186126.27">29680 8685 433 0,'0'0'1'0,"0"0"-1"16,0 0-62-16</inkml:trace>
  <inkml:trace contextRef="#ctx0" brushRef="#br0" timeOffset="-185794.51">30090 8470 506 0,'0'0'152'0,"0"0"-58"15,0 0 70-15,0 0-88 16,0 0-7-16,0 0-21 15,-112 68-18-15,103-46-4 16,5 5-2-16,4-1-3 16,0-4 11-16,0 0-5 15,4-4-21-15,17-5-1 16,0-2-5-16,10-11-8 16,8 0-25-16,-1-6-31 0,-1-15-23 15,-8 2-48-15,-8 3 1 16,-11-3-18-1,-7 2-42-15,-3 0-91 0</inkml:trace>
  <inkml:trace contextRef="#ctx0" brushRef="#br0" timeOffset="-185575.5">30264 8468 725 0,'0'0'159'0,"0"0"-77"16,0 0 57 0,0 110-54-16,0-75-39 0,0 1-18 15,0-7-8-15,0-3-16 16,0-5-4-16,0-9-19 16,2-8-55-16,2-4-130 15,-2 0-169-15</inkml:trace>
  <inkml:trace contextRef="#ctx0" brushRef="#br0" timeOffset="-184393.25">30511 8614 116 0,'0'0'234'0,"0"0"-148"0,0 0 60 15,0 0-7-15,0 0-30 16,0 0-43-16,0 0-11 15,-36-50-14-15,23 48-2 16,4 0-14-16,0 2-7 16,2 0 10-16,0 0 9 15,-3 0-16-15,-2 18-21 16,1 10 1-16,0 1 7 0,4 0-4 16,7-2-4-16,0-7-1 15,0-6 0-15,0-7 0 16,0-4-5-16,9-3-20 15,7 0-3-15,2 0 4 16,4-17-9-16,2 6 4 16,-1 0 18-16,-5 3 12 15,-5 7-1-15,-2 1 0 16,-2 0-1-16,-5 0 2 16,5 13 28-16,-5 8 7 0,4 1-18 15,-2-2-1 1,-1-2-5-16,1-4-9 0,-2-6-2 15,1 0-15 1,0-6-81-16,-3-2-127 0,0-2-119 16</inkml:trace>
  <inkml:trace contextRef="#ctx0" brushRef="#br0" timeOffset="-184109.56">30700 8111 527 0,'0'0'138'0,"0"0"-81"15,0 0 91-15,-8 138-66 0,18-90-18 16,9 5 10 0,-6-2-4-16,-1 2-15 0,-2 3-11 15,-6 2-12-15,-4 0-12 16,0 1-12-16,0-6-5 15,0-10-3-15,0-13-22 16,0-15-25-16,3-10-54 16,10-5-91-16,3-10-89 15,1-24-9-15</inkml:trace>
  <inkml:trace contextRef="#ctx0" brushRef="#br0" timeOffset="-183948.9">30921 8613 239 0,'0'0'464'16,"0"0"-374"-16,0 0 24 16,-11 119 1-16,11-96-79 15,0-4-36-15,0-8-1 16,4-8-43-16,11-3-60 16,8 0-126-16,-1-21-36 15</inkml:trace>
  <inkml:trace contextRef="#ctx0" brushRef="#br0" timeOffset="-183511.54">31270 8543 404 0,'0'0'210'16,"0"0"-175"-16,0 0 102 15,0 0-34-15,0 0-68 16,-125-19 22-16,106 32 17 15,-4 8-32-15,5 9-3 16,7 2-18-16,3 1 0 16,8-4 3-16,0 0-17 15,0-5 1-15,8-8 6 16,15-9-9-16,6-7-3 16,2 0 0-16,2-26-1 15,-1-12 2-15,-5-7-3 16,-6-16 3-16,-5-7 0 0,-12-8 1 15,-4-2-4-15,0 5-2 16,-8 11 2-16,-8 16 1 16,-1 12 2-16,3 14 0 15,5 8 0-15,3 11-1 16,6 1-2-16,0 7-9 16,0 21 4-16,0 12-4 15,0 6 3-15,0 3-2 16,6-1-20-16,7 2-41 15,3-2-47-15,-1 0-34 16,5-4-70-16,3-4-55 16</inkml:trace>
  <inkml:trace contextRef="#ctx0" brushRef="#br0" timeOffset="-183207.41">31504 8596 332 0,'0'0'163'0,"0"0"-15"15,0 0 27-15,0 0-47 16,0 0-31-16,0 0-31 16,-47-8-21-16,23 16-4 15,0 13-25-15,3 3-16 16,4-1-1-16,5 0 1 16,10-7 2-16,2-6-1 15,0-5-2-15,7-5-3 0,15 0-11 16,7 0-2-1,7-19 1-15,-1-2-13 0,2 7-5 16,-9 8-2 0,-6 6 17-16,-3 0-18 0,-9 9 18 15,-1 9 17-15,-2-3 2 16,0 3-46-16,-1-10-84 16,3-8-88-16,3 0-83 15</inkml:trace>
  <inkml:trace contextRef="#ctx0" brushRef="#br0" timeOffset="-182784.01">31799 8604 407 0,'0'0'158'0,"0"0"-50"16,0 0 40-16,0 0-77 0,0 0-31 15,0 0 5-15,-107-16-1 16,84 42-28-16,6 1 20 15,5 3-10-15,8-2 6 16,4-5-18-16,0-4-8 16,0-7-6-16,18-8-3 15,4-4 3-15,4 0 0 16,3-22 2-16,0-13 1 16,-2-7-1-16,0-8-1 15,-7-9 8-15,-4-10-1 16,-8-4-8-16,-5-9 0 0,-3 4 5 15,0 7-1 1,-5 17-1-16,-14 13-1 0,-2 15 1 16,1 16 4-16,5 10-7 15,-1 2 7-15,7 27-8 16,3 13 1-16,3 3-1 16,3 8 1-16,0-1-16 15,9 2-38-15,9-2-34 16,4-2-74-16,5 0-50 15,0-4-23-15,2-4-112 16</inkml:trace>
  <inkml:trace contextRef="#ctx0" brushRef="#br0" timeOffset="-182422.9">32209 8544 161 0,'0'0'531'0,"0"0"-477"0,0 0 64 16,-148 7-1-16,115 14-53 16,4 3-21-16,9 2 12 15,7 5-23-15,13-3-8 16,0-5-15-16,0-1-9 16,8-7-10-16,15-5-25 15,8-10-15-15,2 0 3 0,3-8-26 16,-5-14 17-1,-8 0-30-15,-10-1-10 0,-8 1 31 16,-5 5-4 0,0 0-17-16,-23 11 24 0,-1 6 61 15,-1 0 1-15,2 3 8 16,8 8 34-16,7 2-9 16,3-4 19-16,5-1-51 15,0-2-1-15,9-6-87 16,13 0-68-16,6-14-107 15</inkml:trace>
  <inkml:trace contextRef="#ctx0" brushRef="#br0" timeOffset="-182345.01">32209 8544 514 0</inkml:trace>
  <inkml:trace contextRef="#ctx0" brushRef="#br0" timeOffset="-182159.17">32209 8544 514 0,'110'-106'149'0,"-114"124"-41"0,-9 2 5 0,-1-2-88 0,1 0-19 15,5-2-6-15,6-1-5 16,2-2-6-16,0-1-14 16,8-2 8-16,13-4 8 15,2 1-6-15,2-2 15 16,-5-1 0-16,-2 4 17 16,-7 1 6-16,-2 0 15 15,-5 3 0-15,-4 3 2 16,0-4-12-16,-15 1-28 0,-20 0-51 15,-10-6-85-15,-7-6-127 16</inkml:trace>
  <inkml:trace contextRef="#ctx0" brushRef="#br0" timeOffset="-181876.76">31188 8272 597 0,'0'0'287'0,"0"0"-287"16,0 0 0-16,0 0-3 16,0 0-74-16,113-10-335 15</inkml:trace>
  <inkml:trace contextRef="#ctx0" brushRef="#br0" timeOffset="-181139.49">32788 7886 387 0,'0'0'168'0,"0"0"-120"0,0 0 67 0,0 0-36 0,0 0-60 16,0 0-1-16,-29 11 12 16,29-11 0-16,0 0-2 15,0 2 20-15,0 2 7 16,0 3-10-16,0 10 3 16,15 3-12-16,8 8-15 15,6 4-9-15,2 6-1 16,2 2-1-16,-2 6 3 15,-6 6 2-15,-5 3 8 16,-11 4 5-16,-7 1 3 16,-2 5 4-16,-4-7-10 15,-19-4-6-15,-3-4-4 16,-3-8-3-16,-5-8-7 16,-3-9-3-16,5-7-2 15,-3-14-5-15,6-4-5 16,2 0-17-16,9 0-22 0,5 0-37 15,6-8-69-15,4-4-128 16,3-3-248-16</inkml:trace>
  <inkml:trace contextRef="#ctx0" brushRef="#br0" timeOffset="-165046.72">19204 9360 332 0,'0'0'124'0,"0"0"-112"0,0 0 67 0,0 0 16 0,0 0-30 16,0 0-20-16,0 0-12 15,-6-9-6-15,6 9 4 16,0 0-3-16,0 0 7 16,0 0 2-16,0 0 0 15,0 0-3-15,0 0-14 16,10 0 12-16,5 0 13 15,8 0-16-15,1-1 2 16,1 0-5-16,1 1-2 16,-1 0-1-16,-3 0-12 15,3 0 1-15,-4 0 1 16,6 0-7-16,2 0-3 0,0 0 3 16,5 0 1-16,-3 0 1 15,0 0 2-15,0 0-2 16,0 0 5-16,5 0-4 15,-7 0 4-15,4 0-9 16,-6 0 1-16,-2 0-2 16,4 1-1-16,0 0-1 15,2 4 2-15,2-3-1 16,-1 0-2-16,1 1 2 16,2-3-1-16,4 0 0 15,1 1-1-15,4-1 5 16,-1 4-5-16,-1 0-2 0,-4-2-1 15,-3 5 3 1,2-6 0-16,-6 2 2 0,0-1-6 16,-2-2 9-1,-3 0-5-15,3 0 0 0,0 0 0 16,2 1-3 0,0 1 3-16,6 2 0 0,0 2-2 15,3 0 2-15,5 1 0 16,-1 1 2-16,-2-3-2 15,1 1 2-15,-3 0-2 16,-4-1 0-16,1 1 0 16,0-1 1-16,0-2 1 15,1 1-2-15,0-2 0 16,-3 0-1-16,2 0 2 0,-2-1-1 16,1-1 0-16,3 3 0 15,-1-2 1-15,-1 2-1 16,-2-2 0-16,-2 2 0 15,3-1-2-15,-3-1 2 16,3 4 1-16,-3-2 0 16,-2 1-1-16,0 1 1 15,-2 1-2-15,0-4 2 16,3-1-1-16,3-1 1 16,2 0-1-16,-2 0 1 15,1 0-1-15,-1 0 3 16,5 0-3-16,1 0-1 15,-6 0 0-15,3 3 0 16,-5-3 0-16,-2 0 1 16,3 1 0-16,-5-1 0 0,-2 0 0 15,-1 3 0-15,1-3 0 16,-2 2-4-16,1 0 4 16,1-2 0-16,2 0 0 15,0 0-1-15,0 2 0 16,0 1 1-16,0-2 0 15,-2 0-3-15,2-1 2 16,0 0 1-16,-2 0-2 16,4 0 0-16,-2 0 1 15,2 0 1-15,0-2 1 0,0-3 0 16,1 3-1 0,-1 2 0-16,2 0-2 0,0 0-1 15,-1 0 3-15,1 0 0 16,-2 0-2-16,-2 0 0 15,2 0 1-15,-2 0 1 16,-2 0 0-16,0-2 0 16,-1-1 0-16,3 2 0 15,2-2 0-15,0 3-3 16,-2 0 1-16,-2 0 2 16,-4 0-2-16,-1 0 1 15,0 0 0-15,5 0 1 16,0 0-3-16,0 3 2 15,-3 1-1-15,-2-2 2 16,0 0 0-16,1 0 0 0,-3 1 0 16,0-1 0-16,-2-2 1 15,-1 3 0-15,2-3-2 16,-4 2 0-16,3-2 1 16,0 0 1-16,1 0 1 15,2 0-2-15,-4 0 0 16,-3 0-1-16,-3 0 1 15,-2 0-1-15,2 0 1 16,0 0 1-16,1-2-1 16,1 2-3-16,1-3 2 0,-6 3-4 15,-1 0-9 1,1 0-8-16,-3 0-5 0,2 0-2 16,-5 0-18-1,0-1-39-15,-2 0-66 0,0-4-110 16,-6-2-249-16</inkml:trace>
  <inkml:trace contextRef="#ctx0" brushRef="#br0" timeOffset="-164315.48">23550 8363 106 0,'0'0'303'0,"0"0"-226"0,0 0-25 15,0 0 45-15,0 0-3 16,0 0-44-16,0 0-13 16,7 5 31-16,16-5 16 15,0 0-8-15,0 0-23 16,-1 0-18-16,5 0-16 15,2 0-7-15,7 0-6 16,6-5-2-16,3-2 0 16,3-3 0-16,0 2-4 15,-15 2-4-15,-4-1-3 16,-16 4-12-16,-11 0-17 0,-2-3-36 16,0 0-10-16,-31 0-150 15,-22 6-356-15</inkml:trace>
  <inkml:trace contextRef="#ctx0" brushRef="#br0" timeOffset="-160827.21">19576 10843 608 0,'0'0'81'0,"0"0"-73"0,0 0 87 0,0 0-14 16,0 0-62-16,0 0-14 16,0 0 4-16,-21 0 15 15,21 0 37-15,2 0 24 16,3 0-18-16,3 0-15 16,4 0-2-16,5 0-13 0,10 0-16 15,0 0-2 1,6 0-14-16,5 1 1 0,1 1-5 15,-4-2-1 1,-4 3 2-16,-6-3 1 0,-8 0-4 16,-3 1 4-1,-7 0-4-15,-5 2 4 0,0-3 5 16,-2 0 3-16,0 2 7 16,0-2-4-16,-13 2-10 15,-9-2-4-15,-5 0-2 16,-2 0 2-16,-2 0 1 15,-3 0 0-15,1 0 0 16,-3 0-1-16,1 0 1 16,2 0 3-16,-2 0-4 0,6 0-1 15,10 0-5-15,5 0 5 16,7 0-3-16,5 0-6 16,2 0 1-16,0 0-7 15,0 0 0-15,0 0 5 16,18 0 9-16,2 0 2 15,5 0-1-15,-5 0-3 16,-3 0-8-16,1 0-2 16,-5 0-25-16,1 0-11 15,-1 0-41-15,1 0-52 16,-1 0-30-16,3-7 10 16,-1-4 1-16,1-1-3 15,-5 2-84-15</inkml:trace>
  <inkml:trace contextRef="#ctx0" brushRef="#br0" timeOffset="-160314.72">20380 10539 628 0,'0'0'113'0,"0"0"-3"0,0 0 40 16,0 0-44-16,0 0-47 16,0 0-20-16,0 70 10 15,0-13-17-15,0 5-6 16,0 9 5-16,0 0-2 0,0 8-8 15,0-3-7 1,-10-2-2-16,2-9-7 0,3-17-5 16,3-17-1-16,2-15-10 15,0-10-14-15,0-6-26 16,0-9-45-16,2-33-27 16,7-19-31-16,1-10-30 15,-4 0-14-15,-6 4-159 16</inkml:trace>
  <inkml:trace contextRef="#ctx0" brushRef="#br0" timeOffset="-160079.21">20128 10525 580 0,'0'0'181'0,"0"0"-102"15,0 0 50-15,0 0-28 16,0 0-67-16,0 0-11 15,80-38 31-15,-22 20-9 16,2 4-20-16,3 2-12 16,-8 1-7-16,-4 8-4 15,-10 3 0-15,-8 0-2 16,-10 8-24-16,-4 12-64 16,-5 2-70-16,-5 2-62 15,-5-3-185-15</inkml:trace>
  <inkml:trace contextRef="#ctx0" brushRef="#br0" timeOffset="-159640.55">20723 10854 549 0,'0'0'209'15,"0"0"-180"-15,0 0 65 16,0 0 28-16,0 0-66 16,0 0-25-16,-121-10 9 0,103 10 1 15,-1 5-5-15,-2 14-3 16,1 9-6-16,3 13-13 16,1 6 2-16,7 8-13 15,9 3 1-15,0-4-5 16,9-6 1-16,18-12 0 15,8-12-6-15,8-15-11 16,1-9-8-16,3-6-1 16,-7-27-9-16,-6-7-1 15,-12-2-7-15,-13 4 6 16,-9 4 6-16,-2 10 8 16,-27 10 23-16,-7 9 3 15,-4 5 1-15,-1 0-2 16,4 23-2-16,8 3-3 0,6-2 2 15,8-7-1-15,9-7 1 16,6-7-73-16,0-3-122 16,0 0-97-16</inkml:trace>
  <inkml:trace contextRef="#ctx0" brushRef="#br0" timeOffset="-159044.97">21030 10851 29 0,'0'0'216'0,"0"0"-98"0,0 0 57 0,0 0-4 16,0 0-27-16,0 0-23 15,3-1-10-15,-14 1-42 16,-12 4-39-16,-6 18-25 15,0 6-5-15,2 7 8 16,5 4-7-16,11 0 6 0,7 3 15 16,4-4 1-1,0-4-9-15,8-6-3 0,19-11-9 16,6-8-2 0,7-9-12-16,3 0 2 0,-3-16-16 15,-7-10-15 1,-4-2-47-16,-6 4-62 0,-8 4-59 15,-5 6-82-15</inkml:trace>
  <inkml:trace contextRef="#ctx0" brushRef="#br0" timeOffset="-157811.8">21365 11125 439 0,'0'0'254'0,"0"0"-169"0,0 0 39 16,0 0-44-16,0 0-47 16,0 0-4-16,0-60 22 15,0 27 0-15,2-6-12 16,2-4-16-16,-2-1-1 15,3 8-13-15,-5 12 0 0,0 10-4 16,0 10-3 0,0 4-1-16,0 0-1 15,0 0 0-15,2 26-4 0,2 9 4 16,6 8 9-16,-2 0-7 16,5-1 3-16,3-4-3 15,2-6 1-15,2-5-3 16,3-13-1-16,1-7-1 15,0-7 0-15,-1 0 1 16,-1-7-1-16,-1-18 2 16,-9-7 12-16,-1-7-2 15,-3 1-6-15,-8 2 1 16,0 4-5-16,0 6-1 16,0 10-20-16,-8 4-23 15,-3 8-71-15,3 4-136 0,0 0-211 16</inkml:trace>
  <inkml:trace contextRef="#ctx0" brushRef="#br0" timeOffset="-157626.79">21732 10874 519 0,'0'0'302'16,"0"0"-227"-16,0 0 84 15,5 137-23-15,-3-100-83 16,2 2-27-16,-2-4-10 15,3-4-10-15,-1-8-6 16,-2-6-15-16,3-9-45 0,-2-8-89 16,1 0-126-16,5-10-174 15</inkml:trace>
  <inkml:trace contextRef="#ctx0" brushRef="#br0" timeOffset="-157206.09">22126 10914 334 0,'0'0'293'0,"0"0"-212"16,0 0 50-16,0 0-43 15,0 0-42-15,0 0-5 16,-24-11-8-16,0 11 6 16,-8 0 13-16,1 3-14 15,-2 22-24-15,4 8-8 16,4 7-4-16,7 0 0 15,11 3 0-15,7-8 1 16,0-4-2-16,7-9-1 16,18-10-2-16,4-6-5 0,8-6-19 15,4-4-24-15,5-21-5 16,-3-7-44-16,-3 3-50 16,-9 2-74-1,-6 10-148-15</inkml:trace>
  <inkml:trace contextRef="#ctx0" brushRef="#br0" timeOffset="-156845.37">22350 10884 480 0,'0'0'261'0,"0"0"-159"16,0 0 65-16,0 0-73 15,0 0-77-15,0 0-4 16,-104 131 5-16,83-91-4 0,3-2 5 15,7-3 3-15,7-4 2 16,4-11-23-16,0-8-1 16,0-12 0-16,15 0-36 15,14-15 0-15,6-18 6 16,5-7 6-16,-1 2 2 16,-8 12 20-16,-8 13 2 15,-9 13 12-15,-5 0 14 16,1 21 25-16,-4 14-8 15,3 8-18-15,-5 1-6 16,5-6-6-16,-2-6-9 0,2-9-4 16,-1-14-13-16,2-9-46 15,-1-2-91-15,-3-34-141 16,-6-10-70-16</inkml:trace>
  <inkml:trace contextRef="#ctx0" brushRef="#br0" timeOffset="-156674.16">21774 10656 657 0,'0'0'64'0,"0"0"-64"16,0 0-44-16,0 0-248 0</inkml:trace>
  <inkml:trace contextRef="#ctx0" brushRef="#br0" timeOffset="-156435.91">20964 10601 745 0,'0'0'193'0,"0"0"-181"15,0 0 85-15,0 0 0 0,120-130-83 16,-78 94-14-16,0 8-40 16,-3 14-45-16,-4 14-69 15,-10 0-212-15</inkml:trace>
  <inkml:trace contextRef="#ctx0" brushRef="#br0" timeOffset="-155798.22">23058 10426 462 0,'0'0'98'0,"0"0"22"0,0 0 47 15,0 0-88-15,0 0-15 16,0 0 29-16,-2 92-3 16,13-59-20-16,-1 8-21 0,2 9 0 15,1 8-1 1,-4 6-4-16,3 4 0 0,-4 0-7 15,-3 0-8 1,1-2-13-16,-1-1-4 0,-3-7-8 16,1-6-2-16,-1-10-2 15,2-10-1-15,-2-9-1 16,0-10-6-16,1-9-11 16,-1-4-23-16,2 0-30 15,3-14-33-15,0-12-6 16,-1-1-116-16,-1 4-39 15,-3 8-52-15</inkml:trace>
  <inkml:trace contextRef="#ctx0" brushRef="#br0" timeOffset="-154980.18">23002 11262 54 0,'0'0'560'15,"0"0"-503"-15,0 0 63 16,0 0-2-16,0 0-86 16,0 0-17-16,-18 13 18 15,22-10 13-15,10-2 20 0,3 1 8 16,4-2-13-1,4 2-18-15,1 0-11 0,6 0 1 16,3 3-17-16,1-4-3 16,1-1-12-16,0 0 1 15,-6 0-2-15,-3 0 0 16,-8 0 0-16,-4 0 0 16,-7 0 2-16,-5 0 1 15,-1 0-3-15,-3 0 4 16,0 0-2-16,0 0-2 15,-18 4-7-15,-6-1-4 16,-8-2-10-16,1-1 7 16,-2 2-3-16,2-2 1 15,-1 3 1-15,3 0 3 0,0 3 0 16,0 0 8-16,5 1-12 16,1-2 10-16,6 1 1 15,3-2 2-15,8 4-3 16,1 0 3-16,5 2 0 15,0 3 3-15,0-3 1 16,0 1 4-16,0 0 9 16,2 1-7-16,11 2 14 15,1-1-10-15,1 8 4 16,-1 2 8-16,1 6-6 16,-1-1 1-16,1-2-2 15,-1 0-4-15,-1-4-4 16,3 0 0-16,-5-5-1 15,0-10 3-15,-2-3-9 0,4-4-1 16,4 0 0-16,0-24 0 16,5-8 1-16,3-7 7 15,-6-7-8-15,2 2 1 16,-6 2 0-16,-1 10 1 16,1 7 0-16,-5 3-2 15,-2 3-1-15,-1 3 1 16,-1 4-2-16,-4 2-7 15,1 7 0-15,-3-2-2 16,0 4-10-16,0 1-1 16,0 0-5-16,0 0-15 0,-9 0-47 15,-4 6-177 1,-3 11-205-16</inkml:trace>
  <inkml:trace contextRef="#ctx0" brushRef="#br0" timeOffset="-139605.65">5844 8799 218 0,'0'0'140'0,"0"0"-113"16,0 0 23-16,0 0 17 16,0 0-21-16,0 0-18 15,0 0 6-15,0 12 18 16,0-12 5-16,0 0 1 15,0 0 2-15,0 0-4 16,0 0-2-16,0 0-9 16,0-2-3-16,0-19-10 15,0-10-9-15,0-15 19 16,11-12-16-16,3-7-13 16,1-1-11-16,1 0-2 0,1 0 0 15,1 8-1 1,0 9-4-16,-2 13 3 0,-6 14-5 15,-3 10 7-15,-2 8-5 16,-3 4-9-16,7 0 10 16,4 22-12-16,10 19 14 15,6 12 2-15,-3 5 6 16,1 3 6-16,0-1-1 16,-1 0-6-16,-1 4 6 15,-3-4-5-15,-3-1-1 16,-9-9-4-16,-1-12-1 15,-5-5 0-15,-2-16 0 0,-2-9 0 16,0-8-9 0,0 0-34-16,-17-12-94 0,-10-28-111 15,-6-4-8-15,0 2-26 16</inkml:trace>
  <inkml:trace contextRef="#ctx0" brushRef="#br0" timeOffset="-139439.42">5926 8687 402 0,'0'0'152'0,"0"0"-96"0,0 0 40 16,0 0-13-16,0 0-64 15,0 0-13-15,41-30 15 16,-10 11 24-16,6 3-24 16,1 0-20-16,-5 6-1 15,-1 8-19-15,-3 2-111 16,-3 0-163-16</inkml:trace>
  <inkml:trace contextRef="#ctx0" brushRef="#br0" timeOffset="-138842.25">6322 8564 592 0,'0'0'263'0,"0"0"-244"16,0 0 15-16,0 0 44 15,0 0-52-15,0 0-24 16,3 73 3-16,11-25 30 0,-4-4 10 16,-1-2 1-16,-2-4-16 15,-2-9-8-15,-5 1 0 16,2-13-7-16,-2-5-11 16,0-8 3-16,0-4-6 15,0 0 0-15,0-6-2 16,0-20 9-16,0-11-8 15,-9-10 3-15,7-3-2 16,2 0-1-16,0 2-2 16,0 10 0-16,13 7 1 15,7 7-2-15,2 4-8 0,3 6 3 16,-1 5-10 0,-3 8 1-16,-4 1 3 0,-3 0 3 15,-5 0 7 1,-3 10 4-16,-2 6 1 0,-4 7 1 15,0-2-1-15,0 2 9 16,0 4-2-16,-4 3-1 16,-11 5-3-16,-1 1 4 15,-1 0-5-15,1-8 2 16,5-4 0-16,1-7-4 16,4-2-1-16,4-5-1 15,2-2-5-15,0-2-3 16,0 4-1-16,0-3-1 15,8 2 2-15,13-1 5 16,3-4-1-16,5-4-5 0,0 0-2 16,0 0-21-16,-7 0-26 15,-2 0-37-15,-5-8-69 16,-3-2-85-16,-5-4-191 16</inkml:trace>
  <inkml:trace contextRef="#ctx0" brushRef="#br0" timeOffset="-138531.95">6817 8618 614 0,'0'0'194'0,"0"0"-175"15,0 0 89-15,0 0-16 0,0 0-52 16,0 0-9-16,-31-25 6 15,18 25-16-15,-3 0-3 16,-1 0-5-16,-4 11-13 16,2 9 12-16,1 9-2 15,-1 5-10-15,11 5 5 16,1 2-5-16,7-1 0 16,0-4-1-16,0-5-1 15,21-8-34-15,7-7-4 16,10-10-28-16,4-6-58 0,5 0-28 15,0-24-27 1,-5-14-94-16</inkml:trace>
  <inkml:trace contextRef="#ctx0" brushRef="#br0" timeOffset="-138308.37">7109 8574 439 0,'0'0'300'0,"0"0"-279"16,0 0 59-16,0 0 44 15,-124 39-61-15,97-21-35 16,6 1 1-16,2 6-7 16,5-4 0-16,5 8-7 15,3-1-15-15,6 1-1 16,0 4-2-16,0-7-27 16,11-2-47-16,16-8-29 0,6-6-32 15,2-10-41-15,-3 0-42 16,-10-2 22-1</inkml:trace>
  <inkml:trace contextRef="#ctx0" brushRef="#br0" timeOffset="-138156.78">6931 8751 295 0,'0'0'234'16,"0"0"-186"-16,0 0 16 16,0 0 28-16,0 0-92 15,0 0-12-15,4-36-34 0,32-7-44 16,5-12-114-1</inkml:trace>
  <inkml:trace contextRef="#ctx0" brushRef="#br0" timeOffset="-137968.78">7143 8169 404 0,'0'0'311'16,"0"0"-285"-16,-56 103 53 15,45-50 49-15,5 14-46 16,0 4-45-16,6 10-14 15,0 3 14-15,0 1-8 16,0-5-14-16,0-12-8 16,0-11-7-16,6-22-21 15,4-13-55-15,3-12-41 16,3-10-87-16,4-11-81 16,0-22-190-16</inkml:trace>
  <inkml:trace contextRef="#ctx0" brushRef="#br0" timeOffset="-137713.18">7350 8610 644 0,'0'0'187'0,"0"0"-155"16,0 0 95-16,0 0-26 16,0 0-71-16,-127 137-20 15,113-102 1-15,10 2-6 16,4-9-3-16,0-6 1 0,9-6-1 15,11-8-2 1,5-8 0-16,2 0-1 16,-1-2-5-16,3-26-24 0,-5-3-44 15,-5-4-32-15,-6 1-71 16,-7 6-72-16,-4 4-134 16</inkml:trace>
  <inkml:trace contextRef="#ctx0" brushRef="#br0" timeOffset="-137311.68">7350 8610 726 0,'158'128'60'15,"-158"-78"-1"-15,0-3 57 16,-6-8-37-16,4-10-41 16,2-8-16-16,-3-13-4 0,3-5-8 15,0-3-4-15,-3 0-6 16,1-11-3-16,0-22 3 15,0-17 2-15,2-10-2 16,0-3-8-16,4 5-19 16,19 12 11-16,-1 10 3 15,3 12 5-15,-8 10 4 16,-3 11-2-16,-3 3 1 16,0 7 0-16,1 23 5 15,-2 4 3-15,-3 4 7 16,-7-2 18-16,0-3 4 15,0-1-2-15,-2-3-7 0,-9-2-13 16,1-5-1-16,6-2-5 16,4-2-4-16,0-2-2 15,0 0 0-15,14-4-6 16,13-7-20-16,2-5-57 16,6 0-27-16,3-5-145 15,-5-11-76-15</inkml:trace>
  <inkml:trace contextRef="#ctx0" brushRef="#br0" timeOffset="-136657.05">8041 9012 745 0,'0'0'167'0,"0"0"-164"15,0 0 88-15,-40-127-32 16,38 59-45-16,2-17-3 0,-3-4 3 16,-2-4-1-1,-1 5 3-15,-5 12-4 0,0 15-3 16,1 18 2-16,4 17-3 16,2 15-1-16,1 11-1 15,3 0-5-15,0 2-1 16,0 30 4-16,16 13-3 15,8 9 1-15,1 6 0 16,0 1 0-16,-4 0-1 16,0 1-1-16,-5-9 1 15,-3-13-3-15,-5-18 7 16,-3-16-10-16,2-6-2 16,0-14-8-16,1-28-12 0,1-21 15 15,3-11 11-15,-4-8-2 16,3 6-10-16,1 13-13 15,-4 22 23-15,-1 21 2 16,0 14-5-16,2 6-13 16,6 13 19-16,8 30 21 15,1 13 6-15,-1 4 0 16,-4 0-14-16,0 2 6 16,-7 0-6-16,-2-2-7 15,-1-3-2-15,-7-10-4 16,0-8-6-16,-2-13-43 15,0-12-76-15,0-14-74 0,0 0-108 16</inkml:trace>
  <inkml:trace contextRef="#ctx0" brushRef="#br0" timeOffset="-136455.74">8481 8676 558 0,'0'0'301'0,"0"0"-257"0,0 112 104 0,0-69-21 16,0-5-85-16,0-2-28 15,0-9-13-15,6-8-1 16,-2-8-26-16,5-11-87 16,-1-9-115-16,2-37-193 15</inkml:trace>
  <inkml:trace contextRef="#ctx0" brushRef="#br0" timeOffset="-136220.21">8620 8242 468 0,'0'0'328'16,"0"0"-303"-16,0 130 90 15,6-72 28-15,3 9-85 16,3 12-20-16,-1 9 14 0,-3-1-9 15,0-3-17 1,-2-18-18-16,1-16-8 0,1-13-33 16,6-22-36-16,-1-15-94 15,5-2-50-15,2-36-67 16,-8-24-80-16</inkml:trace>
  <inkml:trace contextRef="#ctx0" brushRef="#br0" timeOffset="-136019.98">8878 8224 685 0,'0'0'145'0,"0"0"-87"16,0 166 102-16,0-93-63 16,0 13-62-16,0 9 2 0,0 5 1 15,0-3-12-15,4-14-24 16,2-22-2-16,-4-21-18 15,2-18-52-15,-2-19-104 16,-2-3-95-16,0-29-182 16</inkml:trace>
  <inkml:trace contextRef="#ctx0" brushRef="#br0" timeOffset="-135574.24">8662 8753 562 0,'0'0'281'15,"0"0"-227"-15,0 0-5 0,0 0-11 16,0 0-19 0,0 0-5-16,156-81 2 0,-96 63-16 15,-2 7 0-15,0 5-17 16,-6 6-97-16,-10 0-67 16,-7 0 0-16,-8 4-10 15,-9 1-5-15,-7-1 171 16,-9-1 25-16,-2 1 102 15,0-1 92-15,-17 8-35 16,-8 3-56-16,-4 5 6 16,2 8-26-16,5 3-30 15,5 0-18-15,3 0 7 16,5-6-8-16,7-6-9 16,2-7-11-16,0-6-2 15,0-5-12-15,8 0-4 0,17-18 0 16,4-18-2-1,2-1 6-15,-2 6-1 0,-4 17-1 16,-3 14-3-16,0 4 5 16,-1 25 9-16,0 10-8 15,0-3-1-15,-3-8-8 16,-1-10-75-16,1-16-91 16,-5-2-87-16,-8-24-294 15</inkml:trace>
  <inkml:trace contextRef="#ctx0" brushRef="#br0" timeOffset="-135379.24">9411 8201 662 0,'0'0'263'0,"-9"128"-234"0,2-50 130 15,7 3-58-15,0 7-79 16,0 3-15-16,0-5 1 15,11-10-8-15,1-16-17 16,-1-20-39-16,-5-22-102 16,-1-14-61-16,-5-4-149 15</inkml:trace>
  <inkml:trace contextRef="#ctx0" brushRef="#br0" timeOffset="-135151.22">8252 8350 475 0,'0'0'0'0,"0"0"-3"15,150 4-13-15,-92-4-153 0</inkml:trace>
  <inkml:trace contextRef="#ctx0" brushRef="#br0" timeOffset="-134596.08">9355 8486 263 0,'0'0'456'16,"0"0"-392"-16,0 0-11 0,0 0 31 16,0 0-38-16,0 0 9 15,34 0 22-15,-1 0-10 16,11 0-30-16,6 0-5 16,3 15-11-16,3 10-10 15,-3 0-2-15,3 6-4 16,-5 7-4-16,0 2 1 15,-2 7 1-15,-1 1-1 16,-2 0-2-16,-4-6 1 16,-6-6-1-16,-8-8 0 15,-3-6-21-15,-9-8-31 16,-3-6-65-16,-8-8-109 16,-5 0-234-16</inkml:trace>
  <inkml:trace contextRef="#ctx0" brushRef="#br0" timeOffset="-127639.39">25130 9338 220 0,'0'0'177'0,"0"0"-109"0,0 0 8 16,0 0 18-16,0 0-8 16,0 0-31-16,0 0-17 15,-11-1-1-15,11 1 9 16,0 0 16-16,7 0 0 16,1 0-22-16,-1 0 12 15,4 0-13-15,7 1-11 16,13 11-1-16,16 1-8 15,22-4 0-15,33-7-2 16,30-2-2-16,26-7-10 16,21-17-2-16,17-3-3 0,4 5-3 15,1 12 1 1,-10 6 2-16,-19 4-5 0,-23 0-2 16,-20 7 3-16,-18 2-12 15,-14-4 4-15,-15 1-3 16,-16-6-16-16,-12 0-10 15,-9 0-4-15,-9 0-39 16,-5 0-23-16,-4 0-100 16,-14 0-77-16</inkml:trace>
  <inkml:trace contextRef="#ctx0" brushRef="#br0" timeOffset="-105113.4">5739 7838 206 0,'0'0'102'0,"0"0"-95"0,0 0-1 15,0 0 63-15,0 0-20 16,0 0-22-16,0 0-12 16,-11-10 6-16,9 10 16 15,0 0-6-15,-3 0-14 16,1 0-16-16,-4 4 8 0,0 2 3 15,-1 3 14-15,3-3-1 16,0-3 30-16,4-1-3 16,0-2 3-16,2 0-24 15,0 0-5-15,-2 2 1 16,0 1-4-16,2 1 2 16,-2-3 3-16,0-1 0 15,-1 0-4-15,3 0 2 16,0 0-5-16,0 0-7 15,0 0-10-15,0 0 12 16,0 0 6-16,0 0 7 16,0 0-3-16,0 2-10 15,0 0 0-15,3 3 0 0,9-1 1 16,2-3-5 0,4 2-1-16,0-2-1 0,2-1 1 15,2 2 1 1,3 1 3-16,1-1 1 0,1-1-2 15,2 4-3-15,0-1-10 16,0 1 7-16,3 0-2 16,-6-1 3-16,3 0-7 15,-5-3 1-15,3 4 2 16,-2-4-5-16,-3 2 1 16,-2-2 1-16,0 2 0 15,0 0 1-15,0 3 1 0,2-1 1 16,-1 0-2-1,0-1 4-15,2 1-4 0,-3-1 0 16,5 0 0 0,-3 0-2-16,0-3 3 0,1 2 0 15,1-1-1-15,0-1 3 16,3 3-4-16,2 1-2 16,0-2 5-16,0 0-4 15,0-1-1-15,2 2 4 16,0-2-3-16,1 1 0 15,-1 0-1-15,2-1 0 16,3 2 1-16,-1-2-2 16,4 0 2-16,-4 1-1 15,-1-2 0-15,-1 0 0 16,-4 4 0-16,4-1 0 0,1-1 0 16,-1 4 1-16,3-3 1 15,-5 0-2-15,0 0 1 16,2 0-1-16,2-2 0 15,0 2-2-15,3-2 2 16,4-2 0-16,3 0 0 16,1 0-2-16,1 0 2 15,2 0 0-15,-2 0 0 16,-1 0 1-16,-3 0 0 16,-3 0-1-16,0 0 1 15,-4 0-2-15,2-2 1 16,2-2 0-16,5 0 0 15,3-4-4-15,4 0 4 0,2-3 0 16,-2 4 0-16,2-1 1 16,0 4 0-16,-6-1 0 15,0 5 0-15,-4 0 1 16,-1 0-2-16,1 0 1 16,1 0 2-16,1 0-2 15,6 0 0-15,-2 0 0 16,0 0-1-16,-3 0 3 15,-3 0-2-15,-4 0 0 16,1 0 3-16,1 0 1 16,2 0-5-16,5-1 1 15,3-5 2-15,-4-2-3 16,4 0-2-16,-1-1 2 0,4 1 4 16,8 1-4-16,-1 0 0 15,0 3 0 1,-1 3 0-16,-8-1 0 0,1 2 0 15,-2 0-1-15,0 0 1 16,0 0 0-16,2 0 0 16,4 0-1-16,2 0-2 15,2 0 3-15,1 0 0 16,-1 0 1-16,-2 3-1 16,-1 4 1-16,-3-1-1 15,2-2 0-15,-4 1 0 0,-2-1 0 16,-4 1 0-1,-3-4-1-15,1 2 1 0,2-3 1 16,0 0 2-16,6 0-6 16,2 0 5-16,0 0-2 15,4-10 0-15,-3 0 0 16,-1 2 0-16,-2 1 2 16,-3 6-2-16,-5 1-1 15,0 0 1-15,-2 0 0 16,-5 1 1-16,2 10-1 15,-5-1-4-15,-1 0 4 16,-1 0-1-16,1-4 1 16,3 2-2-16,3-2 2 15,0-2-2-15,-1 0-1 16,1-2 1-16,-1 2 0 0,2 2 0 16,3-1 2-1,-1 0-1-15,1-3 2 0,-3 0-1 16,1 0 1-16,-1-2-1 15,4 0 0-15,2 0 0 16,3 0 0-16,0 0 0 16,-2 0 0-16,0-4 0 15,0 2 3-15,-5 2-1 16,1 0 1-16,-1 0-3 16,1 0 0-16,2 0 2 15,2 0-1-15,3 0-1 16,-2 6 0-16,4-4-2 0,0 0 3 15,-1 0-2-15,7-2-4 16,-2 2 3-16,2 0 2 16,-2 0-4-16,-2 2 1 15,-4 2 2-15,-2 0 1 16,-3 1-2-16,-5-1 0 16,-2 3 2-16,-1-5 1 15,-2-2-1-15,5 0 0 16,4-2-4-16,0 0 4 15,3 0 0-15,3 0-1 16,-6 0 0-16,4 0-2 16,-4 0 0-16,3 2 0 15,0 4-2-15,0 0 0 0,-3 4 3 16,2-3-1 0,-4 0 3-16,-1-3 0 0,-1-2-4 15,-3 0-4 1,4-2 5-16,-1 0-5 0,6 0 6 15,-2 0-1-15,-1 0 0 16,-1 0-4-16,-6 0 7 16,-9 0-1-16,-2 0-1 15,-7 0-3-15,3 0-1 16,-4 0-3-16,4-6 6 16,1-4-5-16,3 1 0 15,-1-2-2-15,3-1 2 0,0 0 5 16,2 0-3-1,-4 2 5-15,2 2 1 0,0-2 0 16,-2 0 0-16,0-5 1 16,-8 0 2-16,0-8-3 15,-1-2-2-15,-3-10-1 16,-1-7-11-16,-3-3-8 16,-5-8 2-16,-2-1-2 15,-1-2 1-15,-3 0 7 16,0 3 5-16,0 6 9 15,-5 4 0-15,-3 3 0 16,1 2 0-16,7-2 4 16,0 3-4-16,0-1 0 15,0 5 0-15,0 2 1 16,0 3-1-16,2 6 2 16,-2 7 5-16,0 5 9 0,0 4 1 15,0 1 2-15,0 4 0 16,-2 1-7-16,-20 0-11 15,-5 0-1-15,-4 6-13 16,-1 2 8-16,5-3-4 16,-2 0 9-16,3-5 0 15,0 0 2-15,-3 0-2 16,-2 0 3-16,-6 0 1 16,-3 0 5-16,-2 0 2 0,-3 0-2 15,-8 0-4 1,-5 0 3-16,0 0-3 0,-4 0 2 15,4-5-4 1,0-2 3-16,2-2-3 0,5 3 3 16,-2 1-2-16,-3-2 2 15,0 1 4-15,-2 1-7 16,0-4-1-16,-1 1-1 16,-2 0 6-16,-1-2-5 15,2-3-2-15,6 8 1 16,0-2 0-16,6 5 6 15,-4 2-1-15,1 0 10 16,-3 0-14-16,-1 0 5 16,-3 0-4-16,0 0-1 15,-4-3-2-15,1-1 1 16,1-2 1-16,0 4-1 16,0 0 3-16,-5 0-2 15,1 2 0-15,-3 0 0 0,5 0-1 16,4 0 2-16,2 0-2 15,4 0 2-15,2 0-2 16,0-2-1-16,4-2 3 16,-1-2-4-16,-3 0 3 15,2-1-4-15,-6 1 5 16,0-1-3-16,2 3 1 16,-4 4-1-16,-4 0 0 15,-1 0 0-15,1 0-1 0,6 0-1 16,8 0 2-16,1 0 0 15,3 0 4-15,-3 0-4 16,-1-2 0-16,-6-2-3 16,1 4 3-16,-2-2-2 15,1 0 2-15,4 2-2 16,-2-2 1-16,3-5-1 16,1 1 2-16,-4-2-3 15,-2-3-1-15,-4 1 4 16,0 1-1-16,-2 3-3 15,2 5 4-15,-2 1 0 16,1 0-2-16,-6 0 0 16,-9 4 2-16,-3 12-1 15,-5 1 1-15,2 0 0 16,-3-7 3-16,3-2-1 0,3-4-1 16,-1-2 1-16,4-2-1 15,6 0 0-15,3 3-1 16,8-3 3-16,-1 0-3 15,5 0 0-15,-1 0-1 16,-1 0 1-16,-2 0-3 16,-1-3-1-16,-4 1-1 15,-3 2 2-15,3 0 1 16,-2 0 0-16,2 0 2 16,2 0-1-16,0 0 1 15,4 0 3-15,1 0-2 0,6 0-2 16,5 0-1-1,-3 0-2-15,3 0 3 16,-3 0 1-16,1 0-1 0,-1 0 1 16,0 0-1-16,1-2-2 15,-1 0 2-15,-1-2 0 16,-4-4 1-16,-1 2-3 16,0 3-4-16,-3 3 5 15,1 0-4-15,-3 0 6 16,-1 0-9-16,-1 5 9 15,0 7-1-15,2-2 0 16,0 0 1-16,2-4 0 16,4-2-1-16,-2-4 2 15,8 0-4-15,1 0 0 16,3 0 0-16,2 0-6 16,3 0 9-16,-2 0 0 0,-2 0 1 15,-5-4 2 1,-10 0-3-16,-4 1 0 0,-7-1-5 15,-1 4 0-15,-3 0 3 16,-1 0 0-16,1 0 1 16,2 0 1-16,1 0-2 15,-3 0 2-15,1 0 0 16,4 0 1-16,1 0-1 16,3 0 1-16,2 0-1 15,5 4 0-15,2-1 0 0,1 1-2 16,8-3-1-1,5-1 1-15,3 0 1 0,8 0-1 16,-3 0-6 0,0 0 0-16,-3-7-5 0,8 2 12 15,-3-2 1-15,3 1 0 16,-1 2-4-16,-4 0 2 16,-4 2 1-16,2-2-4 15,-3 2 5-15,3-2-4 16,0 1 0-16,2 1-13 15,2 1 12-15,5 1 5 16,1-1 2-16,4-4-2 16,1 4 0-16,1-4 0 15,-1 1 3-15,-2 0 1 0,2 0-4 16,-1 0 1-16,1 2-1 16,5 2 0-16,2 0-2 15,4 0-1-15,1 0 2 16,4 0 1-16,-2 0-2 15,2 0-4-15,0 0-1 16,0 0-4-16,0 8 11 16,-2 10-3-16,0 6 7 15,2 5-8-15,-5 2 10 16,3 6-3-16,-2 0-3 16,-4 12 0-16,4 6 0 15,0 10 3-15,-1 7-3 16,5-2 1-16,0 0-1 0,0-2-2 15,0-1 1-15,0-5 1 16,7-4 0-16,-1-5 2 16,0-13-1-16,0-6-1 15,1-11-2-15,-1-5 2 16,-2-8-5-16,-4-6 4 16,0 0 0-16,0-2 1 15,0-2 3-15,0 3 1 16,0-1-4-16,0 2 0 15,0-1-1-15,0 5 2 16,0 2 4-16,0-2-4 16,0-3-1-16,0-5 0 15,0 0-7-15,14 0-12 0,11 1 4 16,10 2 15-16,10-2 6 16,0 1-5-1,-1-2 1-15,0 0 1 0,-1 0-3 16,1 0 0-16,-5 0-1 15,-4-3 0-15,-13-6 1 16,-10 5-4-16,-6 3-41 16,-6-3-74-16,0 0-67 15,-13 4-137-15</inkml:trace>
  <inkml:trace contextRef="#ctx0" brushRef="#br0" timeOffset="-81830.84">19312 12651 222 0,'0'0'97'0,"0"0"-12"0,0 0 7 16,0 0-11-16,0 0-14 16,0 0 16-16,0 0-16 15,0 0-6-15,0 0-6 0,0 0 8 16,0 0 21 0,0 0 5-16,0 0-14 15,0 0-19-15,0 0-16 0,0 0-1 16,0 0-11-1,0 0-1-15,0 0-11 0,0 2-1 16,0 17-3-16,5 14 5 16,1 9-4-16,6 8-5 15,-4 9-3-15,3 3-2 16,-1 10 1-16,-1 4-1 16,-3 2 3-16,-2-1 4 15,-2-4-2-15,-2-3-4 16,0-9 1-16,0-5-1 15,0-14-1-15,0-12-3 16,4-12 0-16,-2-12-3 0,2-6-6 16,3 0-27-1,-1-16-13-15,3-26-11 0,-4-16 7 16,-3-6-32-16,-2 0-63 16,0 9-101-16,-7 10-70 15</inkml:trace>
  <inkml:trace contextRef="#ctx0" brushRef="#br0" timeOffset="-81429.83">18918 12741 501 0,'0'0'193'0,"0"0"-171"0,0 0 30 0,0 0 52 16,0 0-67-16,0 0-29 16,-13-6 3-16,42-2 59 15,11-4 58-15,11-2-23 16,9-4-39-16,7-4-17 15,4-4-12-15,3-4-15 16,-1-3-10-16,1 2-10 16,-7 2-2-16,-8 7-1 0,-9 4 1 15,-15 10-5-15,-16 2-11 16,-11 6-5-16,-6 0-15 16,-2 0-16-16,0 0-38 15,0 20-60-15,-17 6-79 16,-8 9-109-16</inkml:trace>
  <inkml:trace contextRef="#ctx0" brushRef="#br0" timeOffset="-80909.54">19607 13070 368 0,'0'0'158'0,"0"0"-114"0,0 0 80 0,0 0 7 16,0 0-39-16,0 0-12 15,38 2 14-15,-26 28-14 16,2 12-14-16,-1 8-17 16,1 7-8-16,-7-1-15 15,1 2-8-15,-3-2-4 0,1-8-8 16,-3-8 4-16,-1-14-10 16,-2-9 6-16,0-14-6 15,3-3-3-15,-3-6-1 16,0-29-1-16,0-15 1 15,2-13 3-15,2 3 1 16,5 6-1-16,2 6-7 16,2 5 4-16,2 9-5 15,2 8-2-15,-4 10-2 16,3 4 1-16,-6 8-3 16,2 4-1-16,-3 0 2 15,-1 0 1-15,2 14-10 0,-6 1-31 16,1-2-82-16,-1-5-80 15,-4-4-159-15</inkml:trace>
  <inkml:trace contextRef="#ctx0" brushRef="#br0" timeOffset="-80524.79">20056 13106 729 0,'0'0'64'0,"0"0"-27"0,0 0 100 0,0 0-67 16,0 0-51-16,0 0 1 0,-110 88-6 15,91-49-3-15,4 0 2 16,1 1 5-16,8-3 0 16,6-8 0-16,0-6-9 15,0-8-6-15,8-6-3 16,17-9-4-16,6 0-8 15,7-20 5-15,3-10-5 16,-4 0 12-16,-5 1 0 16,-8 11 0-16,-11 9 0 15,-8 7 2-15,-1 2-1 16,0 0 6-16,4 6 15 16,-2 22 5-16,3 10-4 0,-5 0-12 15,4-6-9-15,-4-8-2 16,2-12-27-16,-1-12-64 15,3 0-106-15,2-34-111 16,-6-12-42-16</inkml:trace>
  <inkml:trace contextRef="#ctx0" brushRef="#br0" timeOffset="-80182.25">20308 13216 293 0,'0'0'520'15,"0"0"-470"-15,10 106 44 16,-2-69 51-16,1-5-86 16,3-2-40-16,-2-6 10 15,-3-10-7-15,-5-7-17 0,-2-7 1 16,0 0-6-16,0-13-13 16,0-24 0-16,0-8 9 15,2-4 4-15,8 5 0 16,-2 10 0-16,7 8-1 15,-3 11 0-15,1 8 1 16,1 7 0-16,-1 8 7 16,3 22 9-16,-3 13-3 15,0 2-4-15,-1-1-3 16,-4-2-2-16,1-11-3 0,-4-11-1 16,2-13-19-1,-3-7-52-15,3-2-149 0,1-33-154 16,2-9-180-16</inkml:trace>
  <inkml:trace contextRef="#ctx0" brushRef="#br0" timeOffset="-79838.63">20763 13141 572 0,'0'0'139'0,"0"0"-15"16,0 0 43-16,0 0-66 15,0 0-53-15,0 0-25 16,-73 37 1-16,48-17-7 16,4 0-6-16,9-4-8 15,5 1-3-15,7-3-1 0,0-2-6 16,11 0-10-16,18-4-10 16,4-3 7-16,3 4 12 15,-5-4 5-15,-4 7 3 16,-7 7 0-16,-9 3 9 15,-7 4 12-15,-4 1-2 16,0 2-4-16,-17-1-8 16,-10-5-7-16,-2-10-2 15,-2-7-32-15,2-6-50 16,8-2-96-16,11-22-112 16,10-7-241-16</inkml:trace>
  <inkml:trace contextRef="#ctx0" brushRef="#br0" timeOffset="-79403.75">20997 13565 664 0,'0'0'62'0,"19"104"52"15,-11-51 38-15,-2-1-60 16,-1 0-40-16,-5-8-3 15,0-6-7-15,0-12-8 16,0-8-9-16,0-12 3 16,0-6-2-16,0 0-13 15,-9-12-6-15,-7-22-7 0,-1-14-4 16,1-22 3-16,3-12-4 16,1-8-2-16,3-5-3 15,7 5 4-15,0 5 2 16,2 13-1-16,0 10 2 15,9 16-6-15,11 15-3 16,3 14-7-16,0 13 3 16,4 4 4-16,2 7 7 15,-2 20 5-15,-4 12 6 16,-8 7 3-16,-9 6-2 16,-6 2 6-16,0 2-8 0,-17-4-4 15,-10-8-1 1,-2-12-9-16,2-15-22 0,6-17-54 15,-2-9-105-15,9-26-49 16,12-12-103-16</inkml:trace>
  <inkml:trace contextRef="#ctx0" brushRef="#br0" timeOffset="-79098.58">21278 13178 624 0,'0'0'124'0,"0"0"-8"0,0 0 30 16,0 0-84-16,0 0-36 0,0 0 5 15,-121 106-5-15,105-71-6 16,5 3-1-16,7 2 4 16,4 0 3-16,0-5-10 15,13-5-8-15,14-13-8 16,8-11 0-16,10-6-6 15,2-20-12-15,-2-20 2 16,-10-4-6-16,-12 0-18 16,-17 1-43-16,-6 2-8 15,-4 5-20-15,-25 6-68 0,2 11-16 16,7 11-113 0</inkml:trace>
  <inkml:trace contextRef="#ctx0" brushRef="#br0" timeOffset="-78627.43">21431 13327 338 0,'13'18'94'16,"-1"2"73"-16,-5 4-34 15,-1 1-45-15,-4-2-16 16,0-5-16-16,-2-4-2 16,0-8 6-16,0-6-10 15,0 0-14-15,0-9-24 16,0-14-11-16,0-15 0 15,0-8-1-15,0-4 0 16,12-1-1-16,5 1-5 0,4 4 5 16,-2 11 1-1,4 5-3-15,-1 17 2 0,-1 13 1 16,-4 0 0-16,3 6 0 16,-2 20 13-16,-2 6-1 15,-6 3-1-15,-3 0 8 16,-4 0-10-16,-3-1 1 15,0-6-10-15,0-6 4 16,-5-8-4-16,0-10 0 16,5-2-6-16,-2-2 5 15,2 0-11-15,0 0 6 16,0 4 1-16,0 0-2 0,12 3 7 16,7 2 0-1,2-1 1-15,1-2-1 0,0 0 1 16,5-4-2-1,-2-2-31-15,1 0-35 0,-1-20-60 16,-3-14-34-16,-2-14-47 16,-2-13-171-16</inkml:trace>
  <inkml:trace contextRef="#ctx0" brushRef="#br0" timeOffset="-77948.22">21955 12593 501 0,'0'0'163'0,"2"146"-134"0,16-64 106 16,0-1-44-16,-2 6-44 16,-3-2 19-16,-9-1 15 15,-4-6-22-15,0-7-36 16,0-13-21-16,0-14-2 15,0-18-27-15,-2-14-29 16,2-12-24-16,-2-2-24 16,-5-28-31-16,3-8 57 15,-4-5 39-15,6 6 28 16,2 5 11-16,0 6 8 16,2 5 12-16,21 6 14 0,6 2-9 15,4 3-10-15,5-2-15 16,-2 4 0-16,0-4-4 15,-3 3-5-15,-2 0-3 16,-1-3-5-16,-6 4 1 16,-9 0 15-16,-4 2 0 15,-6 1 1-15,-5 4 8 16,0-3 24-16,0 2 40 16,-16 2 1-16,-13 0-11 15,-6 13-3-15,-1 14-9 16,1 5 0-16,4 6-8 15,4 4-21-15,9 2-1 16,7-3 6-16,11 2-4 16,0-4-4-16,13-7-11 15,20-3-5-15,10-12-1 0,3-15-2 16,6-2-13-16,-1-11-15 16,-4-16-5-16,-10-3-10 15,-12 0-5-15,-13-3 4 16,-12 3-26-16,-5 5 20 15,-27 3-24-15,-10 12 10 16,-7 6 63-16,3 4 2 16,4 0 9-16,15 0 12 15,11 0 18-15,14 5 1 16,2 4-32-16,0-7-8 16,20-2-36-16,11 0-71 0,7-15-54 15,4-13-90 1</inkml:trace>
  <inkml:trace contextRef="#ctx0" brushRef="#br0" timeOffset="-77640.95">22641 12991 258 0,'0'0'291'0,"0"0"-132"0,0 0-8 16,0 0-65-16,0 0-18 15,0 0-15-15,-87 117-18 16,87-92-9-16,0-2-17 15,0-5-9-15,20-3 0 16,7-8-18-16,6 0-12 16,5-2 14-16,0 3 5 15,0 3 11-15,-4 2 3 16,-3 5 8-16,-6 7 27 0,-8-1 4 16,-11 6 8-16,-6-2-3 15,0 2-26-15,-21-4-8 16,-16-10-13-1,-7-10 0-15,-3-6-17 0,-1-8-17 16,-6-24-56-16,5-6-133 16,6 0-183-16</inkml:trace>
  <inkml:trace contextRef="#ctx0" brushRef="#br0" timeOffset="-77171.27">21848 13030 486 0,'0'0'186'0,"0"0"-103"0,0 0 98 0,145-14-39 16,-83 1-72-16,3-4-36 0,-3-5-13 16,-6-2-14-1,-11 2-7-15,-10 1-15 0,-11 10-75 16,-8 7-137-16,-7 4-212 15</inkml:trace>
  <inkml:trace contextRef="#ctx0" brushRef="#br0" timeOffset="-73403.69">20058 12137 326 0,'0'0'114'0,"0"0"-98"16,0 0 94-16,0 0-14 0,0 0-21 15,0 0-24 1,5 0 6-16,-5 0 7 0,0 0-7 16,0 0 3-16,0 0-11 15,-2-1-3-15,-16-2-16 16,-8-1-18-16,-4-3-6 15,-3-1-6-15,2 2 4 16,0 0-2-16,2 4-2 16,-2 2 2-16,2 0 5 15,0 0-7-15,-3 0 3 16,1 0 4-16,0 0-6 16,0 0 1-16,0 0-2 0,2 0 2 15,0 0-2-15,0 0 0 16,0 0 0-16,-3 6-1 15,1 2 0-15,-2 4 1 16,0 3-1-16,-1 2-1 16,-1 1 1-16,1 2 1 15,1 0 2-15,2 3 7 16,0-4-4-16,2 3 0 16,2 4 2-16,2 1 0 15,2-2-4-15,2 4-2 16,1-4 0-16,1 2 0 15,4-2-1-15,1 0 1 16,6 1-1-16,-1 2-1 16,5 1 1-16,2 4 0 0,-4-1 1 15,6 2 0-15,-2 0-1 16,2 0 3-16,-2 2 1 16,0 3 0-16,-3 0-1 15,5 4 0-15,-2-2-1 16,2 2-2-16,0 3-1 15,0 2 1-15,0-4 0 16,0-2 2-16,0-6-2 16,0-2 1-16,0-2-2 15,0-1 2-15,5-2-3 16,1 4 3-16,4-3-2 16,-2 1 2-16,3 2-1 15,1 1 1-15,-3-1-1 0,1 6 0 16,2 3 1-16,1 2 0 15,-2 1-1-15,3-5 0 16,-1-6 0-16,1 0 2 16,1-4-2-16,3-2-1 15,1 0 1-15,6 2 0 16,4-4-2-16,2 4 2 16,3 1-1-16,2-1 1 15,0 0 0-15,1-3 2 16,3 0-1-16,-2-5 0 15,5 0-2-15,1-5 2 0,3 4 1 16,1 0-1 0,2-2 0-16,-1 6 1 0,0-4-2 15,-4 2 2 1,-3-2-1-16,-5-3 0 0,-1 0 1 16,3-4-2-16,-2-1 4 15,1 0-4-15,6-3 5 16,5 3 2-16,7 1-3 15,2-4 2-15,3 3-3 16,-1 0 4-16,0-9-6 16,2-3 0-16,-1-1 1 15,-1 0-2-15,2 0 0 0,-2 0 2 16,-1 0-2 0,2-1 1-16,-1-11-1 0,0 1 13 15,5-6-6-15,0 0 0 16,2 3-3-16,2-1-3 15,-3 2 1-15,1 0-1 16,0 1-1-16,-7-1 0 16,-2-1 2-1,-7 4-2-15,-6 3 2 0,-2 1-2 16,-1 1 1-16,0-3-1 16,5 2 0-16,2-2 0 15,2-2 4-15,2 3-4 16,1-4 0-16,0 3-1 15,-8 0 3-15,-4 2-4 16,1 0 1-16,-3-2 0 0,-2 2 0 16,0 0 1-16,0 0 1 15,-3 0-1-15,3 2 0 16,5-2-1-16,-3-5 0 16,4 4 1-16,3-7 0 15,-5 4 0-15,1-3-3 16,-3 5-5-16,-2-4 8 15,-1-1-1-15,2-4 1 16,1 0 0-16,-3-4 0 16,-3-2 0-16,-1-2 1 15,-4 1-1-15,-2-2 8 16,-2 4-8-16,-1-3 4 16,3-4-2-16,-1-3 1 15,1-6 0-15,-2 0 1 0,-3-5-3 16,-5 2 1-1,0-4 0-15,0-3 0 0,-1 2-1 16,-1 2 2-16,-1 6-1 16,-3 0 0-16,-5 6 2 15,-1 0 1-15,-5 2 1 16,0-1-1-16,0 0 0 16,-18 0-1-16,-11-1-4 15,-6-2 0-15,-5 0-1 16,1 1 0-16,-1 0-2 15,5 3 1-15,-1 1 2 16,1 4 3-16,-4-1-3 0,-3-1 0 16,-5 4-1-16,-1-4 1 15,-8 4-1-15,0-4 0 16,-2 5 1-16,-5 0-1 16,3 0-3-16,-2 2 4 15,5-4-4-15,3 2 4 16,0 0 3-16,1 2-2 15,4 2-1-15,-2 0 1 16,1 2-1-16,-5-2-1 16,-1 0-1-16,-4-2 1 15,2-2 0-15,0 1 0 16,2 4-1-16,6-2 0 16,-2 5 1-16,0 1-2 15,2 0 3-15,0 3 3 0,-3 0-3 16,4-1 0-16,-2-2 0 15,1-1 0-15,4 0 2 16,-1-2-2-16,0 0 0 16,0-1 0-16,1 3 0 15,-1-1 0-15,0 0 0 16,0 2 3-16,3 3-2 16,-1-2-1-16,1 0 0 15,2 2 1-15,1 1-1 16,3 0 0-16,5 0 0 15,0-2 0-15,2 3 2 16,1-1-2-16,1 1 0 16,0 4 0-16,0 1-2 15,0-1 2-15,0 4 0 0,2-3-1 16,2 3 1-16,-2-1 3 16,0 1-3-16,0 0-1 15,-6 0 1-15,-1 0 0 16,-3 0-2-16,0 0 2 15,4 0-1-15,4 0 1 16,5 0 0-16,-1 0 1 16,1 0-1-16,-1 0-4 15,0 0 4-15,6-3-1 16,-2 0-5-16,-1-1 0 16,0-1-1-16,2 4-10 15,-3 1-4-15,2 0-10 0,-8 0-20 16,0 7-53-16,-2 12-152 15,2 3-242-15</inkml:trace>
  <inkml:trace contextRef="#ctx0" brushRef="#br0" timeOffset="-55604.64">23840 12197 313 0,'0'0'174'0,"0"0"-110"0,0 0-16 15,0 0 2-15,0 0-18 16,0 0-24-16,0 0-1 16,-13-3 27-16,13 3 17 15,0 0 8-15,0 0 4 16,0 6 2-16,0 12 10 16,6 8-17-16,1 6-20 0,-3 6-13 15,3 12-4-15,0 10-6 16,4 14 7-1,2 9-7-15,-2 7 4 0,5 8-8 16,-2 5 4-16,-4 9-6 16,-1 1 5-16,-4 1-5 15,0-3 0-15,1 0 5 16,0-7-11-16,3 0 4 16,-1-9-4-16,-2-13 2 15,0-10-1-15,-3-10-2 16,-1-10-2-16,0-9-4 15,-2-16 4-15,0-8-1 16,0-11-21-16,0-7-17 16,2-1-15-16,3 0-70 0,2-1-46 15,4-23 2-15,3-10-4 16,-1-7-116-16</inkml:trace>
  <inkml:trace contextRef="#ctx0" brushRef="#br0" timeOffset="-54845.05">24399 13694 383 0,'0'0'283'0,"0"0"-237"0,0 0-2 0,0 0 71 16,0 0-44-16,0 0-31 0,27 3 11 16,-13-32 44-16,-4-16-1 15,1-17-38-15,-1-16-29 16,-6-10-7-16,-2-9-9 16,-2-5-6-16,0 2-4 15,0 4-1-15,5 10 8 16,3 22-8-16,-1 20-2 15,2 19 0-15,-2 17 2 16,4 8-11-16,9 24-5 16,7 32 16-16,8 21 6 15,1 9-3-15,-5-2 0 16,-6-4 1-16,-3-7-2 16,-4-11 0-16,-7-5-4 0,-2-8-14 15,-5-11 1-15,-4-16-32 16,0-12-22-16,0-10-33 15,-11 0-20 1,-18-20-132-16,-4-12 40 0,-6 1 25 16,4 6 102-16,-1 6-43 15,1 4 87-15,4 5 43 16,6 4 107-16,6 1 0 16,5-1 20-16,9 3 14 15,3-4-64-15,2 2-4 16,0-4-5-16,7-5 16 15,15 1-17-15,5-4-8 0,2 2-28 16,0 3-25 0,-1 1-6-16,-1 3-16 0,-2 0-46 15,-5 4-59 1,0 2-66-16,-4 2-119 0</inkml:trace>
  <inkml:trace contextRef="#ctx0" brushRef="#br0" timeOffset="-54360.59">24822 13146 680 0,'0'0'137'0,"0"0"-66"0,0 0 49 0,0 0-31 16,25 112-47-16,-14-72-8 16,-5-1-14-1,0-7 0-15,-4-6-3 0,-2-10-6 16,0-6-1-16,0-6-5 15,0-4 1-15,0 0-6 16,0 0-6-16,2-20-3 16,0-20 9-16,2-14 7 15,5-13 0-15,-2-5-2 16,0 0-2-16,-1 8-3 16,-1 10 1-16,1 12 0 15,6 14-2-15,-1 10 1 16,4 6-3-16,3 9-8 15,0 3-6-15,0 0 14 16,-2 23 3-16,-3 7 1 0,-7 4 2 16,-4 0 4-16,-2 2 0 15,0 0-1-15,0 0-2 16,-10-3 0-16,-1 6-4 16,1-3 4-16,6 1 2 15,4-3 3-15,0-2-2 16,0-4-4-16,16-9-3 15,5-2-3-15,4-9 0 16,2-4-17-16,2-4-22 16,0-2-33-16,-2-25-82 15,2-8 11-15,-6-7-61 16,-6 1-63-16</inkml:trace>
  <inkml:trace contextRef="#ctx0" brushRef="#br0" timeOffset="-53861.37">25286 13012 528 0,'0'0'253'0,"0"0"-222"0,0 0 65 0,20 122 21 0,-3-84-35 0,0-3-27 16,-5-3-9-16,-2-2-19 15,-3-6-1-15,-3-6-15 16,0-8-8-16,-2-6 0 15,-2-4-3-15,0 0-5 0,0-9-22 16,0-24-6 0,5-14 24-16,4-6 1 0,6 3-5 15,6 11 8-15,-4 13 4 16,-1 12 1-16,-5 12 0 16,0 2 1-16,5 8 2 15,4 23 4-15,0 8 7 16,-2-1-7-16,-3-3 3 15,-1-8-3-15,-3-9-6 16,-5-8-1-16,2-10 0 16,-4 0-10-16,2-5-10 15,7-30-2-15,-1-9 5 16,3-10 12-16,3 4-25 16,-5 14-8-16,3 16 23 0,-3 20 9 15,1 0-6-15,1 22 7 16,1 18 5-16,-3 4 17 15,1-2-8-15,-1-6-3 16,0-13-6-16,3-10-21 16,3-13-85-16,0 0-138 15,3-27-36-15</inkml:trace>
  <inkml:trace contextRef="#ctx0" brushRef="#br0" timeOffset="-53542.61">26036 13010 313 0,'0'0'242'0,"0"0"-152"0,0 0 67 0,0 0-56 0,0 0-23 16,0 0-17-16,0 0-22 0,-119 110-7 15,92-72-8-15,2 4 1 16,9 2 1-16,8-8 1 16,3-9-8-16,5-9-16 15,0-9-3-15,11-9-8 16,14 0-11-16,8-18-2 15,5-18 6-15,0 0 4 16,-4 8-3-16,-11 10 14 16,-6 14 1-16,-5 4-1 15,2 0-1-15,1 17 1 0,2 6 6 16,-2 1-3 0,1-4-3-16,-3-7-13 0,3-13-76 15,1 0-106 1,1-22-38-16,-3-19-55 0</inkml:trace>
  <inkml:trace contextRef="#ctx0" brushRef="#br0" timeOffset="-52765.46">26306 12994 67 0,'0'0'652'0,"0"0"-619"15,0 0 40-15,0 0 69 16,0 0-92-16,-42 102-32 15,42-92-1-15,0-4-2 0,0-2-9 16,4-2 3 0,-1-2-2-16,-1 0 2 0,-2 0 4 15,0 0 5-15,0 0-14 16,2 0-1-16,2 0-2 16,1 0 9-16,0 0-3 15,1 0-4-15,-3 0-3 16,-1-2 4-16,0 2-3 15,-2 0 2-15,0 0-1 16,0 0 0-16,0 0 4 16,0 0 2-16,0 0-1 15,0 0-5-15,0 0-1 16,0 0-1-16,0 0 0 0,0 0 1 16,0 0 0-1,0 0-1-15,0 0-2 0,0 0 2 16,0 0 3-1,0 0-1-15,0 0-2 0,0 0 0 16,0 0 0-16,0 0-4 16,0 0 4-16,0 0 0 15,0 0-3-15,0 0 2 16,0 0 0-16,0 0 0 16,0 0-4-16,0 0-6 15,0 0 4-15,0 0 3 16,0 0-3-16,0 0 5 15,0 0-3-15,0-2-5 16,0 0 0-16,0-2 6 0,2-2 4 16,12-5 8-1,3-2-7-15,12-5 0 0,13-3 1 16,5-4-1-16,5 2-1 16,-4 2-1-16,-7 3-4 15,-15 10 1-15,-12 5 3 16,-12 3-6-16,-2 15 7 15,-8 23 12-15,-29 15 7 16,-5 8-1-16,-4-1 1 16,5-3 9-16,8-5 3 15,8-2-7-15,12-6 1 16,11-7-14-16,2-10-11 16,2-11 0-16,29-8-11 15,7-8-2-15,11 0-16 0,4-20-35 16,-1-16-19-16,-3-2-28 15,-7-5-64-15,-9-2-9 16,-6-5-18-16,-6 0-24 16</inkml:trace>
  <inkml:trace contextRef="#ctx0" brushRef="#br0" timeOffset="-52142.51">26873 12953 141 0,'0'0'92'0,"0"0"17"0,0 0 7 0,0 0 12 0,0 0 2 16,0 0 36-16,4-57-32 15,-24 79-56-15,1 10-26 0,-2 8-2 16,0 9-5 0,6 2-6-16,4 0-20 0,6 1-4 15,5-9-14-15,0-7-1 16,21-10-8-16,12-13-13 16,7-13-32-16,5-6-19 15,-3-24-16-15,-7-6-26 16,-12 0-5-16,-17-1-13 15,-6 7 24-15,-4 8 53 16,-23 10 55-16,-6 10 50 16,-1 2 17-16,3 0-18 15,4 8 7-15,9 6-2 16,12-2-18-16,4-6-13 16,2-6-22-16,0 0-1 0,20 0-19 15,11-20-7 1,7-11 1-16,4-4-29 0,-1 7-30 15,-6 8 32-15,-6 14 39 16,-10 6 13-16,-2 0 9 16,-7 24 58-16,0 6 37 15,-6 6 5-15,1 1-23 16,-3-6-7-16,4-5-24 16,1-7-29-16,-2-10-11 15,-1-5-15-15,-2-4-2 16,7-2-25-16,2-23 11 15,5-14 16-15,-1-3 0 0,3 2 0 16,1 12-8-16,-2 10 4 16,1 12-8-16,-1 6 12 15,4 0 4-15,-1 18 0 16,-1 14 2-16,-5 4 6 16,-3 2 4-16,-4-1-10 15,-1-7 2-15,2-9-5 16,-2-6-3-16,1-10-19 15,-3-5-109-15,0-1-139 16,4-30-89-16</inkml:trace>
  <inkml:trace contextRef="#ctx0" brushRef="#br0" timeOffset="-50857.12">27701 12891 763 0,'0'0'41'0,"0"0"-1"0,0 0 75 0,-132 95-89 16,101-59-10-16,4 4 23 15,10 2-3-15,5-7 2 16,10-8-4-16,2-9-14 16,0-6-15-16,0-8-5 15,25-4-9-15,4 0-2 16,6-10-5-16,1-14-3 15,-5 2-2-15,-4 6 9 0,-7 8-1 16,-7 8 5-16,-1 0-1 16,-1 2-6-16,-3 16 15 15,4 2-3-15,1-6 3 16,1-4-43-16,3-8-19 16,8-2-52-16,2-9-39 15,6-24 62-15,-2-7-33 16,-2-2-43-16,-4 6 44 15,-10 4 49-15,-3 6 74 16,-5 8 84-16,-7 5 15 16,0 4 17-16,0 4 33 15,-19 5-37-15,-5 0 7 16,-3 0-13-16,1 23-37 0,-1 9-14 16,7 4-7-16,7 2-2 15,5 0-10-15,8-6-12 16,0-6-21-16,8-8-3 15,13-7-4-15,8-11-22 16,7 0-16-16,-2-17 23 16,2-13-4-16,-7-3 4 15,-6 6 17-15,-4 7 2 16,-11 10 1-16,-6 9 1 16,-2 1 0-16,0 13 23 15,0 25-14-15,0 13-3 16,0 8 1-16,0 2 4 0,8-6 1 15,0 1-2 1,1-1 0-16,-5-1-8 0,-4 2 4 16,0 0 3-16,-17-3-4 15,-16-8-1-15,-8-6-6 16,-1-13-4-16,4-8-2 16,5-12 1-16,6-6-15 15,9-6-4-15,9-27 0 16,9-14 17-16,0-18-1 15,23-11 1-15,12-8 5 16,9-4 1-16,10-6 1 16,4 0-1-16,-6 3 1 15,-10 7 0-15,-15 12 0 16,-14 13 0-16,-9 18-1 16,-4 14 0-16,0 16 0 0,0 11 1 15,-9 0 7-15,-4 20-7 16,-1 13-22-16,1 9 22 15,5 5 7-15,5-3-3 16,3-8-3 0,0-10-1-16,11-10 0 0,7-8-4 15,6-8-4-15,1 0 2 16,6-14-7-16,3-18-1 16,1-6 14-16,-2 1-28 15,-1 10 3-15,-8 11 23 16,-8 12 2-16,-5 4 0 15,-4 11 20-15,-5 19 15 16,-2 8 3-16,0 1-13 0,0-7-3 16,0-8 4-16,0-10-12 15,0-8-4-15,0-6-10 16,0 0-15-16,0-15-48 16,0-18 18-16,14-9 33 15,5-4-29-15,2 6-12 16,-1 7 9-16,-1 15 19 15,-5 15 25-15,-1 3 11 16,-1 0 14-16,1 2-2 16,0 10-8-16,1-2-2 15,-3-4-11-15,-3-3-2 16,4-3 0-16,1 0-8 16,-1-6-15-16,3-15 10 15,5-3 10-15,3 3 3 0,-2 9-8 16,4 12 6-16,-2 0 2 15,1 11 3-15,-2 14-2 16,-4 8 7-16,-5-1-7 16,-1-2-1-16,-6-10-25 15,-4-6-128-15,-2-14-177 16</inkml:trace>
  <inkml:trace contextRef="#ctx0" brushRef="#br0" timeOffset="-48596.19">27877 12132 592 0,'0'0'148'0,"0"0"-142"0,0 0 81 0,0 0 11 15,-140-35-55-15,107 27-12 16,-8 1 9-16,-3 0 1 0,-10 1-10 16,-6 2-14-1,-11 1-3-15,-10-3-6 0,-6 2 2 16,-4-2-8-16,-1 1 2 16,6 1-4-16,1 2 16 15,5 2-8-15,-4 0 1 16,-1 2 1-16,-2 8 5 15,2-1-3-15,5-6 5 16,4 0-4-16,7-3-2 16,3 0-11-16,3 0 8 15,1 0-6-15,-6 0-1 0,-3 6-1 16,-4-1-1 0,-8 5-1-16,-4 3-3 0,-4 0 5 15,-1 1-7-15,3 3 1 16,5-4-5-16,10 0 1 15,7-3 5-15,7 0 2 16,6-5 3-16,6 0 0 16,5-5 0-16,3 0 1 15,7 0 2-15,2 0-1 16,0 0-1-16,2 0-1 16,-3 1-3-16,1 4 3 15,0 1-1-15,-2 2-2 16,-3 4-2-16,1 1-3 0,-2 6 3 15,0 1 4 1,-1 4-4-16,2 0 5 0,1 4-1 16,2-1 1-16,1-2 0 15,3 6 0-15,3-2-5 16,3 6 5-16,0-1-1 16,4 1 2-16,1 4-1 15,3-1 1-15,1 0-1 16,3-3 2-16,-1 2 2 15,6 0-4-15,4-1 0 16,-3 4 0-16,5 2 0 16,0 3 1-16,0 4 1 0,0 1 1 15,0 0-3 1,0 0 1-16,0 3 0 0,0 1 0 16,0 0 0-16,0 4 0 15,0 4-1-15,0 1 0 16,0-4 1-16,-4-2-1 15,0-7 0-15,4-15 1 16,0-2-2-16,0-9 1 16,0 0 0-16,13-2 0 15,1 0-1-15,3 0 0 16,-1-2 1-16,1 1-1 16,3 4 0-16,1 3 0 15,3 2-1-15,0-2 0 16,-3 0 0-16,-2-1-1 15,-3-7-1-15,-1 0-2 16,1-3 0-16,-3-4-2 16,6 1 5-16,3-6 2 0,11-2 0 15,14-6-3-15,9 0 2 16,12 0 0-16,7 0 4 16,0-6-3-16,1 0 2 15,-3 4-1-15,-2-2 1 16,1 0 0-16,-3 2 0 15,-2-1 4-15,4 2-4 16,-4 1 1-16,2-3-2 16,-2 3 0-16,0 0-2 15,-1 0 1-15,4-2 1 16,3-1 0-16,8-5 1 16,-2-1 0-16,2-2-1 0,-1-2 1 15,-6 4 2 1,-1-3-2-16,1 6 2 0,-5-2-2 15,-2-1 0-15,-3 2-1 16,-4 1 0-16,-4 1 0 16,-2 1 0-16,-3 3 5 15,-2-6-5-15,-1 0 0 16,2-4 2-16,1 3-1 16,0-2-1-16,3 4 2 15,-3-2 0-15,0 0-2 16,5-2 0-16,0 4 1 15,4-2 1-15,-2 0-2 16,-2-2-3-16,-3 4 3 0,-2-3-1 16,3 0 1-16,-6 1-2 15,2 0 2-15,-4 2-1 16,-1 2 1-16,-3-3 0 16,1 1 1-16,-1 1-1 15,5-3 0-15,0 4 1 16,2-8 0-16,2 0-2 15,0 2 0-15,5-4-2 16,-2 6 2-16,-2-2 1 16,0 1 0-16,-3 4 1 15,0 0-1-15,-4-4 1 16,1-1-2-16,4-5 1 0,0-4-8 16,2 1 1-16,-1-9 3 15,-4 5 3-15,-4 0 0 16,-4 2 1-16,1-2 0 15,-2 2 3-15,5-1-1 16,-3-6 2-16,-1 4-4 16,0-4 0-16,-1-1-1 15,2-3-1-15,-3 0 0 16,4-5 4-16,-3-4-4 16,-5 2-2-16,-2-5 4 15,-2 1 0-15,-4 0 0 16,0-4 0-16,-8 0 0 15,1 0 0-15,-5-6-2 16,-9 1-2-16,-4 0-10 16,0 1 7-16,-31 2-4 15,-6 7 6-15,-5 5-5 0,-4 6 10 16,7 4 1-16,1 0 6 16,3-4-6-16,-4-4-1 15,6-2-2-15,-7 0 2 16,-5-1 1-16,1 5-1 15,-10 2-1-15,1 4 1 16,-5 4 6-16,0 0 9 16,-4 2 5-16,-1 2-14 15,1 6 3-15,-3 1-1 16,1 6 0-16,4 3-2 0,4-4-2 16,-2 1 3-16,2 1 0 15,-2-1 6-15,0-1-7 16,-2-2 1-16,1 2-6 15,7-1 3-15,0 2-4 16,10-4 0-16,4 0-2 16,2 1-6-16,5-1-7 15,4 3-16-15,1-2-19 16,4 0-46-16,5 4-100 16,2 4-101-16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49:38.305"/>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22732 6503 3 0,'0'0'263'0,"0"0"-240"0,0 0-23 15,0 0 7-15,0 0 29 16,0 0 10-16,0 0 3 15,42 32 3-15,-32-26-12 16,-4 1-4-16,3 0-4 16,-5-3-11-16,2 0 3 0,-2 0 17 15,-2-2-19 1,0-2-6-16,-2 2-1 0,2-2 5 16,-2 4 12-16,3-4-2 15,1 3 2-15,0-3-4 16,4 0 7-16,-2 1-9 15,5-1-1-15,3 0 2 16,3 0 4-16,3 0-13 16,0 0-7-16,0 0 5 15,1 0-4-15,-2 0-7 0,2 0 4 16,-1 0-1 0,-1 0 0-16,2 0-3 0,-1 0 3 15,-3 0-3 1,4 0-5-16,-4 0 5 0,3 0-4 15,3 0 4-15,0 0-2 16,2 0 0-16,0-1 2 16,0-4 3-16,0 5-4 15,-8-2-2-15,3 2 2 16,-4 0-3-16,-1 0 1 16,4 0 1-16,-4 0-3 15,5 0 2-15,-3 0-2 16,2 0 1-16,3 0 1 15,-2 0-1-15,0 0-1 16,-2 0 1-16,2 0 2 16,0 0-3-16,3 2 1 0,0 0-1 15,6 1 2-15,0 0 3 16,0 0-1-16,0-2 2 16,0 0-6-16,3-1 0 15,-3 3 1-15,0-3-2 16,2 0 2-16,2 0 4 15,3 0 6-15,-1 0-9 16,2 0 2-16,2 0 1 16,-1 0 0-16,4-3-4 15,1 2-1-15,-1 0 0 16,-2 1 0-16,1-3 3 16,-4 3-3-16,1 0-1 0,-3 0 1 15,2 0 7-15,-2 0-5 16,-1 0 0-16,-1 0-1 15,0 0 3-15,1 5-4 16,-1 1 2-16,2-1-2 16,1-1 1-16,-2-2 1 15,4 0-2-15,2-2 4 16,0 2-3-16,3-2-1 16,-2 0 0-16,5 2 5 15,-2-2-3-15,0 2 0 16,-1 0 0-16,-3 0 1 0,-1 0 0 15,2-2-3 1,1 0 1-16,3 0 0 0,-3 0 2 16,4 0-1-1,-3 0 2-15,-1 0-2 0,-1 5-1 16,-5 1-1-16,-3-3 0 16,0 1 0-16,-1 0-1 15,-3 2 1-15,2-2 0 16,0 0 0-16,4 0 0 15,1-2 0-15,2 0 2 16,7 3-2-16,-3-5 1 16,5 0 1-16,-1 1-1 15,1-1-1-15,0 0 4 16,2 0 2-16,-3 0-4 16,0 0 2-16,-2 0-2 0,-4 0 3 15,2 0-3 1,-2 0 5-16,1 0 0 0,-1 0-2 15,-3 0-2-15,3 0 1 16,1 0-2-16,1 0 5 16,0 0 0-16,1 0-5 15,-1 0-1-15,1 2 4 16,-1-2-4-16,-5 4 1 16,1-2 0-16,-1 2 0 15,-2 1 1-15,5-3-2 16,7 3 0-16,-1-1 3 15,10-2-2-15,-2 0-1 0,-1 1 1 16,-2 0-4 0,-3 1 4-16,-4-2-4 0,-2-2 0 15,3 0 2-15,-1 0 0 16,1 0 2-16,-1 0-1 16,1 0-1-16,2 0-1 15,0 0 0-15,-3 0 1 16,-2 0 0-16,1 0 0 15,1 5 0-15,-1-4 1 16,-1 1-2-16,0-2 2 16,1 3-1-16,1-3 1 15,1 1-1-15,-3 1 1 16,0 2-2-16,1 2 1 16,-3-3 0-16,2-3 1 15,5 0 1-15,-1 0 0 16,4 0-1-16,-1 0 0 0,-5 0-1 15,1 0 0-15,-1 0-1 16,-2 0 1-16,8 0 0 16,1 0 0-16,4 1 0 15,1-1 2-15,-2 0-2 16,-2 0 0-16,-4 0 0 16,-1 0-2-16,-3 0 2 15,1 0-3-15,0 0 1 16,-2 0 1-16,-2 0 1 0,4 0 0 15,2 0 0 1,3 3 0-16,4 0 1 16,2-1-1-16,0 0-3 0,0-2 3 15,2 0 0-15,-1 0 0 16,-1 0 2-16,-5 0-2 16,-2 0 0-16,-4 0 0 15,-3 0 0-15,1 0 1 16,-3 0 1-16,-1 0-2 15,0 0 0-15,1 0-2 16,-5 0 4-16,1 0-2 16,-3 0 2-16,1 0-2 15,-3 0 0-15,2 0 1 16,0 0-1-16,2 0 0 0,0 0-1 16,1-2 1-16,-3-2 0 15,0 3 0-15,1-3 1 16,-3 0-2-16,0 1 1 15,0-3 0-15,0 0-3 16,3 0 2-16,1 0 1 16,4 1 0-16,-4 2-2 15,-3 3 2-15,-3-2 2 16,-8 2-2-16,0 0 1 16,-3 0-3-16,-5 0 3 15,-1-2-1-15,-2 2 0 16,1 0 0-16,3-2 0 15,1 0 0-15,6 0 0 16,1-1-2-16,4 3 2 16,1-1 2-16,2 1-2 0,0-1 0 15,0-2 0-15,2 1 0 16,0 1 0-16,5-2 0 16,2 1 0-16,-2 1 0 15,-5 1 2-15,-2 0-4 16,-5 0 2-16,1 0 0 15,1-3-1-15,-1 3 0 16,2-3 1-16,0 0-2 16,0 1 2-16,1 2 0 15,-1 0 2-15,-1 0-2 0,-1 0 1 16,-4 0-1 0,-2 0-3-16,1 0 3 15,7 2 0-15,0 1 0 0,2-2 1 16,-3-1-2-16,1 0 2 15,0 0-2-15,0 0 1 16,2 2 0-16,0 1-2 16,-2-2-1-16,2 4 3 15,-3-4 0-15,3 1 0 16,3 1-3-16,-6-3-1 16,3 0-1-16,0 0 3 15,2 0-2-15,4-5 3 16,10-7 1-16,5 0-2 0,-4 2-1 15,1 0 3 1,-7 3 0-16,-4 4-2 0,1-3 1 16,-3 2-7-1,-3-2 7-15,-4-2 1 0,-11 4-4 16,-3-1 3 0,-9 5 0-16,-4-1 1 0,0 1-1 15,2-2 1-15,-2 2-1 16,0 0 1-16,0 0 1 15,0 0 1-15,0 0-2 16,0 0 2-16,0 0-2 16,0 0 0-16,0 0 0 15,0 0 1-15,0 0 1 0,0-4-1 16,0-2 1 0,0-4-2-16,-19-2-3 15,-12-3-8-15,-15 2-9 16,-9 1 3-16,0-2 3 15,-13 0 6-15,13 0 3 0,6 0-3 16,-1 1 1-16,15 4 7 16,-5 1 0-16,-2 2 0 15,-1 3 2-15,-3 3 0 16,3 0 7-16,-1 0-6 16,2 0-2-16,1 0 1 15,8 0-2-15,1 0 1 16,3 0 0-16,3 0 0 15,-6 0-1-15,1 0 1 16,-2 0 0-16,-5 0 0 16,5 0 2-16,2 3-1 0,-1 1 2 15,3-2 2-15,-2-2-4 16,0 0-1-16,0 0-1 16,-5 0 3-16,1 0-3 15,-6 0 1-15,-1 0 0 16,-5-2-1-16,1-2 0 15,-6-3 0-15,-1 2 1 16,2 1 0-16,-1-2-1 16,4 0 4-16,0-2 7 15,-1 1-8-15,1-1-2 16,-2 2 2-16,0 2-2 16,-6 3-1-16,-2-2-1 0,-5 3 1 15,3-1 0 1,6-5 1-16,2-3-1 15,2 1 0-15,1 0 0 0,-4 2-3 16,4 0 2-16,-5 0 1 16,3 0 0-16,2 2 2 15,5 1-2-15,-1-2 0 16,1-1 1-16,-2 2-2 16,-2-2 1-16,-4 2 0 15,-4-2 0-15,-2 0-1 16,-2 2 1-16,-4 2 2 15,-9 2-2-15,-8 0 0 16,1 0 0-16,2 0 0 0,7 0 4 16,6 0-2-1,3 0-2-15,-2 0 0 16,-6-1-2-16,-6 1 2 0,-4 0 0 16,0 0-1-16,0 6-2 15,4 7 2-15,0 3-1 16,3-1 1-16,3 0 2 15,-1-1-1-15,0 2 0 16,-3-1-1-16,1-4 0 16,0 1 2-16,1-4-2 15,3 1 3-15,-4-3-2 0,-1-1 1 16,-4 2-1 0,4-3 0-16,3-2 0 0,6-2 1 15,7 0 1-15,3 0 0 16,6-2-1-16,0-6-1 15,0-2 0 1,0 1 0-16,-3 3 0 0,0 3 0 16,-2 3-4-16,0 0 3 15,-4 0-1-15,-2 0 1 16,-3 5 1-16,-1 4-2 16,-1-3 2-16,3-1 0 15,4-1 1-15,4-4-1 16,4 0 0-16,2 0 1 15,4 0-1-15,1 0 0 16,-1 0 2-16,-1-1-2 16,-1-6 1-16,-1 1 1 0,-2 2 0 15,-5 1-2-15,-4 0-3 16,-4 1 3-16,2 2 0 16,0 0 0-16,-1 0 1 15,-1 0 1-15,0 2-2 16,-1 4 0-16,1 3 0 15,0-5 1-15,1 1-2 16,3 2 1-16,6-1-3 16,2-1 2-16,1-2 1 15,5-1 0-15,-4-2-1 16,6 0 1-16,0 0 0 0,-1 0 1 16,6 0-1-1,-3 0-1-15,-3 0 1 0,-1 0 0 16,0 0 0-16,-1 0 2 15,1 0-4-15,-1 0 3 16,0 0-1-16,0 0 0 16,1 0 0-16,-3 0 4 15,1 0-4-15,-2 0-2 16,-2 0 2-16,0 0 0 16,-1 0-1-16,0 0 1 15,2-5 0-15,0 1 1 16,2-1-1-16,1-1 4 0,-4 2-4 15,1 0-1 1,-4 1 1-16,-1 3-4 0,3 0 3 16,0 0 1-1,2-1-2-15,2-1 1 0,0-1 1 16,2 2-3-16,5-2 0 16,3 1-2-16,-1 1 2 15,5 1 2-15,-1-3 0 16,0 1 0-16,-1 2 0 15,-3 0 1-15,0 0-1 16,3 0-2-16,-4 0 3 16,4 0 0-16,1 0 0 15,3 0 0-15,4 0-1 16,6 0 1-16,3 0 0 16,5 2 0-16,-1 2-1 0,1 2 0 15,-1 3-1-15,1-1 0 16,-1 2 2-16,3 0-6 15,0-4-4-15,4 1 10 16,3 0-2-16,1 0 0 16,1 6 1-16,0 0-1 15,0 4 1-15,0 1 1 16,-3-5 0-16,1 2-1 16,0-5 1-16,-4 2 0 15,2 1-1-15,-5 4 1 16,-1 2 0-16,-1-4 0 15,0 3 0-15,0 0 0 0,2 0 0 16,-3 1-1-16,5-1 1 16,1-3-4-16,3-1 4 15,0-2 1-15,5-3-1 16,0-4-1-16,0-2 0 16,0-3-2-16,0 0 0 15,0 0-7-15,7 0 0 16,6 0 6-16,3 0-2 15,2 0 2-15,4 0 0 16,-4 0-23-16,2 0-41 16,-2 1-36-16,-3 8 19 15,3 2-34-15,-5 4-6 0,-6-1-21 16,-7 4-54 0,0-2 12-16</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49:53.504"/>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899 7516 320 0,'0'0'99'0,"0"0"-96"0,0 0 15 16,0 0 53-16,0 0-13 16,0 0-12-16,0 0-23 15,-19 0-6-15,19 0-3 0,4 0 50 16,9 0 22-16,3 0-12 15,-1 0-25-15,2 1-2 16,2 6-11-16,6-2 1 16,6 1-8-16,6 2-13 15,9-1 4-15,2-1-3 16,4-2 4-16,-3-1-11 16,-3 1 14-16,-3 3-6 15,-5-2-13-15,0-1 3 16,1 3-2-16,4-5 0 15,1 2-4-15,-2-4 9 16,1 0-2-16,-1 0 5 16,1 0-6-16,-1 0 1 0,-2 0-5 15,3 0 7-15,-3 0-9 16,-3 0 2 0,1 0-3-16,-1 0 3 0,-4 0 3 15,2 0-6-15,-1-3 3 16,-1 2 0-16,0-1 5 15,-1 2-7-15,1 0 5 16,0-2-5-16,10 2 1 16,3 0-1-16,4 0 1 15,4 0 0-15,-10 0-2 16,2 0 3-16,1-2-1 16,-3-1-3-16,2-1 0 15,-5 3 0-15,2-3 1 16,-1-1 2-16,3 3-3 0,2 1 1 15,2-2-1 1,0 1-2-16,0 1 2 0,-5 1 1 16,1 0 2-16,-3 0-6 15,2 0 4-15,1 0-2 16,0 0 2-16,0 0 1 16,-1 0 0-16,1 0 0 15,1 0-2-15,-1-3 0 16,-3 2 3-16,2-2-3 15,-1 3 0-15,-1 0 0 0,1 0 1 16,1 0-1 0,2 0 2-16,0 0-1 0,1-1-1 15,1 1 0 1,6 0 0-16,0 0 1 0,1 0-1 16,1 0-1-16,-5 0-1 15,1 0 1-15,-4 0 2 16,4 0-2-16,-4 0 1 15,4 0-2-15,2 0 2 16,-4 0 0-16,2 0 0 16,-3 0 2-16,0-2-6 15,0 2 9-15,0-4-8 16,-4 4 3-16,-3 0 0 16,-2 0 0-16,0 0 5 0,0 0-5 15,1 0-3-15,3 0 3 16,0 0 1-16,3 0-1 15,0 0 1-15,0 0-2 16,-1 0 2-16,-3 0-1 16,-1 0 0-16,-4 0 3 15,-4 0-3-15,-8 0 0 16,-6 0-1-16,-9 0 3 16,-1 0-3-16,-6 0 2 15,-2 0-1-15,2 0 0 16,-4-3 0-16,5 3-1 15,-1 0 0-15,10 0 1 16,9-1 1-16,5-6 1 16,17 0 23-16,8-5-23 15,18-7 6-15,14-4 19 0,11-4-26 16,2 2-1-16,-2 2-1 16,-7 3-1-16,-6 6 0 15,-8 4 4-15,-6 2-4 16,-5 2 2-16,0-3 0 15,-5 5 1-15,1-5-1 16,-4-1 1-16,-2 2 0 16,-5 2-1-16,-7 2 0 15,-2 1-1-15,1 3 2 16,-6 0-1-16,1 0 0 16,-3 0 2-16,0 0-4 15,-2 0 3-15,1 0-3 0,1 0 4 16,-2 0-3-1,0 0 2-15,-2 0 0 0,0 3 0 16,0-2-1-16,-4 2 0 16,0-1 0-16,-6 0 0 15,2 0-1-15,1 2 1 16,-2 0 0-16,4 0 1 16,3 2-1-16,2-1-1 15,5 0 1-15,-1-2-1 16,0 3 1-16,1 1 0 15,-1-1 0-15,6 0 0 0,-6 0-2 16,2-2 2 0,-1 1 0-16,-1 1-1 0,0-5-1 15,-1 2 2-15,-3 0 0 16,0 1 0-16,0 0 0 16,2-2 0-16,4 2 1 15,3-2-1-15,0 0 0 16,2 2 0-16,0 2 0 15,0 0 0-15,3-1-3 16,3 0 3-16,1-1 1 16,4-2 0-16,-2-1 0 15,3 2 0-15,-1-3 0 16,2 0-2-16,1 0 3 16,-2 0-2-16,-2 0 1 0,0 0-1 15,-2 0 0-15,2 0 0 16,-1 0 1-1,-5 0-2-15,0 0 3 0,1 2-4 16,-1 0 5-16,-1 0-5 16,2-2 2-16,-3 2-1 15,0 0 1-15,0 1 3 16,1-2-3-16,-1 1 0 16,0 0-1-16,1 2 0 15,-5-2 0-15,0 2-2 16,-1-2 2-16,4 1 1 15,-6-1 0-15,5-1 0 16,1 2 0-16,-1-2 1 16,0 1 0-16,3 2-1 0,-1 0 0 15,0 2 0-15,1 1 0 16,-2-3 1-16,1 0-2 16,1-3 2-16,-1 4-2 15,0-2 1-15,1 2-1 16,-1-4 2-16,1 3 0 15,-3 0 1-15,2 1-2 16,3 0 0-16,-3 2-1 16,5 0 1-16,0-1 0 15,0-2 1-15,1 3-1 16,-3-2 0-16,-1 2 2 16,-1-3-1-16,2-2-1 0,-1-1 0 15,3 2 0-15,-1-2-2 16,-1 4 2-16,-1-3 0 15,2 4 3-15,-4-3-3 16,0 2-1-16,-4 1 0 16,0 0-1-16,-1 0 0 15,4 0 2-15,1 1-1 16,0-4 1-16,3 2 1 16,2-1 0-16,4 1-1 15,5-1 0-15,0-2 0 16,4-2 0-16,-1 0 0 15,2 0-1-15,1 0 1 0,-4 0 0 16,4 0 1 0,1-4 2-16,-1 2-3 15,6-3 1-15,-4 5-1 16,5-1 0-16,0 1 1 0,0 0-1 16,3 0 1-16,1 0 0 15,5-3-1-15,6 0 0 16,1-2 1-16,0-2-2 15,-2-3 1-15,-4 0-4 16,2-2 4-16,1-2 0 16,0 1 1-16,3 2-1 15,-5-1 0-15,-4 5 0 0,-3 0-1 16,-1 3 1 0,-1-3 0-16,-2 1 0 0,0 1 3 15,-1-3-3 1,-4 3 0-16,-1 4 1 0,-3-2 0 15,-2-1-1-15,-1 3 0 16,1-6 2-16,0 5-2 16,4-2 0-16,1 0 2 15,-5 2-2-15,0 2 0 16,-4 0-2-16,-6 0 1 16,1 0 1-16,-4 0-5 15,2 0 5-15,-1 0 2 16,-1 0-2-16,4 0 0 15,-2 5-1-15,4-1 0 16,2-1-1-16,-1-1 2 16,2 0 1-16,-4 1-1 15,4-3 0-15,-3 0 0 0,3 0 2 16,-1 0-2-16,1 0-1 16,-1 0 1-16,3 0 4 15,1 0-4-15,-1 0 0 16,2 0 0-16,0 0 1 15,-2 0-1-15,-2 0 1 16,1 0-1-16,1 0 1 16,4 0-1-16,2 0 0 15,1 0 1-15,3 0-1 16,-3 0 0-16,-5 0-4 16,0 0 1-16,-4 0 3 15,-1 4 1-15,-4 1-1 0,0 6-1 16,0-4 0-1,2 2 2-15,1-1-1 0,-2-2 0 16,2-2 0-16,-5 1 1 16,-1 1-1-16,-4-1-2 15,1 1 2-15,-1-1 0 16,-1 2 3-16,-3-1-3 16,-1 0-1-16,-1-2 1 15,-3 0 0-15,1-1 0 16,-1 0 0-16,-2-1 2 15,-2 2-2-15,-2 0-1 16,0 0 1-16,-5-2 0 16,1 2 1-16,-2-2-1 0,0 0 0 15,1-2 0-15,-4 2 0 16,0 0 0 0,-1 0 0-16,-3 1 0 0,1-2-1 15,1 1 1-15,2 2 0 16,0-3 0-16,0-1 1 15,1 3-2-15,2-3 1 16,-1 0 0-16,0 0 0 16,0 0 0-16,3 0-1 15,-2 0 1-15,0 0-3 16,3 0 6-16,-4 0-5 16,0 0 3-16,-2 0-2 0,2 0 2 15,-2 0-1-15,5 0 0 16,0 0-4-1,2 0 4-15,0 0 2 0,4 0-2 16,0 0-2-16,2-4 2 16,2-2 1-16,1 0-1 15,-3-2 0-15,2 4-1 16,0-4 1-16,1 2-1 16,1-1 1-16,2 2-1 15,-2-1 1-15,5-1 0 16,-4 4 0-16,-3 1 0 15,-2 0 0-15,0-2-1 16,-2 4-2-16,-4 0 3 16,0 0 0-16,2 0 1 0,-3 0-1 15,2 0 0-15,1 0-3 16,0 0 3-16,2 0 0 16,0 0 0-16,2 0 1 15,2 0-1-15,-1 1 4 16,1-1-4-16,0 0 0 15,1 0 0-15,-5 0-1 16,-3 0 3-16,-1 0-5 16,-2 0 5-16,-4 0-2 15,4 0 0-15,-3 0 1 16,0-1-1-16,2 1 0 16,-4 0 1-16,2 0-1 15,-4 0-1-15,-1 0 0 0,-1 0 1 16,1 0 0-16,-1 0-1 15,1 0 0-15,1 0 1 16,1 1 0-16,4 2 0 16,-1-3 0-16,2 2 0 15,-2-2 0-15,3 0-1 16,-4 0 1-16,1 0-1 16,3 0 1-16,-1 0 0 15,0 0-1-15,1 0-2 16,4 0-5-16,2 0 6 15,2 0-2-15,2 0 3 16,0 0 0-16,1 0-1 16,-1 0 0-16,3 0-1 0,-3 0 3 15,-4 0 0 1,0 0-2-16,0 0 2 0,0 0-3 16,0 0 2-1,2 0-1-15,0-2 0 0,-2-1 2 16,0 2-3-16,-2-2-5 15,0 3 4-15,-5-1 1 16,2 1 1-16,-3 0 1 16,1 0 0-16,-2 0 0 15,0 0 1-15,-3 0 0 0,2 0 0 16,-1 0-2 0,-3 0 1-16,3 0-1 0,2 0-2 15,0 0-2 1,5 0 3-16,-4 0 0 0,4 0 3 15,-2 0-4 1,-3 0 1-16,-1 0 1 0,-2 0 0 16,-2 0-1-16,-1 0 3 15,1 4 0-15,-1-3 0 16,1 4 0-16,3-1-1 16,-3-3 1-16,-1 2 0 15,-1-3 0-15,1 1 0 16,-1-1 1-16,3 0-1 15,-1 0 0-15,3 0 0 16,-3 0 1-16,3 0 0 0,2 0-2 16,0 0 1-1,1 0 0-15,-4 0 0 0,-1 0 0 16,-1 0 1-16,-3 0-3 16,3 0 3-16,-1 0-1 15,1 0 0-15,3 0 1 16,-3 0 0-16,1 0-1 15,0 0-1-15,2 0 1 16,-3 0 0-16,3 0-1 16,2 0 2-16,0 3-1 15,0-3 0-15,-2 0 0 16,-2 0 0-16,-1 0 0 16,-1 0-3-16,-1 0 5 15,5 0-4-15,-1 0 4 0,6 0-4 16,1 2 2-1,3 2 0-15,-2 1 0 0,-3 0-2 16,-4-3 1-16,-3 2 1 16,-1-4 0-16,-6 0-6 15,-1 0 1-15,0 0-5 16,0 0-2-16,1 0 7 16,5 0 2-16,1-4 3 15,5-7-4-15,-2 1 4 16,1 1-3-16,-3-1 3 15,1-1-4-15,-3 1 4 16,-2-1-2-16,1 0-2 16,-4-2 2-16,-1-2-5 0,0 0-1 15,0-3 6-15,-3-4-3 16,-2-1 4-16,0-1-5 16,3 0 1-1,-3 2-4-15,0-1 1 0,-2 4 0 16,0 3 3-16,0-2 0 15,0 4-4-15,0 2 8 16,-2-1-3-16,-7 5 1 16,-7 3 2-16,-3-1-1 15,-4 3-5-15,-2 3 1 16,-1 0 6-16,2 0 1 16,-1 0 1-16,3 0 0 0,4 0-1 15,-2 0 2-15,-3 0 3 16,-1 0-2-16,0 7 3 15,-3 0-2-15,0 4 2 16,2-3-6 0,3 0 1-16,0-2 1 0,2 2 3 15,-3 0-6-15,-1 2 1 16,-5 0 3-16,1 0-2 16,1-1-2-16,2-2 1 15,5-3 1-15,2-1 0 16,0 1 0-16,-2-1-1 15,-4 1 7-15,-3 0-8 16,-2 2 1-16,0-2 0 0,-2 5 1 16,-2-3 2-1,-1 1-1-15,-1-1-3 0,4-4 0 16,-4 0 0-16,4 0 2 16,-2 0 0-16,-1-2-2 15,-1 2 0-15,2-2 2 16,-3 0-1-16,-2 0-1 15,-4 0-1-15,0 2 0 16,-4-2 1-16,2 0 0 16,0 0 1-16,-3 0-1 15,1 0 0-15,-4 0 1 16,3 0 2-16,3 0-2 16,-3 0 2-16,0 0-2 15,-4 0-1-15,-5 0 0 0,-4 0 1 16,-3 0 1-16,-1 0 1 15,4 0-3-15,-1 0 1 16,6 0-1-16,4 0 2 16,1 0 12-16,4 0-14 15,1 0 0-15,1 0 0 16,0 0-1-16,-3 0 0 16,-1 0 2-16,0 0-1 15,-2 0 0-15,2 0 1 16,-1 0-1-16,-5 0 0 15,-1 4 4-15,-5 0-1 16,0 4 0-16,-1-2-2 16,3-2-1-16,0 0 3 0,0-1-2 15,0 0-1 1,0-1 0-16,-2 0-1 0,2 2 1 16,1-4 0-16,-1 0 3 15,-2 0-1-15,-5 0-2 16,1 0 0-16,-4 0 2 15,1 0-4-15,3 0 2 16,-3-2 0-16,0 2-2 16,-2-2 2-16,-2 2-1 15,2-2 2-15,0 0-2 0,4-1 2 16,3 0-2 0,4 1 0-16,0-1 1 0,2 0 0 15,-2 2 0 1,-4-4 4-16,-3 3-4 0,-4 0 0 15,-5 0-1-15,-1-2-1 16,2 2 2-16,1 2-1 16,-1-2 0-16,-6 2 0 15,-5 0 1-15,-5 0 0 16,0 0 1-16,2 0-1 16,4 0-1-16,5 0 0 15,4 0 0-15,3 0 1 16,0 0-4-16,5 0 4 15,-2 0 3-15,3 0-3 16,1 0-2-16,2-2 2 0,1 0 2 16,1 0 0-1,4 2-1-15,1-2 0 0,0 2-1 16,-1 0-1-16,0 0 1 16,2 0 1-16,1-2 1 15,4 2-2-15,5-2 0 16,-1 2 1-16,-2 0 4 15,0 0-5-15,1 0 0 16,-6-2 0-16,-4 0 0 16,-6-1 2-16,-5-1-2 15,-2 3 0-15,3-2 1 16,1 0-2-16,-5 2 1 16,-1 1 0-16,-2 0-4 15,-3 0 4-15,3 0 4 0,-1 0-1 16,5 0-2-1,0 0 2-15,0 0-3 0,-1 0 1 16,2 0 3-16,-1 0-4 16,2 0 0-16,0 0 1 15,2 0 0-15,3 0 2 16,1 0-1-16,2 0 1 16,-1 0 1-16,-6 0-4 15,2 0 0-15,-5-2 0 16,2-3 1-16,-1 1-1 15,3 0-3-15,3 0 3 16,1-2 1-16,3 2-1 16,0-3-1-16,0 1 1 0,5 3 1 15,-3-2 0-15,3-2 0 16,1 3-1-16,-1-2 1 16,0 0 0-16,-1 4 0 15,-2 0-1-15,3 0 1 16,0 2 0-16,-1-3 1 15,-2 2-2-15,-2 1 0 16,-4-3-2-16,-1 3 2 16,3 0 0-16,2 0 2 15,2 0 0-15,-1 0-1 16,-3 0 1-16,2 0-2 16,-7 0 0-16,1 0 0 0,-2 0 0 15,4 0 0-15,2 0-1 16,3 0 1-16,3-2 0 15,0 1 1-15,1-3-1 16,0 2 0-16,-3-2 0 16,0 4 1-16,0-1 0 15,2-2 0-15,0 1-1 16,0 0 3-16,-2 2-3 16,2 0 0-16,4 0 1 15,-2 0-1-15,3 0 0 16,-2 0 0-16,2 0-1 15,0 0 1-15,-5 0 0 16,5 0 1-16,1 0-1 0,0 0 1 16,4 0-1-16,-1 0 5 15,3-2-5-15,0 0 0 16,-1 0-2-16,1-1 2 16,-3 2 0-16,-1-3 0 15,-1 4 2-15,-2 0-3 16,2 0 1-16,3 0-3 15,-1 0 3-15,7 0-1 16,-2 0 0-16,-1 0 1 16,4 0-3-16,-5 0 3 15,-3 0-1-15,1 0 3 16,-4 0-3-16,0 0 1 16,1 4 0-16,-2 0-1 15,2 2 3-15,1-2-4 16,-2-1 5-16,2 0-3 15,-3 1 1-15,-1-2 0 0,0 1-1 16,0 2 0-16,2-1-1 16,-4 0 0-16,1-2 0 15,-2 2 2-15,-3-2-1 16,2 2 2-16,3-2-3 16,2 0 2-16,0 2 0 15,0 1-1-15,-2-4 0 16,4 3-1-16,-2-2 2 15,0-1-2-15,0-1 2 16,0 4-2-16,-1 1 4 16,2-4-6-16,1 6 1 0,3-3 1 15,-1 0 0-15,0 0-1 16,3-2 1-16,-1 0 0 16,-1-2-1-16,1 2 4 15,4-2-3-15,-3 0 2 16,4 0-1-16,-3 2 0 15,4 1 1-15,1-1-2 16,-2-1 2-16,0 2-1 16,-2-3 3-16,0 1-3 15,-1-1 1-15,2 2-3 16,-1-1 1-16,-3-1 1 16,1 3 0-16,0-2 0 0,-1 2-1 15,1-3 2 1,2 2 1-16,-3-2-2 0,6 2 0 15,1-2 0 1,5 0 3-16,0 2-3 0,-3 0-3 16,1 4 3-16,-6-2-5 15,2 2 5-15,-3-2 0 16,0 1-1-16,-1-3 2 16,-3 2-3-16,-1-1 3 15,-1 1-1-15,-1-3 0 16,0 2 0-16,2 1-1 15,1-2 0-15,4 0 1 16,-1-2 0-16,4 0 0 16,-1 0-2-16,0 0 2 0,-2 0 0 15,0 0-4-15,-2 0 3 16,1 0-1-16,1 0 1 16,1 0 1-16,1 0-2 15,-1 0 4-15,4 0-1 16,-1 0-1-16,-1-2 0 15,-1-2-1-15,-3-1-2 16,1 2 2-16,1-1 0 16,-4 0 1-16,1 1 0 15,2-2 2-15,-3 1-2 16,1 0 0-16,2 0 0 16,-1 2 2-16,1 0-2 15,3 2 0-15,-1-2-1 0,0 0 3 16,0 2-4-1,0 0 1-15,3 0 0 0,-4-2 1 16,4 0 2-16,1 0-2 16,1-3-2-16,0 4 1 15,-5-3 2-15,0 2-2 16,-5 2-1-16,6 0 1 16,3 0-2-16,1 0 3 15,2 0-1-15,-2 0 1 16,1 0-5-16,5 0 0 15,1 0 5-15,1 0 1 16,2 0-1-16,2 0 3 16,-4 0-6-16,-2 0 3 0,0 0-3 15,0 0 0 1,1 0 1-16,4 0 2 0,-1 0 1 16,1 0-1-16,3 0 0 15,-2 2-1-15,-1-1 1 16,0-1 0-16,-5 4 0 15,0 1-3-15,-2 1-13 16,2 2 15-16,1-4 0 16,-1 0 2-16,0-2-1 15,0 0 0-15,1 0 0 16,-1 1-2-16,-2-1 1 16,-4-1 1-16,-1 3-2 0,-4 0 2 15,-2-1-4-15,2 4 3 16,-5 2 0-16,-3-4-2 15,-3 4-3-15,0-1 5 16,0-3-16-16,5-1 11 16,6 2 6-16,-3-2 0 15,-1 5 0-15,-5-4-4 16,-1 1 1-16,-4 3 3 16,-6-2-2-16,0 2 1 15,-4-1-2-15,4-2-12 16,9-2 15-16,4-3 0 15,7-1 0-15,1 0-1 16,1 0 1-16,1 0 1 0,-4 0-1 16,4 0 0-1,-1-4-1-15,3 3-1 0,-1-1 2 16,3-1 1-16,-2-1 3 16,0 0-2-16,1 0-1 15,3 1-1-15,3-4 4 16,-4 1-4-16,1 0-2 15,0 0-1-15,3 2 3 16,-1-2 3-16,-4 1-3 16,-5-2 0-16,1 1 0 15,-3 5-4-15,2-2 4 16,0 3 0-16,0 0-1 16,-1 0-3-16,-1 0-4 0,5 0 8 15,2 0 4-15,2 0-3 16,2 0-1-16,-4 0 0 15,-3 0 0-15,1 0-3 16,2 0 3-16,0 3-2 16,-3 4 3-16,1 1-2 15,-4 2-5-15,4-2 4 16,4-2 2-16,10-1-3 16,-2-2 5-16,3 1-2 15,7 0 0-15,3-2 1 16,5-2-4-16,1 0 3 15,2 3-1-15,0-3 1 0,0 0-1 16,0 0-4 0,0 0 2-16,0 0 3 0,0 0-4 15,0 4 4 1,0 6-6-16,9 5 0 0,18 10-1 16,6 1 2-16,9 0 5 15,1-2-1-15,-1-4 1 16,0-2 0-16,1-4 0 15,1-8 0-15,8-2 1 16,10-4 0-16,7 0-1 16,5-10 1-16,-1-7 2 15,-4 0-3-15,-5-3 0 16,-1 3 1-16,-1-2 1 16,3-1-2-16,4-2 0 0,2 0 0 15,-2-1 1 1,-2 4 1-16,-2 1-2 0,-2 4 2 15,-4 0-1-15,-1-1-2 16,2 1 1-16,-2 4 0 16,-2 2 0-16,-2 1 1 15,-4 2-2-15,-4 1 3 16,0 2-6-16,-3 0 5 16,-1 2-2-16,1 0 1 15,-1 0-3-15,-7 0 3 16,1 0 0-16,-3 0 0 15,-4 0 1-15,2 0-1 16,-2 0 1-16,0 4-1 16,2-2 2-16,-2 3-4 15,3-2 2-15,-1 3 0 0,0-1 1 16,2 6 0-16,1-1 1 16,1 2-1-16,2 0 9 15,-2 2-10-15,-1-2 0 16,1 3 0-16,3-4 1 15,-3 2-1-15,6-2 0 16,-3 4 1-16,4-4 0 16,-2 2 0-16,2-2-1 15,0 1 0-15,3-3 0 16,2-1 1-16,0-2-1 0,-1-2 1 16,4 0-2-1,-1 0 3-15,-3-2-1 0,4 2-1 16,0-3 2-1,6 1-2-15,2-2 1 0,-4 0-1 16,-3 0-1-16,-4 0-3 16,1 0 3-16,-3-3 1 15,0-1 0-15,0 0 1 16,-1 4 0-16,3 0 0 16,1 0-1-16,2 0 2 15,1 0 3-15,2 0-2 16,1 0 2-16,2 0-5 15,2-2 3-15,-2-2-3 0,2-2 1 16,-1 2 0 0,1 0-1-16,2 2 1 15,-2 0 0-15,2 0 0 16,-2 2 0-16,0 0 2 0,0 0-2 16,-3 0 1-16,3 0-2 15,5 0 0-15,2 0 3 16,2 0-3-16,2-2 0 15,-5 0 0-15,5-1-3 16,-4 0 3-16,-3-3-1 16,4 0 1-16,-4-1-2 15,2-2 4-15,3 3-3 16,-2-2 2-16,-3 1 0 16,-2 3-1-16,-4-2 1 15,-3 1-3-15,-6-1 6 16,-3 2-9-16,-3-3 10 0,-3 5-9 15,-3-2 8-15,-4 0-3 16,0 3-1-16,-4-1 0 16,-2-1 0-16,0 3 4 15,-4 0 1-15,6 0-3 16,-2-2 7-16,2-2-1 16,2 2 5-16,2 1-4 15,-2-2-8-15,2-1 0 16,3 3 5-16,-1-4-3 15,2 1-2-15,3 3 3 16,3-2-3-16,-1 2-1 16,2 1 4-16,3-3-1 15,-1 3-3-15,3-2 0 0,-1 2 0 16,2 0-2-16,-2 0 1 16,-1 0 1-16,-5-2 0 15,2 2 1-15,-1 0-2 16,-6 0-1-16,1 0 2 15,-3 0 0-15,2 0 0 16,3 0 0-16,1 0 0 16,0 0 0-16,3 0 2 15,-3 0-3-15,1 0 2 16,0 0-2-16,-1 0 1 16,2 0 0-16,1 0 2 15,-4 0-2-15,3 0 3 0,-4 0-3 16,1 0 0-16,-3 0-1 15,1 0-1-15,3 0 2 16,-4 0 0-16,3 0 2 16,-1 2-1-16,4 0-1 15,-1 2 1-15,2-4-1 16,1 3 0-16,-3 0 1 16,-3-1-1-16,3 0 0 15,1 2-2-15,3-1 2 16,1 1 0-16,-1-3 2 15,6-1-1-15,-2 2 0 16,4 1-2-16,-3-2 0 16,-3-1 0-16,0 0-1 0,-7 2 2 15,1-2-2 1,-2 3 2-16,3 0-1 0,1 0 1 16,0-2 0-1,3 2 0-15,-1-2 1 0,1 1-1 16,-1 1 0-16,1-3-1 15,-3 1 2-15,-2-1-2 16,1 0 2-16,-1 3 1 16,-1-2-1-16,-1 3-1 15,3-1 0-15,-1-1 0 16,5-1 0-16,-1 2 0 16,2 1 0-16,1-3 1 0,3 1-1 15,2 1 0-15,2-3 1 16,4 0-1-16,-2 0 0 15,0 0 1-15,1 0-2 16,1 0 1-16,2 0 0 16,5 0 3-16,-1 0-2 15,4 0-1-15,-1 0-1 16,-1-5-2-16,1 1 3 16,2 0 0-16,-1 3-2 15,3-1 2-15,0-1 0 16,3 2-3-16,-1 1 3 15,0-3 2-15,1-1-2 16,-1 0-2-16,4 1 2 16,-2 0 3-16,-2 2-2 15,5-2-1-15,-2 2 0 0,0 1 0 16,-1 0 1-16,-3 0 0 16,1 0-1-16,6 0 2 15,3 0-2-15,0 0 1 16,1 1-1-16,-3 3-2 15,-6 0 1-15,-5 1-3 16,2 0 4-16,-2 2 1 16,3-5-1-16,1-1 0 0,-7 2 1 15,1-2 0 1,-5 5-1-16,-1-2-1 0,-3 3 1 16,0-2 1-1,-2 4-1-15,-5-4 0 0,2 4 0 16,1-4 0-16,-1 1 1 15,-1-1-2-15,-1-1 2 16,-2 0-1-16,-3 0 1 16,-1-1 1-16,-1 4-2 15,2-3-2-15,-2 1 2 16,3-4 2-16,1 1-1 16,2-2-1-16,-2 0 0 15,4 0 0-15,-3 2-1 16,0-2 0-16,-2 0-3 15,-3 2 4-15,3-2-1 16,0 1 1-16,0-1 1 16,3 0-1-16,2 0 0 15,0 0 1-15,1 3-2 0,-2 0 2 16,3 0-1-16,-1-3 0 16,0 0 0-16,3 0 1 15,0 0-5-15,2 0 8 16,0 0-5-16,0 0 1 15,4 0 0-15,3 0 0 16,-3 0 2-16,5 0-2 16,0-6 1-16,1-4 0 15,2 0-1-15,3-4 0 16,3 1 0-16,4 2 0 16,-3 1 0-16,-2 4-3 0,-6-2 2 15,-5 4-2-15,1-1 3 16,2 3-2-16,-2 1 4 15,2 1-2-15,-5 0 0 16,0 0 1-16,-6-3-1 16,-3 3 0-16,-1 0 0 15,-5-2 0-15,-3 1 0 16,-2-2 0-16,-3 2 0 16,-4 1 0-16,-2 0 0 15,-4 0-3-15,-4 0 6 16,4 0-3-16,0 0 0 15,2 0 1-15,5 0-2 16,-1 4 4-16,3-1-7 16,2 1 8-16,1-2-5 0,-2 1 1 15,6-3 0-15,2 0 0 16,7 0 1-16,4 0 0 16,2 0 0-16,2 0-1 15,3 0 0-15,-3 0 0 16,-4 0-2-16,-1 0 0 15,-1 0-2-15,-2 0 4 16,-1 0 0-16,0 0 0 16,1 0 2-16,0 0-2 15,2 0 1-15,-6 0-1 16,2 0 1-16,-3 0-1 16,-3 0-1-16,0 0 1 0,-4 0 0 15,-1 0 1-15,5 0-1 16,-7 2 0-16,4-1 0 15,-3 2-1-15,-2-2 1 16,-1 2 0-16,-1-2 0 16,-2 2 2-16,-3-3-2 15,-3 2 0-15,2 2 0 16,-6 1 1-16,1 0-2 16,-3 3 2-16,3-2-2 15,-1 2 1-15,1-2-1 16,1 2 1-16,6-2 0 15,-1 0 0-15,4 0 0 16,-3-1 0-16,-1 2-2 16,-2-1 2-16,0-2 0 0,0 2-2 15,0 0 1-15,-2 0 2 16,-3 1 2-16,-2-3-3 16,3 2 0-1,-1-1-1-15,5-1-3 0,3 2 4 16,1-2 0-16,0 0 0 15,3 3 0-15,-5-3 0 16,2 2 0-16,1-3 0 16,-3 1 1-16,0 0-3 15,3 0 4-15,-3 0-2 0,-3-2 0 16,2 0-1 0,-4 0 1-16,-1-2 0 0,0 0 0 15,-3 2 2 1,-2-2-2-16,2 0 0 0,1 2-1 15,4-2 2-15,-1 0-1 16,3 2 0-16,-2 0 0 16,2-2 0-16,-3 0-1 15,3 0 1-15,0 0 1 16,0 0-1-16,1 0 2 16,-1 0-2-16,0 0 0 15,0 0 0-15,2 0 1 16,-2 0-2-16,2 0 2 15,-2 0-1-15,-1 0 0 16,3-2 0-16,1-2 0 16,2 0 1-16,1-2-1 15,-4 2 1-15,-2-2-1 0,0 2-1 16,-2 1 1-16,1-1 2 16,1 2-2-16,3-2-1 15,-1 1-1-15,3 1 2 16,2-2-1-16,1 0 1 15,1 0 0-15,-3 0 3 16,1 2-3-16,-2-5 0 16,2 1-3-16,1 2 3 15,1-5-2-15,5 1 2 16,-3 2-1-16,2 0 0 16,-3 0 1-16,4 1 0 15,-1-1 0-15,3 1 0 0,2-1 1 16,2-2-1-16,2 0 0 15,-2 0 0-15,5-3 1 16,0 2-4-16,-2 0 3 16,6-1 0-16,1 5 2 15,-1-1-2-15,-3 1 0 16,1 1 0-16,-5 2 0 16,3 1 0-16,-3-3 0 15,-4 1 3-15,2 2-2 16,-3-4-2-16,1 4 2 15,2 1-1-15,0 0 0 0,1 0 0 16,-2 0 2 0,4 0-2-16,-4 0 0 15,6 0-1-15,-2 0 1 16,-6 0-2-16,1 0 2 0,-3 0 0 16,-1 0-3-16,-1 0 1 15,-2 0 2-15,-1 4 0 16,0-1 0-16,-1 1 0 15,2 0 0-15,3-2 0 16,-3 1 1-16,-1 0-1 16,0-3 0-16,1 3 1 15,0 0-4-15,3 1 7 16,1 3-4-16,0-3 0 16,-1-4 0-16,-1 2 0 0,-1-2 0 15,-4 0 0-15,3 0 2 16,2 0-2-16,-1 0 0 15,3 0 0-15,1 0 2 16,1 0-2-16,-1 0 0 16,-3 0 0-16,-2 0 1 15,-4 0-2-15,-3 0 1 16,-1 0 0-16,-4 0 0 16,1 0 0-16,0 0 0 15,-2-2 0-15,4-2 0 16,5 0 2-16,-3 1-2 15,6 2 0-15,-4-2 0 16,1 2 0-16,-3 1-1 16,0 0-1-16,-1 0 1 15,-3 0-3-15,-5 0 4 0,-1 0 0 16,-2 0 0 0,2 0 0-16,0 0 0 0,-4 0 0 15,-1 0 0-15,3 0 0 16,-2 0 1-16,4 0-1 15,1 1 1-15,3-1-1 16,0 0-1-16,2 3 1 16,-3-3 1-16,-1 0-1 15,1 0 0-15,1 0 0 16,0 0 0-16,2 0 2 16,2 0-2-16,-2 0 0 15,0 0 0-15,-3-3 0 0,-1 0 0 16,-5 0 0-16,-1 0 0 15,-2 0 0-15,3 3 0 16,-2-2 0-16,6 2 1 16,1-1-1-16,2-3 0 15,0 0 0-15,-6 2 0 16,-2-2 0-16,-4 0 0 16,-6-3-1-16,-4 1-10 15,-1 2 2-15,-4-4 3 16,0-3-1-16,0-3 0 15,-11-6-4-15,-20 1-10 0,-12 2-4 16,-8 10-3 0,-5 6 14-16,-4 1 1 0,2 0 9 15,0 1-2-15,4 11 4 16,4 2-3-16,3 0 2 16,0 0 1-16,2 2 2 15,1 1 3-15,-1 0-3 16,3-3 0-16,0 0 0 15,-3-1 2-15,-1-4 6 16,-4 0-7-16,-6-4-1 16,0 2 6-16,-6-4-5 15,2-3 2-15,3 0-1 16,3 0 2-16,9 0-3 16,3-5 1-16,7-5 0 0,-1 4 2 15,1-5-2 1,0 5-1-16,2-3 2 0,-3-1-1 15,-1-1-4-15,-1 0 2 16,-7-1 0-16,-1-1 0 16,-4-2 0-16,-6 1 1 15,1-1 0-15,-5 3-1 16,-4 0-3-16,-4 1 3 16,4 0-2-16,-5 3 2 15,0 0-6-15,2 2 3 16,2 0 3-16,6-1 3 15,3-2-3-15,2 1-1 16,4-2 1-16,2 1-1 16,1-1-1-16,-4 6 4 15,-3 0-5-15,-1 1 4 0,-1 3-2 16,5 0 1-16,4 0-4 16,5 0 4-16,9 0 2 15,-1 0-2-15,3 0 0 16,2 0 0-16,-2 0-2 15,0 0 2-15,-4 0-1 16,0 0 1-16,1 0-1 16,1 0 2-16,0 0-2 15,-1 0-2-15,1 0 3 16,2 0 0-16,-5 0-1 16,-2 0 0-16,-4 0 1 15,-7 0 2-15,2 0-2 0,0 0 0 16,9 0 1-1,5 0-1-15,6 0 1 0,2 0-2 16,6 0-1-16,-1-6 2 16,0 0-1-16,2-4 0 15,-3 3 0-15,6 0-3 16,-3 1-3-16,3 2 5 16,1 0 1-16,1 2-1 15,5 2 2-15,2-2 0 16,4 2 0-16,2 0 0 15,0 0 0-15,0 0-6 16,0 0 5-16,10 0-8 16,17 0 8-16,10 0 1 0,14 8-1 15,11 5 1-15,8 2 1 16,3 3 0-16,-2-1 0 16,-1 0-1-16,-6 0 0 15,1-4 1-15,-3 1-1 16,-1-2 0-16,-6 1 0 15,0-4 0-15,-1 1-1 16,2 2 1-16,2 0 2 16,7 0-2-16,5-3 0 15,2-2 2-15,4-3-2 16,-5-1-4-16,-7-3 4 16,-4 0 0-16,-6 0 0 0,-9 0-3 15,-3 0 1-15,-8 0-14 16,-8 0-46-16,-10 0 1 15,-7 0-69-15,-9 0-130 16,-7 0-113-16</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48:56.559"/>
    </inkml:context>
    <inkml:brush xml:id="br0">
      <inkml:brushProperty name="width" value="0.05292" units="cm"/>
      <inkml:brushProperty name="height" value="0.05292" units="cm"/>
      <inkml:brushProperty name="color" value="#FFFFFF"/>
    </inkml:brush>
  </inkml:definitions>
  <inkml:trace contextRef="#ctx0" brushRef="#br0">14469 4901 137 0,'0'0'88'0,"0"0"-32"0,0 0 13 0,0 0 27 15,0 0-44-15,0 0-16 16,0 0-7-16,-58-15-6 15,56 15 12-15,-1-1 13 0,3 1-3 16,0-3 4-16,0 3-12 16,0 0-8-16,0-1-2 15,0-2-3-15,0-1 4 16,0 1 11-16,0 0 11 16,0 2-8-16,0 1-12 15,0 0-6-15,7 0-11 16,6 0 6-16,7 0-17 15,5 0 19-15,4 0-9 16,2 0-4-16,0 0-6 16,0 0 6-16,1 1 0 15,1 2-4-15,2-3 10 16,3 0 3-16,-5 2-5 0,2-2-5 16,-7 1 3-16,-1 3-6 15,0-1 1-15,-1-2-1 16,3-1-1-16,7 3 2 15,2-3-1-15,0 0 2 16,0 0-5-16,-5 0 4 16,-4 0-3-16,-2 0 2 15,-5 0-1-15,0 0-2 16,1 0 0-16,-1 0 0 16,4 0-1-16,-3 0 3 0,2 0 1 15,-3 0-4 1,-3 0 4-16,2 0-4 0,-1 0 5 15,2 0-4 1,-2 4 2-16,3-1-3 0,1 2 1 16,0-1 0-16,3-1-1 15,2 2 0-15,0-1 1 16,0 0 0-16,0 0-1 16,-2 0 0-16,0 2 2 15,0-2-2-15,-1 2 0 16,1-2 0-16,2-2 0 15,2 2 0-15,0-4 0 16,-2 0 0-16,0 0 0 16,-2 2 2-16,0-1-1 15,-3 2-1-15,1-1-2 16,-1 0 2-16,1 0 2 16,-1-2-1-16,3 2-2 0,2-2 3 15,-2 2-3-15,2 0 1 16,-3-2 0-16,3 2 1 15,0 0-1-15,-4-2 1 16,-3 2-2-16,1 0 2 16,-2-2 0-16,6 0-1 15,2 0 0-15,-2 0 1 16,2 0-2-16,2 0 1 16,-2 0 0-16,3 0 0 15,-1 0 0-15,-2 0 0 16,4 0-1-16,0 0 2 15,-1 0-2-15,-1 0 1 0,-2 0-1 16,-2 2-1-16,2 3-1 16,-5-3 3-16,2 3 0 15,-1-1 0-15,-2-1 0 16,-1 0 1-16,-3-1-1 16,4-2 0-16,0 0 0 15,-4 0 0-15,1 0 0 16,1 0 1-16,-2 0-1 15,6 0 0-15,0 0 0 16,-1 0 0-16,1 0 0 16,-6 0 0-16,-2 0 0 15,-7 0-1-15,-3 0 1 16,-5 0 0-16,0 0 0 0,0 0 1 16,-2 0 0-16,3 0 0 15,0 0-2-15,-1 0 1 16,-2-6 0-16,2-6 1 15,0-4 1-15,2 0-1 16,-2-2-1-16,-2 0 3 16,3-1-3-16,-3-5 1 15,0-2-1-15,0-4 0 16,0-6 0-16,0-2 1 16,0 1 0-16,0-4-1 0,0-3 1 15,-5 4 0 1,-3-4-1-16,-4 4-1 0,3 5 1 15,1 1 0 1,1 4 0-16,2 0 0 0,1-4 0 16,4-3-2-16,0 0 1 15,0 3-1-15,0-1 2 16,0 6-1-16,0 3 1 16,0 3 1-16,0 5-1 15,0 3 0-15,0-2 0 16,0 4 0-16,0-4 0 15,0 3 0-15,0-2 0 16,0-4 0-16,2-1 0 16,2-6 0-16,1 1 0 15,-2 4 0-15,-1 4 0 16,-2 2 0-16,0 2 1 0,0 0 0 16,0 2-1-16,0 2 0 15,0 2 0-15,0 4-1 16,0 0 1-16,0 2 0 15,0 2 1-15,-5-2 1 16,-4 2 1-16,-2 0-3 16,-2 0 2-16,-7 0-1 15,-3 0 2-15,-6 0-2 16,0 0 0-16,-2 0-1 16,2 0 0-16,-2 0 2 15,-3 0 0-15,3 0 0 0,-4 0-2 16,-3-2 0-16,0 2 0 15,2 0 0-15,-2 0 0 16,1 0 0-16,-3 0 1 16,-5 0-1-16,3 0 0 15,-3 0 0-15,5 0-1 16,4 0 1-16,-1 0 0 16,1 0 1-16,2 0-1 15,3 0 1-15,-1 0 2 16,7 0-1-16,-4 0 1 15,2 0-3-15,-2 0 2 16,2 0-3-16,2-3 4 16,-2 0-4-16,6 0 1 0,-2 0 0 15,1-1 2-15,-3 2-1 16,-2 0-1-16,3 2 0 16,-3 0 0-1,1 0 0-15,-1 0 0 0,0 0 3 16,-2 0-3-16,0 0 1 15,-2 0-2-15,-5 0 2 16,3 0-2-16,2 0 1 16,2 0-1-16,-1 0 1 15,4 0 1-15,-1 0 0 16,1 0-1-16,-3 0-1 16,2 0 1-16,-2 0 0 15,-2 0 1-15,2 0-1 16,-2 0-1-16,-1 0 1 0,3 0 0 15,-2 0 0-15,2 4 3 16,0-3-4-16,-4 2 1 16,-5-2 0-16,0-1 0 15,-7 2 1-15,-2-2-3 16,-1 0 2-16,0 0 0 16,2 0 1-16,3 0-1 15,3 0-3-15,3 0 3 16,1 0 0-16,5-2-1 15,4-3 1-15,5-1-1 16,2-2-2-16,4 4 3 16,1-2 1-16,1 2-1 15,1 1-1-15,1 0 0 0,-1 0 0 16,0 3 1 0,-5 0 0-16,-6 0-3 0,-1 0 2 15,0 0-6-15,4 3 6 16,2 0 0-16,6 1-2 15,4-4 3-15,2 0 1 16,3 3-1-16,2-3 0 16,0 0 0-16,2 1 2 15,0-1-2-15,-2 0 1 16,2 0-2-16,0 0-2 16,0 0 1-16,0 0 1 15,0 0 1-15,0 0-3 0,0 5 1 16,0 0 1-16,0 6-2 15,0 7-1-15,0 4 4 16,0 3 1-16,0 6-1 16,0 1 0-16,0 0 1 15,0 3-1-15,0-6 1 16,0 3-1-16,0-1 2 16,0-5-2-16,0 1 1 15,0 0 0-15,0-4 2 16,0 2 1-16,0 0-3 15,0 2 3-15,0-1-4 16,0 1 3-16,-3-4 0 16,-1 2-1-16,4-4 0 0,0-1 2 15,0-2-3 1,0-2-1-16,0 0 3 0,0-3-2 16,0 4 1-16,0 0-2 15,0 1 2-15,0-3-2 16,0 4-2-16,0-2 2 15,2 1 0-15,0 3 1 16,-2 1 0-16,0 0 0 16,0 0 2-16,0 1 1 15,0 0-2-15,0 1 4 16,0 0-5-16,0-2-1 16,0-2 0-16,0-6 0 15,-2-2 0-15,2-4 0 16,0-4 0-16,0 1 0 0,0-1 0 15,0 0 0-15,0-1 0 16,0 4-2-16,0 0 2 16,0-1 1-16,0 3 0 15,0-4-1-15,0 1 0 16,0-2 0-16,0 0 1 16,0-1-1-16,0-3 1 15,0 0-1-15,0 0-1 16,0 0-4-16,0 0-13 15,0 0 3-15,0 0-2 16,0 0-3-16,0 0-11 16,0 6-4-16,0 0-5 15,0 1-12-15,0-2-27 0,0-1-31 16,0-4-59-16,0 0-192 16</inkml:trace>
  <inkml:trace contextRef="#ctx0" brushRef="#br0" timeOffset="982.35">17039 5084 267 0,'0'0'134'0,"0"0"-96"0,0 0 55 16,0 0-8-16,0 0-33 0,0 0 10 15,0 0 4-15,-4 0 0 16,4 0-10-16,0 0 0 15,0 0 8-15,0-6-12 16,4-9-7-16,19-7-15 16,10-8-12-16,7-2-9 15,10-5-6-15,5-1-1 16,1 1-1-16,-3 1 0 16,-3 3 2-16,-8 3-2 15,-9 9-2-15,-6 2-2 0,-7 2-2 16,-7 9-2-1,-3-1-11-15,-6 7-12 0,-2 2-10 16,-2 0-8 0,0 0-14-16,0 0-8 0,0 0-82 15,0 15-41 1,0-2-97-16</inkml:trace>
  <inkml:trace contextRef="#ctx0" brushRef="#br0" timeOffset="1301.49">17127 5139 387 0,'0'0'94'0,"0"0"-13"0,0 0 38 0,0 0 4 15,0 0-44-15,0 0-36 16,51-55 35-16,5 13 19 16,9 3-42-16,1 1-19 15,-3 2-8-15,-3 4-2 16,-6 3-9-16,-13 9-8 16,-9 4-7-16,-14 8-1 0,-9 4-1 15,-7 4-5 1,-2 0-22-16,0 0-20 0,-29 11-105 15,-19 12-212 1</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8-19T18:50:33.776"/>
    </inkml:context>
    <inkml:brush xml:id="br0">
      <inkml:brushProperty name="width" value="0.05292" units="cm"/>
      <inkml:brushProperty name="height" value="0.05292" units="cm"/>
      <inkml:brushProperty name="color" value="#FFFFFF"/>
    </inkml:brush>
  </inkml:definitions>
  <inkml:trace contextRef="#ctx0" brushRef="#br0">2098 9787 540 0,'0'0'68'0,"0"0"-41"0,0 0 70 0,0 0-68 16,0 0-23-16,0 0-1 15,0 0-1-15,0-116 4 16,0 102 21-16,0 0 36 16,0 2-10-16,0 0 17 15,-2 0-1-15,-11 2-22 16,-1 0-16-16,-1 4-8 15,-3 4-11-15,1 2-6 16,-6 0-8-16,0 0-7 16,1 16 1-16,-5 10 6 0,5 8 2 15,-2 8 14 1,1 8-14-16,4 4 2 0,1 4-3 16,5 2 4-16,3 5-1 15,6 1 1-15,4 6-1 16,0 5 6-16,0 0-5 15,10-2 1-15,11-8-3 16,4-14 0-16,1-9-3 16,6-12 0-16,-1-8-1 15,-2-8-3-15,0-7 3 16,-2-9-4-16,-1 0 5 16,0 0 2-16,-3 0 2 15,-3-14-1-15,-2-6-3 0,-2-7-6 16,-1-7-12-1,1-4-22-15,-1-4-39 16,1-4-48-16,1 3-13 0,-3 5-69 16,-3 6-32-16,-2 10-137 15</inkml:trace>
  <inkml:trace contextRef="#ctx0" brushRef="#br0" timeOffset="390.91">2328 10208 355 0,'0'0'247'0,"0"0"-125"0,0 0 20 0,0 0-49 16,0 0-28-16,0 0-13 16,0 0 8-16,-5 4-10 15,-4 6-10-15,-1 2-20 16,-7 8-7-16,2 7-5 15,1 1-4-15,4 6 3 16,5-1-6-16,3 4 2 16,2 1-1-16,0-6-1 15,0-3 0-15,0-8-2 16,13-4 0-16,-1-8-2 16,1-3-4-16,0-6-4 15,5 0-15-15,0 0-13 16,4-22 26-16,-4-12 12 15,2-1 1-15,-7-7-6 0,-2 3-9 16,-7 3-17-16,0 4-43 16,-4 4-46-1,0 5-59-15,0 3-67 0</inkml:trace>
  <inkml:trace contextRef="#ctx0" brushRef="#br0" timeOffset="885.95">2546 10251 398 0,'0'0'325'0,"0"0"-312"15,0 0 122-15,18 136-3 0,-14-99-71 16,1 1-2 0,-2-1-8-16,-3-3-16 0,0-8-9 15,0-7-14-15,0-14-6 16,0-2-3-16,0-3-3 15,0 0-16-15,0-11-17 16,0-22 18-16,0-16 14 16,10-7 1-16,9 0-6 15,0 7-4-15,3 11 4 16,-3 15 4-16,-6 10-4 16,-3 12 3-16,4 1-8 15,-3 5 7-15,3 24 4 0,-3 5 19 16,-2 2 4-16,-1-2-3 15,-5-10-9-15,-1-6-7 16,1-10-4-16,-3-8 0 16,2 0-22-16,0-2-61 15,2-23-6-15,3-14 75 16,1-3 5-16,6 2-15 16,-3 10 8-16,3 14 15 15,-3 12-3-15,-3 4-5 16,4 7 3-16,-1 23 6 15,-2 10 27-15,2 1 1 16,-4 3-12-16,-1-6-5 16,-1-6-11-16,2-8-4 15,4-8-68-15,0-11-112 16,3-5-159-16</inkml:trace>
  <inkml:trace contextRef="#ctx0" brushRef="#br0" timeOffset="1316.57">3114 10132 665 0,'0'0'58'0,"0"0"-23"0,0 0 120 0,0 0-86 15,0 0-50 1,0 0 11-16,-85 139 0 0,81-99-8 15,4 4 2 1,0 2 0-16,0 0-5 0,12-4-8 16,9-6-6-16,4-10-5 15,4-12-10-15,4-11-24 16,3-3-34-16,-1-17 20 16,0-16 3-16,-12-10-3 15,-9 0 9-15,-7 6-6 16,-7 7 36-16,0 10 9 15,-11 9 10-15,-16 11 37 16,-2 0 3-16,-4 0 3 16,-3 21-13-16,2 5-19 15,3 2 2-15,7-2-8 16,8-2-8-16,7-7-7 0,3-2-10 16,6-5-51-16,0-8-32 15,0-2-81-15,15 0-137 16,5-22-126-16</inkml:trace>
  <inkml:trace contextRef="#ctx0" brushRef="#br0" timeOffset="1792.85">3308 10374 576 0,'0'0'218'15,"0"0"-210"-15,5 102 142 0,2-72-38 16,-1-3-82-16,0-7-6 15,1-4 5-15,-4-7-20 16,-1-5-2-16,-2-4-7 16,0 0-6-16,0-7 6 15,0-21-10-15,0-16 10 16,0-12 0-16,0-2-7 16,0 1-1-16,7 9 1 15,10 8-6-15,3 13 4 16,-1 4 6-16,-4 11-1 15,-1 11-6-15,-6 1 0 16,-1 0 0-16,-3 7 10 16,-2 20 22-16,-2 5 20 15,0 3-20-15,0 0-4 0,0-3-3 16,-6-5 3-16,-1 0 1 16,3-1-10-16,2 0-6 15,2-5 5-15,0 2-2 16,0-3-2-16,0-4-4 15,4-1-2-15,9-6-4 16,3-5-7-16,4-4-8 16,4 0-6-16,1 0-5 15,2-6 10-15,0-12-2 16,-6-3-29-16,0-8-50 16,-3-5-42-16,-5-6-59 15,-7 0-85-15</inkml:trace>
  <inkml:trace contextRef="#ctx0" brushRef="#br0" timeOffset="2530.75">3721 10128 535 0,'0'0'192'0,"0"0"-151"15,0 0 84-15,0 0-78 16,0 0-40-16,0 0 5 15,0 18-1-15,0-18-11 16,0 0 1-16,0 0-1 16,0 0 1-16,0 0 2 15,0 0-1-15,0 3-2 0,0-3-4 16,0 0-8-16,0 0 1 16,0 0-10-16,0 0-5 15,0 0 6-15,0 0 20 16,0 0 0-16,0 0 6 15,0 0-5-15,0 0 3 16,0 0-1-16,0 0-3 16,0 0 0-16,0 0 2 15,0 0-2-15,0 0 0 16,0 0 0-16,0 0-2 16,0 0-9-16,0 0 0 15,0 0-1-15,0 0-7 16,0 0-7-16,0 0 26 0,0 0 4 15,0 0 3-15,0 0 6 16,0 0 0-16,0 0 5 16,0 0 0-16,0 0-9 15,0 0-3-15,0 0-1 16,0 0 3-16,0 0 14 16,0 0 11-16,0 0 3 15,0 0-3-15,0 0-6 16,0 0-14-16,0 5 2 15,-3 1 5-15,-3 5-16 16,-4 0-1-16,2 7-1 16,1 4 0-16,1 5 2 15,0 3-2-15,4 4-1 16,2 0 0-16,0 6 0 0,0-3 3 16,2-8-3-16,15-3-1 15,0-10-1-15,3-5-10 16,1-8 2-16,-2 0 3 15,-1-3-17-15,3 0 17 16,0 0 2-16,2-9-6 16,-3-11-17-16,0-8-40 15,-2-9-37-15,-5-6-69 16,1-3-74-16</inkml:trace>
  <inkml:trace contextRef="#ctx0" brushRef="#br0" timeOffset="2755.77">3983 10087 349 0,'0'0'286'0,"0"0"-249"0,0 0 122 0,0 113-42 16,0-79-62-16,0 3 1 15,0 3 10-15,0 0-25 16,0 0-17-16,0-5-7 15,0-2-14-15,2-9-3 0,3-10-37 16,2-8-56 0,-1-6-101-16,7-4-184 15,-1-24-123-15</inkml:trace>
  <inkml:trace contextRef="#ctx0" brushRef="#br0" timeOffset="3592.66">4273 10104 627 0,'0'0'65'15,"0"0"31"-15,0 0 41 16,0 0-92-16,0 0-19 16,-116 80 19-16,100-46-20 15,5 5-1-15,5 1 9 0,6 0-8 16,0-3-1-16,0-10-18 15,0-3-4-15,4-10-2 16,9-6-12-16,7-8-3 16,3 0-15-16,2-15 1 15,2-10 19-15,-2-7 6 16,-6 6-1-16,-6 8 4 16,-4 11 1-16,-7 7 2 15,1 0-2-15,-1 0 12 16,4 2 21-16,-2 15 9 15,3 1-20-15,0 0-14 16,-2 2-4-16,1-4-1 16,-2-2-6-16,3-2 1 0,-2-6-17 15,2-2-4 1,-1-2 5-16,1-2-32 0,1 0 15 16,4 0 12-16,1 0-12 15,1-4 17-15,-3-6 10 16,-3-3-8-16,2 0-22 15,-4-9-5-15,3 0 3 16,5-6 7-16,1 0-7 16,1 3 25-16,1 4 10 15,-3-2 0-15,-5 5 5 16,-3 0-1-16,-3 0 0 16,-3 0-3-16,0-5 2 15,0-6-51-15,0-4-9 16,0-4 43-16,0 1 6 15,0-2 10-15,0 2 3 16,0 3 1-16,0 4 1 0,0 2 2 16,0 1 2-16,0 2 3 15,0 2-1-15,0 5-1 16,0 6 5-16,-7 7 1 16,3 4 41-16,-1 0 13 15,-2 9-39-15,1 14-23 16,1 8 9-16,3 6 12 15,0 6 24-15,2 3 3 0,0 6-2 16,0 0-10 0,0 4-13-16,6 6 6 15,8 1 19-15,1-3-10 0,6-9-15 16,1-7-10-16,2-17-18 16,-1-11-2-16,4-11 0 15,4-5-29 1,2-21-17-16,5-25-15 0,-5-10-30 15,-6-8-46-15,-9 2-95 16,-16 4-371-16</inkml:trace>
  <inkml:trace contextRef="#ctx0" brushRef="#br0" timeOffset="3843.18">3671 9724 719 0,'0'0'191'0,"0"0"-183"16,0 0-8-16,0 0 0 15,0 0-18-15,0 0-222 16,0 0-420-16</inkml:trace>
  <inkml:trace contextRef="#ctx0" brushRef="#br0" timeOffset="4905.2">1909 10887 89 0,'0'0'180'0,"0"0"-161"16,0 0 74-16,0 0 22 15,0 0-52-15,0 0-18 16,0-17 7-16,0 17 4 16,0 0 7-16,0 0 4 0,0 0 3 15,0 0-3 1,-2 0-1-16,0 4-5 0,-1 4-21 16,-3 3-15-16,-1 4-16 15,-2 5-7-15,-2 5 0 16,-1 4-1-16,2 1 0 15,-1 2 12-15,1 0 7 16,2 3-3-16,1-1-3 16,1 2-5-16,2 1-8 15,2-4 0-15,2 3 0 16,0-5 0-16,0-2 0 16,0-3 1-16,6-3 1 15,2-7 0-15,1-2 2 16,-3-6-5-16,2-2-5 0,-2-2 5 15,-1-2 5-15,-1-1-2 16,-2 2-1-16,-2-3-2 16,0 0-1-16,0 0-9 15,0 0-14-15,0 0-37 16,0-3-63-16,0-14-72 16,0-1-60-16</inkml:trace>
  <inkml:trace contextRef="#ctx0" brushRef="#br0" timeOffset="5484.2">2141 11001 364 0,'0'0'44'0,"0"0"1"0,0 0 64 16,0 0-63-1,0 0-22-15,0 0 43 0,2 0 9 16,-2 0 1 0,0 0 2-16,0 7-4 0,0 6-6 15,0 7-8-15,0 6-23 16,2 4-18-16,3 5-4 16,3 5-4-16,3 3-2 15,1 1-4-15,1-2 3 16,3-6 3-16,-3-5-8 15,1-13-3-15,-1-7-1 16,-2-7-1-16,2-4-7 16,-2 0-1-16,3-14 9 0,-3-22 7 15,0-12 3 1,1-10-3-16,-4-8-2 16,1 1-2-16,-2 6-1 0,0 11-1 15,-1 12-1-15,-1 14-2 16,-1 12-11-16,-2 8-16 15,0 2-8-15,3 0-43 16,2 0-73-16,4 0-77 16,5 0-48-16</inkml:trace>
  <inkml:trace contextRef="#ctx0" brushRef="#br0" timeOffset="6000.32">2659 11119 514 0,'0'0'63'0,"0"0"-11"15,0 0 49-15,0 0-39 16,0 0-36-16,0 0 29 15,0 0 17-15,-42-10-3 0,30 10-12 16,-7 2-11 0,-3 13-28-16,-3 6-13 15,3 4-2-15,4 2-3 0,12 0 0 16,6 3 10 0,0-5-6-16,0 3 0 0,22-1-3 15,5-7-1-15,9-4-11 16,1-12-19-16,-1-4-30 15,-3 0 15-15,-6-12 12 16,-7-10-2-16,-9 1 12 16,-9 0-29-16,-2 2-10 15,0 6 16-15,0 2 23 16,-10 7 20-16,-7 4-3 16,-2 0 6-16,-1 0 5 15,1 9-3-15,6 2 10 16,7 1-1-16,-4-4 6 0,6 0-9 15,0-3 9-15,-5 1-13 16,7-3-4-16,-2 0-20 16,4-3-70-16,0 0-163 15</inkml:trace>
  <inkml:trace contextRef="#ctx0" brushRef="#br0" timeOffset="6418.56">2852 11203 778 0,'0'0'15'0,"0"0"37"0,0 0 117 16,6 126-103-16,-1-98-42 16,1-2 18-16,-4-3-10 15,3-6-5-15,-3-6-6 16,-2-9-10-16,0-2-11 15,0 0 0-15,0-8-13 16,0-19-13-16,0-9 19 16,0-4-3-16,0-2-2 15,0 6-7-15,7 3 0 16,8 1 7-16,1 9 2 16,2 7 6-16,-2 8 1 15,-1 8-5-15,1 0 3 0,1 2 5 16,-1 18 18-16,-1 4 15 15,-5 4 3-15,-1 0-14 16,-5-1-3-16,-2-6-6 16,0-5-8-16,-2-5-5 15,2-4-4-15,-2-3-27 16,0-2-33-16,2-2-44 16,1 0-96-16,2 0-133 15</inkml:trace>
  <inkml:trace contextRef="#ctx0" brushRef="#br0" timeOffset="6941.42">3344 11131 244 0,'0'0'212'0,"0"0"-136"0,0 0 70 0,0 0-33 16,0 0-76-16,0 0-2 16,-38-13 2-16,23 13-9 15,-4 0 21-15,2 13 7 16,-1 11-8-16,-3 8-32 16,4 3 0-16,5 2-13 15,6-4-1-15,6-6-2 0,0-7-3 16,0-6-3-1,18-8-6-15,9-6-5 0,2 0 17 16,0-22 0-16,0-9 2 16,-7-10 4-16,-4-3 3 15,-7-8 10-15,-7-6 3 16,-4-5-13-16,0 4-2 16,0 2 0-16,-4 14 0 15,-7 5 1-15,0 15 6 16,1 7-2-16,4 10 1 15,4 6-12-15,0 0 2 16,2 0 7-16,0 12-8 0,0 13-1 16,0 4 2-16,0 7-3 15,0 6 1-15,6 7-1 16,3 3-5 0,-2 0-30-16,2 2-35 0,2-8-39 15,3-2-43-15,3-12-117 16,-1-10-226-16</inkml:trace>
  <inkml:trace contextRef="#ctx0" brushRef="#br0" timeOffset="7316.1">3604 11131 718 0,'0'0'29'0,"0"0"20"0,0 0 87 15,0 0-94-15,-120 54-27 16,105-27 16-16,-1 2 5 16,9 1-20-16,3-1-7 15,4-4 3-15,0-4-10 16,0-10-2-16,13-4-12 16,5-7-4-16,7 0 10 15,-1-14 3-15,0-11 3 16,3 0 3-16,-4 3 1 15,-6 6 0-15,-5 10-1 0,-4 6-3 16,-1 0 0 0,-1 3 17-16,2 16 23 15,-2-4-22-15,1-2-18 0,-3-7-17 16,6-6-80-16,-2 0-68 16,3-9-40-16,3-11-9 15,-5 1-35-15</inkml:trace>
  <inkml:trace contextRef="#ctx0" brushRef="#br0" timeOffset="7683.64">3879 11028 636 0,'0'0'58'0,"0"0"50"16,0 0 58-16,0 0-83 15,0 0-40-15,0 0-2 16,0 0-26-16,-121 61-15 16,117-36-3-16,4-4 2 15,0-3-9-15,9-2-9 16,15-9-26-16,3-1 15 16,4-3 10-16,-2-1 17 15,-2 4 3-15,-3 0 2 16,1 2 1-16,-7 3 3 15,-5 4 25-15,-1 9 23 16,-12 4-1-16,0 6-14 16,0 0-7-16,-8-4-17 15,-7-10-11-15,-3-5-4 0,-2-7-3 16,-2-8-20-16,-7 0-29 16,2-10-48-16,2-19-58 15,8-8-115-15,5-4-176 16</inkml:trace>
  <inkml:trace contextRef="#ctx0" brushRef="#br0" timeOffset="8115.44">4016 10760 574 0,'0'0'86'0,"0"0"-29"0,0 0 74 16,0 0-68-16,0 0-7 15,123 133 18-15,-101-98-3 0,1 9-6 16,-6 10-1 0,-1 11-18-16,-7 6-8 0,-5 2-10 15,-4 1-4-15,0-4-11 16,0-9 2 0,0-15-12-16,-6-14-3 0,-1-13 0 15,1-12-3-15,2-7-17 16,-6 0-10-16,-1 0-20 15,-3 0-60-15,3-18-139 16,1-2-107-16</inkml:trace>
  <inkml:trace contextRef="#ctx0" brushRef="#br0" timeOffset="10544.94">9264 9543 36 0,'0'0'113'0,"0"0"-33"0,0 0-7 16,0 0-20-16,0 0-23 15,0 0-6-15,0 0 7 16,0-8 11-16,0 8 3 16,0-3 28-16,0 2-4 15,0-1 1-15,0-1-5 0,-6 2-16 16,0 1 11-16,2-1-9 16,4 1 11-16,0 0-7 15,0 0-3-15,0 0-8 16,0 0 4-16,0 0-13 15,0 0-3-15,0 0 3 16,0 8-20-16,0 15-8 16,0 9 1-16,0 7 0 15,6 10 1-15,0 5-3 16,-2 6-1-16,-4 7 1 16,0-7-5-16,0-10 0 15,0-10 0-15,0-12-1 0,0-6 0 16,0-6-1-16,0-8 1 15,0-4 0-15,0-4-6 16,0 0-11-16,0 0-12 16,0 0-22-16,0-18 1 15,0-8-8-15,0-13-27 16,0-8-50-16,0-6-58 16,0-2-84-16,0 1-72 15</inkml:trace>
  <inkml:trace contextRef="#ctx0" brushRef="#br0" timeOffset="10931.88">9197 9551 404 0,'0'0'307'0,"0"0"-235"0,0 0-4 15,0 0 41-15,0 0-75 16,0 0-32-16,-16-61-2 15,34 34-2-15,2-4 2 16,7 5 1-16,-3 2-1 16,3 10 0-16,-2 6 6 15,-3 6 0-15,0 2-6 16,1 2 15-16,1 23-3 16,-2 4 2-16,-4 10-1 15,-7 5 2-15,-9 3 6 16,-2 2-9-16,0-3 6 0,-6-4 12 15,-14-2 3 1,-7-4-16-16,3-10 4 0,-5-6 1 16,0-10-11-16,0-8-11 15,0-2-16-15,4 0-3 16,3-8-30-16,8-12-19 16,10-4-52-16,4-6-48 15,0 2-141-15,15 4-174 16</inkml:trace>
  <inkml:trace contextRef="#ctx0" brushRef="#br0" timeOffset="11321.1">9571 9807 143 0,'0'0'667'16,"0"0"-650"-16,0 0 12 15,-16 112 93-15,16-82-68 16,0-3-40-16,0 1-6 16,0-2 18-16,0-5-3 15,3-4 12-15,-1-7-13 16,0-6-5-16,-2-4-5 16,0 0-12-16,0-12-6 15,0-21-5-15,0-18 11 0,0-5-1 16,3 2 1-1,1 10-9-15,3 9-1 0,1 9-3 16,2 6-10-16,1 4-5 16,0 7-15-16,7 8 2 15,-1 1 8-15,6 0 16 16,-1 10 9-16,-5 4 7 16,-3-1-2-16,-3-4 2 15,-1-1-54-15,-6-4-58 16,-4-4-95-16</inkml:trace>
  <inkml:trace contextRef="#ctx0" brushRef="#br0" timeOffset="11722.84">9881 9787 603 0,'0'0'89'0,"0"0"-42"0,0 0 62 0,0 0-46 16,0 0-32-16,0 0 32 16,0 0 33-16,-47-9-30 0,30 10-26 15,-4 21-18 1,4 5-12-16,1 4-6 0,7 4 4 15,7-1-8 1,2-5 0-16,0-6 1 0,7-9-1 16,10-7-5-16,3-7 2 15,3 0 1-15,1-1-4 16,-4-21 3-16,0-7 3 16,-5-7-1-16,-5 9-5 15,-4 3-10-15,-1 12 3 16,-5 5-11-16,0 6-50 15,2-1-59-15,-2 2-83 16,0-3-226-16</inkml:trace>
  <inkml:trace contextRef="#ctx0" brushRef="#br0" timeOffset="12201.95">10162 9789 602 0,'0'0'113'0,"0"0"-41"16,0 0 69-16,0 0-68 15,0 0-34-15,0 0 35 16,-52-6-22-16,33 29-33 16,-2 11-4-16,1 6-11 15,5 6-3-15,6-2 0 0,9-2 0 16,0-10 3-1,0-8-4-15,13-10 0 0,8-8-9 16,0-6 6-16,6-1-5 16,0-32 0-16,-2-15 8 15,-3-9 5-15,-9-14 3 16,-9-14 5-16,-4-5-6 16,0-2-3-16,0 5-2 15,-6 9-2-15,-5 14 5 16,-5 14-5-16,3 17 7 15,1 12-5-15,4 15-1 16,3 6 7-16,1 0 14 16,0 16-1-16,2 24-21 15,2 14 0-15,0 14-1 16,0 7 1-16,0 1-13 0,4 2-5 16,5-1-8-16,-1-5-12 15,4-8-26-15,5-12-61 16,4-14-32-1,1-16-71-15,2-14-242 0</inkml:trace>
  <inkml:trace contextRef="#ctx0" brushRef="#br0" timeOffset="12516.93">10391 9833 621 0,'0'0'209'0,"0"0"-192"0,0 0 121 15,0 0-36-15,-49 117-83 16,49-83 3-16,0-2 15 16,0-2-8-16,9-4 1 15,7-8-7-15,1-4-13 16,4-10-9-16,1-4 0 16,0 0-1-16,3-14 0 15,-1-16 0-15,-3-8 1 16,-6-2 0-16,-2 0 1 15,-4 3-1-15,-4 10-1 16,-3 7-12-16,-2 8-16 16,0 8-54-16,0 4-83 15,2 0-83-15,2 0-124 16</inkml:trace>
  <inkml:trace contextRef="#ctx0" brushRef="#br0" timeOffset="13386.72">10706 9832 61 0,'0'0'317'16,"0"0"-262"-16,0 0 93 16,0 0 10-16,0 0-63 15,0 0-21-15,2 0 8 16,-2 0 22-16,-10 0-21 16,-5 1-33-16,-3 20-25 15,1 5-17-15,1 0-7 16,9-2 0-16,5-5-1 15,2-6-1-15,0-5-16 16,9-2-23-16,13 0-2 0,5 0 20 16,2 6 18-16,-2 6 4 15,2 4 2-15,-10 6-1 16,0 3 2-16,-9 4 1 16,-7 3 2-16,-3 2 8 15,0 5-6-15,0-3-1 16,-11-4-1-16,-7-7-2 15,5-6 1-15,1-11 5 16,3-6-6-16,7-8 1 16,0 0-5-16,2-20-11 15,0-26 9-15,2-16 2 16,18-17 0-16,0-3 2 0,7-4-1 16,-3 3 0-16,3 8 0 15,-2 11 0-15,-8 15-1 16,-1 17 0-16,-7 19 0 15,-3 10-4-15,2 3-15 16,-2 16-17-16,-1 18 24 16,1 8-8-16,-6 4 1 15,0 1 8-15,0-7-26 16,0-2-41-16,-17-10-13 16,-4-6-57-16,1-13 19 15,1-9 17-15,-2 0 86 16,8-3 3-16,4-11 7 0,7 2 16 15,2 2 20 1,0 0 15-16,11 4 5 0,15 0 18 16,5 0 39-16,6 0-20 15,1-1-14-15,-1-5 0 16,3-1-2-16,1-7-21 16,-6 1-12-16,-4-6-3 15,-6 1-13-15,-10 2-7 16,-6 4 0-16,-7 1-3 15,-2 9 14-15,0 1 16 16,-17 4 5-16,-8 3-15 16,-6 0-9-16,0 25-8 15,2 7-4-15,4 5 2 16,8 0-2-16,10-1 1 16,7-6 2-16,0-3 1 0,5-8 3 15,18 0-1-15,12-10 8 16,4-9-13-16,8 0-2 15,6-22 2-15,1-14-3 16,-8-8 1-16,-12-4-16 16,-18 2-30-16,-16-4-62 15,0 1-104-15,-36 11-171 16</inkml:trace>
  <inkml:trace contextRef="#ctx0" brushRef="#br0" timeOffset="13591">10790 9531 624 0,'0'0'219'0,"0"0"-197"0,147 22 140 0,-83-22-24 0,-3 0-97 15,-12-9-27-15,-13-4-14 16,-12 1-15-16,-13 0-159 15,-11 4-218-15</inkml:trace>
  <inkml:trace contextRef="#ctx0" brushRef="#br0" timeOffset="20995.51">8847 10690 255 0,'0'0'173'0,"0"0"-160"0,0 0 22 0,0 0 56 16,0 0-49-16,0 0-26 16,0 0 12-16,2 0 15 15,-2 0 13-15,0 0 6 0,0 0 8 16,0 0 14-1,0 4 23-15,0 1-29 0,0-3-28 16,0 6-16-16,0 3-15 16,0 5-10-16,-2 4-6 15,-2 4-2-15,-1 2-1 16,-1 7 0-16,1 2 4 16,0 5-7-16,1 4 6 15,4 5-6-15,0-1 3 16,0 0 0-16,0-2 0 15,0-4 1-15,0 0 2 16,2-4 4-16,8 0-7 0,0-4 3 16,1-4-1-1,3-6-1-15,-3-3 0 0,1-5-2 16,-4-8 1-16,-3-4-1 16,-1-4 0-16,-4 0 1 15,0 0-1-15,0 0 1 16,0 0 7-16,0 0-7 15,0 0-1-15,0 0-2 16,0 0-3-16,0 0-18 16,0-2-50-16,0-5-138 15,-7 2-258-15</inkml:trace>
  <inkml:trace contextRef="#ctx0" brushRef="#br0" timeOffset="21751.14">9123 10782 487 0,'0'0'208'0,"0"0"-204"0,0 0 66 16,0 0 38-16,0 0-68 15,0 0-14-15,-4 114 11 16,4-85 7-16,4 3 16 16,3 4 0-16,0 3-10 15,-3 7 2-15,1 4-5 16,-3 3-10-16,-2 1-7 16,4-10-15-16,-2-9-5 0,1-13-3 15,-1-15-6 1,0-4 0-16,-2-3-2 0,0 0 2 15,0 0 2-15,0 0 2 16,0-17-1-16,0-11-3 16,0-9-1-16,0-6 0 15,0 3-4-15,0 2-3 16,0-4-2-16,-4-4 3 16,-1-1-7-16,-1 1-3 15,-1 5 2-15,1 7 5 16,-2 7 1-16,6 10 3 15,2 2 3-15,0 5 0 16,0 4 0-16,0-2 2 0,0 3 0 16,4-4 1-16,10 6 0 15,4-4-1-15,6 1 1 16,3 0-1-16,4 0 0 16,5 4 1-16,2-1-1 15,-7 2 0-15,-4 1-2 16,-5-5-11-16,-6 4-2 15,-5-3-23-15,-4 2-18 16,-7 2-28-16,0-1-33 16,-13 1-3-16,-19 0-184 15</inkml:trace>
  <inkml:trace contextRef="#ctx0" brushRef="#br0" timeOffset="21983.99">9104 11071 704 0,'0'0'58'0,"0"0"-55"0,0 0 83 16,0 0-18-16,0 0-55 15,135-24-9-15,-110 18-2 16,-10-1-2-16,1 5 0 15,-3 1-45-15,-6-4-83 16,2 5-70-16,-7 0-156 16</inkml:trace>
  <inkml:trace contextRef="#ctx0" brushRef="#br0" timeOffset="22406.99">9493 11001 385 0,'0'0'208'0,"0"0"-164"16,0 0 91-16,0 0-7 15,0 0-47-15,0 0-17 16,-29 0-12-16,12 0-18 16,-6 0-8-16,-2 10-9 15,6 11-14-15,-1 6 2 0,4 3-4 16,7 2-1-16,5-2 0 15,4-6 0-15,0-8-1 16,0-6 0 0,10-8-4-16,11-2 2 0,4 0 2 15,1-18-9-15,1-8 3 16,-3-5 1-16,-1 4 3 16,-7 4-4-16,-8 9 4 15,-1 5 1-15,-5 9 2 16,-2 0 0-16,2 0 16 15,-2 10 1-15,4 12-16 16,1 2 1-16,2 0 1 16,-3-4-3-16,3-4-4 15,-5-6-25-15,0-6-30 0,0-4-64 16,-2 0-101 0,0-20-167-16</inkml:trace>
  <inkml:trace contextRef="#ctx0" brushRef="#br0" timeOffset="22953.35">9609 10626 585 0,'0'0'45'0,"0"0"-32"0,0 0 102 0,0 0-43 15,-13 118-43 1,15-66 2-16,5 6 16 0,1 5-9 16,1-4 1-16,-1-1 9 15,-2-10-14-15,0-5-13 16,1-11-8-16,-3-8-4 16,2-6-9-16,-2-5 4 15,-2-7-2-15,0-6 0 16,-2 0 0-16,0 0 1 15,0 0-3-15,0-3-9 0,0-15 4 16,0-8-3 0,0-10 1-16,0-2-3 0,0 0-16 15,13 0 15 1,5 6-1-16,5 7-1 0,-6 10 5 16,-1 6-4-16,-1 9 3 15,-1 0 9-15,1 9 5 16,4 14 1-16,-6 6-2 15,-5 2 11-15,-3 2 5 16,-2-3 10-16,-3-3-1 16,0-2-8-16,-5-4-8 15,-13-7-3-15,-2 3-3 16,-2-2-7-16,-3-3 0 16,5 1-16-16,3-5-19 0,3-8-48 15,5 0-33 1,3-8-100-16,0-19-96 0</inkml:trace>
  <inkml:trace contextRef="#ctx0" brushRef="#br0" timeOffset="23488.1">9981 11041 532 0,'0'0'97'0,"0"0"-90"16,0 0 119-16,0 0-35 0,0 0-64 16,38 114 18-16,-34-88 12 15,-1-2-2-15,-3-7 3 16,2-2-19-16,-2-11-18 16,3-2-8-16,-3-2 2 15,0 0-14-15,0-8-1 16,-3-20-17-16,-8-8-2 15,4-7-14-15,5 4 13 16,2 3 20-16,0 7-2 16,0 2 4-16,2 6-2 15,5 7 0-15,-1 6 4 16,2 3-4-16,0 2-8 16,3 3 6-16,1 0 2 15,1 0 4-15,1 0 2 16,-1 15 4-16,-5 5 3 0,2 0 8 15,-6 3-3 1,-4-3-9-16,0 0-4 0,0-2 0 16,0 1-1-16,-4-1-1 15,-6 0 2-15,2 0-2 16,-1-1-1-16,5 4-1 16,0 0-1-16,4-4-2 15,0-1-2-15,0-4 2 16,0-3-13-16,14-6-12 15,1-3-22-15,6 0-22 16,4-3-41-16,1-22-65 0,1-6 5 16,-5-5-175-1</inkml:trace>
  <inkml:trace contextRef="#ctx0" brushRef="#br0" timeOffset="23716.67">10264 10943 552 0,'0'0'244'0,"0"0"-242"15,0 0 43-15,-11 116 51 16,11-80-66-16,0-3-22 16,0 1 23-16,7-7 4 15,-5-4-20-15,2-9-11 0,-4-3-4 16,2-7-48-1,-2-4-77-15,0 0-136 0,0-20-170 16</inkml:trace>
  <inkml:trace contextRef="#ctx0" brushRef="#br0" timeOffset="24169.07">10469 10934 443 0,'0'0'76'16,"0"0"-27"-16,0 0 63 15,0 0-35-15,0 0-31 16,0 0 15-16,0 0 0 16,0 0-17-16,0 3-9 15,-8 4-14-15,-6 6-2 16,1 2-2-16,-3 6 6 16,3 3-13-16,1 2 1 0,3 4 5 15,7 0-6 1,2 4-4-16,0-2 4 0,0-4-6 15,0-6-3-15,16-6-2 16,2-10 0-16,6-6-1 16,7 0 0-16,3-2-13 15,-1-18-10-15,-6-2-22 16,-5-3-23-16,-6 6-40 16,-10-2-99-16,-3 7-82 15</inkml:trace>
  <inkml:trace contextRef="#ctx0" brushRef="#br0" timeOffset="24585.84">10739 10954 349 0,'0'0'245'0,"0"0"-193"15,0 0 34-15,0 0 6 16,0 0-59-16,0 0 7 16,-33-4 15-16,15 7 7 15,-3 15-12-15,4 5-39 16,-4 4-3-16,9 0 3 16,2 0 4-16,8-7 3 15,2-1-18-15,0-8-1 0,0-4-6 16,12-7 4-16,7 0-8 15,6-4-15-15,-1-13-3 16,3-7 23-16,-2 4 2 16,-6 4-2-16,-5 8 1 15,-3 8 2-15,-4 0 2 16,0 8 1-16,2 16 14 16,-3 0-12-16,-2-2 1 15,-1-6-3-15,1-8-14 16,3-8-47-16,0 0-69 15,4-8-178-15,-3-18-209 16</inkml:trace>
  <inkml:trace contextRef="#ctx0" brushRef="#br0" timeOffset="25105.07">10984 10899 631 0,'0'0'126'16,"0"0"-104"-16,0 0 117 15,0 0-63-15,0 0-66 16,0 0-5-16,-83 72 2 16,75-56-1-16,0 4-1 15,6 1-5-15,2 6-1 16,0 0 1-16,6 5-1 16,15-1 0-16,4-4-1 15,4 4 2-15,0-5-1 0,-4 2 1 16,-4 4 0-16,-7 0 1 15,-7 4 7 1,-5 3-6-16,-2-1 0 0,0-2 2 16,0-9 4-16,0-8-2 15,-9-9-2-15,3-10 0 16,-4 0 0-16,-1-2-4 16,-2-25-14-16,1-17-4 15,6-12-1-15,6-9 7 16,0-3-6-16,0-3 16 15,11 4 2-15,7 6 1 16,0 8 10-16,0 13-7 16,-2 17-4-16,-6 13 0 15,-1 10-1-15,1 0-8 0,-6 5 9 16,0 18-1-16,-4 4-1 16,0 5-4-16,0 3 1 15,-8-1-12-15,-11-3-31 16,3-4-68-16,1-9-55 15,4-10 19-15,6 0 30 16,3-4-26-16,2-2-16 16</inkml:trace>
  <inkml:trace contextRef="#ctx0" brushRef="#br0" timeOffset="25783.6">11037 11193 6 0,'0'0'87'0,"0"0"-10"0,0 0 3 15,0 0-11-15,0 0-10 0,0 0 30 16,29-68-9-16,-17 61-35 15,-1 0-8-15,-1 5 26 16,0-2-29 0,-1 4-2-16,-3 0 1 0,0 0-8 15,2 0 1-15,1 0-13 16,-5 0-8-16,2 0 0 16,-1 0 5-16,-2 0 1 15,-1 0-8-15,-2 0 9 16,0 0 9-16,0 0 9 15,0 0-12-15,0 4-10 16,0 2-4-16,0-2 17 0,0-1 1 16,0 6-3-1,0 1 7-15,0 2 4 0,0 0-4 16,0 2-8-16,0 0-4 16,6-2-3-16,5-2-3 15,7-3-5-15,2-7-2 16,7 0 2-16,8 0-3 15,4-17-2-15,1-12-3 16,-3-4-10-16,-8-3-9 16,-6 0-12-16,-10 2-9 15,-11 8 9-15,-2 5-3 16,-2 12-10-16,-25 6-10 16,-9 3-20-16,-3 0-49 15,1 21 61-15,5 4 25 16,8-2 42-16,7-6 16 0,9-5 66 15,3-4-21 1,4-1-39-16,2-3-1 0,0-2-16 16,0 0 3-16,0 0-3 15,6 2 12-15,3-2 13 16,-1 0 10-16,2 4-3 16,1 1-4-16,-3 2-4 15,4 1 3-15,1 0-21 16,3-2-11-16,3-2 1 15,4-6-2-15,2 0 1 0,4-3-9 16,0-20 7 0,-2-2-2-16,-6-8 2 0,-7-4-28 15,-12-4-47 1,-2-4-122-16,-16 4-284 0</inkml:trace>
  <inkml:trace contextRef="#ctx0" brushRef="#br0" timeOffset="26003.2">10960 10706 786 0,'0'0'92'0,"0"0"-72"0,0 0 89 15,0 0-52-15,0 0-50 16,0 0-7-16,2-3-11 16,-2 0-70-16,-11-1-90 15,-16 4-241-15</inkml:trace>
  <inkml:trace contextRef="#ctx0" brushRef="#br0" timeOffset="26229.3">10253 10709 603 0,'0'0'228'0,"0"0"-219"15,0 0-6-15,0 0-3 16,0 0-83-16,0 0-166 16</inkml:trace>
  <inkml:trace contextRef="#ctx0" brushRef="#br0" timeOffset="26817.7">11548 10586 450 0,'0'0'184'0,"0"0"-143"0,0 0 51 16,0 0-7-16,33 108-65 16,-13-74-12-16,7 4 6 15,4-3 21-15,3 7-1 0,1-1 19 16,-1 6 2-16,-1 4-9 15,-8 4-8-15,-6 1-6 16,-9 0-5-16,-10-6-13 16,0-4 0-16,-12-8 1 15,-21-6-7-15,-7-5-2 16,-4-12-6-16,1-4-21 16,3-10-33-16,7-1-35 15,3 0-59-15,8 0-85 16,11-7-191-16</inkml:trace>
  <inkml:trace contextRef="#ctx0" brushRef="#br0" timeOffset="29468.26">15786 9532 188 0,'0'0'177'0,"0"0"-108"0,0 0-1 16,0 0-17-16,0 0-19 16,0 0 1-16,0 0 15 15,0 0-10-15,0 0 14 16,0 0-8-16,0 0-7 15,-3 0-3-15,3 0-12 0,0 0-15 16,-3 0-5 0,3 0 2-16,0 0-4 0,-2 0 0 15,2 0-35-15,0 0 0 16,-2 0-3-16,2 0-31 16,0 0-16-16,0 0 13 15,0 0 5-15,0 0 29 16,0 0 6-16,0 0 0 15,0 0-32-15,0 0-82 16</inkml:trace>
  <inkml:trace contextRef="#ctx0" brushRef="#br0" timeOffset="29581.51">15786 9532 338 0</inkml:trace>
  <inkml:trace contextRef="#ctx0" brushRef="#br0" timeOffset="30016.85">15786 9532 338 0,'44'-17'182'0,"-44"17"-105"0,0 0 36 0,0-3-28 15,0 2-42-15,0 1-21 16,0 0-14-16,-2 0 26 16,0 0-1-16,2 0 22 15,-5 1 24-15,1 18-18 16,-1 3-24-16,-2 4-8 15,3 8-6-15,4 2-3 16,-2 8-19-16,0 6 9 0,2 7-10 16,-3 5 8-1,1-5-8-15,0-2 12 0,-2-13 3 16,-2-8-3-16,4-10-9 16,-2-11-3-16,2-7-1 15,0-6-1-15,0 0-15 16,-1 0-7-16,3 0 2 15,0-9 20-15,0 5 1 16,0 2-1-16,0 2 2 16,0 0 0-16,0 0-3 15,0 0-7-15,5 0 10 0,15 0 3 16,2 0 6 0,7 0 3-16,0 0 1 0,-2 0-7 15,-1 0 4-15,-1 0-9 16,-4 0 6-16,-2 0-7 15,-3 0 0-15,-3-6-3 16,1 0-3-16,-5 0-10 16,-3 3-20-16,0 0-40 15,1 0-78-15,0 1-72 16,2-3-42-16</inkml:trace>
  <inkml:trace contextRef="#ctx0" brushRef="#br0" timeOffset="30417.7">16318 9840 513 0,'0'0'136'0,"0"0"-81"0,0 0 60 0,0 0-22 15,0 0-23-15,0 0-2 16,-71-47-14-16,44 47-20 15,2 0 6-15,-6 0-14 16,2 7-1-16,0 11-6 16,2 1-3-16,7 7-10 15,7 5-1-15,2-1-1 16,9 0-3-16,2 0 4 0,0 0-1 16,4-6 3-1,16 0-6-15,7-6-1 0,2-8-1 16,2-6-2-16,4-4-5 15,-1-1 6-15,-5-24 2 16,-5-9-2-16,-5-7-5 16,-6-6-24-16,-9 5-29 15,-4 7-40-15,0 9-30 16,0 12-60-16,0 10-42 16,0 4-227-16</inkml:trace>
  <inkml:trace contextRef="#ctx0" brushRef="#br0" timeOffset="30966.97">16505 9818 401 0,'0'0'73'0,"0"0"38"16,0 0 31-16,0 0-48 16,0 0-31-16,0 0 0 15,-20-44-9-15,2 44-21 16,-4 0-6-16,-1 7-3 15,4 15-13-15,-1 3-3 16,7 1 4-16,3 0-1 16,8 0-8-16,2 0-3 15,0-4-2-15,0-6 1 16,18-8-1-16,7-8-12 0,6 0-4 16,0-15 5-16,0-10 3 15,-7-4 7-15,-6 0 2 16,-9-1-4-16,-9 1 4 15,0 4 1-15,0 7 6 16,-7 8 4-16,-3 7 19 16,-2 3-7-16,1 0-13 15,2 20 2-15,7 13-11 16,-1 5 0-16,3 5 3 16,0 2-3-16,0-3 2 15,14 0 0-15,1 4 5 16,-1-2-3-16,1 5 0 15,-5 2-1-15,-6-2 6 0,-4-1-3 16,0-4 0 0,0-8-6-16,-12-7 4 0,-9-8-1 15,-6-13-1-15,-2-6-2 16,0-2-7-16,-2-4-1 16,6-22-6-16,0-8 4 15,8-8-24-15,5-6-21 16,6 0-24-16,6-1-30 15,0 3-32-15,0 8-49 16,12 5-45-16</inkml:trace>
  <inkml:trace contextRef="#ctx0" brushRef="#br0" timeOffset="31233.82">16696 9793 601 0,'0'0'87'0,"0"0"-7"0,0 0 51 15,0 0-55-15,-31 108-29 16,29-71 10-16,2 1 2 16,0 0-11-16,0-2-10 15,0-4-8-15,0-6-18 16,0-8-9-16,2-7-3 0,5-5-19 15,5-6-53 1,5 0-103-16,8-17-79 16,4-13-87-16</inkml:trace>
  <inkml:trace contextRef="#ctx0" brushRef="#br0" timeOffset="31605.75">16944 9812 589 0,'0'0'176'0,"0"0"-150"16,0 0 113-16,0 0-42 15,0 0-79-15,-114 71-12 16,107-58-5-16,7-5-1 0,0 0 0 16,3-1-5-16,17 2 2 15,2-3 2-15,0 2 1 16,1 0 1-16,-3 1 0 15,-3 4-1-15,-1-3 1 16,-5 4 1-16,-7-3 1 16,-4 2-2-16,0-1 3 15,0-1 6-15,-4-3-7 16,-11 1 1-16,-1-3-4 16,3-4 0-16,-3 0 6 15,1-2-6-15,-1 0-3 16,-2 0-14-16,2-10-21 15,6-6-48-15,7-8-96 16,3-10-52-16,0-6-176 0</inkml:trace>
  <inkml:trace contextRef="#ctx0" brushRef="#br0" timeOffset="32202.12">17122 9358 465 0,'0'0'134'0,"0"0"-61"16,0 0 50-16,0 0-71 15,-18 132-9-15,18-81-5 16,0 3 15-16,0 8-4 0,0 2 9 16,0 8-17-16,0 3-12 15,5-5-7-15,2-4-6 16,-3-13-6-16,0-9-7 15,-1-8-3-15,1-15-2 16,-2-11-17-16,0-10-21 16,-2 0-43-16,0-18-37 15,0-14 29-15,0-8 28 16,0 0-7-16,-4 6 8 16,-5 8 62-16,3 10 7 15,1 8 41-15,5 4-8 16,0 3-7-16,0-2-22 0,3 1-3 15,14 0 12 1,8-6 7-16,1 2 13 0,1-4-3 16,-4-1-3-16,-2 3-8 15,0-4-8-15,-6 3-9 16,-1 0-5-16,-3 3 7 16,-3 5-10-16,0 1 14 15,-4 0 6-15,-2 0 9 16,0 0 21-16,0 12-2 15,1 10-22-15,-3 8-8 16,0 0-3-16,0 0-4 16,0-2-3-16,0-4 4 15,0 0-1-15,2-4-5 16,0-3-3-16,0-8-4 16,0-5-1-16,4-4-30 0,-2 0-35 15,5-4-87-15,1-20-14 16,4-6-67-16,3-4-209 15</inkml:trace>
  <inkml:trace contextRef="#ctx0" brushRef="#br0" timeOffset="32556.26">17679 9800 594 0,'0'0'78'0,"0"0"-2"0,0 0 21 0,0 0-48 16,0 0-17 0,0 0-6-16,-98 28 16 0,78-5 11 15,3 2-13-15,3 5-13 16,3 0-3-16,4 0-6 16,5-2-7-16,2-4-5 15,0-4-6-15,2-7-3 16,18-2 2-16,5-9-14 15,1-2-22-15,6 0-10 16,1-15-27-16,2-8 5 16,-1-2-41-16,-3 6 9 15,-6 0 17-15,-5 6 46 0,-5 1-3 16,-5-4-70 0,-2 0 5-16,-1-3-77 15</inkml:trace>
  <inkml:trace contextRef="#ctx0" brushRef="#br0" timeOffset="32868.15">17864 9760 338 0,'0'0'183'0,"0"0"0"16,0 0-3-16,0 0-85 15,0 0-34-15,-51 105 8 16,38-71-12-16,4-7-34 16,1-2-7-16,4 0-4 15,4-7-5-15,0-5-4 16,0-4-3-16,0-5-1 0,4-4-8 15,13 0-8 1,3-19 5-16,-1-8-8 0,4-3 1 16,-1 4 3-16,-2 8 1 15,-2 17 15-15,0 1 4 16,0 2 22-16,-2 25 6 16,-1 1-6-16,-1 4-3 15,-6-4 4-15,1-6-5 16,0-6-21-16,-4-6-1 15,-3-4-25-15,0-6-62 16,0 0-118-16,-2-10-109 16,0-12-154-16</inkml:trace>
  <inkml:trace contextRef="#ctx0" brushRef="#br0" timeOffset="33090.03">17267 9647 664 0,'0'0'273'0,"0"0"-235"0,0 0 60 0,0 0-32 16,0 0-66-16,0 0-48 15,-27 0-76-15,16 0-142 16,-9 0-247-16</inkml:trace>
  <inkml:trace contextRef="#ctx0" brushRef="#br0" timeOffset="33345.06">16721 9538 732 0,'0'0'68'15,"0"0"-64"-15,0 0 34 16,0 0-12-16,109-117-26 15,-97 104-75-15,-10 11-101 16,-2 2-185-16</inkml:trace>
  <inkml:trace contextRef="#ctx0" brushRef="#br0" timeOffset="36348.43">15710 10692 648 0,'0'0'34'0,"0"0"-17"0,0 0 81 15,0 0-49-15,0 0-44 16,0 0 1-16,0 0 0 15,6 0 25-15,-4 0 52 16,-2 0 15-16,0 0 16 16,0 0-37-16,0 2-23 15,-6 7-30-15,-7 6-6 16,1 3-15-16,1-1 5 16,0 6-8-16,0 2 0 15,2 6 6-15,0 3-5 0,2 3 0 16,5 3 3-1,-3 1-2-15,5 1 3 16,0 1-3-16,0-3 2 0,0 0-2 16,17-2-2-16,5-6-2 15,0-6-1 1,0-6 1-16,3-10 0 0,-6-4-2 16,-3-4-4-16,-5-2-9 15,1 0-3-15,-6-4-18 16,-3-16-4-16,-3-4-33 15,0-6-83-15,0 1-110 16,0 8-156-16</inkml:trace>
  <inkml:trace contextRef="#ctx0" brushRef="#br0" timeOffset="36797">16150 10728 458 0,'0'0'202'0,"0"0"-146"16,0 0 93-16,0 0-45 0,0 0-39 15,0 0-5-15,0 0-8 16,-2 0-13-16,-17 10-18 16,-4 5-1-16,-6 12-9 15,0 7 3-15,0 6-7 16,4 6-6-16,6 3 7 16,5-5-8-16,8-5 0 15,6 0 1-15,0-3-1 16,2-2 0-16,20-4 0 15,7-4-2-15,3-5-6 0,1-8-11 16,2-7-20 0,-3-6-19-16,-1 0-30 0,-7-8 14 15,-8-14 13 1,-11-4-15-16,-5-2-14 0,-10-4-25 16,-21 4-88-16,-4 6 6 15</inkml:trace>
  <inkml:trace contextRef="#ctx0" brushRef="#br0" timeOffset="36934.58">16013 11039 236 0,'0'0'141'16,"0"0"11"-16,0 0-40 16,0 0-20-16,0 0-62 15,0 0-28-15,4 16-4 16,25-16-1-16,4 0-17 16,3 0-14-16,-1-12-26 15,0-10-62-15,-7-2-100 0</inkml:trace>
  <inkml:trace contextRef="#ctx0" brushRef="#br0" timeOffset="37266.18">16309 10884 130 0,'0'0'415'15,"0"0"-339"-15,0 0 67 16,0 0 3-16,0 0-71 16,0 0-31-16,-26 50-8 15,23-34-17-15,1 1-10 16,2-2-7-16,0 0-4 0,0-1-3 15,17-1 2 1,6-5-2-16,-4 4 1 0,0-1 4 16,-3 1-4-1,-3 2 4-15,-7 0 1 0,-2 2 0 16,-1-1 0-16,-3 0 4 16,0-1 1-16,0-1 5 15,-11-5-2-15,-4 3 7 16,-3-5 5-16,-3-4-15 15,4-2-1-15,-4 0-5 16,1 0-9-16,3-13-31 16,1-4-70-16,5-7-54 15,9 1-82-15,2-2-62 16</inkml:trace>
  <inkml:trace contextRef="#ctx0" brushRef="#br0" timeOffset="37953.51">16574 10592 437 0,'0'0'304'0,"0"0"-225"16,0 0 63-16,0 0 10 15,0 0-104-15,-25 115-23 16,25-62 7-16,0 1-6 15,0 4-5-15,0-2 0 0,0 0-3 16,0-3-7 0,2-6 0-16,10-6-11 15,-3-9-1-15,-3-8-7 0,2-12-19 16,-4-6-13-16,0-6-40 16,1 0-53-16,-5-24 49 15,0-2 59-15,0-2 12 16,0 4-3-16,0 5 16 15,0 2 0-15,0-1 8 16,0 1 2-16,0 2 0 16,8 3-7-16,8 0 2 15,4 0 7-15,7 1 1 16,-1 1-1-16,4 0 6 16,-1 5-7-16,0-2-11 15,-5 6 2-15,1 1-4 0,-8 0-10 16,-3 0-6-16,-5 0-1 15,-3 0 11-15,-4 0 0 16,-2 0 8-16,0 0 6 16,0 0 4-16,0 0 4 15,-10 0 6-15,-6 0 15 16,0 1 3-16,-4 10-4 16,-2 7-10-16,4 3-13 15,0 8-5-15,7 1 2 16,5 0-2-16,6 0 9 15,0-6-6-15,4-4 4 16,15-6-11-16,8-8 0 16,2-6-2-16,5 0-2 0,-1-14-10 15,-2-12-4-15,-4-4-18 16,-11-1 1 0,-7-5-8-16,-9 7-13 0,0 5 16 15,0 6-7-15,-7 7-27 16,-7 11-92-16,1 0-138 15</inkml:trace>
  <inkml:trace contextRef="#ctx0" brushRef="#br0" timeOffset="38387.55">17124 10964 388 0,'0'0'211'0,"0"0"-120"0,0 0 44 16,0 0-62-16,0 0-50 16,0 0 15-16,-18-2 37 15,1 8-8-15,-1 19-43 16,0 3-15-16,2 4 1 16,8-3-8-16,6-2 4 15,2-10-2-15,0-4-4 16,4-11-2-16,12-2-2 15,5 0-1-15,4-19-7 16,2-6 4-16,0-1 2 16,-4 2 1-16,-11 5-5 0,-3 10 10 15,-5 5 1 1,-1 4 0-16,-3 0 10 0,3 16 34 16,-1 17-19-16,-2 4-17 15,2 5 7-15,0-3-3 16,0 1-7-16,3-3 3 15,-1-3-8-15,2-8-1 16,-1-6-9-16,-2-9-27 16,-1-11-44-16,0 0-100 15,0-14-154-15,0-19-124 16</inkml:trace>
  <inkml:trace contextRef="#ctx0" brushRef="#br0" timeOffset="38766.35">17334 10957 413 0,'0'0'207'0,"0"0"-163"0,0 0 87 15,0 0-35-15,0 0-50 16,0 0-20-16,-4 119 17 15,4-96 8-15,0 0 5 16,8 4 6-16,3-4-22 0,3 0-7 16,3-9-10-1,4-4-8-15,3-10-15 0,8 0 2 16,1-14-1-16,2-15-1 16,-1-4 1-16,-12-3-6 15,-7 2 5-15,-9 5-1 16,-6 9-13-16,0 3 10 15,0 7-7-15,-10 3-13 16,-1 4-21-16,-3 3-58 16,4 0-68-16,1 0-71 15,5 0-8-15,4 0-146 16</inkml:trace>
  <inkml:trace contextRef="#ctx0" brushRef="#br0" timeOffset="39169.68">17723 10910 542 0,'0'0'139'0,"0"0"-64"16,0 0 48-16,0 0-50 16,0 0-46-16,0 0 20 15,-62 27-19-15,51-6 2 16,5 3-9-16,-1 2 0 15,3 3 3-15,4 1-10 16,0-2-10-16,0-1-3 16,15-2-2-16,8-8-1 0,3-9-13 15,3-8-38-15,3 0-20 16,-1-7 29 0,-2-13 30-16,-8 0 7 15,-9 0 6-15,-10 2-2 0,-2 2 4 16,0 2-1-16,-2 5 11 15,-12 5 13-15,-1 4 6 16,-5 0-18-16,-1 0-2 16,-2 9 4-16,2 5-14 15,1 3-3-15,3 0-4 16,3 1-22-16,7-2-41 16,3-6-118-16,4-4-87 15</inkml:trace>
  <inkml:trace contextRef="#ctx0" brushRef="#br0" timeOffset="39484.82">17978 10485 513 0,'0'0'53'0,"0"0"34"0,0 0 41 0,-2 128-41 0,0-75-14 15,0 7 19-15,-2 8-6 16,0 6-27-16,-2 1-6 16,-1-1-15-16,5-10-9 15,0-6-23-15,2-10-6 16,0-9-6-16,0-3-34 15,0-13-36-15,2-12-61 16,4-11-114-16,3 0-235 16</inkml:trace>
  <inkml:trace contextRef="#ctx0" brushRef="#br0" timeOffset="40552.43">18695 10596 498 0,'0'0'233'0,"0"0"-211"15,0 0 11-15,0 0 64 16,0 0-61-16,-127 16-23 16,109 1 7-16,1 10 1 15,-1 5 2-15,2 4 22 0,0 8-8 16,6 4-1-1,-2 4 2-15,8 6-24 0,4-2-8 16,0-4 2-16,4-5-6 16,25-10-2-16,4-8-5 15,4-8 0-15,-2-14-37 16,-4-7-73-16,-2-3-30 16,-9-28-80-16,-6-13-25 15,-10-5-145-15</inkml:trace>
  <inkml:trace contextRef="#ctx0" brushRef="#br0" timeOffset="40713.96">18552 10884 255 0,'0'0'164'16,"0"0"-84"-16,0 0 57 15,0 0-9-15,0 0-63 16,0 0-38-16,-86 83-20 16,101-82-7-16,8-1-12 15,-1 0-1-15,0 0-7 16,-4-14-35-16,3-1-58 15,-4 1-37-15,-1-1-92 16</inkml:trace>
  <inkml:trace contextRef="#ctx0" brushRef="#br0" timeOffset="40915.94">18755 10908 337 0,'0'0'257'0,"0"0"-170"16,0 0 49-16,52 140-13 0,-35-99-47 15,1-4-6-15,2 2-19 16,-2-7-17-16,-2-7-11 16,-1-6-21-16,-2-7-2 15,-1-6-2-15,1-6-26 16,1 0-67-16,-3-14-66 16,-1-19-85-16,2-8-62 15</inkml:trace>
  <inkml:trace contextRef="#ctx0" brushRef="#br0" timeOffset="41123.64">18984 10957 511 0,'0'0'318'16,"0"0"-272"-16,0 0 45 16,-83 110 41-16,60-78-88 15,-2 1-26-15,3 3-8 16,0-1-6-16,0-3 10 15,3-3-7-15,4-6-7 16,7-7-10-16,0-5-42 16,6-11-75-16,2 0-99 15,0-13-154-15</inkml:trace>
  <inkml:trace contextRef="#ctx0" brushRef="#br0" timeOffset="41973.45">19204 11057 313 0,'0'0'279'0,"0"0"-230"0,0 0 82 16,21 124-15-16,-11-80-63 0,-2 2-26 16,-1 4 3-16,-3 1 1 15,1-5-10-15,-3-2 17 16,-2-9 0-16,0-4-29 16,0-12 2-16,0-6-9 15,0-11-2-15,0-2 0 16,0 0-35-16,0-15-4 15,0-20 38-15,0-15 1 0,-7-6 1 16,-4-4-1 0,3 3-8-16,0 1 2 0,6-1-4 15,2 0 7 1,0 2-4-16,0 2-1 0,18 6 2 16,2 8-11-16,-2 10-19 15,3 11 12-15,-4 10 6 16,-3 8 5-16,1 0 8 15,-1 12 5-15,-1 12 6 16,-3 4 11-16,-2 5 6 16,-4 1 1-16,-4 4 9 15,0-1-8-15,0-2-6 16,-6-5-4-16,-10-3-5 16,-5-10 1-16,-2-3-11 15,-4-8-2-15,0-6-18 16,2 0-21-16,8-6-44 0,5-14-43 15,10-4-100-15,2-6-102 16</inkml:trace>
  <inkml:trace contextRef="#ctx0" brushRef="#br0" timeOffset="42418.28">19589 10887 589 0,'0'0'39'0,"0"0"58"0,0 0 26 0,0 0-80 15,0 0-29-15,0 0 10 16,-112 81 15 0,92-56-5-16,2 3-2 0,1 2 8 15,5 6-10-15,8-1-1 16,4 2 3-16,0-5-19 15,2-2-13-15,18-4-2 16,9-9-9-16,3-10-17 16,5-7-42-16,5-2-17 15,-1-24 34-15,-8 1-1 16,-13-2-30-16,-11 4 17 16,-9 0 2-16,0 0 19 15,-11 8 28-15,-15 3 13 16,-5 10 5-16,-4 2 16 15,0 0 3-15,1 0 1 0,5 12-5 16,12 2-9-16,8-5-6 16,9 0-5-16,0-7-10 15,0-2-28-15,20 0-65 16,2-7 21-16,0-11-11 16,3-1-87-16</inkml:trace>
  <inkml:trace contextRef="#ctx0" brushRef="#br0" timeOffset="43058.32">19813 10962 320 0,'0'0'247'0,"0"0"-207"0,0 0 64 16,0 0 1-16,0 0-67 15,0 0-4-15,-110 59-11 0,98-33-6 16,1 3 15-16,7 2-3 15,4 1 7-15,0 0-7 16,0 0-4-16,0-6-7 16,13-6-1-16,7-7-10 15,3-11-5-15,0-2 3 16,6-5-4-16,0-23 4 16,-4-4-1-16,-5-10 0 15,-7-6-3-15,-3-6-1 16,-6-12 4-16,-4-9-2 15,0-7-3-15,0 1 1 16,0 8 0-16,0 10 1 16,-11 17-1-16,0 10 2 0,0 15-4 15,4 10 2-15,2 9 0 16,5 2 0-16,0 0 3 16,0 7-1-16,0 16 0 15,0 7-2-15,0 7 5 16,0 7-2-16,0 6 9 15,0 4-3-15,5 6 2 16,4 0 9-16,-2 1-5 16,-1 1 1-16,1-2-3 15,0-4-13-15,2-8 0 16,-1-8-17-16,3-9-30 16,1-10-37-16,-1-11-65 15,0-10-2-15,2 0-69 16,-4-12-29-16</inkml:trace>
  <inkml:trace contextRef="#ctx0" brushRef="#br0" timeOffset="43285.15">20043 10981 370 0,'0'0'292'0,"0"0"-187"0,0 0 50 0,0 0-33 16,0 0-62-16,3 120-11 15,-3-95-17-15,2 2-13 16,0-5-11-16,-2-4-6 16,2-6-2-16,0-8-23 0,-2-4-42 15,4 0-93 1,4-16-83-16,5-13-25 0</inkml:trace>
  <inkml:trace contextRef="#ctx0" brushRef="#br0" timeOffset="44183.75">20328 10975 511 0,'0'0'48'16,"0"0"58"-16,0 0 39 16,0 0-61-16,0 0-3 15,0 0 10-15,-44 14-39 16,22 9-26-16,3 2-12 0,6-1-4 15,5-3-9-15,8-4 0 16,0-5-1-16,0-2-6 16,17-5-11-1,8 1 2-15,4-1 9 0,-2-1 5 16,0 2 1-16,-8 4 0 16,1 2 0-16,-1 8 3 15,-4 5-3-15,-2 2 2 16,-2 5 1-16,-6 4 4 15,-5 5-4-15,0 1-2 16,0-2 5-16,0-6 0 16,-13-7-5-16,3-12 7 15,4-11-8-15,-1-4 0 0,5 0-7 16,0-22 1-16,2-12 4 16,0-10 2-16,0-9 2 15,11-10-2-15,9-7-2 16,-3-1 2-16,4 0 0 15,1 8-1-15,-4 9 1 16,4 18 0-16,-4 13-1 16,-7 15-3-16,2 8-6 15,-1 3-4-15,-4 25 11 16,1 3-1-16,-7 8-10 16,-2-3 5-16,0-2 2 15,0-6-23-15,0-5-28 16,-8-4-4-16,-3-11-24 15,-3-4-43-15,-1-4 18 0,-1 0 50 16,1 0 8-16,3 0 21 16,8-2 32-16,1-2 12 15,3 2 15-15,0 2 7 16,12 0 15-16,10 0 32 16,9-4-18-16,2-6 20 15,8-3-29-15,1-8-26 16,0-3-17-16,3-2-11 15,-7 0 2-15,-9-1-2 16,-7 4 6-16,-9 2-5 16,-6 3 12-16,-7 4-1 15,0 4-4-15,-5 6 0 0,-16 4 18 16,-8 0 10-16,-2 10 1 16,-6 13-4-16,11 2-4 15,4 6 7-15,10 0 1 16,8-2-11-16,4-1-11 15,0-4-9-15,2-7 1 16,16-2-2-16,2-5-1 16,2-8-2-16,5-2 2 15,0 0-4-15,2-12-3 16,0-14-10-16,-2-7-24 16,-3-1-19-16,-9-2-30 15,-8 3-30-15,-7 2-91 0,0 5-97 16</inkml:trace>
  <inkml:trace contextRef="#ctx0" brushRef="#br0" timeOffset="44401.2">20513 10746 407 0,'0'0'251'0,"0"0"-207"15,0 0 93-15,0 0-8 16,0 0-59-16,0 0-34 16,108-10-25-16,-95 4-11 15,-9 2-1-15,-4 0-52 0,0-2-72 16,-9 2-114 0,-18 1-215-16</inkml:trace>
  <inkml:trace contextRef="#ctx0" brushRef="#br0" timeOffset="44608.6">20000 10756 539 0,'0'0'160'16,"0"0"-156"-16,0 0 42 0,0 0-30 15,0 0-16 1,139-55-100-16,-108 48-165 0</inkml:trace>
  <inkml:trace contextRef="#ctx0" brushRef="#br0" timeOffset="45217.92">20906 10329 366 0,'0'0'126'0,"0"0"-90"0,0 0 47 0,0 0-30 16,0 0-33-16,77 122-4 15,-54-90 11-15,-1 6 27 16,3 6 8-16,-4 6 10 15,0 9 0-15,-3 5 0 16,-7 5-26-16,-2 6-7 0,-5-3-18 16,0-7-6-16,-4-9-7 15,0-12-8-15,0-8 3 16,0-10-3-16,-6-10-4 16,-7-8-3-16,1-6-6 15,-3-2-14-15,2 0-6 16,-1 0-37-16,1 0-30 15,1 0-57-15,2 0-81 16</inkml:trace>
  <inkml:trace contextRef="#ctx0" brushRef="#br0" timeOffset="52318.5">21806 3932 351 0,'0'0'121'0,"0"0"-20"0,0 0 0 0,0 102 4 16,0-77-40-16,0-2-11 15,-9 8-2-15,-1 2-4 16,2 10-6-16,-3 4 0 16,2 9-1-16,-2 7-10 15,4 3 3-15,1 5-7 16,1 3-5-16,3 2-2 15,2-2-2-15,0 1-1 0,0-2-6 16,0 4 1 0,2-1 3-16,5 2-11 0,-5 3 19 15,-2 4-6-15,0 6-2 16,0-1-5-16,0-6-8 16,-2-7 6-16,2-7 1 15,-2-4-9-15,2-2 6 16,0 0-5-16,0 3 7 15,0-2-6-15,0 3 2 16,0 3-4-16,0 0 2 16,0 0 4-16,0-1-5 15,0-3 1-15,0 0 0 16,0-4 2-16,0 1-3 16,0 0 2-16,-5 0-3 15,-2 0 0-15,0 2 0 0,3 3 0 16,0 2 2-1,2-2 1-15,-1 6-1 0,3-7 2 16,0 2-4 0,-2-2-2-16,0 2 2 0,-1-2 3 15,3 2-3-15,0-1 0 16,0-1-3-16,0 0 3 16,0 1 0-16,0-3 0 15,0-1 1-15,5 4-1 16,-3 3 0-16,-2 0 0 15,0 5-1-15,0-6 1 16,0 0 0-16,0-1-1 0,5 0-1 16,3-1-1-16,1-1 1 15,3-2 0-15,1-2 2 16,-2-4-2-16,0-2 1 16,-2 2-1-16,-5 1-4 15,1 2 4-15,-5 2 0 16,3 0 0-16,-1-4 0 15,0 3 2-15,-2-1-3 16,0 3 3-16,0-2 0 16,0 1 0-16,0 0 0 15,0 1-1-15,0-2 1 16,0-2-1-16,0-1 1 16,0-4-1-16,2-1-3 15,5-3-1-15,1-1 4 16,0-2 0-16,-2 3 0 0,1 3 0 15,-5 2 1 1,0 2 0-16,-2 2 0 0,0-4 0 16,0 1 0-1,0-3 0-15,-2 0-1 0,-7 3 2 16,0-4-2-16,-2 0 1 16,4-8-1-16,1 1-1 15,1 1 2-15,-2 5 0 16,1 6 2-16,-1 4-2 15,1 0 1-15,3-2-1 16,3-6 0-16,0-1-2 16,0-7-1-16,0-4 2 0,7-5-8 15,4-4 0-15,-5-6-2 16,2-1-6-16,-4-9-2 16,0-2-14-16,-2-6-9 15,1-8-23-15,1-3-66 16,-4-3-97-16,0-32-146 15</inkml:trace>
  <inkml:trace contextRef="#ctx0" brushRef="#br0" timeOffset="53651.04">23023 6779 540 0,'0'0'67'0,"0"0"-26"0,0 0 38 16,0 0 4-16,0 0-18 16,0 0 28-16,0 0 1 15,-10 9-14-15,1-9-9 16,-4 0-18-16,-7 1-33 15,-7-1-3-15,-8 0 0 16,-8 0-9-16,-8 0-6 16,-3 0-2-16,1 0 2 0,6 4-3 15,14 5 2 1,6-1-2-16,13-2 0 0,8 3 1 16,6 2 0-16,0 12-2 15,0 6-1-15,2 11 3 16,14 8 0-16,-1 4 1 15,1 2-1-15,-5 6 1 16,-5 1 2-16,-6 3-3 16,0 5 3-16,0 0-1 15,-6 4 5-15,-11-5 0 16,1-1-6-16,-3-6 3 16,4-7-2-16,2-4-1 0,-1-10-1 15,4-5-2 1,-2-10 2-16,1-3 0 0,5-8 1 15,1-6-1-15,5-3 0 16,0-5-3-16,0 1-7 16,0 2-1-16,9 1-2 15,18 2 8-15,4 0 2 16,2 0 3-16,3 2 2 16,4-1 0-16,5 1-2 15,5 1 0-15,8-3-1 16,0-4 1-16,0-2-2 15,-4 0 2-15,-10 0 0 16,-8-5 0-16,-14-2-5 16,-6-3-10-16,-9-3-25 0,-7-7-24 15,0-11-53-15,-11-12-99 16,-20-1-147-16</inkml:trace>
  <inkml:trace contextRef="#ctx0" brushRef="#br0" timeOffset="53839.8">22632 7517 592 0,'0'0'217'0,"0"0"-191"0,0 0 28 0,0 0 46 16,127-39-54-1,-83 16-35-15,-1 3-10 0,-5 4-1 16,-7 4-27-16,-6 4-99 15,-10 4-122-15,-8 4-214 16</inkml:trace>
  <inkml:trace contextRef="#ctx0" brushRef="#br0" timeOffset="54595.7">23332 7425 492 0,'0'0'234'0,"0"0"-150"0,0 0 44 15,15 117-7-15,-10-63-63 16,1 6-32-16,-1 0 11 16,0-8-13-16,-1-9-9 15,-2-7-1-15,3-16-7 16,-5-10-2-16,0-10-5 16,2 0-1-16,-2-13-7 15,4-24-8-15,3-18 4 16,2-13 0-16,4 4-17 15,1 10-2-15,-1 15 21 16,3 17 7-16,-7 13 5 16,4 6-4-16,0 3 4 0,5 11 4 15,2 21 9-15,3 9 5 16,-6 6-5-16,-3-3 11 16,-1-6-7-16,-5-10-13 15,0-12 4-15,-2-8-2 16,-1-8-8-16,1 0-8 15,6-14-3-15,7-20-3 16,6-12 8-16,4-6-9 16,0 6-14-16,-2 12-2 15,-5 20 25-15,-4 14-11 16,-2 5 5-16,-5 34 12 16,-3 11 21-16,-8 6-6 15,0-1-9-15,0-8-5 0,0-10-2 16,2-14-36-16,10-15-98 15,-1-8-156-15,3-11-202 16</inkml:trace>
  <inkml:trace contextRef="#ctx0" brushRef="#br0" timeOffset="55059.87">24010 7722 501 0,'0'0'211'0,"0"0"-183"0,25 150 57 16,-11-91 36-16,-1 4-60 0,1 4 8 15,-3-3 5 1,-2-6-21-16,-4-8-19 0,-1-9-5 16,-4-15-10-16,0-13-9 15,0-7-2-15,0-6-1 16,0-6-4-16,0-29-3 15,-7-21-4-15,-4-21 1 16,2-9-8-16,-2-5-6 16,0 1-5-16,4 6 7 15,5 6 2-15,2 8 12 16,0 6-5-16,13 11-13 16,5 16-3-16,2 12 5 0,2 13 5 15,1 12 7-15,2 0 5 16,-4 6 1-16,2 22 7 15,-3 8 4-15,-5 8 8 16,-5 9-5-16,-8 1 3 16,-2 0-7-16,0-4 5 15,-20-8-4-15,-3-11-6 16,-6-12-4-16,-2-10-2 16,-5-9-16-16,-1 0-58 15,1-32-59-15,5-14-143 16,13-3-55-16</inkml:trace>
  <inkml:trace contextRef="#ctx0" brushRef="#br0" timeOffset="55568.32">24310 7553 469 0,'0'0'177'0,"0"0"-121"0,22 123 104 16,-15-79-43-16,-3 4-50 16,-4-6 10-16,0-3-8 15,0-14-23-15,0-11-20 16,0-8-9-16,0-6-15 0,0 0-2 16,0-30-4-1,0-18-4-15,12-15-5 0,5-16-6 16,8 1-6-1,-1 10-13-15,1 12 19 0,0 19 14 16,-4 15 4-16,2 12 0 16,-1 10 0-16,-4 0 1 15,0 10 7-15,-3 18 3 16,-5 3 8-16,-6 4 5 16,-4 4 2-16,0-2 0 15,0 2-9-15,-6-5-2 16,-6 0-10-16,1-6 1 15,2-2-5-15,4-6 0 0,5-4 0 16,0-2-1 0,0-4-1-16,0-3-4 0,14 0-1 15,6-3 4 1,4-4-3-16,5 0-1 0,4-2-4 16,4-18-8-16,-2-8-17 15,-3-4-37-15,-6-5-104 16,-6-3-105-16,-6 5-166 15</inkml:trace>
  <inkml:trace contextRef="#ctx0" brushRef="#br0" timeOffset="55982.94">24994 7385 590 0,'0'0'185'0,"0"0"-112"0,0 0 118 16,0 0-85-16,0 0-58 15,-118 50-3-15,96-16-13 16,1 7-7-16,6 2 6 16,9 4-10-16,3-1-8 15,3 0-4-15,0 0-6 16,16-8-2-16,13-11-1 16,6-14-7-16,12-13-26 15,2 0-15-15,-2-22-9 16,-11-8-2-16,-12-2-12 15,-15 0-32-15,-9 4 7 16,0 6-19-16,-13 10 67 16,-14 7 48-16,-4 4 2 0,-5 1 2 15,5 0 15-15,2 0 42 16,4 0 7-16,9 0-2 16,10 8 2-16,6-4-12 15,0-2-45-15,0-2-11 16,25 0-15-16,10 0-27 15,5-10-33-15,5-15-28 16,1-7-76-16,2-1-103 16</inkml:trace>
  <inkml:trace contextRef="#ctx0" brushRef="#br0" timeOffset="56318.45">25375 7397 151 0,'0'0'469'0,"0"0"-348"0,0 0 30 15,0 0-29-15,0 0-79 16,0 0-31-16,-114 48 15 16,105-30-7-16,9 0-6 15,0-2-10-15,0 0-4 16,5 0 0-16,15-3 0 16,7-2-6-16,2-1 1 15,2 2-2-15,0 3 7 16,-9 8 2-16,-4 6 0 15,-9 7 11-15,-9 2 24 16,0 0 17-16,-11-2-18 16,-22-8-15-16,-5-10-11 15,-5-10-10-15,3-8-2 16,7 0-6-16,4-22-2 0,9-12-13 16,9-7-17-16,6-2-37 15,5 0-65-15,3 4-4 16,28 0-81-16,9 2-95 15</inkml:trace>
  <inkml:trace contextRef="#ctx0" brushRef="#br0" timeOffset="56716.14">25691 7372 363 0,'0'0'345'15,"0"0"-276"-15,0 0 50 16,0 0-43-16,0 0-40 15,0 0 3-15,-77 64 2 16,58-53-7-16,-1 8 14 16,3 3 1-16,-4 9-20 15,6 11-5-15,-1 3 1 16,8 1 1-16,3-6-11 16,5-8-1-16,0-12-14 15,18-8 0-15,15-12-5 16,6 0-23-16,5-26-12 15,-5-10-11-15,-4-2-26 16,-7 1-5-16,-8 6 55 16,-6 3 11-16,-5 14 2 0,-5 10 14 15,-2 4 6-15,5 18 40 16,2 19 25-16,6 12-21 16,4 4 6-16,0-5-15 15,6-7-18-15,-1-7-15 16,-1-13-8-16,-1-14-25 15,0-7-103-15,-4 0-295 16</inkml:trace>
  <inkml:trace contextRef="#ctx0" brushRef="#br0" timeOffset="76322.89">265 12980 170 0,'0'0'128'0,"0"0"-107"16,0 0 86-16,0 0-20 15,0 0-33-15,0 0-15 16,0 0 5-16,0-2 25 16,0 2-20-16,0 0 13 15,0 0 0-15,0 0-14 16,0 0-1-16,0 0-7 16,0 0-11-16,0 0-11 15,4-2-5-15,9-4-2 16,8-2 10-16,1-4-1 15,2-2-5-15,1-4-2 0,-5-6-2 16,5-6 6-16,-6-6-8 16,-5-9-4-16,-5 1 5 15,-5 0-7-15,-4 4-1 16,0 12-1-16,0 6 0 16,0 6 2-16,0 5 4 15,0 5-6-15,0 5 0 16,0 1 1-16,-2 0-2 15,2 0 0-15,-2 0-1 16,2 0 1-16,0 0-4 16,0 0 2-16,0 0 3 0,-5 13-1 15,1 12 1-15,-3 13-1 16,2 12 2-16,5 11-2 16,0 0 0-16,0 6 0 15,5 3 5-15,9 0-4 16,1 1 2-16,1-2-1 15,1-7 0-15,1-3 6 16,7-12-5-16,0-4 0 16,-6-9-2-16,-3-10 4 15,-12-10-3-15,-4-10 7 16,0-2 3-16,0-2 12 16,0 0 3-16,-4 0 7 15,-27 0-17-15,-14 0-14 0,-6-6-2 16,-5 2 1-1,3 2 1-15,6 0-3 0,2 0 5 16,8 2 4-16,5 0-5 16,10 0 0-16,7-2 2 15,7 0-1-15,6 2-5 16,2 0-1-16,0-2-5 16,0 2-12-16,0 0-28 15,0-2-38-15,16-2-67 16,11-4-83-16,4-2-118 15</inkml:trace>
  <inkml:trace contextRef="#ctx0" brushRef="#br0" timeOffset="76822.5">681 12916 491 0,'0'0'211'0,"0"0"-198"0,0 0 65 0,0 0 17 16,0 0-76-16,0 0-7 15,-6 2 1-15,6-2-5 0,8 0 1 16,11 0 16 0,-2 0 19-16,5 0-7 0,-1 0-13 15,-2 0-16 1,-3 0-1-16,-1-6-7 0,-3-4-5 16,-3-2-30-16,-7-5-47 15,-2 0-37-15,0 0-74 16,-4 1-65-16</inkml:trace>
  <inkml:trace contextRef="#ctx0" brushRef="#br0" timeOffset="77106.87">797 12583 406 0,'0'0'258'0,"0"0"-211"0,0 0 101 16,0 0-4-16,0 0-77 15,0 0-44-15,-76-8-10 16,52 24-4-16,4 2-5 16,4 0 7-1,7-2 3-15,3-6-10 0,4-5 0 16,2-5-4-16,0 0-5 16,0 0-11-16,8 0 3 15,10-13 12-15,4-5-4 16,-4-8-10-16,0 0-10 15,-7 2-42-15,-11 0-52 16,0 9-97-16,0 11-172 16</inkml:trace>
  <inkml:trace contextRef="#ctx0" brushRef="#br0" timeOffset="79232.92">1433 9172 195 0,'0'0'193'0,"0"0"-98"0,0 0 2 16,0 0-40-16,0 0-17 15,0 0-1-15,-4 127 21 16,4-96 8-16,0 7-4 15,0 2-12-15,0 2 7 16,0 2-14-16,0-1-9 16,0 2-8-16,0 2-11 15,0 3 0-15,0 4 9 16,0 5-2-16,0 0-2 16,6 2 2-16,-2-1-5 0,3 0-5 15,-3 4-2 1,0 8 4-16,0 4 0 0,2 1-9 15,-2-1 0-15,5-5-1 16,-3-4 4-16,3 4-3 16,-2-1 5-16,0 0-3 15,-3 0-1-15,3-2-3 16,2 1-1-16,-2 2 0 16,-1-2-2-16,-2 2 2 15,1 0-3-15,-1 8 0 16,1-1-1-16,0-2 5 15,1-5-3-15,-2-9 0 16,1-1 0-16,1 2-2 16,2 1 1-16,-2 4 0 0,-2 6-1 15,3 7 2-15,-3 0 0 16,2 4-1-16,-4 3-1 16,2-2 1-16,-2-2 0 15,2-5 2-15,1-5-2 16,-1-5-1-16,0-5 1 15,-1 3-1-15,2-4 0 16,-1-1 0-16,1 0 0 16,-1 3 0-16,0 2 0 15,0 3 1-15,1 0-1 16,-2 1 0-16,1-1 0 16,1 0 1-16,1 0-1 15,-2-3-2-15,3-4 2 16,-2 0 0-16,-1-2-1 0,1-3 1 15,-3-1 0-15,2-1 0 16,-2 2-1 0,3 2 2-16,-3 5-1 0,2 1 0 15,-1 0 0-15,-3-2 0 16,2 2-1-16,1-3 1 16,-1 3 0-16,0-3 0 15,2-2-1-15,-2-1 2 16,1 0-4-16,-1-2 3 15,-2 5-1-15,0-2 2 16,0-3-2-16,0 5 1 0,0-2-2 16,0-4 1-1,0-1 2-15,4 1-3 0,-2-1 0 16,0 0 2-16,4-1 0 16,-6 1 0-16,2-1 2 15,-2 4-2-15,2-1 0 16,-2 3 0-16,0 2 0 15,0-7 1-15,0 0-1 16,0-3 0-16,0 0-1 16,0-4 0-16,0 1 1 15,0-2 0-15,0-2 1 16,0 6-2-16,0-2 2 16,0-1-1-16,0 1 0 15,0 0-1-15,0-2-1 16,0 0 1-16,0-4-1 0,0 2 0 15,0-10 0-15,0 4 2 16,0-3 0-16,0 3-4 16,0 0-3-16,0 4 3 15,-2 4-4-15,2-8 4 16,-2 0-4-16,-1-4 8 16,0-4-2-16,1-1 1 15,2 0 1-15,0 2 0 16,0-3-4-16,0 1 2 15,0 2-2-15,0 1 1 0,0-2 2 16,0-1-2 0,0 4 0-16,0 5 1 0,0 1 2 15,0 5 0-15,0-2 1 16,0 4-1-16,0-2-1 16,0 2 0-16,0-4 2 15,2 1-2-15,4-4 2 16,-2 3-1-16,0-3 1 15,1-1 2-15,-3 0-3 16,2-4 0-16,-2-1 0 16,0 1-1-16,-2-5 1 15,0 1 0-15,0 5 1 16,0-7 0-16,0 0-2 16,0-6 0-16,0-2 1 15,0-8-2-15,0-6-6 0,2-8-15 16,-2 0-35-16,0-8-65 15,0-32-136-15,0-19-38 16,0-21-146 0</inkml:trace>
  <inkml:trace contextRef="#ctx0" brushRef="#br0" timeOffset="82051.25">10 12203 269 0,'0'0'213'0,"0"0"-179"0,0 0-16 16,0 0 31-16,0 0 6 15,0 0-4-15,0 0 7 16,0 0-2-16,0 0-3 16,0 0 0-16,0 0-9 15,0 0 0-15,0 0-2 16,0 0-5-16,0 0-8 15,0 0-11-15,0 0-5 16,0 3-9-16,0-3 0 16,0 0-3-16,0 0 11 0,0 0 8 15,0 0-1-15,0 0 7 16,0 0-7-16,0 0-9 16,0 0-5-16,0-4 2 15,0-4-5-15,0 0 4 16,19-2-2-16,14 2-2 15,7-1 1-15,5 3 7 16,-1 3-2-16,3-3 3 16,4-1 0-16,2 2 0 15,1-4-4-15,6 4-5 16,11-4 0-16,6 2 0 16,0-2-2-16,2 2-2 15,-11-1 2-15,-1 3 4 16,0 3-2-16,2-1-2 0,0-1 2 15,2-1 1-15,0-1-1 16,-1 2 1-16,-5-2-1 16,-3 2 2-16,0 0-1 15,-3 0 1-15,1 4-1 16,-3 0-2-16,-1 0 3 16,2 0-1-16,0 0 2 15,-5 0-3-15,0 0 3 16,-3 4-4-16,-5 4-1 15,-1-2 0-15,3 1-2 16,-1-1 2-16,6 0 1 16,1-3 0-16,3 4 3 0,4-2-3 15,0 1-1 1,0-4-1-16,-2 3 0 0,-8-4 1 16,-4-1-1-16,-4 3 1 15,1-3-1-15,-1 2 1 16,3 2 0-16,3-2 0 15,2 2 0-15,0-2 2 16,6-1-2-16,-4-1 1 16,2 0-1-16,-2 0 0 15,-2 0 0-15,-1 0 0 16,-5-1 1-16,4-4-2 16,-4 2 2-16,1 3-1 15,1-3 0-15,1 3 0 16,2 0-3-16,-2 0 7 15,-3 0-4-15,1 0 0 0,4 0 0 16,0 0 0-16,9 0 0 16,7 0 4-16,8 0-2 15,7 0 2-15,8 0-5 16,-2 0 1-16,1-3 0 16,0-1-1-16,2-1-2 15,2 5 3-15,3 0 1 16,2 0 0-16,-3 0-1 15,3 0 0-15,2 0 1 16,3-2 0-16,1-4 0 0,4 2-1 16,2-2 1-1,3 1 2-15,5 2 0 0,2 0 0 16,2 0-2-16,-1 0 1 16,-5-1-4-16,-2 1 3 15,5-3-1-15,1-2 1 16,0-4-1-16,-3 1-2 15,8-4 2-15,-3 3 1 16,1-1 3-16,-1 5-2 16,3 2 2-16,3 1 0 15,3 5-1-15,1 0-1 16,-5 0-2-16,0 0 0 16,0 0 0-16,-1-2 0 0,3-2 4 15,-2-2-4 1,-2 4 0-16,-1-2 2 0,3-2-2 15,0 2 2-15,1 0-1 16,8 2 1-16,0-2-2 16,6 0 0-16,-4 2-1 15,2 1 0-15,-4-2-2 16,2 1 3-16,3 2 0 16,-4-4-3-16,3 2 3 15,3 2 1-15,-4-2 1 16,4 0-2-16,6 2 2 15,1-2 0-15,2 2-4 16,2 0 2-16,-7 0 0 16,-2 0-1-16,-1 0 1 0,-4 0 0 15,0 0 0 1,1 0 0-16,1 0 2 0,0 0-1 16,3-2 1-16,4 2-2 15,0 0-1-15,-4 0 1 16,-3 0 0-16,-4 0-1 15,0 0 0-15,0 0 1 16,0 0 0-16,-5-2 1 16,3 2-1-16,0 0 0 15,-1 0 0-15,1 0 0 16,6 0 3-16,1 6-3 16,-1 4 1-16,-2-2-1 15,-4 2-3-15,-1-2 2 0,4-2 1 16,-4 2 0-1,1 0 0-15,0 5 0 0,-3-5 0 16,0 7 1-16,1-1-1 16,1 4 3-16,5-4-3 15,-1 2 0-15,-4 0 0 16,-4-2 0-16,1 0-3 16,-1-1 3-16,-2 0-2 15,0-3 2-15,-5 1 1 16,3-1 1-16,-2 2-2 15,-3-1 0-15,0 2 1 16,3 1-1-16,2-5 1 16,-3 0-1-16,-3 1 0 15,-7-2-3-15,0 2 3 0,-4 2 0 16,-2 0 0-16,-4 1-1 16,-1-2-1-16,-5-3 2 15,0 0 0-15,2-2 3 16,-5-2-2-16,-1 2-1 15,-1 1 1-15,0-3 1 16,3 0-2-16,2 2-2 16,-1 3 2-16,-3-3 0 15,-10 2 0-15,-6-1 0 16,0-3-4-16,-3-2 4 16,3-1-2-16,-2-1-2 15,-1 0 1-15,-3 0 1 16,-8 0 1-16,-2 0-4 0,-7 3 5 15,-6 0-2-15,-3 1-7 16,-5 0 6-16,-1-2 1 16,-1-2 1-16,1 0 1 15,-1 0-1-15,4 0 1 16,-1 0-4-16,0-9-4 16,-4 5 6-16,0-2 2 15,-3-1 0-15,-2 3 0 16,5 0-4-16,-3-2 4 15,3-2 0-15,-1-3-1 16,-4 7-2-16,1 0-2 16,-1 1 0-16,-4 3-1 0,-1 0-2 15,-3 0-8-15,-6 0-3 16,-3 0-11-16,-12 9-24 16,-2 10-93-16,-24 7-93 15,-34 2-317-15</inkml:trace>
  <inkml:trace contextRef="#ctx0" brushRef="#br0" timeOffset="83642.55">7693 9485 53 0,'0'0'111'0,"0"0"-6"0,0 0-16 16,0 0 5-16,0 0-8 16,0 0-16-16,0 0 2 15,-6 64 2-15,6-18-1 0,0 8-11 16,0 9-12-16,0 0-12 15,0 4-5-15,0-2-3 16,-6 6-1-16,4 2 6 16,-2 8-5-16,0 5-6 15,-1 9-7-15,1-1-7 16,2 2 9-16,2 2-3 16,0 7-2-16,0 9-5 15,0 9 6-15,0 1-4 16,0 0 3-16,0-1-5 15,-4-1-5-15,-4-4 2 16,-3 0-6-16,1-3 2 16,-2-1 0-16,-1-1-3 0,9-1 1 15,-1 1 0-15,5 4-1 16,0 4 1-16,0 5 0 16,0-2 0-16,0 1 2 15,0 1-2-15,0-8 1 16,0 2 1-16,-5-2-2 15,-4-1 0-15,1 1 0 16,-4-3 0-16,3-5 1 16,-2-6-2-16,-2 2 4 15,2 1-2-15,-4 1 0 16,-1 2-1-16,-1 2 0 16,2 3 2-16,-3 1-1 15,3-8 0-15,1-1-1 16,3-5 4-16,5-4 1 15,4-3-5-15,2-5 1 16,0-6-1-16,0-7 1 0,0 6 0 16,0 7 0-16,6 5 0 15,1 3-1-15,-3 2 1 16,-2-3-1-16,-2 3 0 16,0-4 5-16,0 0-9 15,0-5 5-15,-2-3-1 16,-7-1 1-16,1 5 2 15,3 5-3-15,1-3 0 16,1 0 0-16,1-2 2 16,2-9-2-16,-2 2 1 0,-1-5-1 15,-3 0 4-15,2 0-4 16,-3-3 0-16,-2-5 0 16,0-6-2-16,0-12 1 15,1-4-2-15,-4-2-11 16,5 2 4-16,-1 3-6 15,0-3-9-15,2 3 5 16,2-12-19-16,-1-11 8 16,5-7-12-16,0-17-42 15,0-6-98-15,23-43-137 16,6-50-73-16</inkml:trace>
  <inkml:trace contextRef="#ctx0" brushRef="#br0" timeOffset="85307.03">13598 9413 233 0,'0'0'136'0,"0"0"-104"0,0 0-11 0,0 0 42 16,0 0 20-16,0 0-15 16,0 0-9-16,-14-46 11 15,14 46-9-15,0 9-16 16,0 23-8-16,0 14 7 15,0 12 2-15,0 11-9 16,0 5-12-16,0 0 1 16,0 3 3-16,0 3-1 0,0 8-6 15,0 12-7 1,0 14 7-16,0 5-5 0,-2-1-1 16,0-4 1-16,-3-4 0 15,3-6 1-15,0 1-8 16,-2 4 0-16,4-3-1 15,-3 6-2-15,3 9 0 16,0 1-3-16,-5 0-3 16,1 2 0-16,-3-1 1 15,-1-1-1-15,-2-2-1 16,-3-1 2-16,-3 3-1 16,1 1-1-16,-3 2 5 15,3 2-3-15,1-1 1 16,3 2-3-16,2-3 0 15,3-6 1-15,3-7 0 16,3-6-1-16,0 0 1 16,0-1-1-16,9-3 0 0,0 0 1 15,-2-4 0-15,-3-2-1 16,3-2 0-16,-2-2 0 16,5 0 0-16,4-9 0 15,1 6 0-15,4-1 0 16,-2 4-1-16,-3-4-2 15,-3 3 2-15,-1-8 0 16,0 3-2-16,1 3 2 16,-3-4-2-16,2 5 1 15,-3-4 1-15,-1-3-1 0,0 3 2 16,1-6 0 0,5 0-2-16,-2-5 1 0,2-2 0 15,3-3-3-15,-2 2-4 16,3-6 3-16,-3 7 0 15,-1-3 5-15,-1 6-2 16,-5 2 2-16,0 0 0 16,-6-1 2-16,0-1-2 15,0 4 0-15,0 0 0 16,0 1 1-16,0-1-1 16,-6-12-1-16,0-5 1 15,-1-6 0-15,3 1 2 16,-2 1-2-16,-2 3 0 15,2 0-1-15,-1 0 1 16,1 3 0-16,-4-8 0 16,1 5 0-16,3 1 0 15,0 3 0-15,-2-2 3 0,4 2-3 16,-1-8-3-16,3-4 3 16,2-5 4-16,0-9-4 15,0-5-5-15,0-2 4 16,0-3-6-16,9 1-8 15,-2 6 4-15,0 3 6 16,-3 13 2-16,-4 4-4 16,0 12-2-16,0 5-9 15,-2 7-6-15,-7-10-7 16,-2-17-21-16,4-13 5 16,5-27-6-16,2-14-8 15,0-46-131-15,18-57-53 0,18-45 13 16</inkml:trace>
  <inkml:trace contextRef="#ctx0" brushRef="#br0" timeOffset="88574.4">3515 12853 618 0,'0'0'113'0,"0"0"-100"0,0 0 81 15,0 0-30-15,27-118-44 16,-16 76-5-16,-4-2 0 15,0 4 4-15,-5 6 8 0,-2 7 8 16,0 10 6-16,0 7-3 16,0 5-3-16,-2 5-5 15,-7 0-14-15,-3 5-10 16,10 15-2-16,0 5-3 16,2 8-1-16,0-1 1 15,0 2-6-15,9-2 5 16,5 0-1-16,-1-2 1 15,1 2-2-15,-2 0 2 16,1 3-1-16,1-2 0 16,-1 2-4-16,-1-3 3 15,-3 0 4-15,-3-4 0 16,-6-5-1-16,0-2 1 16,0-3 8-16,0-2 1 0,-2 2 2 15,-15 2-4-15,-8-1-2 16,-2-4-1-16,-2 1 4 15,0-2 8-15,-4-1-6 16,2-6 0-16,4-3 7 16,-2-4-10-16,0 0-9 15,2 0-9-15,5-10-1 16,4-2-10-16,9 5 5 16,5 3-3-16,1 1-9 15,3 3-15-15,0 0-28 16,0 0-73-16,0 4-67 15,12 6-99-15</inkml:trace>
  <inkml:trace contextRef="#ctx0" brushRef="#br0" timeOffset="89113.59">4255 12819 499 0,'0'0'209'0,"0"0"-207"0,0 0 85 0,0 0 47 16,0 0-78-1,-125-58 4-15,98 55 9 0,-2 3-32 16,-2 0-22-16,2 0 6 16,-2 8 0-16,4 13-11 15,3 3 3-15,0 4-5 16,8 2-4-16,3 3-2 16,8-1-1-16,5 2-1 15,0 0 6-15,0 5-5 16,2 3-1-16,16-1 3 0,4-1 3 15,9-6 0 1,7-7-1-16,7-9-3 0,7-13-2 16,1-5 0-1,-2 0-2-15,-5-27-6 0,-9-14 4 16,-8-11 3-16,-8-10-5 16,-7-4 5-16,-9 2 1 15,-5 7-1-15,0 7 1 16,-2 17-20-16,-15 10-9 15,-2 14-18-15,-6 9-25 16,3 5-116-16,1 23-138 16,6 0-193-16</inkml:trace>
  <inkml:trace contextRef="#ctx0" brushRef="#br0" timeOffset="89496.45">4612 12778 198 0,'0'0'395'0,"0"0"-357"0,0 0 133 16,0 0-6-16,0 0-78 16,0 0-23-16,-81-41-6 15,54 53-20-15,-4 18-15 16,2 6-15-16,2 10 5 15,10 7 7-15,5 7-3 0,12 6-7 16,0 0 1-16,14-4-6 16,20-12 2-16,5-15-7 15,13-17 0-15,2-12-1 16,2-6-3-16,-4-6 1 16,-9-25 2-16,-7-9 1 15,-12-12 7-15,-11-13-2 16,-8-8 1-16,-5 0-3 15,-7 15-2-15,-22 16-1 16,-6 19-9-16,-13 23-30 16,4 14-48-16,-1 54-163 15,8 33-246-15</inkml:trace>
  <inkml:trace contextRef="#ctx0" brushRef="#br0" timeOffset="93874.5">10017 12483 410 0,'0'0'197'0,"0"0"-187"0,0 0 100 0,0 0-9 15,0 0-66-15,0 0-8 16,0 0-1-16,-76-94 8 16,52 88 14-16,-5 6-6 15,-3 0-3-15,-3 0-18 16,-3 7 2-16,3 15-11 16,-2 5-7-16,6 2 0 15,10 6 8-15,2-1-3 0,13 0-2 16,6-2-6-1,0-4 0-15,0 0-2 0,15 0 5 16,7 0 4-16,8-2-6 16,3-2 5-16,2-4 1 15,3-8-2-15,1-6-3 16,0-6-3-16,-1 0-1 16,-5-6-1-16,-6-16 1 15,-4-6 1-15,-10-16 1 16,-9-16-1-16,-4-8-1 15,0-4-26-15,-6 5-26 16,-14 15-20-16,-4 18-33 16,-6 18-49-16,4 16-48 15,1 12-141-15</inkml:trace>
  <inkml:trace contextRef="#ctx0" brushRef="#br0" timeOffset="94404.9">9950 12853 589 0,'0'0'77'0,"0"0"-61"0,0 0 130 0,0 0-66 0,0 0-50 0,0 0 12 15,-87-62 21-15,65 58-24 16,-5 2-8-16,1 2 3 15,-3 0-3-15,2 0-6 16,2 8-12-16,0 13-2 16,6 4-7-16,1 5-1 15,5 4-2-15,11 7-1 16,2-1 0-16,0 0 1 16,8 0-1-16,19-7 2 0,9-6-1 15,5-12 3-15,7-13-3 16,5-2-1-16,-2-7-1 15,-4-19 0-15,-7-4 0 16,-11-7-1-16,-8-2-2 16,-13-4-16-16,-8 3-5 15,0 8-31-15,-2 9-45 16,-16 9-101-16,1 3-215 16</inkml:trace>
  <inkml:trace contextRef="#ctx0" brushRef="#br0" timeOffset="94920.29">10487 12611 200 0,'0'0'428'0,"0"0"-384"0,0 0 108 16,0 0-16-1,0 0-68-15,0 0-32 0,-101-58 15 16,80 53-5-16,-4 5 2 15,3 0-7-15,-5 3-14 16,-2 17-7-16,0 8-3 16,2 4-12-16,3 8-2 15,6 5-2-15,7 8 1 16,9 6 4-16,2 3-3 16,0 4 7-16,22-4 5 15,11-6-8-15,8-18-3 16,9-16-2-16,8-17-2 15,3-5-6-15,-1-33 3 0,-4-11 3 16,-14-15 0-16,-16-4 0 16,-14-9 0-16,-12 0-2 15,-7 3-6-15,-31 14-12 16,-13 16-20-16,-10 20-27 16,-5 19-111-16,-3 8-198 15</inkml:trace>
  <inkml:trace contextRef="#ctx0" brushRef="#br0" timeOffset="99377.56">16093 12689 370 0,'0'0'203'0,"0"0"-191"0,0 0 11 0,0 0 64 15,0 0-22-15,0 0-47 16,0 0 5-16,0 0 3 15,-9 0 0-15,9 0 3 16,0 0 4-16,0 0-7 16,0 0 11-16,0 0 19 15,0 0-9-15,0 0-1 0,0 0-21 16,0 0-9 0,0 0-11-16,6 0-2 0,15 0-3 15,5 4 4-15,1 2-1 16,0 0 0-16,0 0-3 15,-3-1 1-15,3 1-1 16,-3 1 1-16,1-1 1 16,0-2 1-16,-8 0-2 15,-5-2 5-15,-6 0 2 16,-1-2-7-16,-5 2 11 16,0 2 6-16,0 2 9 15,0 8-7-15,0 6-2 0,0 6-7 16,-3 7-5-16,-5 1 0 15,-2-2-3-15,-1 2-2 16,5 0 1 0,-4 2-2-16,2 4 0 0,-3 0 0 15,1 2 0-15,4 0 1 16,-1-3-1-16,3-2 0 16,0-1 1-16,2-1-1 15,-1-4 0-15,-2-6-1 16,5-5-1-16,0-8 2 15,0-6-17-15,0-4 0 16,0-2-22-16,-2 0-23 16,-2-10-52-16,-3-14-48 0,-1-6-120 15,1-2-124 1</inkml:trace>
  <inkml:trace contextRef="#ctx0" brushRef="#br0" timeOffset="99686.48">16084 13156 509 0,'0'0'150'0,"0"0"-115"0,0 0 68 15,0 0 15 1,0 0-60-16,120-29-4 0,-68 18-12 15,1 1-10 1,4 0-8-16,-1 3 8 0,0-4-21 16,-4 5-7-16,-12 2 0 15,-11 4-4-15,-14 0 0 16,-10 0-14-16,-5 0-37 16,0 6-22-16,-10 9-41 15,-16-2-135-15,2-1-178 16</inkml:trace>
  <inkml:trace contextRef="#ctx0" brushRef="#br0" timeOffset="100183.27">17053 12926 300 0,'0'0'182'0,"0"0"-152"16,0 0 65-16,0 0 74 15,0 0-76-15,0 0-30 16,18-74 10-16,-18 63-7 16,-7 3-8-16,-13 0-12 15,-6 8-8-15,-11 0-17 16,-7 7-9-16,-7 17-8 15,0 7-4-15,0 8 3 0,3 3 2 16,8 4-3-16,9 2 3 16,9 2-4-16,11 2 4 15,11 0-3-15,0 3 4 16,16-4-5-16,20-1 3 16,8-8-2-16,9-17 1 15,10-17 3-15,3-8-4 16,3-14 2-16,1-24-2 15,-8-12 7-15,-9-4 0 16,-12-9-4-16,-17-5 0 16,-15-6-4-16,-9 2 1 0,-11 8-2 15,-29 11-2-15,-16 20-10 16,-9 10-11-16,-1 18-32 16,-7 5-29-1,3 40-133-15,-3 24-218 0</inkml:trace>
  <inkml:trace contextRef="#ctx0" brushRef="#br0" timeOffset="107253.83">21768 11664 358 0,'0'0'124'0,"0"0"-105"0,0 0 1 0,0 0 25 16,0 0-11 0,0 0-25-16,0 0 5 0,0 48 22 15,0-17 16-15,0 2-2 16,0 6-16-16,0 1-7 16,0 8-12-16,0 7 5 15,0 3-6-15,0 5 8 16,0-2-7-16,0-5-10 15,-4-6 0-15,1-6-5 16,3-8-7-16,0-4-53 16,7-6-73-16,6-12-60 15,-4-8-260-15</inkml:trace>
  <inkml:trace contextRef="#ctx0" brushRef="#br0" timeOffset="120228.81">238 14927 263 0,'0'0'114'0,"0"0"-54"0,0 0 30 15,0 0-14-15,0 0-44 16,0 0-12-16,0 0 19 16,-6 0 1-16,6 0 19 15,0 0-12-15,0-5-4 16,0 1 1-16,0 2-8 16,0 1 7-16,0-5-11 15,0-2-6-15,0-2-9 16,0 0 3-16,0 0-18 15,0-2 2-15,10-4-4 0,6 2-1 16,0-4-1-16,4 5 1 16,-7 5 1-16,0 7-3 15,-1 1 2-15,-2 0-8 16,9 9 9-16,-2 17 4 16,1 11 3-16,-5 11 8 15,-9 11 14-15,-4 6-3 16,0 4-4-16,-6-2-10 15,-17 4-8-15,-5-7 0 16,-3-2 4-16,-7-4-7 16,0-5 7-16,0-9 6 15,5-8-2-15,2-13-1 16,4-10-11-16,7-13-4 16,0 0-13-16,0-32-10 15,1-13 4-15,4 2-23 0,11 6 27 16,4 15-1-16,0 10-5 15,0 10 13-15,0 2-2 16,7 0-15-16,13 10 29 16,6 16 12-16,10-4 1 15,2 0 5-15,4-2 1 16,5 1-3-16,-5-8-8 16,0-4 13-16,3-4-12 15,-5-1-8-15,-5-4 0 16,2 0-1-16,-6 0-6 0,0-14-21 15,-3-8-35-15,-9 0-35 16,-17-4-100-16,-7-2-123 16</inkml:trace>
  <inkml:trace contextRef="#ctx0" brushRef="#br0" timeOffset="120645.77">695 14949 406 0,'0'0'225'0,"0"0"-182"0,0 0 99 15,0 0-42-15,0 0-46 16,0 0-32-16,13 2-1 16,-2 9-5-16,7-5-4 15,-1 1-5-15,6-5-5 16,-1-2-2-16,-1 0 0 15,-4 0-4-15,-1 0-2 16,-7-9-36-16,-3 0-6 0,-6-1-3 16,0-4-64-16,0 1-63 15,-8 2-124-15</inkml:trace>
  <inkml:trace contextRef="#ctx0" brushRef="#br0" timeOffset="120902.98">804 14790 528 0,'0'0'226'15,"0"0"-203"-15,0 0 18 16,0 0 77-16,0 0-87 16,0 0-16-16,-65-1 8 15,61 1-11-15,2 0-4 0,2 1 2 16,0 2-3-1,0-2-7-15,0 2-4 0,0-2-7 16,13-1 3-16,5 0-2 16,1 0 4-16,-3-8-16 15,-5-3-5-15,-1-2-2 16,-10-1-54-16,0-5-80 16,-18-2-154-16</inkml:trace>
  <inkml:trace contextRef="#ctx0" brushRef="#br0" timeOffset="127220.27">26 14107 147 0,'0'0'165'0,"0"0"-89"0,0 0-8 16,0 0 14-16,0 0 0 15,0 0-13-15,0 0 0 16,0 0-26-16,0 0-10 16,0 0-24-16,0 0 2 15,0 0-5-15,11-5 13 16,10 4 26-16,3-7-6 15,0 2-18-15,7 2-2 16,0-1-6-16,4 1 2 16,0-1-8-16,7 1-1 15,3 0 3-15,2-2 2 0,4 2 0 16,0 1-3 0,-2 3-3-16,3 0 0 15,-6 0 1-15,6 0-3 0,8 0 0 16,2 0 10-16,3 0-12 15,3 0 7-15,-12 0-6 16,0 0 3-16,0 0-5 16,-3 0 0-16,3-1 0 15,4-7 1-15,-2 2 2 16,2 3 2-16,-2 0-2 16,-2 3-1-16,-1 0 3 15,1 0-1-15,2 0 1 0,0 0 3 16,0 1 7-1,-2 1-4-15,4 1-7 0,-3-2-2 16,1 2 7-16,2-3-8 16,3 2-1-16,5 2 2 15,0-4 0-15,3 0 3 16,10 0-2-16,6 0 2 16,3 0-1-16,2 0 2 15,-3 0-5-15,-13 0 1 16,-9-4-1-16,0 2 1 15,-5-1 9-15,3 3-3 16,3-4-1-16,0 4 0 16,1-2-3-16,0 2 2 15,-1 0-1-15,0 0-5 0,-1-1 4 16,0 1-4 0,-1-5 0-16,1 4 3 0,0 1 6 15,0-5-7-15,-4 4 6 16,-5 1-7-16,-1 0 6 15,1 0-7-15,0 0 3 16,4 0 3 0,3 0-5-16,-1 0 3 0,1 0 6 15,0 0-8-15,-5 0 0 16,3 0 0-16,-3 0 5 16,-1 0-2-16,1 0-2 15,6 0 0-15,-2 0-2 16,3-8 0-16,2 3-2 0,-2-4 2 15,1 0-1-15,0 3 1 16,-6 0-1-16,-1 2 0 16,-4 4 0-16,1 0 0 15,2 0 1-15,7 0 0 16,2-2 3-16,5 0 3 16,4 2-4-16,6-2-3 15,9 2 1-15,4-4 0 16,-3 4-1-16,-3-1 0 15,-9 1-5-15,1 0 5 0,-1 0 0 16,0 0 0 0,1 0-4-16,0 0 4 15,-2 5 4-15,4-3-3 0,2 2-1 16,3-1-1-16,1-2 1 16,3-1 1-16,1 0 0 15,7 0 0-15,2 0 1 16,4 0-2-16,2 0 1 15,-8 0-1-15,-4 0-2 16,0 0 2-16,3 0 1 16,-3 0-1-16,4 0-5 15,-4 0 5-15,-1 2 2 16,4 1-1-16,-3 3-2 16,2 0 2-16,-2 2 0 15,3 3 0-15,1 2 1 0,5-1-2 16,9 2 0-16,0-4 0 15,2-2 1-15,-3-2-1 16,4-3-2-16,-1 0 1 16,2-3 2-16,1 0-2 15,-3 0-2-15,0 0 3 16,-3 0 0-16,1 0 4 16,0 0-4-16,-2 0 0 15,4 0 0-15,6-3 2 16,4 3 1-16,-3 0-1 15,-5 0-2-15,-5 0 0 16,-1 0 0-16,5 0-2 0,1 0 2 16,-4 4 2-1,1 1-1-15,0-1-1 16,-1 0 0-16,-2 0 1 0,3 2-1 16,3-5 2-16,5 2 1 15,5-1-1-15,-5 2 0 16,-1-4-2-16,-1 0 1 15,2 0-1-15,-3 0-2 16,1 0 2-16,-6 0 0 16,1 0 3-16,-2 0-4 15,1 0 1-15,-1 0 0 16,1 0 5-16,5-2-5 16,3-2 0-16,1 0 0 15,-1-2 0-15,-3 0-3 16,1 1 3-16,4 4 0 0,0 1-4 15,-3 0 4 1,3 0 2-16,-2 0-1 0,2 0-2 16,2 0 3-16,3 0-1 15,6 0 0-15,2 0-1 16,-2 0 3-16,-1 1-3 16,-4 2-4-16,-4 1 4 15,0-4-4-15,-2 0 4 16,-2 0 0-16,-1 0 0 15,2 0 2-15,-7 2-2 16,2 6 1-16,-3 0 0 16,0 2 0-16,5-1 1 15,-3 4-1-15,-4-9-1 0,-5 0-3 16,-1-2 3-16,1-2 0 16,-2 0-5-16,3 0 5 15,-3 0 0-15,-4 0 1 16,1 0-1-16,-1 0 0 15,-4 0 0-15,-6 0 1 16,-3 0-1-16,-3 0 1 16,-3 0 0-16,1 0-1 15,-6 0-2-15,-10 0-3 16,-7 2 5-16,-6 4-6 16,-6 0 5-16,-4 1-1 15,0 2 1-15,-4-1-2 16,1 2 3-16,-5-1-2 0,-1-1 1 15,0-3 0-15,-3-1 1 16,-1 0-1-16,1 0-2 16,1 2 3-16,0-6-2 15,-2 0 0-15,-1 0 1 16,-1 0 0-16,2 0 1 16,5 0 1-16,3 0 4 15,1 0-9-15,1 0 4 16,-5 4 0-16,-2 0 2 15,-5 1 1-15,1 1-5 16,-3 0 2-16,2 1 0 16,6 3 0-16,-2-2 0 15,-1 5 1-15,-1-4-1 0,-4 1 0 16,-4 1 0-16,2-4 1 16,-4 0-2-16,0-4-3 15,-1-3-16-15,-2 0-24 16,-4 0-5-16,-9 0-19 15,-9-10-97-15,0-2-52 16,-40 0-311-16</inkml:trace>
  <inkml:trace contextRef="#ctx0" brushRef="#br0" timeOffset="129237.92">3709 14409 355 0,'0'0'146'0,"0"0"-139"16,0 0 71-16,0 0 28 0,0 0-27 16,0 0-41-16,0 0-2 15,-28 18 19-15,25-15-6 16,3-3-8-16,0 0-15 16,0 0 0-16,0 2-8 15,11-2 27-15,9 0-10 16,2 4-19-16,3-3-4 15,0 3-3-15,4 2-5 16,-2 2-1-16,-1-4-3 16,0 1 0-16,-5-1-1 15,-6 0 1-15,-5-4 1 16,-6 4 5-16,-4-4-5 0,0 1 14 16,0 4 19-1,0 6-7-15,0 8 3 0,0 5-13 16,0 10-13-16,-7 0 5 15,-7 3-9-15,4 5 1 16,-1 2 1-16,-1 0-1 16,1 1 0-16,0 4 2 15,2-9 2-15,0 4 1 16,5-8-4-16,-2-5 0 16,2 0 2-16,2-13-4 15,0-6-7-15,2-6-4 16,0-6-24-16,0 0-29 15,0 0-37-15,0-22-74 16,0-14-15-16,-6 0 13 16,-7 2-86-16</inkml:trace>
  <inkml:trace contextRef="#ctx0" brushRef="#br0" timeOffset="129436.9">3673 14865 324 0,'0'0'171'0,"0"0"-135"0,0 0 53 0,0 0 0 15,0 0-35-15,0 0-24 16,19 0 82-16,14 0-24 16,5 0-43-16,-1-6-15 15,2-2-24-15,-2-9-2 16,1 1-4-16,-5-4-9 16,3-1-75-16,-5 1-54 0,-2 7-67 15,-8 12-217-15</inkml:trace>
  <inkml:trace contextRef="#ctx0" brushRef="#br0" timeOffset="129816.04">4402 14597 362 0,'0'0'380'15,"0"0"-343"-15,0 0 4 16,0 0 78-16,0 0-40 15,0 0-53-15,-49-23 11 16,29 23 12-16,-6 0-24 0,-6 0-16 16,-1 6 20-16,-6 18-11 15,0 12-9-15,1 10-5 16,7 2 2-16,10 7 1 16,13-14 4-16,8 3-11 15,0-3 6-15,20-7-4 16,9-6-2-16,9-10-1 15,4-16-10-15,5-2 2 16,-3-8 5-16,-4-19 3 16,-6-13 1-16,-12-5-5 15,-6-11 5-15,-10-8 5 16,-6 5-5-16,0 13-10 0,0 14-10 16,-2 16-25-1,-9 9-46-15,-3 7-82 0,2 0-207 16</inkml:trace>
  <inkml:trace contextRef="#ctx0" brushRef="#br0" timeOffset="130787.33">8974 14409 602 0,'0'0'107'0,"0"0"-14"0,0 0 66 0,0 0-63 16,0 0-47-16,0 0-4 0,-13 5-16 16,35-5 7-1,7 0 3-15,3-6-6 0,1-3-17 16,0 6-2-16,-2-3 2 15,1 2-4-15,-3 1-8 16,-2 3-4-16,-2 0 1 16,-2 0 2-16,-3 0 1 15,-2 8 1-15,-4 10 8 16,-6 9 6-16,-4 9-2 16,-1 4-4-16,-3 10 2 15,0 6-3-15,0 3 2 16,-3-9-9-16,-5-6 1 15,4-8-5-15,1-2-1 16,-1 2-3-16,0 2-12 16,-4-4-11-16,2-8-13 0,-1-6-9 15,3-4-22-15,-2-11-20 16,-4 0-66-16,-3-5-80 16,-3 0-137-16</inkml:trace>
  <inkml:trace contextRef="#ctx0" brushRef="#br0" timeOffset="131032.25">9019 14865 616 0,'0'0'93'16,"0"0"17"0,0 0 39-16,0 0-32 0,0 0-56 15,0 0-26-15,19-18 5 16,37 8 32-16,9-3-5 15,-1 1-36-15,-4-2-17 16,-4-1-4-16,-2-2-9 16,-10-1-1-16,-1 3-8 15,-7-2-36-15,-10 9-56 16,-6 2-97-16,-13 6-207 16</inkml:trace>
  <inkml:trace contextRef="#ctx0" brushRef="#br0" timeOffset="132019.65">10062 14664 59 0,'0'0'177'0,"0"0"-153"0,0 0 39 0,0 0 29 15,0 0-37-15,0 0-9 0,0 0 1 16,98-35-1-16,-94 28 18 15,0 1 7-15,-2 0-9 16,-2 6 7 0,0-4 3-16,0 4-2 0,0-2 0 15,0-2-9-15,-15-3-10 16,-12 3-11-16,-4-2-17 16,-6 2-10-16,-6 1-2 15,1 3-1-15,0 0-10 16,-3 4 2-16,5 20 0 15,4 6-2-15,7 10 0 16,7 7 1-16,11 3-1 16,6 0 3-16,5-3-1 0,0-6 1 15,9-5-3-15,18-13 0 16,6-2-2 0,12-15 2-16,8-6-5 0,8-4 2 15,3-28 3-15,-2-12 0 16,-8-10-2-16,-8-6 1 15,-10-2-1-15,-14 2-17 16,-9 14-21-16,-9 10-24 16,-4 22-79-16,-12 14-122 15,-24 3-498-15</inkml:trace>
  <inkml:trace contextRef="#ctx0" brushRef="#br0" timeOffset="132985.18">15692 14482 690 0,'0'0'91'0,"0"0"-38"16,0 0 46-16,0 0-7 0,0 0-46 16,0 0-16-16,160 54 1 15,-104-54 10-15,-1 0-14 16,3-8 1-16,-4-4-13 16,-10 2-10-16,-5 6 3 15,-15 4-4-15,-11 0-3 16,-4 4 5-16,-9 24 18 15,0 8 11-15,0 10-8 16,-6 10-14-16,-13 5 0 16,2 3 1-16,-1 4-10 15,1-6 0-15,1 2-1 16,5-6 0-16,4-10-1 0,4-12-4 16,1-10-15-16,2-16-6 15,0-3-35-15,0-7-38 16,0 0-69-16,0-27-71 15,0-17 55-15,0-7-34 16,0 1-185-16</inkml:trace>
  <inkml:trace contextRef="#ctx0" brushRef="#br0" timeOffset="133166.28">15852 14824 447 0,'0'0'247'16,"0"0"-162"-16,0 0-14 15,0 0 17-15,0 0 19 16,142-9-36-16,-61-8-34 0,4-7-15 16,-1-2-14-16,-8 0-8 15,-9 0 0-15,-16 4-23 16,-6 4-78-16,-10 8-66 16,-10 4-125-16,-3 6-226 15</inkml:trace>
  <inkml:trace contextRef="#ctx0" brushRef="#br0" timeOffset="133527.53">16935 14556 711 0,'0'0'92'0,"0"0"-29"15,0 0 72-15,-118 0-52 16,82 0-50-16,-1 2 3 15,-6 19-14-15,3 2 1 16,0 15 6-16,-1 8-3 16,8 8-7-16,6 4 1 15,16 3-2-15,11-2 1 16,0-5-7-16,36-5-9 16,15-18-1-16,14-18-2 15,10-13-2-15,8-4-3 16,-9-32 5-16,-15-12-6 15,-13-7 4-15,-15-12 0 16,-13-4 2-16,-18-1 0 0,0 10-6 16,-23 12-2-16,-17 14-9 15,-7 12-19-15,-6 6-48 16,-1 12-158-16,3 6-220 16</inkml:trace>
  <inkml:trace contextRef="#ctx0" brushRef="#br0" timeOffset="135358.88">21674 12283 389 0,'0'0'125'0,"0"0"-92"0,0 0 61 0,0 0 34 0,-11 111-58 16,8-77-15-16,3 6 9 16,0 7-3-16,0 4-15 15,0 10 1 1,0 5-15-16,0 6 2 0,-4 2-14 16,0-1 2-16,2-5-6 15,0-1-8-15,2 2 8 16,0 4-14-16,0 0 4 15,0 10 0-15,0 7-2 16,-9 4 0-16,-1 4-3 16,2-3 5-16,-1-5 3 15,5-4-6-15,-2-1-3 16,4-3 1-16,0 0-1 16,2-7 0-16,0 0 8 15,0-3-3-15,0 0-3 0,0 3 4 16,0 0-3-1,0 2-3-15,4-2 2 0,2 0-2 16,-4-5 1-16,2-3-1 16,-2 3 0-16,3-8 0 15,-1 3 3-15,0 1-3 16,1-8 0-16,0-4 0 16,1-1 1-16,-1-12-1 15,5 3 0-15,0 4 1 16,-1-3-2-16,-1 5 1 0,-3-2 0 15,-1 2 0 1,-1-3-1-16,-1 3-2 0,0 3 2 16,-2 1 0-16,0-4 1 15,0 0 0-15,0-1-7 16,0-5 5-16,0 0 2 16,0 2 0-16,0 2 0 15,0-2-1-15,0 7 1 16,0-8 0-16,0 8 0 15,0-3-3-15,0 7 1 16,0 0-6-16,0 1 5 16,0 1-3-16,0-1-7 15,-4-4 13-15,-1-1 0 16,5 0 2-16,0-3-2 16,0-2 0-16,0 6 1 15,0 1-1-15,0-1 0 0,0 7-3 16,-2-2-11-16,-3-1 3 15,-1-4 5-15,2 2 5 16,1-6 1-16,-1-2 0 16,2-1-2-16,2 0 2 15,0 3-1-15,0 3-1 16,-3 1-11-16,1 5-7 16,-5-5-3-16,3-6 5 15,-3-2-10-15,1-6 27 16,1-6-12-16,0-5-23 15,5-4-19-15,-2 1-76 0,2-3-105 16,0-3-177-16</inkml:trace>
  <inkml:trace contextRef="#ctx0" brushRef="#br0" timeOffset="151917.07">8720 3689 229 0,'0'0'146'0,"0"0"-132"0,0 0 21 0,0 0-9 16,0 0-26-16,0 0 2 16,0 0 25-16,0 0 21 15,0 2 4-15,0 0 5 16,0 3 14-16,0-4-14 15,0 3-5-15,0-1-25 16,0 0-5-16,0 0-5 16,0-3 6-16,0 1-1 15,0-1-17-15,0 4 8 16,0 6-2-16,0 6 3 0,0 5 10 16,0 3 11-1,0 5 0-15,0 10-10 0,2 14-1 16,2 5 5-16,-1 9-1 15,2 3-3-15,-3 5-7 16,-2 1 4-16,0 1 1 16,0-2 5-16,0-6-12 15,0-10 1-15,0-12-15 16,0-15 0-16,0-12 3 16,2-12-6-16,-2-8 1 15,0 0-1-15,0 0 1 16,0 0 2-16,0 0 11 0,0-4-7 15,0-12-2 1,0-10 2-16,0-10 8 16,0-8-7-16,0-6-6 0,0-3 0 15,0 3-1-15,-2 2 1 16,-5 2 2-16,0 4-3 16,3 0-4-16,0-1-3 15,1 2-2-15,3-1-2 16,0-4 2-16,0-3 4 15,0-5 1-15,0-2-5 16,0-2 0-16,0 1 2 16,0 9 0-16,0 8 4 15,0 8-7-15,0 9 5 0,0 11 2 16,0 3 1 0,0 3-1-16,0 2 3 0,0-2-13 15,0 2-5-15,0 0-8 16,7 2 6-16,9 2 6 15,10 0-3-15,5 0 16 16,5 3-6-16,0 14 3 16,-5-1 4-16,-4 2-3 15,-8 0-5-15,-2 0 0 16,-5 6 0-16,-5 8 8 16,-7 11 1-16,0 11 1 15,0 8 25-15,-13 8-9 16,-10 0 0-16,0-1-5 15,-4-14 10-15,4-9-15 0,-1-12 4 16,6-9 1 0,0-12-5-16,-2-4-8 0,0-8-6 15,-2-1-26-15,-1-1-41 16,10-19-27-16,7-10-71 16,6-4-27-16,0 0-130 15</inkml:trace>
  <inkml:trace contextRef="#ctx0" brushRef="#br0" timeOffset="152485.97">9437 3848 469 0,'0'0'208'0,"0"0"-176"16,0 0 28-16,0 0 61 15,0 0-50-15,0 0-31 16,0 0-9-16,-64-38 16 16,57 35 9-16,1 0-17 0,-1 3 2 15,-2 0-3-15,-2 0-13 16,-2 0-8-16,-3 0-7 16,1 8-2-16,-8 20-8 15,3 12 2-15,-3 12 1 16,6 12-3-16,1 6 1 15,5 3-1-15,7 1 8 16,4-2-3-16,0-2 0 16,0-9 6-16,8-14-10 15,13-12-1-15,4-11-7 0,0-12 6 16,12-7 0 0,7-5-11-16,3-4-7 0,4-25 10 15,0-7 3-15,-9-2-4 16,-10 4-14-16,-12 5-10 15,-11 5-27-15,-7-2-97 16,-2 3-150-16,0 5-165 16</inkml:trace>
  <inkml:trace contextRef="#ctx0" brushRef="#br0" timeOffset="153205.81">9896 3806 449 0,'0'0'231'0,"0"0"-189"0,0 0 55 0,0 0-9 0,0 0-59 16,0 0-23-16,0 132 16 16,2-76 44-16,4 4-2 15,-2 4-7-15,-2 4-2 16,-2 1-7-16,2 1-12 0,0-2-15 16,1-5 3-1,3-12-16-15,-2-15-7 0,-1-12 1 16,0-12 0-16,-1-7-4 15,-2-5-3-15,0 0 2 16,0 0-4-16,0-6 1 16,0-15 6-16,0-10 4 15,0-6-2-15,-2 0-1 16,-6 1-1-16,2-2 1 16,-3-4 0-16,-3 2 0 15,2-3-1-15,-1-1-2 16,-1-1-3-16,3-2 0 0,5 3-4 15,0-1 7 1,2 7-1-16,2 1-6 16,0-2 8-16,0 1-7 15,4 0 1-15,15 2-16 0,6 7 3 16,6 5 9-16,3 7 1 16,6 6 1-16,2 10 6 15,2 1-3-15,2 0 4 16,-4 18 2-16,-2 6 8 15,-8 7-2-15,-7 8 15 16,-9 0-11-16,-7 6 18 16,-9-2-4-16,0 1-1 15,-2-3-7-15,-25 3-6 16,-8-1-2-16,-5-10 3 16,-7-1-11-16,0-7-1 0,0-5-25 15,5-2-25-15,4-2-42 16,9-2-77-16,7-2-89 15,7 0-149-15</inkml:trace>
  <inkml:trace contextRef="#ctx0" brushRef="#br0" timeOffset="154700.79">4267 9156 211 0,'0'0'31'0,"0"0"-30"0,0 0 5 0,0 0 27 16,0 0-20-16,0 0-12 15,0 0 2-15,-10 38-2 16,6-31 8-16,-1 4 26 16,-1 1-14-16,-4 0-3 15,2-2-18-15,-1-2-7 16,-3 0-23-16,6-4 1 15,2-2 18-15,-1 0-33 0,3-2 11 16,0 0 28 0,0 0 5-16,2 0 4 15,-2 0 11-15,2 0 15 16,0 0 5-16,0 0 3 0,0 0 18 16,0 2 22-16,0 0-11 15,0-2-15-15,0 0 18 16,0 0 5-16,0 0 6 15,10-10-27-15,11-5 4 16,-2-4-5-16,6-1-23 16,0 0-16-16,-3 2-4 15,-5 2 0-15,0 4-3 16,-5 1-2-16,-3 4-3 16,1-3-1-16,-2-2-1 15,3-2-26-15,3-7-64 0,1-2-55 16,-1-5-78-16,1 2-154 15</inkml:trace>
  <inkml:trace contextRef="#ctx0" brushRef="#br0" timeOffset="154901.06">4605 8721 593 0,'0'0'92'0,"0"0"-77"0,0 0 82 15,0 0-19-15,0 0-54 16,0 0-20-16,18-30 1 0,-4 15-3 16,-4-1-1-16,3 2-2 15,-1 0-6 1,-3-4-54-16,-5 3-71 0,0-4-120 16</inkml:trace>
  <inkml:trace contextRef="#ctx0" brushRef="#br0" timeOffset="155104.79">4905 8350 745 0,'0'0'107'0,"0"0"-98"16,0 0 69-16,0 0-8 0,0 0-63 15,0 0-7 1,5-14-22-16,6 2-10 0,2-5-3 15,4-1-39-15,0-3-64 16,-3-2-97-16</inkml:trace>
  <inkml:trace contextRef="#ctx0" brushRef="#br0" timeOffset="155316.81">5264 7981 84 0,'0'0'625'0,"0"0"-613"16,0 0-9-16,0 0 50 15,0 0-18-15,65-109-35 16,-42 84-10-16,-2 0-51 0,2 0-11 16,-1-2-21-1,-1 1-79-15,-4 2-179 0</inkml:trace>
  <inkml:trace contextRef="#ctx0" brushRef="#br0" timeOffset="155487.09">5828 7435 54 0,'0'0'515'0,"0"0"-492"15,0 0 35-15,0 0 112 0,0 0-99 16,0 0-47-16,103-60-9 15,-96 54-6-15,-1 0-9 16,0-4-33-16,4-1-149 16,1-2-190-16</inkml:trace>
  <inkml:trace contextRef="#ctx0" brushRef="#br0" timeOffset="155688.01">6484 6954 558 0,'0'0'179'16,"0"0"-177"-16,0 0 13 0,0 0 53 15,0 0-55 1,0 0-13-16,48-31-27 0,-25 12-49 16,4-9 1-16,2-1 25 15,2-2-84-15,-2 0-20 16</inkml:trace>
  <inkml:trace contextRef="#ctx0" brushRef="#br0" timeOffset="155858.75">6873 6625 368 0,'0'0'152'16,"0"0"-138"-16,0 0 102 15,0 0-20-15,0 0-48 16,0 0-22-16,110-78-15 15,-95 60-11-15,1-4-1 0,-3-1-64 16,1-2-85-16,-6 2-183 16</inkml:trace>
  <inkml:trace contextRef="#ctx0" brushRef="#br0" timeOffset="156050.04">7334 6170 588 0,'0'0'77'16,"0"0"-63"-16,0 0 34 16,0 0-12-16,0 0-32 15,0 0-4-15,92-103-6 0,-70 86-28 16,3-1-23 0,-4 0-5-16,0-3-35 0,-3 0-7 15,-3 1-40-15</inkml:trace>
  <inkml:trace contextRef="#ctx0" brushRef="#br0" timeOffset="156220.94">7739 5828 409 0,'0'0'116'0,"0"0"-58"16,0 0 49-16,0 0-40 16,0 0-47-16,0 0-8 15,110-47-12-15,-85 31-11 0,-4-4-6 16,0 4-3-16,-5-4-14 15,-3-3-52-15,-2 1-68 16,-2-1-127 0</inkml:trace>
  <inkml:trace contextRef="#ctx0" brushRef="#br0" timeOffset="156423.12">8212 5410 355 0,'0'0'35'16,"0"0"18"-16,0 0 72 15,0 0-52-15,0 0-25 16,116-72-8-16,-98 60-15 0,-2 2-16 16,3-2-9-16,0 1 0 15,2-4-51-15,8-3-43 16,4-7-42-16,8-3-32 16,1 0-84-16</inkml:trace>
  <inkml:trace contextRef="#ctx0" brushRef="#br0" timeOffset="156573.74">8776 5111 82 0,'0'0'274'16,"0"0"-139"-16,0 0 16 15,0 0-18-15,0 0-69 16,0 0-26-16,75-42-21 16,-61 24-17-16,7-4-21 0,0-2-47 15,8 3-59 1,2 0-24-16,-2 5-5 0,-4 5-56 15</inkml:trace>
  <inkml:trace contextRef="#ctx0" brushRef="#br0" timeOffset="156785.12">9104 4932 142 0,'0'0'61'0,"0"0"-19"16,0 0 26-16,0 0-32 15,0 0-19-15,0 0 5 16,69-5 18-16,-61-1 27 15,3 2-13-15,-4 4-17 16,-2 0-12-16,-3 0 21 16,-2 8-8-16,0 12-9 0,0 8-24 15,0 4-5 1,0 4-57-16,-2 4-77 16,-5 1-236-16</inkml:trace>
  <inkml:trace contextRef="#ctx0" brushRef="#br0" timeOffset="157014.91">9293 5459 620 0,'0'0'175'0,"0"0"-167"16,0 0 0-16,0 0 25 15,0 0-33-15,6 105-38 16,1-91-7-16,-3 3-16 16,-2-2-21-16,1 6-36 15,-3 1-73-15</inkml:trace>
  <inkml:trace contextRef="#ctx0" brushRef="#br0" timeOffset="157176.21">9355 5935 355 0,'0'0'150'16,"0"0"-101"-16,0 0 50 0,0 107-29 16,0-95-49-1,0-5-21-15,5 4-15 16,-1-1 4-16,0 0 2 0,1 4-28 16,-3-3-38-16,-2 8-74 15,0 1-126-15</inkml:trace>
  <inkml:trace contextRef="#ctx0" brushRef="#br0" timeOffset="157348.99">9484 6394 288 0,'0'0'332'0,"0"0"-255"16,0 0 45-16,0 0 0 15,0 0-61-15,3 107-46 16,-1-95-15-16,0-2-10 0,2 2-50 15,-2 1-59-15,-2 4-98 16,0 3-66-16</inkml:trace>
  <inkml:trace contextRef="#ctx0" brushRef="#br0" timeOffset="157529.67">9567 6880 363 0,'0'0'57'16,"0"0"25"-16,0 0 31 15,2 102-55-15,-2-78-37 16,0 2-21-16,0 6 0 16,0-2-22-16,0 4-36 0,0 1-56 15,-4-4-35-15,-1 6-67 16</inkml:trace>
  <inkml:trace contextRef="#ctx0" brushRef="#br0" timeOffset="157703.28">9605 7485 258 0,'0'0'308'0,"0"0"-263"16,0 0 84-16,0 0-3 15,2 119-74-15,-2-101-49 16,0 0-2-16,0-6-1 16,0-3-4-16,0-2-5 15,0-5-37-15,0 2-52 0,0 2-37 16,-4 6-81-1</inkml:trace>
  <inkml:trace contextRef="#ctx0" brushRef="#br0" timeOffset="158063.91">9653 7910 351 0,'0'0'141'0,"0"0"-92"16,0 0 91-16,0 109-42 15,0-81-72-15,0-4-2 16,0-2-18-16,0-8-6 15,0-3-70-15,0-4-29 16,0 3-29-16,0 2-35 16,0 2 6-16,0 4-5 15,0 2 162-15,0 0 22 0,10 4 81 16,3-1-58-16,1 3 6 16,-1 4 79-16,-3 4-5 15,-2 4-22-15,-4 0 22 16,1 0-25-16,-3-1-14 15,0 5-4-15,0 0-20 16,0-2-12-16,2 1-8 16,2 0-19-16,0-7 0 15,-1-2-4-15,1-12-6 16,-4-8-13-16,-2-6-2 16,2-4-17-16,1-2-52 15,-1 0-99-15,0 0-90 16,-2 0-172-16</inkml:trace>
  <inkml:trace contextRef="#ctx0" brushRef="#br0" timeOffset="158792.57">9411 5003 582 0,'0'0'232'0,"0"0"-190"0,0 0-7 0,0 0 60 16,0 0-35-16,0 0-37 16,-12 0-19-16,12 0-4 15,0 0-12-15,9-2-47 16,9-4-12-16,3 0-80 16,0 6-41-16,0 0-117 0</inkml:trace>
  <inkml:trace contextRef="#ctx0" brushRef="#br0" timeOffset="158969.44">9863 5206 415 0,'0'0'50'16,"0"0"-15"-16,0 0 46 16,0 0-52-16,0 0-21 15,0 0-8-15,72 33-22 16,-57-33-26-16,1 6-20 15,1 9-41-15,2 3-150 16</inkml:trace>
  <inkml:trace contextRef="#ctx0" brushRef="#br0" timeOffset="159135.67">10231 5416 101 0,'0'0'282'0,"0"0"-262"15,0 0 5-15,0 0 53 16,0 0-42-16,0 0-17 15,107 94 2-15,-96-80-8 16,0-4-8-16,-2-3-5 16,0-1 0-16,2-3-71 15,5 0-44-15,-1 0-24 16</inkml:trace>
  <inkml:trace contextRef="#ctx0" brushRef="#br0" timeOffset="159292.87">10629 5645 208 0,'0'0'123'0,"0"0"-84"0,0 0 71 16,0 0-15-16,125 64-35 16,-102-52 13-16,-3-4-17 15,-7-1-23-15,-2-1-33 16,-2-3-3-16,4-3-96 16,6 0-90-16,2 0-130 15</inkml:trace>
  <inkml:trace contextRef="#ctx0" brushRef="#br0" timeOffset="159469.09">11313 5949 365 0,'0'0'103'16,"0"0"-78"-16,123 0 55 15,-82 0-39-15,-6 0-37 16,-2 0-4-16,-4 10-71 15,-4 10-114-15</inkml:trace>
  <inkml:trace contextRef="#ctx0" brushRef="#br0" timeOffset="159626.09">11940 6306 135 0,'0'0'577'0,"0"0"-552"16,0 0 15-16,0 0 55 0,0 0-76 15,0 0-19 1,123 92-61-16,-102-92-43 0,4 0-62 16,0 0-120-16</inkml:trace>
  <inkml:trace contextRef="#ctx0" brushRef="#br0" timeOffset="159818.76">12448 6589 188 0,'0'0'225'0,"0"0"-202"16,0 0 63-16,0 0 21 16,0 0-26-16,0 0-54 0,113 102-17 15,-90-98-8 1,1 0-2-16,-2 0-4 0,1 2-26 16,-4 2-37-16,-3 6-9 15,-1 2-115-15</inkml:trace>
  <inkml:trace contextRef="#ctx0" brushRef="#br0" timeOffset="159999.97">12933 7044 594 0,'0'0'96'16,"0"0"38"-16,0 0-6 15,0 0-68-15,0 0-45 16,0 0-14-16,76 55-1 0,-54-55-37 15,5 0-21-15,-2 0-28 16,0 5-61-16,-6 11-39 16,-3 6-46-16</inkml:trace>
  <inkml:trace contextRef="#ctx0" brushRef="#br0" timeOffset="160218.84">13499 7499 467 0,'0'0'112'0,"0"0"-73"0,0 0 80 16,0 0-37-16,0 0-63 15,127 111-19-15,-98-93-13 16,-2 0-17-16,4-1-28 16,2 6-29-16,1 2 6 15,4 8-30-15,0 1 38 16,2-2 56-16,7-4-17 15,1-2-83-15</inkml:trace>
  <inkml:trace contextRef="#ctx0" brushRef="#br0" timeOffset="160352.74">14596 8129 244 0,'0'0'77'15,"0"0"-77"-15,0 0-101 16</inkml:trace>
  <inkml:trace contextRef="#ctx0" brushRef="#br0" timeOffset="160557.54">14760 8376 397 0,'0'0'71'0,"0"0"-60"16,0 0 4-16,0 0 17 0,43 102-32 15,-26-92-17-15,4 1-13 16,1-3 13-16,2 3-9 16,1 1-23-16,-1 1 6 15,-5 0-62-15</inkml:trace>
  <inkml:trace contextRef="#ctx0" brushRef="#br0" timeOffset="160713.47">15293 8765 532 0,'0'0'70'0,"0"0"-55"15,0 0-4-15,0 0-11 0,0 0-101 16,0 0-111-1</inkml:trace>
  <inkml:trace contextRef="#ctx0" brushRef="#br0" timeOffset="160816.57">15485 8895 166 0,'0'0'82'0,"0"0"-57"16,0 0 6-16,0 0-29 15,0 0-2-15,129 24-55 16</inkml:trace>
  <inkml:trace contextRef="#ctx0" brushRef="#br0" timeOffset="162685.04">11585 3634 149 0,'0'0'159'0,"0"0"-72"0,0 0 25 16,0 0-18-16,0 0-7 15,0 0 8-15,0 0-22 0,0 0-12 16,0 0 2-16,0 1 2 16,0 2-13-16,0-2-11 15,0 1-5-15,-2 10 4 16,2 8-14-16,0 10-12 16,0 10-13-16,0 6 3 15,0 9-1-15,0-1-6 16,0 2 0-16,0-1 3 15,0-10 6-15,0-8-4 0,0-14-2 16,0-9 1 0,0-10 1-16,0-4-2 15,0 0-4-15,0 0 2 16,0-1-3-16,0-29-3 0,0-18 8 16,0-23 5-16,-4-8-5 15,-3-1 1-15,1 10-1 16,1 10-6-16,0 12 6 15,1 6-1-15,4 2-1 16,0 4-6-16,0 4-8 16,0 6-7-16,4 3 2 15,10 9-4-15,6-1 7 16,0 5 1-16,0 1-2 16,-2 6 2-16,2 3-18 15,-5 0 8-15,6 14 16 16,-5 14 11-16,-1 8-5 15,-7 8 11-15,-8 2 0 16,0 4 35-16,0-6 6 0,-15-3-25 16,-5-5 7-16,-3-4-7 15,2-9-7-15,-6-6-15 16,0-7-1-16,2-9-74 16,1-1-14-16,6 0-57 15,14-11-96-15,4-9-76 16</inkml:trace>
  <inkml:trace contextRef="#ctx0" brushRef="#br0" timeOffset="162962.81">11822 3417 378 0,'0'0'230'0,"0"0"-148"0,0 0 40 0,0 0-9 0,0 0-36 16,0 0-8-16,0 121-11 16,0-52-6-16,0 8-6 15,0 1-4-15,0-4-10 16,0-6-5-16,0-8-9 16,0-10-17-16,0-11-1 15,0-14-18-15,0-12-25 16,0-13-55-16,13 0-103 15,-2-37-37-15,7-10-19 0</inkml:trace>
  <inkml:trace contextRef="#ctx0" brushRef="#br0" timeOffset="163351.13">12044 3757 515 0,'0'0'216'15,"0"0"-144"-15,0 0 64 16,0 0-38-16,0 0-48 16,0 0-2-16,-33 14-8 0,17 1-17 15,-1 6-12 1,-2 8-8-16,2 5-3 0,1 6-4 16,7 0-1-16,5-4 5 15,4-8-1-15,0-12-16 16,4-5-7-16,17-11-6 15,8 0-7-15,2-11 3 16,-2-25 3-16,-1-10 18 16,-5-4 0-16,-7 11-12 15,-5 12 14-15,-7 16 10 16,-2 11 1-16,-2 0 1 16,0 2-1-16,4 25-9 15,4 7 9-15,0 2 2 16,3-3-2-16,3-16-77 15,-1-13-100-15,1-4-59 0,-5-8-68 16</inkml:trace>
  <inkml:trace contextRef="#ctx0" brushRef="#br0" timeOffset="163794.73">12298 3793 305 0,'0'0'263'0,"0"0"-157"0,0 0 23 0,0 0-19 16,12 107-37-16,-6-59-2 15,-1-2-38-15,-1-6-4 16,0-8-3-16,-2-10-1 16,-2-9-12-16,4-11-7 15,-4-2-6-15,0 0 0 16,2-11-19-16,0-27-37 16,4-20 10-16,1-10 18 15,7 3-29-15,1 14 4 16,1 21 32-16,3 15 10 15,2 14-24-15,-2 1 25 16,2 20-1-16,-3 20 0 0,-5 7 11 16,-1 0 9-1,-6-4 14-15,-4-10 12 16,-2-6-18-16,0-12-8 0,0-5-9 16,0-10-58-16,2-2-139 15,0-28-113-15</inkml:trace>
  <inkml:trace contextRef="#ctx0" brushRef="#br0" timeOffset="164093.06">12786 3792 331 0,'0'0'282'16,"0"0"-191"-16,0 0 18 15,0 0-2-15,0 0-36 16,0 0-25-16,0 0 6 15,-89 52-15-15,70-25-16 16,-2 8-12-16,10 5-4 16,6 0-5-16,5-2-3 15,0-3-6-15,20-12 6 16,5-9-24-16,6-7-22 16,1-7 9-16,-6 0-29 15,-6-15-2-15,-8-5-25 16,-12-4-2-16,0-4-22 15,-14 0 25-15,-15 3-77 0</inkml:trace>
  <inkml:trace contextRef="#ctx0" brushRef="#br0" timeOffset="164904.96">12786 3792 30 0,'-108'140'265'0,"105"-140"-165"0,3 0-42 16,0 0-32-16,7 0-10 16,10 0-16-16,6-2-12 15,-1-8 4-15,-2-1 8 16,2 0-1-16,3-1-1 15,0-1-2-15,-1 6 4 16,-2 0 0-16,-2 0 0 16,-7 5 6-16,-3-2-1 15,-4 0 12-15,-4 2 12 0,-2-4 18 16,0 1 24 0,0 2 0-16,0-7-4 0,0 0-29 15,-4 2-15-15,-4 3-11 16,-4 5-5-16,1 0-3 15,1 0-4-15,2 28-26 16,3 14 21-16,5 8 2 16,0 7 3-16,3 1 5 15,17 1-3-15,-1-5 5 16,2-6 1-16,1-1 0 16,-7-2 0-16,-3-3 11 15,-5-2-1-15,-7-5-2 16,0-12 3-16,0-3 0 0,-14-9-2 15,-8-7-17 1,2-4-8-16,-3 0-15 0,4-33 7 16,7-8-8-16,8-6 2 15,4-3 12-15,0 4-13 16,22-4-6-16,9-4 15 16,5-8 6-16,6-4 5 15,1-5 0-15,-8 8-3 16,-3 11-3-16,-8 19-15 15,-11 15 24-15,-3 14 0 16,-6 4-5-16,-2 0 5 16,0 10 23-16,1 10 9 0,-3 0 11 15,0-2 1 1,0-4-20-16,0-3-4 0,-7-4-13 16,-9-2-5-16,1 4-4 15,-5 1 0-15,-5 4-1 16,0 8 1-16,1 2-1 15,6 6 3-15,10 0 4 16,5-6-2-16,3-4 0 16,0-4-2-16,20-8-9 15,7-8-4-15,4 0 13 16,4-5-17-16,2-24 1 16,-6-2 14-16,-5-6-11 15,-6 5-6-15,-11 9-16 16,-2 11 3-16,-2 7 20 15,-3 5 1-15,0 9-14 16,2 16 11-16,3 8 13 0,-1 0 1 16,2-5 0-16,-2-6-7 15,3-12-31-15,-3-6-26 16,4-4-99-16,-1-5-82 16</inkml:trace>
  <inkml:trace contextRef="#ctx0" brushRef="#br0" timeOffset="165293">13393 3917 343 0,'0'0'138'0,"0"0"-16"0,0 0-29 0,17 106-47 15,-8-88-33-15,-2-6-5 0,2-6 0 16,-5-6-2 0,3 0-5-16,0-5 12 0,4-23 5 15,2-12 2-15,0-6-16 16,3 0-4-16,2 11-14 15,-6 14-2-15,-4 15 16 16,-1 6 3-16,-3 10 3 16,0 21 29-16,1 10 1 15,2-1-10-15,-1-6-17 16,1-9 0-16,2-10-8 16,0-6-1-16,0-9-7 15,-1 0-9-15,6-14-18 16,1-23 24-16,4-5 0 0,0 1-17 15,-1 8-13 1,1 15-3-16,-6 18 32 16,-1 0 8-16,2 15 3 0,-1 16 22 15,1 3-8-15,-3-3-14 16,3-6 0-16,-1-6-33 16,0-13-105-16,5-6-72 15</inkml:trace>
  <inkml:trace contextRef="#ctx0" brushRef="#br0" timeOffset="165966.41">14083 3782 363 0,'0'0'230'0,"0"0"-163"0,0 0 52 0,0 0-60 0,0 0-38 15,-118 74 8-15,102-36 0 16,4 0-9-16,6 0 7 15,6 2 14-15,0-9-12 16,2-6-16-16,19-4-5 16,4-12-8-16,4-7-16 15,2-2-8-15,2-2-11 16,-2-17 14-16,-8-4-8 16,-10-3-17-16,-7 1-9 15,-6-2-32-15,0 8 27 16,0 6 45-16,-6 11 15 15,-13 2 23-15,0 0-11 16,-3 11 17-16,4 7-20 0,0 3-3 16,9 1-3-16,2-4 6 15,7-8-9-15,0-6-14 16,0-4-28-16,5 0 5 16,12-12 21-16,4-15 11 15,4-4 3-15,-2-3-10 16,4 6-3-16,-2 8 13 15,0 16 2-15,-3 4 8 16,-2 6 22-16,0 18 21 16,-7 2 20-16,-1-1 1 15,-6 0-1-15,-4-5-23 16,3-10-15-16,-3-6-21 0,2-4-12 16,4 0-22-16,-2-14-5 15,3-14 15-15,1-10 11 16,0 4-7-16,1 6-20 15,3 10 9-15,-3 12 8 16,1 6-14-16,5 0 25 16,-5 26 13-16,2 8 12 15,-5 6-6-15,-2-3-3 16,-3-10-2-16,1-7-4 16,-1-9-10-16,3-10-4 15,4-1-43-15,0-22-68 16,5-28 2-16,2-18 26 0,-3-10-57 15,1-2-18-15,-7-3-109 16</inkml:trace>
  <inkml:trace contextRef="#ctx0" brushRef="#br0" timeOffset="166167.71">14582 3319 35 0,'0'0'285'0,"0"0"-190"0,0 0 76 0,0 0-21 15,0 0-56-15,3 122-27 16,-1-67-8-16,2 4-2 15,1 3-13-15,-1 5 15 16,-2 6-19-16,0 8-7 16,-2-3-15-16,0-8-14 0,0-14-4 15,7-14-26-15,5-19-55 16,5-17-72-16,5-6-98 16,1-6-79-16</inkml:trace>
  <inkml:trace contextRef="#ctx0" brushRef="#br0" timeOffset="166433.38">14903 3828 295 0,'0'0'411'0,"0"0"-331"16,0 0 52-16,0 0 5 15,0 0-71-15,0 0-31 16,-120 98-11-16,113-67-5 15,5-2 1-15,2 1 1 0,0-5-10 16,11-9-8 0,7-5-3-16,6-9-8 0,3-2 1 15,6-7-13-15,4-26-10 16,-4-13-9-16,-4-8-36 16,-10-9-61-16,-14 3-41 15,-5 5 0-15,-15 10-140 16</inkml:trace>
  <inkml:trace contextRef="#ctx0" brushRef="#br0" timeOffset="166604.84">14558 3663 466 0,'0'0'198'0,"0"0"-168"0,0 0 107 15,131 6-27 1,-71-8-69-16,3-16-33 0,-1-5-8 15,-4-2-19-15,-12 3-149 16,-12 2-308-16</inkml:trace>
  <inkml:trace contextRef="#ctx0" brushRef="#br0" timeOffset="167373.81">16064 3529 491 0,'0'0'44'0,"0"0"-7"0,0 0 76 16,0 0-27-16,0 0-41 15,0 0 8-15,22-41 16 16,-22 41 15-16,0 0 16 15,-9 0-23-15,-18 3-19 16,-10 21-53-16,-5 7-5 16,1 14-7-16,5 9-11 15,10 10 18-15,6 9 0 16,6 9-2-16,12-2 2 16,2-8 0-16,0-10 0 0,16-16-4 15,13-13-2-15,5-11-3 16,3-15 1-16,3-7-17 15,3-1-18-15,-5-31-32 16,-3-17-19-16,-8-13-31 16,-6-13-66-16,-2 6-70 15</inkml:trace>
  <inkml:trace contextRef="#ctx0" brushRef="#br0" timeOffset="167648.37">16260 3776 639 0,'0'0'145'16,"0"0"-84"-16,0 0 54 15,0 0-18-15,0 0-42 16,0 0-24-16,-56 124-18 16,41-88-6-16,1 4 6 15,5 2-12 1,7-3 0-16,2-8-1 0,0-6 0 15,11-7-2-15,12-12 1 16,6-6-20-16,2-2-17 16,2-32-9-16,-2-14-12 0,-4-17-26 15,-10-3-68 1,-9 2-20-16,-6 16-93 0</inkml:trace>
  <inkml:trace contextRef="#ctx0" brushRef="#br0" timeOffset="167964.81">16260 3776 38 0,'143'104'414'0,"-143"-60"-277"16,0 6 26-16,0-10 2 16,0-1-40-16,0-11-52 15,0-6-37-15,0-8-18 16,0-8-13-16,0-5-5 16,0-1-4-16,0 0-33 15,2-14-12-15,5-18-4 16,3-9 19-16,2-6-11 15,5 5 3-15,2 10 10 0,-2 14 7 16,1 10-1 0,-1 8 11-16,2 8 15 0,-1 24 16 15,-1 9 6-15,-3 6-1 16,-1-6 7-16,-4-9-6 16,0-9-2-1,0-10-7-15,-5-9-11 0,3-4-2 16,2-7-62-16,2-35-60 15,7-24-75-15,-1-18-93 16</inkml:trace>
  <inkml:trace contextRef="#ctx0" brushRef="#br0" timeOffset="168483.48">16859 3287 509 0,'0'0'186'0,"0"0"-104"16,-22 138 15-16,18-75-24 15,4 4-11-15,0 10-26 16,0 4-9-16,0 6 5 16,0 1 4-16,0-9-12 15,-7-9-13-15,0-19-11 16,5-16 0-16,-2-17-13 16,4-14-42-16,0-4-51 15,0-17-14-15,0-20 32 16,2-12 57-16,4 1 3 15,1 7 16-15,0 12 12 0,0 14 7 16,-1 4 10-16,8 5 20 16,3-2-3-16,6-3-15 15,6 2-11-15,2-1-6 16,-2-2 0-16,-2 4-2 16,-6 2 2-16,-4 4 5 15,-9 2-1-15,-4 0 27 16,1 33 8-16,-5 12 11 15,0 11 2-15,0 0-14 16,0-8-8-16,0-9-1 16,0-15-20-16,5-12-7 0,2-6-4 15,1-6 0 1,3 0-4-16,7-28 1 16,3-16 1-16,2-15-1 0,6-1-1 15,-4 9-30-15,0 11-13 16,-5 19 7-16,-3 13-14 15,0 8-24-15,-7 0-19 16,3 12-56-16,-3 8-120 16</inkml:trace>
  <inkml:trace contextRef="#ctx0" brushRef="#br0" timeOffset="168754.27">17467 3846 589 0,'0'0'161'0,"0"0"-134"0,0 0 87 0,0 0-25 16,0 0-53-16,-122 111 2 15,109-78 9-15,3 3-25 16,6 2 3-16,4-6-6 16,0-7-3-16,10-9-7 15,11-12-8-15,8-4-1 16,2-2 2-16,5-30-2 15,-2-5 0-15,-8-7-9 16,-8 0-17-16,-16 0-34 16,-2-2-44-16,0 6-29 15,-26 9-120-15,1 8-345 16</inkml:trace>
  <inkml:trace contextRef="#ctx0" brushRef="#br0" timeOffset="169017.37">17621 3413 305 0,'0'0'432'16,"0"0"-382"-16,12 132 42 16,-8-78 27-16,1 2-39 15,-5 10-41-15,0 6-3 16,0 6-17-16,0 5 2 0,0-5-4 15,-5-6-10 1,1-9-7-16,4-15-21 0,0-12-41 16,6-18-92-16,26-18-47 15,12-2-36-15,5-34-30 16</inkml:trace>
  <inkml:trace contextRef="#ctx0" brushRef="#br0" timeOffset="169322.97">18014 3840 448 0,'0'0'236'16,"0"0"-181"-16,0 0 60 15,0 0-37-15,-137 98-39 16,106-62-6-16,5 4 8 0,6 0-11 16,9 1-6-16,5-5-6 15,6-8-9-15,0-6-8 16,4-8-1-16,17-8-4 15,8-6-20-15,5-5-21 16,3-27-18-16,0-5 22 16,-8-6 1-16,-14 5-6 15,-13 10 9-15,-2 11 6 16,-6 10 31-16,-24 7 22 16,-3 0-1-16,-2 16-14 15,6 6-1-15,4 0-6 16,10-3-9-16,7-8-77 15,8-7-211-15</inkml:trace>
  <inkml:trace contextRef="#ctx0" brushRef="#br0" timeOffset="169918.8">18887 3850 126 0,'0'0'470'0,"0"0"-434"0,0 0 20 15,0 0 41-15,-145-21-55 16,114 21-17-16,0 5-4 16,2 21 21-16,7 8-9 15,1 8-6-15,8 4 14 16,7-2-6-16,6-4-18 15,0-8-9-15,15-9-8 0,16-16-7 16,7-7 0-16,5-7 7 16,-6-33 3-1,1-18-3-15,-7-17-6 0,-6-10 5 16,-7-7-1-16,-9 3-3 16,-9 8-11-16,0 18-1 15,0 16 17-15,-9 19 4 16,-9 17 7-16,2 11 6 15,-2 7 20-15,2 30-12 16,6 13-20-16,3 11-5 16,5-1 0-16,2 2-5 15,0 2-21-15,2 3-6 16,13-3-31-16,6-12-28 0,1-14-67 16,7-18-49-16,5-20-172 15</inkml:trace>
  <inkml:trace contextRef="#ctx0" brushRef="#br0" timeOffset="170199.99">19078 3834 526 0,'0'0'147'0,"0"0"-87"16,0 0 60-16,-84 119-44 15,72-90-52-15,8-2 1 16,4-6-19-16,0-5 7 15,0-3-9-15,0-8-4 0,12-5-6 16,3 0-3 0,1 0 2-16,1-10 6 0,1 4 1 15,0 6 8-15,2 0 15 16,5 0 6-16,4 16 1 16,-2 7-10-16,-4-1-14 15,2-3-6-15,-9-2-18 16,-5-11-71-16,-9-6-122 15,-2 0-334-15</inkml:trace>
  <inkml:trace contextRef="#ctx0" brushRef="#br0" timeOffset="171084.97">13686 4967 553 0,'0'0'205'0,"0"0"-175"0,0 117 3 16,5-54 20-16,0 7-16 16,1 1-17-16,-1-3-6 15,-3-8 23-15,0-12 7 16,-2-14-15-16,0-14-18 15,0-12-8-15,0-8-1 16,0 0-2-16,0-4-29 0,-11-26 0 16,-3-14-1-16,-1-10 19 15,6-4 11-15,4-2 0 16,5-3-1-16,0-5 0 16,0 1 1-16,16 2-2 15,7 11-9-15,0 18 8 16,0 16 2-16,-5 14-2 15,-1 6 2-15,0 4 2 16,0 24 7-16,-3 10-3 16,-3 8 14-16,-7 0-4 15,-4-4 10-15,0-4 5 0,0-10-9 16,-13-10-7 0,-5-5-14-16,-4-8 0 0,-7-5-9 15,-2 0-57 1,0-8-34-16,8-21-83 0,12-6-83 15,11-1-188-15</inkml:trace>
  <inkml:trace contextRef="#ctx0" brushRef="#br0" timeOffset="171354.84">13939 5029 173 0,'0'0'373'0,"0"0"-316"0,33 110-2 0,-14-71 78 0,-2-8-44 15,-2-2-33-15,-4-11 2 16,-4-7-2-16,-3-5-19 16,-2-6-21-16,0 0-12 15,1-1-4-15,3-28-4 16,4-15 4-16,3-10-3 16,1 0 4-16,-1 8-1 15,-1 16 0-15,2 13-11 16,-5 10-36-16,3 7-13 15,-1 0-11-15,2 6-40 16,5 14-18-16,0-6-64 16,-3-4-81-16</inkml:trace>
  <inkml:trace contextRef="#ctx0" brushRef="#br0" timeOffset="171613.08">14369 4904 185 0,'0'0'242'0,"0"0"-135"15,0 0 9-15,0 0 20 16,0 0-57-16,0 0-46 16,-110 103-19-16,88-53-9 15,6 6 2-15,7-2 8 16,9-5-6-16,0-9 1 16,0-11 2-16,16-8-10 15,11-16-2-15,6-5 0 16,3-9-2-16,-3-27-6 15,-4-10-9-15,-6-7-18 0,-13 1-36 16,-8 6-41 0,-2 12-50-16,0 20-101 0</inkml:trace>
  <inkml:trace contextRef="#ctx0" brushRef="#br0" timeOffset="172085.26">14633 5079 522 0,'0'0'137'16,"0"0"-87"-16,0 0 59 16,0 0-37-16,0 0-42 0,0 0-19 15,-100 36-5-15,84 0-6 16,10 8 0-16,4-1 5 15,2-3 4-15,0-11-1 16,10-7 5-16,11-11-8 16,1-11-5-16,3 0 2 15,2-20 3-15,-3-21-3 16,-2-10 6-16,-4-14-8 16,-5-9 1-16,-4-6 7 15,-9-12-5-15,0-2 1 16,0-5 8-16,-7 7-7 0,-5 14-5 15,0 22-2 1,5 25-5-16,5 20-7 0,-2 11 6 16,4 26 3-1,-2 30-1-15,2 20-8 0,0 10 14 16,0 0-7-16,0-1 0 16,4-9-35-16,5-10-60 15,0-10-82-15,4-14-32 16,0-12-191-16</inkml:trace>
  <inkml:trace contextRef="#ctx0" brushRef="#br0" timeOffset="172354.77">14920 4969 519 0,'0'0'184'0,"0"0"-163"0,-46 104 59 0,42-64 14 16,4 2-56-16,0-2-17 16,13-7 3-16,7-9 4 15,7-10-12-15,-2-10-1 16,4-4-5-16,-3-4 5 16,-2-24-10-16,-3-12-5 15,-8-11-16-15,-2-4-21 16,-8 4-8-16,-3 7-7 15,0 14-29-15,0 11-19 0,0 16-51 16,0 3-80 0</inkml:trace>
  <inkml:trace contextRef="#ctx0" brushRef="#br0" timeOffset="173154.95">15271 4965 397 0,'0'0'285'16,"0"0"-241"-16,0 0 60 0,0 0 5 16,0 0-57-1,0 0-37-15,-67 92-14 0,67-63-1 16,0 2-4 0,9-1 3-16,18-1-11 0,2-3 4 15,2 0-1-15,-2-2 5 16,0 6-3-16,-10 4 7 15,-3 6 1-15,-11 7 4 16,-5 0 6-16,0 0-4 16,-9-8 14-16,-13-5-7 15,1-13 5-15,2-12-6 16,3-9 5-16,3 0-6 16,1-22-9-16,5-20-3 15,7-18-3-15,0-13 2 16,0-7-1-16,23 2 0 15,8 5-2-15,5 6-1 16,1 13-8-16,1 16 3 16,-7 16-1-16,-4 16-5 0,-4 6 14 15,-5 0-9-15,-3 16 9 16,-6 11-11-16,-4-2 9 16,-5 1-4-16,0-2-17 15,0-4-3-15,-5-7-35 16,-13-6-32-16,-2-5-25 15,0-2-4-15,2 0 9 16,2 0 97-16,8 0 18 16,1 0 11-16,5 0 6 0,2 0 5 15,0 2-3-15,4 0-9 16,19 2 35-16,8 2 35 16,7 2 3-16,1-2-15 15,4 2-6-15,-5-4-13 16,0-4-8-16,-5 0-17 15,-4 0-15-15,-4-9-8 16,-7-14 2-16,-5-4-3 16,-11-8-8-16,-2-5-12 15,0 2-19-15,-17 10 22 16,-4 10 4-16,1 18 13 16,1 0 5-16,3 10 18 15,5 22 7-15,1 6-16 16,8 6 3-16,2-1 2 15,0-8 19-15,12-9-6 16,7-8-20-16,4-8-10 0,4-10-1 16,-1 0-2-16,3-16-24 15,-2-19 0 1,-7-11-34-16,-11-11-51 0,-9-3-74 16,0-1-77-16</inkml:trace>
  <inkml:trace contextRef="#ctx0" brushRef="#br0" timeOffset="173291.96">15391 4703 545 0,'0'0'62'0,"0"0"-52"0,0 0-10 16,0 0-21-16,0 0-56 0,0 0-128 15</inkml:trace>
  <inkml:trace contextRef="#ctx0" brushRef="#br0" timeOffset="174484.22">11712 3171 161 0,'0'0'207'0,"0"0"-110"15,0 0-7-15,0 0-13 0,0 0-5 16,0 0-34 0,0 0 11-16,-111-39-28 0,102 37 1 15,4 2-2-15,1 0 27 16,0 0 3-16,-1 0 13 15,-6 0 5-15,-4 0-28 16,-6 10-15-16,-6 4-22 16,-2 1 10-16,1 0-12 15,-1 1 8-15,2 0-8 16,5 0-1-16,1 0-4 16,4 0 4-16,3-4 1 15,8 0-1-15,1 1-1 16,3-1 1-16,2 7-1 0,-2 9-4 15,0 7-3 1,0 11 8-16,-2 4 0 16,-2 4-1-16,2 8-3 0,0 8 4 15,-1 9 0-15,1 5 0 16,-2-3-1-16,-2 1 0 16,2-17-1-16,-1-12 0 15,3-13-10-15,2-19 0 16,2-8-6-16,0-10-10 15,0-3-2-15,0 0-1 16,0 0 10-16,4 0 2 16,13 5 16-16,12 3 2 15,0 2 1-15,2 0-1 0,-2 0 1 16,-4 2 1 0,-2-2 2-16,-4-2-2 0,2-1-2 15,1-6 0-15,9-1-9 16,9 0-19-16,10 0-1 15,10-12-33-15,-2 2-108 16,-10 1-100-16</inkml:trace>
  <inkml:trace contextRef="#ctx0" brushRef="#br0" timeOffset="175636.87">16179 4611 594 0,'0'0'122'0,"0"0"-108"0,0 0 5 16,0 0 38-16,0 0-12 16,154 87-37-16,-98-82-4 15,-2-5 3-15,-6 0-3 16,-3 1 10-16,-11 4-9 15,-10 2-1-15,-11 7 4 16,-6 9 11-16,-7 8 17 16,0 9-3-16,-11 4 0 15,-14 9-7-15,-6 5-8 16,0 5 9-16,0 10-15 16,4 1 5-16,5 3 5 0,6 1-22 15,5 1 16 1,9 1-10-16,0-9 4 0,2-6-4 15,0-18-4-15,0-6-1 16,0-11 3-16,0-9-3 16,0-7-1-16,0-3 0 15,0-9 0-15,0 0 3 16,0-2 0-16,0 0 27 16,-14 0-1-16,-15 0-16 15,-6 0-4-15,-9 0-8 16,-6-2 2-16,-1-8-3 15,0 0 0-15,2 3-3 16,2 0-4-16,2 3-22 16,1 4-28-16,1 0-79 0,1 0-108 15,2 19-222-15</inkml:trace>
  <inkml:trace contextRef="#ctx0" brushRef="#br0" timeOffset="195483.34">18165 15477 560 0,'0'0'158'0,"0"0"-149"0,0 0 3 15,0 0 73-15,0 0-52 16,0 0-22-16,0 0 1 16,-27-37 16-16,27 24 13 15,0-6 31-15,0-2-12 16,0 0-11-16,0-11-5 15,2-12-12-15,3-12-8 16,-3-10-11-16,0-9-6 0,0 3-2 16,-2 6 2-1,0 8-1-15,0 13-3 0,0 11 1 16,0 14-4-16,0 12 3 16,0 7-2-16,0 1-1 15,0 0-12-15,-2 4-27 16,-13 18-42-16,-1 6-77 15,3 0-35-15,4-4-48 16,4-8-62-16</inkml:trace>
  <inkml:trace contextRef="#ctx0" brushRef="#br0" timeOffset="195918.75">17997 14861 597 0,'0'0'114'0,"0"0"-104"0,0 0 66 16,0 0 0-16,-4-113-28 15,22 79-21-15,2 3 2 0,-2 0-4 16,-2 8 2 0,-1 0-9-16,-4 8 2 0,1 0-3 15,-4 5 2 1,-3 6-7-16,1 4-5 0,-1 0-3 16,4 0-2-16,4 0 17 15,5 0-5-15,0 12 7 16,2 7 0-16,-2 4-3 15,-3 0-7-15,-1-4-3 16,1 0-2-16,-1-2-1 16,-5 3-5-16,-1 0 0 15,-1 4 0-15,-5-3 1 16,1-6-1-16,-3-2-32 16,0-13-99-16,0 0-94 0,-5 0-121 15</inkml:trace>
  <inkml:trace contextRef="#ctx0" brushRef="#br0" timeOffset="196871.84">10754 15623 541 0,'0'0'341'0,"0"0"-275"0,0 0-19 0,0 0 37 0,-11-129-42 16,11 64-30-16,0-8-10 16,0-13-2-16,13 2-1 15,8 0 1-15,-1 9 0 16,-3 14 1-16,-5 17-1 15,-5 15 0-15,-7 15-33 16,0 7-38-16,0 7-17 16,-16 15-116-16,-20 20-185 15</inkml:trace>
  <inkml:trace contextRef="#ctx0" brushRef="#br0" timeOffset="197219.23">10519 14941 535 0,'0'0'180'16,"0"0"-172"-16,0 0 2 15,0 0 57-15,-21-108-36 16,21 87-7-16,18 3-13 15,6-4-2-15,5 2 6 16,7-2 8-16,-3 6-10 16,4 10 2-16,-8 0-2 15,-4 6-4-15,-4 0 11 0,-8 0-12 16,-1 2-3-16,-4 8 12 16,-3-2-3-16,-3-3 2 15,-2-2 1-15,0-3 3 16,0 0-20-16,0 0-15 15,0 6-56-15,0 10-97 16,-7 9-134-16</inkml:trace>
  <inkml:trace contextRef="#ctx0" brushRef="#br0" timeOffset="198031.25">5271 15423 830 0,'0'0'41'0,"0"0"-23"0,0 0-14 0,-15-121 44 16,15 41-23-16,0-6-2 15,13-1-6-15,1 4-1 16,-6 4-6-16,-1 4-3 16,-3 7-2-16,-4 8-5 15,0 15-41-15,0 16-27 16,0 25-83-16,-9 4-40 0,-13 38-192 16</inkml:trace>
  <inkml:trace contextRef="#ctx0" brushRef="#br0" timeOffset="198387.3">5061 14636 621 0,'0'0'160'16,"0"0"-160"-16,0 0 5 15,-6-102 56-15,31 74-34 16,4 4-22-16,2 4 6 16,0 11-10-16,-4 2 1 0,-2 7 6 15,-4 0-2-15,-1 0 11 16,1 12 13-16,-2 6 0 16,0 5-6-1,-2 4-3-15,1 3-10 0,-5 0 1 16,-1 2 9-16,-6 0-19 15,-1-3 2-15,-5-8-4 16,0 0 0-16,0-8-15 16,0 1-48-16,0-5-28 15,0-4-57-15,0-1-68 0,0-4-56 16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63AFAD-6351-082A-4243-41F3B7C99A47}"/>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03DD9DE-9A66-82C7-37A7-A0DE859B1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91C333E3-A809-EB79-98C0-C877CAB032CD}"/>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BBFD53E3-F955-70F4-6894-0BF621B067F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A2D9740-FE91-C155-DB56-866193E162FB}"/>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3965506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FC283D-65FC-07E3-55C2-6CC4254BABB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35919FC1-CA75-1904-EDA5-1751435C163C}"/>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238211E-EA30-B3E2-F7DA-BC3149C6DE94}"/>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79B2D6BA-DB8E-CF93-8F8F-4C99D94B510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33C3CC6-8454-F984-F94C-5EEF1383E128}"/>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128721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C0A0FF3-9C7C-1774-7F6C-FFF6E328CD2E}"/>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B446E0E3-EC55-733B-E1E7-6A24D1A4A047}"/>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42EB4E6-5C5B-9C25-2190-543F9A7D0102}"/>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00A325B9-AC8B-51AF-F47E-65721C2AB3F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E1B878E-2327-AB97-223D-5CAB1982A52B}"/>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149772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AED5FD-EA9A-5408-EB33-C0C664B55708}"/>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0207024-F03F-E02F-8019-177AD7FD4FCF}"/>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6D3054A-A64A-6A56-2616-252D4692F2D5}"/>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54BD7254-DFFB-0BC2-2302-5CD14E73389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4756BEE-97FD-44B6-8634-7D4089A5764D}"/>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3360783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CD1028-8CBF-DEE6-FA83-F9364EB7CD6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13776B69-88A9-4FC7-90C2-291DF2E1B4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2EEDE518-1DC1-B3EA-FC6F-74FF71311626}"/>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9ED82091-27AC-609B-8D16-441D338BFD2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5699B19-53D2-D447-6EAE-BAAD285C5EF9}"/>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377382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26285-C800-ADE9-1B32-BBE1F24D585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5592774-4B54-DB31-61D0-A255FE2DDB37}"/>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22B8A60D-E16F-6020-02CD-DE1FFDEB5C4E}"/>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BA6CFA3A-66A0-332C-DD54-347DB111A4B1}"/>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6" name="Espaço Reservado para Rodapé 5">
            <a:extLst>
              <a:ext uri="{FF2B5EF4-FFF2-40B4-BE49-F238E27FC236}">
                <a16:creationId xmlns:a16="http://schemas.microsoft.com/office/drawing/2014/main" id="{F6105B02-6969-64BD-5EB9-B0F121CFF62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CB831CD-E730-2803-6745-689840BF8EE6}"/>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137257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FFD8C9-E26D-78FF-C343-94B3984CF5BC}"/>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543837A1-D89D-996E-9252-72FE3C9495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D2819263-4BF0-6C0A-F2D6-EB60FD85A2A6}"/>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ACB7E9AC-33E8-1053-E4CB-20A3D9C3A0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634345D-A5B0-1F75-3328-005701CE067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C7E71BB1-6A67-5FA4-93DB-24AA06CC8266}"/>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8" name="Espaço Reservado para Rodapé 7">
            <a:extLst>
              <a:ext uri="{FF2B5EF4-FFF2-40B4-BE49-F238E27FC236}">
                <a16:creationId xmlns:a16="http://schemas.microsoft.com/office/drawing/2014/main" id="{B413AB46-829D-1DE3-7D29-8CAB400AA139}"/>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02936F8-FDAF-CF73-A170-9C910C5AB1A3}"/>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3239533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6CE93B-F6E0-0005-EBC9-824C7124EEF6}"/>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902AB52-60C7-13D5-8AAF-9306B16D85B8}"/>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4" name="Espaço Reservado para Rodapé 3">
            <a:extLst>
              <a:ext uri="{FF2B5EF4-FFF2-40B4-BE49-F238E27FC236}">
                <a16:creationId xmlns:a16="http://schemas.microsoft.com/office/drawing/2014/main" id="{47A8A7E4-E102-ED03-3394-13D2132E3542}"/>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C7D68AA7-856B-2ABE-5B4B-745A74DAD5C0}"/>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280245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E31DFE6A-F57C-2951-FFE2-EBCB6CEE969B}"/>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3" name="Espaço Reservado para Rodapé 2">
            <a:extLst>
              <a:ext uri="{FF2B5EF4-FFF2-40B4-BE49-F238E27FC236}">
                <a16:creationId xmlns:a16="http://schemas.microsoft.com/office/drawing/2014/main" id="{81400C1B-C3C1-41B4-B089-C7473D846CDE}"/>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784B23FB-F1DB-927B-A09D-015208E669C9}"/>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3991036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F8D662-64AB-B435-30DA-EAFAD36BE39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20F93BD3-711E-FD92-59AB-2AA6B7EDA5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1165BF27-B847-52C6-5978-9FEF0A8C9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48A3C54-FC3F-2BB7-67E3-332BE455E008}"/>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6" name="Espaço Reservado para Rodapé 5">
            <a:extLst>
              <a:ext uri="{FF2B5EF4-FFF2-40B4-BE49-F238E27FC236}">
                <a16:creationId xmlns:a16="http://schemas.microsoft.com/office/drawing/2014/main" id="{14C4C76A-3FC5-1EA6-4DF3-ABAC3448765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E20C221-31B0-1F0E-E297-DF8B5BBEBE66}"/>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2924796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996F02-5DE3-F2DC-0E96-0156CE64C10F}"/>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37868ADB-AA1E-0ACE-24A4-F36E2D9AC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FB422D99-3225-8BEC-2279-1B69D6B9C0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65C948F-AC82-2ED7-FA24-E55C6B890F11}"/>
              </a:ext>
            </a:extLst>
          </p:cNvPr>
          <p:cNvSpPr>
            <a:spLocks noGrp="1"/>
          </p:cNvSpPr>
          <p:nvPr>
            <p:ph type="dt" sz="half" idx="10"/>
          </p:nvPr>
        </p:nvSpPr>
        <p:spPr/>
        <p:txBody>
          <a:bodyPr/>
          <a:lstStyle/>
          <a:p>
            <a:fld id="{43796663-F3B9-437E-9E22-F13C4C3850A3}" type="datetimeFigureOut">
              <a:rPr lang="pt-BR" smtClean="0"/>
              <a:t>21/08/2026</a:t>
            </a:fld>
            <a:endParaRPr lang="pt-BR"/>
          </a:p>
        </p:txBody>
      </p:sp>
      <p:sp>
        <p:nvSpPr>
          <p:cNvPr id="6" name="Espaço Reservado para Rodapé 5">
            <a:extLst>
              <a:ext uri="{FF2B5EF4-FFF2-40B4-BE49-F238E27FC236}">
                <a16:creationId xmlns:a16="http://schemas.microsoft.com/office/drawing/2014/main" id="{243797C0-0FA6-E8F6-F3DB-067B03F29B3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6916D55-40B9-8C7D-AE88-34AD52EA73A1}"/>
              </a:ext>
            </a:extLst>
          </p:cNvPr>
          <p:cNvSpPr>
            <a:spLocks noGrp="1"/>
          </p:cNvSpPr>
          <p:nvPr>
            <p:ph type="sldNum" sz="quarter" idx="12"/>
          </p:nvPr>
        </p:nvSpPr>
        <p:spPr/>
        <p:txBody>
          <a:bodyPr/>
          <a:lstStyle/>
          <a:p>
            <a:fld id="{3E9A4BDC-4BCE-4E0C-B63F-9EF137EAFBB1}" type="slidenum">
              <a:rPr lang="pt-BR" smtClean="0"/>
              <a:t>‹nº›</a:t>
            </a:fld>
            <a:endParaRPr lang="pt-BR"/>
          </a:p>
        </p:txBody>
      </p:sp>
    </p:spTree>
    <p:extLst>
      <p:ext uri="{BB962C8B-B14F-4D97-AF65-F5344CB8AC3E}">
        <p14:creationId xmlns:p14="http://schemas.microsoft.com/office/powerpoint/2010/main" val="47832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9FAE4C21-9656-03B6-0026-4C543A1BE5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E2AC7EC-6B33-2178-A3CA-218746A595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5688503-5DD1-BB46-6DB6-551151F27F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96663-F3B9-437E-9E22-F13C4C3850A3}" type="datetimeFigureOut">
              <a:rPr lang="pt-BR" smtClean="0"/>
              <a:t>21/08/2026</a:t>
            </a:fld>
            <a:endParaRPr lang="pt-BR"/>
          </a:p>
        </p:txBody>
      </p:sp>
      <p:sp>
        <p:nvSpPr>
          <p:cNvPr id="5" name="Espaço Reservado para Rodapé 4">
            <a:extLst>
              <a:ext uri="{FF2B5EF4-FFF2-40B4-BE49-F238E27FC236}">
                <a16:creationId xmlns:a16="http://schemas.microsoft.com/office/drawing/2014/main" id="{2212600E-1AD3-8B74-7D35-272F8AB87F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D3118EAC-2F00-EF15-5B63-0055C8DA9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9A4BDC-4BCE-4E0C-B63F-9EF137EAFBB1}" type="slidenum">
              <a:rPr lang="pt-BR" smtClean="0"/>
              <a:t>‹nº›</a:t>
            </a:fld>
            <a:endParaRPr lang="pt-BR"/>
          </a:p>
        </p:txBody>
      </p:sp>
    </p:spTree>
    <p:extLst>
      <p:ext uri="{BB962C8B-B14F-4D97-AF65-F5344CB8AC3E}">
        <p14:creationId xmlns:p14="http://schemas.microsoft.com/office/powerpoint/2010/main" val="3751996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svg"/><Relationship Id="rId7" Type="http://schemas.openxmlformats.org/officeDocument/2006/relationships/customXml" Target="../ink/ink10.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questoes.grancursosonline.com.br/prova/ipaam-am-2026-cespe-cebraspe-analista-ambiental-area-administracao" TargetMode="External"/><Relationship Id="rId5" Type="http://schemas.openxmlformats.org/officeDocument/2006/relationships/hyperlink" Target="https://questoes.grancursosonline.com.br/concursos/cespe-cebraspe" TargetMode="External"/><Relationship Id="rId4" Type="http://schemas.openxmlformats.org/officeDocument/2006/relationships/hyperlink" Target="https://questoes.grancursosonline.com.br/concursos/202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svg"/><Relationship Id="rId7" Type="http://schemas.openxmlformats.org/officeDocument/2006/relationships/customXml" Target="../ink/ink1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questoes.grancursosonline.com.br/prova/ale-ro-ro-2026-fgv-assistente-legislativo-area-tecnico-em-logistica" TargetMode="External"/><Relationship Id="rId5" Type="http://schemas.openxmlformats.org/officeDocument/2006/relationships/hyperlink" Target="https://questoes.grancursosonline.com.br/concursos/fgv" TargetMode="External"/><Relationship Id="rId4" Type="http://schemas.openxmlformats.org/officeDocument/2006/relationships/hyperlink" Target="https://questoes.grancursosonline.com.br/concursos/2026"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svg"/><Relationship Id="rId7" Type="http://schemas.openxmlformats.org/officeDocument/2006/relationships/customXml" Target="../ink/ink12.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hyperlink" Target="https://questoes.grancursosonline.com.br/prova/ifes-2026-ifes-tecnico-de-laboratorio-area-logistica" TargetMode="External"/><Relationship Id="rId5" Type="http://schemas.openxmlformats.org/officeDocument/2006/relationships/hyperlink" Target="https://questoes.grancursosonline.com.br/concursos/ifes" TargetMode="External"/><Relationship Id="rId4" Type="http://schemas.openxmlformats.org/officeDocument/2006/relationships/hyperlink" Target="https://questoes.grancursosonline.com.br/concursos/2026"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10.sv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png"/><Relationship Id="rId4" Type="http://schemas.openxmlformats.org/officeDocument/2006/relationships/diagramLayout" Target="../diagrams/layout1.xml"/><Relationship Id="rId9" Type="http://schemas.openxmlformats.org/officeDocument/2006/relationships/customXml" Target="../ink/ink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7.png"/><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customXml" Target="../ink/ink4.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customXml" Target="../ink/ink5.xml"/></Relationships>
</file>

<file path=ppt/slides/_rels/slide8.xml.rels><?xml version="1.0" encoding="UTF-8" standalone="yes"?>
<Relationships xmlns="http://schemas.openxmlformats.org/package/2006/relationships"><Relationship Id="rId8" Type="http://schemas.openxmlformats.org/officeDocument/2006/relationships/customXml" Target="../ink/ink8.xml"/><Relationship Id="rId3" Type="http://schemas.openxmlformats.org/officeDocument/2006/relationships/image" Target="../media/image5.svg"/><Relationship Id="rId7"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customXml" Target="../ink/ink7.xml"/><Relationship Id="rId5" Type="http://schemas.openxmlformats.org/officeDocument/2006/relationships/image" Target="../media/image11.png"/><Relationship Id="rId4" Type="http://schemas.openxmlformats.org/officeDocument/2006/relationships/customXml" Target="../ink/ink6.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customXml" Target="../ink/ink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380D3D3E-8C7B-1178-05FD-16300D88A34E}"/>
              </a:ext>
            </a:extLst>
          </p:cNvPr>
          <p:cNvSpPr txBox="1"/>
          <p:nvPr/>
        </p:nvSpPr>
        <p:spPr>
          <a:xfrm>
            <a:off x="211016" y="170822"/>
            <a:ext cx="6875985" cy="707886"/>
          </a:xfrm>
          <a:prstGeom prst="rect">
            <a:avLst/>
          </a:prstGeom>
          <a:noFill/>
        </p:spPr>
        <p:txBody>
          <a:bodyPr wrap="none" rtlCol="0">
            <a:spAutoFit/>
          </a:bodyPr>
          <a:lstStyle/>
          <a:p>
            <a:r>
              <a:rPr lang="pt-BR" sz="4000" b="1" dirty="0">
                <a:solidFill>
                  <a:schemeClr val="bg1"/>
                </a:solidFill>
              </a:rPr>
              <a:t>DEVOLUÇÃO DE MERCADORIAS</a:t>
            </a:r>
          </a:p>
        </p:txBody>
      </p:sp>
      <p:pic>
        <p:nvPicPr>
          <p:cNvPr id="3" name="Imagem 2">
            <a:extLst>
              <a:ext uri="{FF2B5EF4-FFF2-40B4-BE49-F238E27FC236}">
                <a16:creationId xmlns:a16="http://schemas.microsoft.com/office/drawing/2014/main" id="{841EA1FE-280A-69B4-CC73-5F7F0CC47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6306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5DC0078-8026-9DC5-304B-D136E30ABE6C}"/>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029DCCF0-0D99-1CCE-8937-8C97D6F1CC87}"/>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B639107C-838E-EB81-D8B2-F3E3D5F8F788}"/>
              </a:ext>
            </a:extLst>
          </p:cNvPr>
          <p:cNvSpPr txBox="1"/>
          <p:nvPr/>
        </p:nvSpPr>
        <p:spPr>
          <a:xfrm>
            <a:off x="211016" y="170822"/>
            <a:ext cx="2427331" cy="707886"/>
          </a:xfrm>
          <a:prstGeom prst="rect">
            <a:avLst/>
          </a:prstGeom>
          <a:noFill/>
        </p:spPr>
        <p:txBody>
          <a:bodyPr wrap="none" rtlCol="0">
            <a:spAutoFit/>
          </a:bodyPr>
          <a:lstStyle/>
          <a:p>
            <a:r>
              <a:rPr lang="pt-BR" sz="4000" b="1" dirty="0">
                <a:solidFill>
                  <a:schemeClr val="bg1"/>
                </a:solidFill>
              </a:rPr>
              <a:t>QUESTÕES</a:t>
            </a:r>
          </a:p>
        </p:txBody>
      </p:sp>
      <p:pic>
        <p:nvPicPr>
          <p:cNvPr id="11" name="Gráfico 10" descr="Baixar com preenchimento sólido">
            <a:extLst>
              <a:ext uri="{FF2B5EF4-FFF2-40B4-BE49-F238E27FC236}">
                <a16:creationId xmlns:a16="http://schemas.microsoft.com/office/drawing/2014/main" id="{985C53FE-6C20-D214-FEC1-4FD59C82FCC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6" name="CaixaDeTexto 5">
            <a:extLst>
              <a:ext uri="{FF2B5EF4-FFF2-40B4-BE49-F238E27FC236}">
                <a16:creationId xmlns:a16="http://schemas.microsoft.com/office/drawing/2014/main" id="{C79F4289-08FA-8AEB-8DC8-079981E6D879}"/>
              </a:ext>
            </a:extLst>
          </p:cNvPr>
          <p:cNvSpPr txBox="1"/>
          <p:nvPr/>
        </p:nvSpPr>
        <p:spPr>
          <a:xfrm>
            <a:off x="211016" y="1351583"/>
            <a:ext cx="11769968" cy="3785652"/>
          </a:xfrm>
          <a:prstGeom prst="rect">
            <a:avLst/>
          </a:prstGeom>
          <a:noFill/>
        </p:spPr>
        <p:txBody>
          <a:bodyPr wrap="square">
            <a:spAutoFit/>
          </a:bodyPr>
          <a:lstStyle/>
          <a:p>
            <a:pPr lvl="0" algn="just"/>
            <a:r>
              <a:rPr lang="pt-BR" sz="1600" dirty="0">
                <a:solidFill>
                  <a:schemeClr val="bg1"/>
                </a:solidFill>
                <a:latin typeface="Times New Roman" panose="02020603050405020304" pitchFamily="18" charset="0"/>
                <a:cs typeface="Times New Roman" panose="02020603050405020304" pitchFamily="18" charset="0"/>
              </a:rPr>
              <a:t>Ano: </a:t>
            </a:r>
            <a:r>
              <a:rPr lang="pt-BR" sz="1600" dirty="0">
                <a:solidFill>
                  <a:schemeClr val="bg1"/>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2026</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Banca: </a:t>
            </a:r>
            <a:r>
              <a:rPr lang="pt-BR" sz="1600" dirty="0">
                <a:solidFill>
                  <a:schemeClr val="bg1"/>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Centro de Seleção e de Promoção de Eventos UnB - CESPE CEBRASPE</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Prova: </a:t>
            </a:r>
            <a:r>
              <a:rPr lang="pt-BR" sz="1600" dirty="0">
                <a:solidFill>
                  <a:schemeClr val="bg1"/>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CESPE/CEBRASPE - IPAAM - Analista Ambiental - Área: Administração - 2026</a:t>
            </a:r>
            <a:endParaRPr lang="pt-BR" sz="1600" dirty="0">
              <a:solidFill>
                <a:schemeClr val="bg1"/>
              </a:solidFill>
              <a:latin typeface="Times New Roman" panose="02020603050405020304" pitchFamily="18" charset="0"/>
              <a:cs typeface="Times New Roman" panose="02020603050405020304" pitchFamily="18" charset="0"/>
            </a:endParaRPr>
          </a:p>
          <a:p>
            <a:pPr algn="just"/>
            <a:r>
              <a:rPr lang="pt-BR" sz="1600" dirty="0">
                <a:solidFill>
                  <a:schemeClr val="bg1"/>
                </a:solidFill>
                <a:latin typeface="Times New Roman" panose="02020603050405020304" pitchFamily="18" charset="0"/>
                <a:cs typeface="Times New Roman" panose="02020603050405020304" pitchFamily="18" charset="0"/>
              </a:rPr>
              <a:t>Assinale a opção correta com base nos conceitos de nível de serviço ao cliente, trade-</a:t>
            </a:r>
            <a:r>
              <a:rPr lang="pt-BR" sz="1600" dirty="0" err="1">
                <a:solidFill>
                  <a:schemeClr val="bg1"/>
                </a:solidFill>
                <a:latin typeface="Times New Roman" panose="02020603050405020304" pitchFamily="18" charset="0"/>
                <a:cs typeface="Times New Roman" panose="02020603050405020304" pitchFamily="18" charset="0"/>
              </a:rPr>
              <a:t>offs</a:t>
            </a:r>
            <a:r>
              <a:rPr lang="pt-BR" sz="1600" dirty="0">
                <a:solidFill>
                  <a:schemeClr val="bg1"/>
                </a:solidFill>
                <a:latin typeface="Times New Roman" panose="02020603050405020304" pitchFamily="18" charset="0"/>
                <a:cs typeface="Times New Roman" panose="02020603050405020304" pitchFamily="18" charset="0"/>
              </a:rPr>
              <a:t> e desempenho logístico.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A gestão do desempenho logístico concentra-se na eficiência individual das atividades logísticas, e não na análise dos efeitos dessas atividades sobre o serviço ao cliente.</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O nível de serviço ao cliente pode ser tratado como resultado direto da eficiência individual das atividades logísticas, de modo que melhorias pontuais em estoques, transporte ou processamento de pedidos tendem a elevar o serviço, independentemente de seus efeitos combinados sobre o sistema.</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O desempenho logístico deve ser avaliado prioritariamente por indicadores financeiros agregados, por isso o uso de métricas operacionais e subjetivas, como o tempo ou disponibilidade de produtos, devem ser evitadas.</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O nível de serviço ao cliente, resultado das decisões logísticas integradas, envolve trade-</a:t>
            </a:r>
            <a:r>
              <a:rPr lang="pt-BR" sz="1600" dirty="0" err="1">
                <a:solidFill>
                  <a:schemeClr val="bg1"/>
                </a:solidFill>
                <a:latin typeface="Times New Roman" panose="02020603050405020304" pitchFamily="18" charset="0"/>
                <a:cs typeface="Times New Roman" panose="02020603050405020304" pitchFamily="18" charset="0"/>
              </a:rPr>
              <a:t>offs</a:t>
            </a:r>
            <a:r>
              <a:rPr lang="pt-BR" sz="1600" dirty="0">
                <a:solidFill>
                  <a:schemeClr val="bg1"/>
                </a:solidFill>
                <a:latin typeface="Times New Roman" panose="02020603050405020304" pitchFamily="18" charset="0"/>
                <a:cs typeface="Times New Roman" panose="02020603050405020304" pitchFamily="18" charset="0"/>
              </a:rPr>
              <a:t> entre custos e desempenho, devendo ser definido de forma consistente com a estratégia competitiva da organização.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A elevação do nível de serviço ao cliente implica aumento proporcional e inevitável do custo total logístico, impedindo a otimização conjunta entre serviço e custo.</a:t>
            </a:r>
          </a:p>
        </p:txBody>
      </p:sp>
      <mc:AlternateContent xmlns:mc="http://schemas.openxmlformats.org/markup-compatibility/2006" xmlns:p14="http://schemas.microsoft.com/office/powerpoint/2010/main">
        <mc:Choice Requires="p14">
          <p:contentPart p14:bwMode="auto" r:id="rId7">
            <p14:nvContentPartPr>
              <p14:cNvPr id="2" name="Tinta 1">
                <a:extLst>
                  <a:ext uri="{FF2B5EF4-FFF2-40B4-BE49-F238E27FC236}">
                    <a16:creationId xmlns:a16="http://schemas.microsoft.com/office/drawing/2014/main" id="{60353F5E-1586-1AAF-4254-159F0BDC6015}"/>
                  </a:ext>
                </a:extLst>
              </p14:cNvPr>
              <p14:cNvContentPartPr/>
              <p14:nvPr/>
            </p14:nvContentPartPr>
            <p14:xfrm>
              <a:off x="158400" y="2597400"/>
              <a:ext cx="10407960" cy="2529000"/>
            </p14:xfrm>
          </p:contentPart>
        </mc:Choice>
        <mc:Fallback xmlns="">
          <p:pic>
            <p:nvPicPr>
              <p:cNvPr id="2" name="Tinta 1">
                <a:extLst>
                  <a:ext uri="{FF2B5EF4-FFF2-40B4-BE49-F238E27FC236}">
                    <a16:creationId xmlns:a16="http://schemas.microsoft.com/office/drawing/2014/main" id="{60353F5E-1586-1AAF-4254-159F0BDC6015}"/>
                  </a:ext>
                </a:extLst>
              </p:cNvPr>
              <p:cNvPicPr/>
              <p:nvPr/>
            </p:nvPicPr>
            <p:blipFill>
              <a:blip r:embed="rId8"/>
              <a:stretch>
                <a:fillRect/>
              </a:stretch>
            </p:blipFill>
            <p:spPr>
              <a:xfrm>
                <a:off x="149040" y="2588040"/>
                <a:ext cx="10426680" cy="2547720"/>
              </a:xfrm>
              <a:prstGeom prst="rect">
                <a:avLst/>
              </a:prstGeom>
            </p:spPr>
          </p:pic>
        </mc:Fallback>
      </mc:AlternateContent>
    </p:spTree>
    <p:extLst>
      <p:ext uri="{BB962C8B-B14F-4D97-AF65-F5344CB8AC3E}">
        <p14:creationId xmlns:p14="http://schemas.microsoft.com/office/powerpoint/2010/main" val="404284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9A99840-1280-CE06-DE7A-B8B358ED1175}"/>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C2DBE3CF-6C96-898F-CB57-3A115552C268}"/>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B180F08B-F97A-0DCB-7D39-5F5D7B2543ED}"/>
              </a:ext>
            </a:extLst>
          </p:cNvPr>
          <p:cNvSpPr txBox="1"/>
          <p:nvPr/>
        </p:nvSpPr>
        <p:spPr>
          <a:xfrm>
            <a:off x="211016" y="170822"/>
            <a:ext cx="2427331" cy="707886"/>
          </a:xfrm>
          <a:prstGeom prst="rect">
            <a:avLst/>
          </a:prstGeom>
          <a:noFill/>
        </p:spPr>
        <p:txBody>
          <a:bodyPr wrap="none" rtlCol="0">
            <a:spAutoFit/>
          </a:bodyPr>
          <a:lstStyle/>
          <a:p>
            <a:r>
              <a:rPr lang="pt-BR" sz="4000" b="1" dirty="0">
                <a:solidFill>
                  <a:schemeClr val="bg1"/>
                </a:solidFill>
              </a:rPr>
              <a:t>QUESTÕES</a:t>
            </a:r>
          </a:p>
        </p:txBody>
      </p:sp>
      <p:pic>
        <p:nvPicPr>
          <p:cNvPr id="11" name="Gráfico 10" descr="Baixar com preenchimento sólido">
            <a:extLst>
              <a:ext uri="{FF2B5EF4-FFF2-40B4-BE49-F238E27FC236}">
                <a16:creationId xmlns:a16="http://schemas.microsoft.com/office/drawing/2014/main" id="{1C4BA333-4733-C842-F18D-B8B6C616C58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6" name="CaixaDeTexto 5">
            <a:extLst>
              <a:ext uri="{FF2B5EF4-FFF2-40B4-BE49-F238E27FC236}">
                <a16:creationId xmlns:a16="http://schemas.microsoft.com/office/drawing/2014/main" id="{2D71EC36-3AFB-BED9-957E-36B5FCABD6FA}"/>
              </a:ext>
            </a:extLst>
          </p:cNvPr>
          <p:cNvSpPr txBox="1"/>
          <p:nvPr/>
        </p:nvSpPr>
        <p:spPr>
          <a:xfrm>
            <a:off x="211016" y="1351583"/>
            <a:ext cx="11769968" cy="2585323"/>
          </a:xfrm>
          <a:prstGeom prst="rect">
            <a:avLst/>
          </a:prstGeom>
          <a:noFill/>
        </p:spPr>
        <p:txBody>
          <a:bodyPr wrap="square">
            <a:spAutoFit/>
          </a:bodyPr>
          <a:lstStyle/>
          <a:p>
            <a:pPr lvl="0" algn="just"/>
            <a:r>
              <a:rPr lang="pt-BR" sz="1600" dirty="0">
                <a:solidFill>
                  <a:schemeClr val="bg1"/>
                </a:solidFill>
                <a:latin typeface="Times New Roman" panose="02020603050405020304" pitchFamily="18" charset="0"/>
                <a:cs typeface="Times New Roman" panose="02020603050405020304" pitchFamily="18" charset="0"/>
              </a:rPr>
              <a:t>Ano: </a:t>
            </a:r>
            <a:r>
              <a:rPr lang="pt-BR" sz="1600" dirty="0">
                <a:solidFill>
                  <a:schemeClr val="bg1"/>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2026</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Banca: </a:t>
            </a:r>
            <a:r>
              <a:rPr lang="pt-BR" sz="1600" dirty="0">
                <a:solidFill>
                  <a:schemeClr val="bg1"/>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Fundação Getúlio Vargas - FGV</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Prova: </a:t>
            </a:r>
            <a:r>
              <a:rPr lang="pt-BR" sz="1600" dirty="0">
                <a:solidFill>
                  <a:schemeClr val="bg1"/>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FGV - ALE RO - Assistente Legislativo - Área Técnico em Logística - 2026</a:t>
            </a:r>
            <a:endParaRPr lang="pt-BR" sz="1600" dirty="0">
              <a:solidFill>
                <a:schemeClr val="bg1"/>
              </a:solidFill>
              <a:latin typeface="Times New Roman" panose="02020603050405020304" pitchFamily="18" charset="0"/>
              <a:cs typeface="Times New Roman" panose="02020603050405020304" pitchFamily="18" charset="0"/>
            </a:endParaRPr>
          </a:p>
          <a:p>
            <a:pPr algn="just"/>
            <a:r>
              <a:rPr lang="pt-BR" sz="1600" dirty="0">
                <a:solidFill>
                  <a:schemeClr val="bg1"/>
                </a:solidFill>
                <a:latin typeface="Times New Roman" panose="02020603050405020304" pitchFamily="18" charset="0"/>
                <a:cs typeface="Times New Roman" panose="02020603050405020304" pitchFamily="18" charset="0"/>
              </a:rPr>
              <a:t>Uma empresa decide adotar uma política de redução ao máximo dos estoques dos produtos. Duas consequências desta política, que devem ser levadas em consideração no cálculo do orçamento, é o aumento nos custos de</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armazenamento e falta do produto.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fabricação e de armazenamento.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falta do produto e de transporte.</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transporte e matérias primas.</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matérias primas e fabricação.</a:t>
            </a:r>
          </a:p>
        </p:txBody>
      </p:sp>
      <mc:AlternateContent xmlns:mc="http://schemas.openxmlformats.org/markup-compatibility/2006" xmlns:p14="http://schemas.microsoft.com/office/powerpoint/2010/main">
        <mc:Choice Requires="p14">
          <p:contentPart p14:bwMode="auto" r:id="rId7">
            <p14:nvContentPartPr>
              <p14:cNvPr id="2" name="Tinta 1">
                <a:extLst>
                  <a:ext uri="{FF2B5EF4-FFF2-40B4-BE49-F238E27FC236}">
                    <a16:creationId xmlns:a16="http://schemas.microsoft.com/office/drawing/2014/main" id="{E9FB593B-AC6B-6D20-1AA8-FC8BD6360251}"/>
                  </a:ext>
                </a:extLst>
              </p14:cNvPr>
              <p14:cNvContentPartPr/>
              <p14:nvPr/>
            </p14:nvContentPartPr>
            <p14:xfrm>
              <a:off x="177120" y="2577600"/>
              <a:ext cx="7425360" cy="1766160"/>
            </p14:xfrm>
          </p:contentPart>
        </mc:Choice>
        <mc:Fallback xmlns="">
          <p:pic>
            <p:nvPicPr>
              <p:cNvPr id="2" name="Tinta 1">
                <a:extLst>
                  <a:ext uri="{FF2B5EF4-FFF2-40B4-BE49-F238E27FC236}">
                    <a16:creationId xmlns:a16="http://schemas.microsoft.com/office/drawing/2014/main" id="{E9FB593B-AC6B-6D20-1AA8-FC8BD6360251}"/>
                  </a:ext>
                </a:extLst>
              </p:cNvPr>
              <p:cNvPicPr/>
              <p:nvPr/>
            </p:nvPicPr>
            <p:blipFill>
              <a:blip r:embed="rId8"/>
              <a:stretch>
                <a:fillRect/>
              </a:stretch>
            </p:blipFill>
            <p:spPr>
              <a:xfrm>
                <a:off x="167760" y="2568240"/>
                <a:ext cx="7444080" cy="1784880"/>
              </a:xfrm>
              <a:prstGeom prst="rect">
                <a:avLst/>
              </a:prstGeom>
            </p:spPr>
          </p:pic>
        </mc:Fallback>
      </mc:AlternateContent>
    </p:spTree>
    <p:extLst>
      <p:ext uri="{BB962C8B-B14F-4D97-AF65-F5344CB8AC3E}">
        <p14:creationId xmlns:p14="http://schemas.microsoft.com/office/powerpoint/2010/main" val="4188041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CA73F78-604E-2373-49DB-C001E3AFA181}"/>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9F176297-9E76-3C1C-1385-E826B9A1C0C7}"/>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9BCA9426-A330-FEC5-07C3-C6DA64D2B528}"/>
              </a:ext>
            </a:extLst>
          </p:cNvPr>
          <p:cNvSpPr txBox="1"/>
          <p:nvPr/>
        </p:nvSpPr>
        <p:spPr>
          <a:xfrm>
            <a:off x="211016" y="170822"/>
            <a:ext cx="2427331" cy="707886"/>
          </a:xfrm>
          <a:prstGeom prst="rect">
            <a:avLst/>
          </a:prstGeom>
          <a:noFill/>
        </p:spPr>
        <p:txBody>
          <a:bodyPr wrap="none" rtlCol="0">
            <a:spAutoFit/>
          </a:bodyPr>
          <a:lstStyle/>
          <a:p>
            <a:r>
              <a:rPr lang="pt-BR" sz="4000" b="1" dirty="0">
                <a:solidFill>
                  <a:schemeClr val="bg1"/>
                </a:solidFill>
              </a:rPr>
              <a:t>QUESTÕES</a:t>
            </a:r>
          </a:p>
        </p:txBody>
      </p:sp>
      <p:pic>
        <p:nvPicPr>
          <p:cNvPr id="11" name="Gráfico 10" descr="Baixar com preenchimento sólido">
            <a:extLst>
              <a:ext uri="{FF2B5EF4-FFF2-40B4-BE49-F238E27FC236}">
                <a16:creationId xmlns:a16="http://schemas.microsoft.com/office/drawing/2014/main" id="{F9A5DD26-430A-300C-CA86-A0A69D59E42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6" name="CaixaDeTexto 5">
            <a:extLst>
              <a:ext uri="{FF2B5EF4-FFF2-40B4-BE49-F238E27FC236}">
                <a16:creationId xmlns:a16="http://schemas.microsoft.com/office/drawing/2014/main" id="{CB17CF1B-E5C2-167E-99CF-C19DA5223CD1}"/>
              </a:ext>
            </a:extLst>
          </p:cNvPr>
          <p:cNvSpPr txBox="1"/>
          <p:nvPr/>
        </p:nvSpPr>
        <p:spPr>
          <a:xfrm>
            <a:off x="211016" y="1351583"/>
            <a:ext cx="11769968" cy="2800767"/>
          </a:xfrm>
          <a:prstGeom prst="rect">
            <a:avLst/>
          </a:prstGeom>
          <a:noFill/>
        </p:spPr>
        <p:txBody>
          <a:bodyPr wrap="square">
            <a:spAutoFit/>
          </a:bodyPr>
          <a:lstStyle/>
          <a:p>
            <a:pPr lvl="0" algn="just"/>
            <a:r>
              <a:rPr lang="pt-BR" sz="1600" dirty="0">
                <a:solidFill>
                  <a:schemeClr val="bg1"/>
                </a:solidFill>
                <a:latin typeface="Times New Roman" panose="02020603050405020304" pitchFamily="18" charset="0"/>
                <a:cs typeface="Times New Roman" panose="02020603050405020304" pitchFamily="18" charset="0"/>
              </a:rPr>
              <a:t>Ano: </a:t>
            </a:r>
            <a:r>
              <a:rPr lang="pt-BR" sz="1600" dirty="0">
                <a:solidFill>
                  <a:schemeClr val="bg1"/>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2026</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Banca: </a:t>
            </a:r>
            <a:r>
              <a:rPr lang="pt-BR" sz="1600" dirty="0">
                <a:solidFill>
                  <a:schemeClr val="bg1"/>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Instituto Federal de Educação, Ciência e Tecnologia do Espírito Santo - IFES</a:t>
            </a:r>
            <a:endParaRPr lang="pt-BR" sz="1600" dirty="0">
              <a:solidFill>
                <a:schemeClr val="bg1"/>
              </a:solidFill>
              <a:latin typeface="Times New Roman" panose="02020603050405020304" pitchFamily="18" charset="0"/>
              <a:cs typeface="Times New Roman" panose="02020603050405020304" pitchFamily="18" charset="0"/>
            </a:endParaRPr>
          </a:p>
          <a:p>
            <a:pPr lvl="0" algn="just"/>
            <a:r>
              <a:rPr lang="pt-BR" sz="1600" dirty="0">
                <a:solidFill>
                  <a:schemeClr val="bg1"/>
                </a:solidFill>
                <a:latin typeface="Times New Roman" panose="02020603050405020304" pitchFamily="18" charset="0"/>
                <a:cs typeface="Times New Roman" panose="02020603050405020304" pitchFamily="18" charset="0"/>
              </a:rPr>
              <a:t>Prova: </a:t>
            </a:r>
            <a:r>
              <a:rPr lang="pt-BR" sz="1600" dirty="0">
                <a:solidFill>
                  <a:schemeClr val="bg1"/>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IFES - IFES - Técnico de Laboratório - Área: Logística - 2026</a:t>
            </a:r>
            <a:endParaRPr lang="pt-BR" sz="1600" dirty="0">
              <a:solidFill>
                <a:schemeClr val="bg1"/>
              </a:solidFill>
              <a:latin typeface="Times New Roman" panose="02020603050405020304" pitchFamily="18" charset="0"/>
              <a:cs typeface="Times New Roman" panose="02020603050405020304" pitchFamily="18" charset="0"/>
            </a:endParaRPr>
          </a:p>
          <a:p>
            <a:pPr algn="just"/>
            <a:r>
              <a:rPr lang="pt-BR" sz="1600" dirty="0">
                <a:solidFill>
                  <a:schemeClr val="bg1"/>
                </a:solidFill>
                <a:latin typeface="Times New Roman" panose="02020603050405020304" pitchFamily="18" charset="0"/>
                <a:cs typeface="Times New Roman" panose="02020603050405020304" pitchFamily="18" charset="0"/>
              </a:rPr>
              <a:t>Uma empresa deseja reduzir rupturas mantendo o capital imobilizado sob controle. A demanda apresenta pequena variabilidade e o lead time do fornecedor oscila alguns dias. Qual política é mais adequada para equilibrar disponibilidade e custo?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Calcular o ponto de reposição como demanda média × lead time médio, desconsiderando variabilidade.</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Adotar estoque de segurança zero e aumentar o lote econômico para reduzir pedidos.</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Definir um estoque de segurança considerando o nível de serviço desejado e a variabilidade da demanda e do lead time, integrando-o ao ponto de reposição.</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Fazer o inventário físico anual e ajustar as compras conforme divergências.</a:t>
            </a:r>
          </a:p>
          <a:p>
            <a:pPr marL="342900" lvl="0" indent="-342900" algn="just">
              <a:buFont typeface="+mj-lt"/>
              <a:buAutoNum type="alphaLcParenR"/>
            </a:pPr>
            <a:r>
              <a:rPr lang="pt-BR" sz="1600" dirty="0">
                <a:solidFill>
                  <a:schemeClr val="bg1"/>
                </a:solidFill>
                <a:latin typeface="Times New Roman" panose="02020603050405020304" pitchFamily="18" charset="0"/>
                <a:cs typeface="Times New Roman" panose="02020603050405020304" pitchFamily="18" charset="0"/>
              </a:rPr>
              <a:t>Alterar a política de estoque e trocar de fornecedor a cada pedido para diluir os riscos.</a:t>
            </a:r>
          </a:p>
        </p:txBody>
      </p:sp>
      <mc:AlternateContent xmlns:mc="http://schemas.openxmlformats.org/markup-compatibility/2006" xmlns:p14="http://schemas.microsoft.com/office/powerpoint/2010/main">
        <mc:Choice Requires="p14">
          <p:contentPart p14:bwMode="auto" r:id="rId7">
            <p14:nvContentPartPr>
              <p14:cNvPr id="2" name="Tinta 1">
                <a:extLst>
                  <a:ext uri="{FF2B5EF4-FFF2-40B4-BE49-F238E27FC236}">
                    <a16:creationId xmlns:a16="http://schemas.microsoft.com/office/drawing/2014/main" id="{C69FF877-E5DE-B64B-EC11-1E45065BDD1B}"/>
                  </a:ext>
                </a:extLst>
              </p14:cNvPr>
              <p14:cNvContentPartPr/>
              <p14:nvPr/>
            </p14:nvContentPartPr>
            <p14:xfrm>
              <a:off x="142560" y="2352960"/>
              <a:ext cx="9330480" cy="4230360"/>
            </p14:xfrm>
          </p:contentPart>
        </mc:Choice>
        <mc:Fallback xmlns="">
          <p:pic>
            <p:nvPicPr>
              <p:cNvPr id="2" name="Tinta 1">
                <a:extLst>
                  <a:ext uri="{FF2B5EF4-FFF2-40B4-BE49-F238E27FC236}">
                    <a16:creationId xmlns:a16="http://schemas.microsoft.com/office/drawing/2014/main" id="{C69FF877-E5DE-B64B-EC11-1E45065BDD1B}"/>
                  </a:ext>
                </a:extLst>
              </p:cNvPr>
              <p:cNvPicPr/>
              <p:nvPr/>
            </p:nvPicPr>
            <p:blipFill>
              <a:blip r:embed="rId8"/>
              <a:stretch>
                <a:fillRect/>
              </a:stretch>
            </p:blipFill>
            <p:spPr>
              <a:xfrm>
                <a:off x="133200" y="2343600"/>
                <a:ext cx="9349200" cy="4249080"/>
              </a:xfrm>
              <a:prstGeom prst="rect">
                <a:avLst/>
              </a:prstGeom>
            </p:spPr>
          </p:pic>
        </mc:Fallback>
      </mc:AlternateContent>
    </p:spTree>
    <p:extLst>
      <p:ext uri="{BB962C8B-B14F-4D97-AF65-F5344CB8AC3E}">
        <p14:creationId xmlns:p14="http://schemas.microsoft.com/office/powerpoint/2010/main" val="4095524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FCF00FE-7B0E-1E49-4812-80F6224721F0}"/>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210F40F1-DF82-F3A0-87DB-5E6026A37263}"/>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E4B9ECBA-4322-C884-F53A-7482DC7B1197}"/>
              </a:ext>
            </a:extLst>
          </p:cNvPr>
          <p:cNvSpPr txBox="1"/>
          <p:nvPr/>
        </p:nvSpPr>
        <p:spPr>
          <a:xfrm>
            <a:off x="211016" y="170822"/>
            <a:ext cx="4607928" cy="707886"/>
          </a:xfrm>
          <a:prstGeom prst="rect">
            <a:avLst/>
          </a:prstGeom>
          <a:noFill/>
        </p:spPr>
        <p:txBody>
          <a:bodyPr wrap="none" rtlCol="0">
            <a:spAutoFit/>
          </a:bodyPr>
          <a:lstStyle/>
          <a:p>
            <a:r>
              <a:rPr lang="pt-BR" sz="4000" b="1" dirty="0">
                <a:solidFill>
                  <a:schemeClr val="bg1"/>
                </a:solidFill>
              </a:rPr>
              <a:t>SERVIÇO AO CLIENTE</a:t>
            </a:r>
          </a:p>
        </p:txBody>
      </p:sp>
      <p:pic>
        <p:nvPicPr>
          <p:cNvPr id="11" name="Gráfico 10" descr="Baixar com preenchimento sólido">
            <a:extLst>
              <a:ext uri="{FF2B5EF4-FFF2-40B4-BE49-F238E27FC236}">
                <a16:creationId xmlns:a16="http://schemas.microsoft.com/office/drawing/2014/main" id="{BBD26F9B-70A3-9DA3-ACE0-5BA2815F9C1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4" name="CaixaDeTexto 3">
            <a:extLst>
              <a:ext uri="{FF2B5EF4-FFF2-40B4-BE49-F238E27FC236}">
                <a16:creationId xmlns:a16="http://schemas.microsoft.com/office/drawing/2014/main" id="{93E59B57-5081-7C71-85E0-FC157713EDA9}"/>
              </a:ext>
            </a:extLst>
          </p:cNvPr>
          <p:cNvSpPr txBox="1"/>
          <p:nvPr/>
        </p:nvSpPr>
        <p:spPr>
          <a:xfrm>
            <a:off x="211016" y="644541"/>
            <a:ext cx="11726427" cy="3046988"/>
          </a:xfrm>
          <a:prstGeom prst="rect">
            <a:avLst/>
          </a:prstGeom>
          <a:noFill/>
        </p:spPr>
        <p:txBody>
          <a:bodyPr wrap="square">
            <a:spAutoFit/>
          </a:bodyPr>
          <a:lstStyle/>
          <a:p>
            <a:pPr algn="ctr"/>
            <a:endParaRPr lang="pt-BR" sz="7200" b="1" i="0" dirty="0">
              <a:solidFill>
                <a:srgbClr val="393939"/>
              </a:solidFill>
              <a:effectLst/>
              <a:latin typeface="Arial" panose="020B0604020202020204" pitchFamily="34" charset="0"/>
            </a:endParaRPr>
          </a:p>
          <a:p>
            <a:pPr algn="ctr"/>
            <a:r>
              <a:rPr lang="pt-BR" sz="7200" b="1" i="0" dirty="0">
                <a:solidFill>
                  <a:schemeClr val="bg1"/>
                </a:solidFill>
                <a:effectLst/>
                <a:latin typeface="Arial" panose="020B0604020202020204" pitchFamily="34" charset="0"/>
              </a:rPr>
              <a:t>OBRIGADO!</a:t>
            </a:r>
          </a:p>
          <a:p>
            <a:pPr algn="just"/>
            <a:endParaRPr lang="pt-BR" sz="2400" b="1" i="0" dirty="0">
              <a:solidFill>
                <a:srgbClr val="393939"/>
              </a:solidFill>
              <a:effectLst/>
              <a:latin typeface="Arial" panose="020B0604020202020204" pitchFamily="34" charset="0"/>
            </a:endParaRPr>
          </a:p>
          <a:p>
            <a:pPr algn="just"/>
            <a:endParaRPr lang="pt-BR" sz="2400" b="1" i="0" dirty="0">
              <a:solidFill>
                <a:srgbClr val="393939"/>
              </a:solidFill>
              <a:effectLst/>
              <a:latin typeface="Arial" panose="020B0604020202020204" pitchFamily="34" charset="0"/>
            </a:endParaRPr>
          </a:p>
        </p:txBody>
      </p:sp>
      <p:sp>
        <p:nvSpPr>
          <p:cNvPr id="5" name="CaixaDeTexto 4">
            <a:extLst>
              <a:ext uri="{FF2B5EF4-FFF2-40B4-BE49-F238E27FC236}">
                <a16:creationId xmlns:a16="http://schemas.microsoft.com/office/drawing/2014/main" id="{A8209B86-482B-0081-DBFA-D6F852F96612}"/>
              </a:ext>
            </a:extLst>
          </p:cNvPr>
          <p:cNvSpPr txBox="1"/>
          <p:nvPr/>
        </p:nvSpPr>
        <p:spPr>
          <a:xfrm>
            <a:off x="0" y="3599389"/>
            <a:ext cx="11726427" cy="2932341"/>
          </a:xfrm>
          <a:prstGeom prst="rect">
            <a:avLst/>
          </a:prstGeom>
          <a:noFill/>
        </p:spPr>
        <p:txBody>
          <a:bodyPr wrap="square">
            <a:spAutoFit/>
          </a:bodyPr>
          <a:lstStyle/>
          <a:p>
            <a:pPr marL="342900" indent="-342900" algn="just">
              <a:lnSpc>
                <a:spcPct val="200000"/>
              </a:lnSpc>
              <a:buFont typeface="Arial" panose="020B0604020202020204" pitchFamily="34" charset="0"/>
              <a:buChar char="•"/>
            </a:pPr>
            <a:r>
              <a:rPr lang="pt-BR" sz="2400" dirty="0">
                <a:solidFill>
                  <a:schemeClr val="bg1"/>
                </a:solidFill>
                <a:latin typeface="Arial" panose="020B0604020202020204" pitchFamily="34" charset="0"/>
              </a:rPr>
              <a:t>CURTA ESTE CONTEÚDO!</a:t>
            </a:r>
          </a:p>
          <a:p>
            <a:pPr marL="342900" indent="-342900" algn="just">
              <a:lnSpc>
                <a:spcPct val="200000"/>
              </a:lnSpc>
              <a:buFont typeface="Arial" panose="020B0604020202020204" pitchFamily="34" charset="0"/>
              <a:buChar char="•"/>
            </a:pPr>
            <a:r>
              <a:rPr lang="pt-BR" sz="2400" dirty="0">
                <a:solidFill>
                  <a:schemeClr val="bg1"/>
                </a:solidFill>
                <a:latin typeface="Arial" panose="020B0604020202020204" pitchFamily="34" charset="0"/>
              </a:rPr>
              <a:t>SE INSCREVA EM NOSSO CANAL!</a:t>
            </a:r>
          </a:p>
          <a:p>
            <a:pPr marL="342900" indent="-342900" algn="just">
              <a:lnSpc>
                <a:spcPct val="200000"/>
              </a:lnSpc>
              <a:buFont typeface="Arial" panose="020B0604020202020204" pitchFamily="34" charset="0"/>
              <a:buChar char="•"/>
            </a:pPr>
            <a:r>
              <a:rPr lang="pt-BR" sz="2400" dirty="0">
                <a:solidFill>
                  <a:schemeClr val="bg1"/>
                </a:solidFill>
                <a:latin typeface="Arial" panose="020B0604020202020204" pitchFamily="34" charset="0"/>
              </a:rPr>
              <a:t>DEIXE O SEU COMENTÁRIO!</a:t>
            </a:r>
          </a:p>
          <a:p>
            <a:pPr marL="342900" indent="-342900" algn="just">
              <a:lnSpc>
                <a:spcPct val="200000"/>
              </a:lnSpc>
              <a:buFont typeface="Arial" panose="020B0604020202020204" pitchFamily="34" charset="0"/>
              <a:buChar char="•"/>
            </a:pPr>
            <a:r>
              <a:rPr lang="pt-BR" sz="2400" dirty="0">
                <a:solidFill>
                  <a:schemeClr val="bg1"/>
                </a:solidFill>
                <a:latin typeface="Arial" panose="020B0604020202020204" pitchFamily="34" charset="0"/>
              </a:rPr>
              <a:t>COMPARTILHE O CONTEÚDO!</a:t>
            </a:r>
          </a:p>
        </p:txBody>
      </p:sp>
      <p:pic>
        <p:nvPicPr>
          <p:cNvPr id="6" name="Gráfico 5" descr="Comentar com Curtir com preenchimento sólido">
            <a:extLst>
              <a:ext uri="{FF2B5EF4-FFF2-40B4-BE49-F238E27FC236}">
                <a16:creationId xmlns:a16="http://schemas.microsoft.com/office/drawing/2014/main" id="{0479C79C-176A-C97D-E932-0EAAEA750CA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3495" y="3797710"/>
            <a:ext cx="719729" cy="719729"/>
          </a:xfrm>
          <a:prstGeom prst="rect">
            <a:avLst/>
          </a:prstGeom>
        </p:spPr>
      </p:pic>
      <p:pic>
        <p:nvPicPr>
          <p:cNvPr id="7" name="Gráfico 6" descr="Adicionar Comentário com preenchimento sólido">
            <a:extLst>
              <a:ext uri="{FF2B5EF4-FFF2-40B4-BE49-F238E27FC236}">
                <a16:creationId xmlns:a16="http://schemas.microsoft.com/office/drawing/2014/main" id="{910B634A-8029-5E09-1171-1B58909C70F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56181" y="5195740"/>
            <a:ext cx="688930" cy="688930"/>
          </a:xfrm>
          <a:prstGeom prst="rect">
            <a:avLst/>
          </a:prstGeom>
        </p:spPr>
      </p:pic>
      <p:pic>
        <p:nvPicPr>
          <p:cNvPr id="8" name="Gráfico 7" descr="Seguir com preenchimento sólido">
            <a:extLst>
              <a:ext uri="{FF2B5EF4-FFF2-40B4-BE49-F238E27FC236}">
                <a16:creationId xmlns:a16="http://schemas.microsoft.com/office/drawing/2014/main" id="{59F3C203-5ABB-BBE2-3535-F4779F904C7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06013" y="4464629"/>
            <a:ext cx="639638" cy="639638"/>
          </a:xfrm>
          <a:prstGeom prst="rect">
            <a:avLst/>
          </a:prstGeom>
        </p:spPr>
      </p:pic>
      <p:pic>
        <p:nvPicPr>
          <p:cNvPr id="13" name="Gráfico 12" descr="Enviar com preenchimento sólido">
            <a:extLst>
              <a:ext uri="{FF2B5EF4-FFF2-40B4-BE49-F238E27FC236}">
                <a16:creationId xmlns:a16="http://schemas.microsoft.com/office/drawing/2014/main" id="{AE2DE8DD-DBCF-407D-0AE1-FDEE1BB5119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75712" y="5846813"/>
            <a:ext cx="688930" cy="688930"/>
          </a:xfrm>
          <a:prstGeom prst="rect">
            <a:avLst/>
          </a:prstGeom>
        </p:spPr>
      </p:pic>
    </p:spTree>
    <p:extLst>
      <p:ext uri="{BB962C8B-B14F-4D97-AF65-F5344CB8AC3E}">
        <p14:creationId xmlns:p14="http://schemas.microsoft.com/office/powerpoint/2010/main" val="271154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B582-BCF4-9ECE-6119-383194CB63BF}"/>
            </a:ext>
          </a:extLst>
        </p:cNvPr>
        <p:cNvGrpSpPr/>
        <p:nvPr/>
      </p:nvGrpSpPr>
      <p:grpSpPr>
        <a:xfrm>
          <a:off x="0" y="0"/>
          <a:ext cx="0" cy="0"/>
          <a:chOff x="0" y="0"/>
          <a:chExt cx="0" cy="0"/>
        </a:xfrm>
      </p:grpSpPr>
      <p:sp>
        <p:nvSpPr>
          <p:cNvPr id="10" name="CaixaDeTexto 9">
            <a:extLst>
              <a:ext uri="{FF2B5EF4-FFF2-40B4-BE49-F238E27FC236}">
                <a16:creationId xmlns:a16="http://schemas.microsoft.com/office/drawing/2014/main" id="{E21785D3-9E62-7311-4460-330AD99F4684}"/>
              </a:ext>
            </a:extLst>
          </p:cNvPr>
          <p:cNvSpPr txBox="1"/>
          <p:nvPr/>
        </p:nvSpPr>
        <p:spPr>
          <a:xfrm>
            <a:off x="211016" y="170822"/>
            <a:ext cx="6875985" cy="707886"/>
          </a:xfrm>
          <a:prstGeom prst="rect">
            <a:avLst/>
          </a:prstGeom>
          <a:noFill/>
        </p:spPr>
        <p:txBody>
          <a:bodyPr wrap="none" rtlCol="0">
            <a:spAutoFit/>
          </a:bodyPr>
          <a:lstStyle/>
          <a:p>
            <a:r>
              <a:rPr lang="pt-BR" sz="4000" b="1" dirty="0">
                <a:solidFill>
                  <a:schemeClr val="bg1"/>
                </a:solidFill>
              </a:rPr>
              <a:t>DEVOLUÇÃO DE MERCADORIAS</a:t>
            </a:r>
          </a:p>
        </p:txBody>
      </p:sp>
      <p:pic>
        <p:nvPicPr>
          <p:cNvPr id="3" name="Imagem 2">
            <a:extLst>
              <a:ext uri="{FF2B5EF4-FFF2-40B4-BE49-F238E27FC236}">
                <a16:creationId xmlns:a16="http://schemas.microsoft.com/office/drawing/2014/main" id="{F798593F-FC37-2518-6413-9A359B1A6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aixaDeTexto 1">
            <a:extLst>
              <a:ext uri="{FF2B5EF4-FFF2-40B4-BE49-F238E27FC236}">
                <a16:creationId xmlns:a16="http://schemas.microsoft.com/office/drawing/2014/main" id="{877D13B8-DE72-286D-0667-FCDF4E590815}"/>
              </a:ext>
            </a:extLst>
          </p:cNvPr>
          <p:cNvSpPr txBox="1"/>
          <p:nvPr/>
        </p:nvSpPr>
        <p:spPr>
          <a:xfrm>
            <a:off x="-83574" y="5732206"/>
            <a:ext cx="7698658" cy="523220"/>
          </a:xfrm>
          <a:prstGeom prst="rect">
            <a:avLst/>
          </a:prstGeom>
          <a:noFill/>
        </p:spPr>
        <p:txBody>
          <a:bodyPr wrap="square" rtlCol="0">
            <a:spAutoFit/>
          </a:bodyPr>
          <a:lstStyle/>
          <a:p>
            <a:pPr algn="ctr"/>
            <a:r>
              <a:rPr lang="pt-BR" sz="2800" b="1" dirty="0">
                <a:solidFill>
                  <a:schemeClr val="bg1"/>
                </a:solidFill>
              </a:rPr>
              <a:t>INFORMAÇÃO &gt; CONHECIMENTO &gt; RESULTADO</a:t>
            </a:r>
          </a:p>
        </p:txBody>
      </p:sp>
    </p:spTree>
    <p:extLst>
      <p:ext uri="{BB962C8B-B14F-4D97-AF65-F5344CB8AC3E}">
        <p14:creationId xmlns:p14="http://schemas.microsoft.com/office/powerpoint/2010/main" val="217384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B2B0742-26D6-FB90-1C34-5FF4E34AC9C5}"/>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1598"/>
            <a:ext cx="12192000" cy="1107192"/>
          </a:xfrm>
          <a:prstGeom prst="rect">
            <a:avLst/>
          </a:prstGeom>
        </p:spPr>
      </p:pic>
      <p:sp>
        <p:nvSpPr>
          <p:cNvPr id="5" name="CaixaDeTexto 4">
            <a:extLst>
              <a:ext uri="{FF2B5EF4-FFF2-40B4-BE49-F238E27FC236}">
                <a16:creationId xmlns:a16="http://schemas.microsoft.com/office/drawing/2014/main" id="{DC003839-1E1C-E890-9A49-C84239A073A3}"/>
              </a:ext>
            </a:extLst>
          </p:cNvPr>
          <p:cNvSpPr txBox="1"/>
          <p:nvPr/>
        </p:nvSpPr>
        <p:spPr>
          <a:xfrm>
            <a:off x="211016" y="170822"/>
            <a:ext cx="10381112" cy="707886"/>
          </a:xfrm>
          <a:prstGeom prst="rect">
            <a:avLst/>
          </a:prstGeom>
          <a:noFill/>
        </p:spPr>
        <p:txBody>
          <a:bodyPr wrap="none" rtlCol="0">
            <a:spAutoFit/>
          </a:bodyPr>
          <a:lstStyle/>
          <a:p>
            <a:r>
              <a:rPr lang="pt-BR" sz="4000" b="1" dirty="0">
                <a:solidFill>
                  <a:schemeClr val="bg1"/>
                </a:solidFill>
              </a:rPr>
              <a:t>TRADE </a:t>
            </a:r>
            <a:r>
              <a:rPr lang="pt-BR" sz="4000" b="1" dirty="0" err="1">
                <a:solidFill>
                  <a:schemeClr val="bg1"/>
                </a:solidFill>
              </a:rPr>
              <a:t>OFF’s</a:t>
            </a:r>
            <a:r>
              <a:rPr lang="pt-BR" sz="4000" b="1" dirty="0">
                <a:solidFill>
                  <a:schemeClr val="bg1"/>
                </a:solidFill>
              </a:rPr>
              <a:t>, TERCEIR. E PLAN. VENDAS E OPER.</a:t>
            </a:r>
          </a:p>
        </p:txBody>
      </p:sp>
      <p:graphicFrame>
        <p:nvGraphicFramePr>
          <p:cNvPr id="2" name="Diagrama 1">
            <a:extLst>
              <a:ext uri="{FF2B5EF4-FFF2-40B4-BE49-F238E27FC236}">
                <a16:creationId xmlns:a16="http://schemas.microsoft.com/office/drawing/2014/main" id="{9507CDE2-F77F-0E7A-1DCC-AFECE2159610}"/>
              </a:ext>
            </a:extLst>
          </p:cNvPr>
          <p:cNvGraphicFramePr/>
          <p:nvPr>
            <p:extLst>
              <p:ext uri="{D42A27DB-BD31-4B8C-83A1-F6EECF244321}">
                <p14:modId xmlns:p14="http://schemas.microsoft.com/office/powerpoint/2010/main" val="614674749"/>
              </p:ext>
            </p:extLst>
          </p:nvPr>
        </p:nvGraphicFramePr>
        <p:xfrm>
          <a:off x="211016" y="1638827"/>
          <a:ext cx="5813364" cy="4451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Agrupar 7">
            <a:extLst>
              <a:ext uri="{FF2B5EF4-FFF2-40B4-BE49-F238E27FC236}">
                <a16:creationId xmlns:a16="http://schemas.microsoft.com/office/drawing/2014/main" id="{5A0BB841-84DD-505C-CF17-75F96B4C0C48}"/>
              </a:ext>
            </a:extLst>
          </p:cNvPr>
          <p:cNvGrpSpPr/>
          <p:nvPr/>
        </p:nvGrpSpPr>
        <p:grpSpPr>
          <a:xfrm>
            <a:off x="7645400" y="1491343"/>
            <a:ext cx="3559629" cy="3363686"/>
            <a:chOff x="7217229" y="1480456"/>
            <a:chExt cx="3559629" cy="3363686"/>
          </a:xfrm>
        </p:grpSpPr>
        <p:sp>
          <p:nvSpPr>
            <p:cNvPr id="6" name="Elipse 5">
              <a:extLst>
                <a:ext uri="{FF2B5EF4-FFF2-40B4-BE49-F238E27FC236}">
                  <a16:creationId xmlns:a16="http://schemas.microsoft.com/office/drawing/2014/main" id="{055F84CE-9C7D-2C52-02AA-D99AA77E927A}"/>
                </a:ext>
              </a:extLst>
            </p:cNvPr>
            <p:cNvSpPr/>
            <p:nvPr/>
          </p:nvSpPr>
          <p:spPr>
            <a:xfrm>
              <a:off x="7217229" y="1480456"/>
              <a:ext cx="3559629" cy="336368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descr="Logotipo&#10;&#10;Descrição gerada automaticamente">
              <a:extLst>
                <a:ext uri="{FF2B5EF4-FFF2-40B4-BE49-F238E27FC236}">
                  <a16:creationId xmlns:a16="http://schemas.microsoft.com/office/drawing/2014/main" id="{FBB35DF0-EB1D-609F-9B8A-52CB17DC3F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60731" y="1771958"/>
              <a:ext cx="2505754" cy="2505754"/>
            </a:xfrm>
            <a:prstGeom prst="rect">
              <a:avLst/>
            </a:prstGeom>
          </p:spPr>
        </p:pic>
      </p:grpSp>
      <mc:AlternateContent xmlns:mc="http://schemas.openxmlformats.org/markup-compatibility/2006" xmlns:p14="http://schemas.microsoft.com/office/powerpoint/2010/main">
        <mc:Choice Requires="p14">
          <p:contentPart p14:bwMode="auto" r:id="rId9">
            <p14:nvContentPartPr>
              <p14:cNvPr id="7" name="Tinta 6">
                <a:extLst>
                  <a:ext uri="{FF2B5EF4-FFF2-40B4-BE49-F238E27FC236}">
                    <a16:creationId xmlns:a16="http://schemas.microsoft.com/office/drawing/2014/main" id="{E7636989-8D15-2D8C-5EA1-A6FBF94738F0}"/>
                  </a:ext>
                </a:extLst>
              </p14:cNvPr>
              <p14:cNvContentPartPr/>
              <p14:nvPr/>
            </p14:nvContentPartPr>
            <p14:xfrm>
              <a:off x="2476440" y="3172680"/>
              <a:ext cx="3353400" cy="2298240"/>
            </p14:xfrm>
          </p:contentPart>
        </mc:Choice>
        <mc:Fallback xmlns="">
          <p:pic>
            <p:nvPicPr>
              <p:cNvPr id="7" name="Tinta 6">
                <a:extLst>
                  <a:ext uri="{FF2B5EF4-FFF2-40B4-BE49-F238E27FC236}">
                    <a16:creationId xmlns:a16="http://schemas.microsoft.com/office/drawing/2014/main" id="{E7636989-8D15-2D8C-5EA1-A6FBF94738F0}"/>
                  </a:ext>
                </a:extLst>
              </p:cNvPr>
              <p:cNvPicPr/>
              <p:nvPr/>
            </p:nvPicPr>
            <p:blipFill>
              <a:blip r:embed="rId10"/>
              <a:stretch>
                <a:fillRect/>
              </a:stretch>
            </p:blipFill>
            <p:spPr>
              <a:xfrm>
                <a:off x="2467080" y="3163320"/>
                <a:ext cx="3372120" cy="2316960"/>
              </a:xfrm>
              <a:prstGeom prst="rect">
                <a:avLst/>
              </a:prstGeom>
            </p:spPr>
          </p:pic>
        </mc:Fallback>
      </mc:AlternateContent>
    </p:spTree>
    <p:extLst>
      <p:ext uri="{BB962C8B-B14F-4D97-AF65-F5344CB8AC3E}">
        <p14:creationId xmlns:p14="http://schemas.microsoft.com/office/powerpoint/2010/main" val="317126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3314341-4FA4-C327-2C6B-17C83FA495C0}"/>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AD51345-B323-C362-11EA-04EB93FFBF07}"/>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4E529A4D-2075-7B5F-A7C8-053DD59CCDF4}"/>
              </a:ext>
            </a:extLst>
          </p:cNvPr>
          <p:cNvSpPr txBox="1"/>
          <p:nvPr/>
        </p:nvSpPr>
        <p:spPr>
          <a:xfrm>
            <a:off x="211016" y="170822"/>
            <a:ext cx="2856231" cy="707886"/>
          </a:xfrm>
          <a:prstGeom prst="rect">
            <a:avLst/>
          </a:prstGeom>
          <a:noFill/>
        </p:spPr>
        <p:txBody>
          <a:bodyPr wrap="none" rtlCol="0">
            <a:spAutoFit/>
          </a:bodyPr>
          <a:lstStyle/>
          <a:p>
            <a:r>
              <a:rPr lang="pt-BR" sz="4000" b="1" dirty="0">
                <a:solidFill>
                  <a:schemeClr val="bg1"/>
                </a:solidFill>
              </a:rPr>
              <a:t>TRADE </a:t>
            </a:r>
            <a:r>
              <a:rPr lang="pt-BR" sz="4000" b="1" dirty="0" err="1">
                <a:solidFill>
                  <a:schemeClr val="bg1"/>
                </a:solidFill>
              </a:rPr>
              <a:t>OFF’s</a:t>
            </a:r>
            <a:endParaRPr lang="pt-BR" sz="4000" b="1" dirty="0">
              <a:solidFill>
                <a:schemeClr val="bg1"/>
              </a:solidFill>
            </a:endParaRPr>
          </a:p>
        </p:txBody>
      </p:sp>
      <p:pic>
        <p:nvPicPr>
          <p:cNvPr id="11" name="Gráfico 10" descr="Baixar com preenchimento sólido">
            <a:extLst>
              <a:ext uri="{FF2B5EF4-FFF2-40B4-BE49-F238E27FC236}">
                <a16:creationId xmlns:a16="http://schemas.microsoft.com/office/drawing/2014/main" id="{1E510969-F2C7-9BBA-8057-BE549DED185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2" name="CaixaDeTexto 1">
            <a:extLst>
              <a:ext uri="{FF2B5EF4-FFF2-40B4-BE49-F238E27FC236}">
                <a16:creationId xmlns:a16="http://schemas.microsoft.com/office/drawing/2014/main" id="{29DF1EE2-C602-0CFA-C7F1-C16FEE080E1D}"/>
              </a:ext>
            </a:extLst>
          </p:cNvPr>
          <p:cNvSpPr txBox="1"/>
          <p:nvPr/>
        </p:nvSpPr>
        <p:spPr>
          <a:xfrm>
            <a:off x="211016" y="1351583"/>
            <a:ext cx="11769968" cy="2677656"/>
          </a:xfrm>
          <a:prstGeom prst="rect">
            <a:avLst/>
          </a:prstGeom>
          <a:noFill/>
        </p:spPr>
        <p:txBody>
          <a:bodyPr wrap="square">
            <a:spAutoFit/>
          </a:bodyPr>
          <a:lstStyle/>
          <a:p>
            <a:pPr algn="just"/>
            <a:r>
              <a:rPr lang="pt-BR" sz="2400" dirty="0">
                <a:solidFill>
                  <a:schemeClr val="bg1"/>
                </a:solidFill>
                <a:latin typeface="Times New Roman" panose="02020603050405020304" pitchFamily="18" charset="0"/>
                <a:cs typeface="Times New Roman" panose="02020603050405020304" pitchFamily="18" charset="0"/>
              </a:rPr>
              <a:t>Os </a:t>
            </a:r>
            <a:r>
              <a:rPr lang="pt-BR" sz="2400" i="1" dirty="0">
                <a:solidFill>
                  <a:schemeClr val="bg1"/>
                </a:solidFill>
                <a:latin typeface="Times New Roman" panose="02020603050405020304" pitchFamily="18" charset="0"/>
                <a:cs typeface="Times New Roman" panose="02020603050405020304" pitchFamily="18" charset="0"/>
              </a:rPr>
              <a:t>trade-</a:t>
            </a:r>
            <a:r>
              <a:rPr lang="pt-BR" sz="2400" i="1" dirty="0" err="1">
                <a:solidFill>
                  <a:schemeClr val="bg1"/>
                </a:solidFill>
                <a:latin typeface="Times New Roman" panose="02020603050405020304" pitchFamily="18" charset="0"/>
                <a:cs typeface="Times New Roman" panose="02020603050405020304" pitchFamily="18" charset="0"/>
              </a:rPr>
              <a:t>offs</a:t>
            </a:r>
            <a:r>
              <a:rPr lang="pt-BR" sz="2400" dirty="0">
                <a:solidFill>
                  <a:schemeClr val="bg1"/>
                </a:solidFill>
                <a:latin typeface="Times New Roman" panose="02020603050405020304" pitchFamily="18" charset="0"/>
                <a:cs typeface="Times New Roman" panose="02020603050405020304" pitchFamily="18" charset="0"/>
              </a:rPr>
              <a:t> (compensações) logísticos correspondem às decisões estratégicas que envolvem equilíbrio entre custos, nível de serviço e eficiência operacional dentro da logística empresarial. Nesse contexto, a melhoria de determinado processo ou indicador pode gerar impactos negativos em outras áreas da operação, exigindo análise integrada e visão sistêmica por parte da gestão logística. Dessa forma, os gestores precisam avaliar constantemente diferentes alternativas relacionadas ao transporte, armazenagem, estoques e distribuição, buscando alcançar o melhor desempenho global das operações.</a:t>
            </a:r>
          </a:p>
        </p:txBody>
      </p:sp>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8486A1F5-CCBD-2BED-B5EA-7A42DDEF784A}"/>
                  </a:ext>
                </a:extLst>
              </p14:cNvPr>
              <p14:cNvContentPartPr/>
              <p14:nvPr/>
            </p14:nvContentPartPr>
            <p14:xfrm>
              <a:off x="7615080" y="2585160"/>
              <a:ext cx="2010240" cy="241200"/>
            </p14:xfrm>
          </p:contentPart>
        </mc:Choice>
        <mc:Fallback xmlns="">
          <p:pic>
            <p:nvPicPr>
              <p:cNvPr id="4" name="Tinta 3">
                <a:extLst>
                  <a:ext uri="{FF2B5EF4-FFF2-40B4-BE49-F238E27FC236}">
                    <a16:creationId xmlns:a16="http://schemas.microsoft.com/office/drawing/2014/main" id="{8486A1F5-CCBD-2BED-B5EA-7A42DDEF784A}"/>
                  </a:ext>
                </a:extLst>
              </p:cNvPr>
              <p:cNvPicPr/>
              <p:nvPr/>
            </p:nvPicPr>
            <p:blipFill>
              <a:blip r:embed="rId5"/>
              <a:stretch>
                <a:fillRect/>
              </a:stretch>
            </p:blipFill>
            <p:spPr>
              <a:xfrm>
                <a:off x="7599240" y="2521800"/>
                <a:ext cx="2041560" cy="367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Tinta 4">
                <a:extLst>
                  <a:ext uri="{FF2B5EF4-FFF2-40B4-BE49-F238E27FC236}">
                    <a16:creationId xmlns:a16="http://schemas.microsoft.com/office/drawing/2014/main" id="{5A3959DF-E304-4F43-C71F-ADC44EBFC011}"/>
                  </a:ext>
                </a:extLst>
              </p14:cNvPr>
              <p14:cNvContentPartPr/>
              <p14:nvPr/>
            </p14:nvContentPartPr>
            <p14:xfrm>
              <a:off x="333360" y="2845440"/>
              <a:ext cx="11514960" cy="2010960"/>
            </p14:xfrm>
          </p:contentPart>
        </mc:Choice>
        <mc:Fallback xmlns="">
          <p:pic>
            <p:nvPicPr>
              <p:cNvPr id="5" name="Tinta 4">
                <a:extLst>
                  <a:ext uri="{FF2B5EF4-FFF2-40B4-BE49-F238E27FC236}">
                    <a16:creationId xmlns:a16="http://schemas.microsoft.com/office/drawing/2014/main" id="{5A3959DF-E304-4F43-C71F-ADC44EBFC011}"/>
                  </a:ext>
                </a:extLst>
              </p:cNvPr>
              <p:cNvPicPr/>
              <p:nvPr/>
            </p:nvPicPr>
            <p:blipFill>
              <a:blip r:embed="rId7"/>
              <a:stretch>
                <a:fillRect/>
              </a:stretch>
            </p:blipFill>
            <p:spPr>
              <a:xfrm>
                <a:off x="324000" y="2836080"/>
                <a:ext cx="11533680" cy="2029680"/>
              </a:xfrm>
              <a:prstGeom prst="rect">
                <a:avLst/>
              </a:prstGeom>
            </p:spPr>
          </p:pic>
        </mc:Fallback>
      </mc:AlternateContent>
    </p:spTree>
    <p:extLst>
      <p:ext uri="{BB962C8B-B14F-4D97-AF65-F5344CB8AC3E}">
        <p14:creationId xmlns:p14="http://schemas.microsoft.com/office/powerpoint/2010/main" val="4099182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3733EAB-1DE9-CCFB-989C-C67CCD07242D}"/>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155F3B1-2C9B-A5CB-F7FB-A0941AB52107}"/>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68888AAB-A477-92A3-4793-73577721C5C0}"/>
              </a:ext>
            </a:extLst>
          </p:cNvPr>
          <p:cNvSpPr txBox="1"/>
          <p:nvPr/>
        </p:nvSpPr>
        <p:spPr>
          <a:xfrm>
            <a:off x="211016" y="170822"/>
            <a:ext cx="2856231" cy="707886"/>
          </a:xfrm>
          <a:prstGeom prst="rect">
            <a:avLst/>
          </a:prstGeom>
          <a:noFill/>
        </p:spPr>
        <p:txBody>
          <a:bodyPr wrap="none" rtlCol="0">
            <a:spAutoFit/>
          </a:bodyPr>
          <a:lstStyle/>
          <a:p>
            <a:r>
              <a:rPr lang="pt-BR" sz="4000" b="1" dirty="0">
                <a:solidFill>
                  <a:schemeClr val="bg1"/>
                </a:solidFill>
              </a:rPr>
              <a:t>TRADE </a:t>
            </a:r>
            <a:r>
              <a:rPr lang="pt-BR" sz="4000" b="1" dirty="0" err="1">
                <a:solidFill>
                  <a:schemeClr val="bg1"/>
                </a:solidFill>
              </a:rPr>
              <a:t>OFF’s</a:t>
            </a:r>
            <a:endParaRPr lang="pt-BR" sz="4000" b="1" dirty="0">
              <a:solidFill>
                <a:schemeClr val="bg1"/>
              </a:solidFill>
            </a:endParaRPr>
          </a:p>
        </p:txBody>
      </p:sp>
      <p:pic>
        <p:nvPicPr>
          <p:cNvPr id="11" name="Gráfico 10" descr="Baixar com preenchimento sólido">
            <a:extLst>
              <a:ext uri="{FF2B5EF4-FFF2-40B4-BE49-F238E27FC236}">
                <a16:creationId xmlns:a16="http://schemas.microsoft.com/office/drawing/2014/main" id="{96C48EF1-593A-EEF3-9A62-08A719A183E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66C7F189-BA01-6D05-ACC7-845452E60326}"/>
                  </a:ext>
                </a:extLst>
              </p14:cNvPr>
              <p14:cNvContentPartPr/>
              <p14:nvPr/>
            </p14:nvContentPartPr>
            <p14:xfrm>
              <a:off x="79200" y="1338120"/>
              <a:ext cx="9276120" cy="5129640"/>
            </p14:xfrm>
          </p:contentPart>
        </mc:Choice>
        <mc:Fallback xmlns="">
          <p:pic>
            <p:nvPicPr>
              <p:cNvPr id="4" name="Tinta 3">
                <a:extLst>
                  <a:ext uri="{FF2B5EF4-FFF2-40B4-BE49-F238E27FC236}">
                    <a16:creationId xmlns:a16="http://schemas.microsoft.com/office/drawing/2014/main" id="{66C7F189-BA01-6D05-ACC7-845452E60326}"/>
                  </a:ext>
                </a:extLst>
              </p:cNvPr>
              <p:cNvPicPr/>
              <p:nvPr/>
            </p:nvPicPr>
            <p:blipFill>
              <a:blip r:embed="rId5"/>
              <a:stretch>
                <a:fillRect/>
              </a:stretch>
            </p:blipFill>
            <p:spPr>
              <a:xfrm>
                <a:off x="69840" y="1328760"/>
                <a:ext cx="9294840" cy="5148360"/>
              </a:xfrm>
              <a:prstGeom prst="rect">
                <a:avLst/>
              </a:prstGeom>
            </p:spPr>
          </p:pic>
        </mc:Fallback>
      </mc:AlternateContent>
    </p:spTree>
    <p:extLst>
      <p:ext uri="{BB962C8B-B14F-4D97-AF65-F5344CB8AC3E}">
        <p14:creationId xmlns:p14="http://schemas.microsoft.com/office/powerpoint/2010/main" val="222033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660FA2C-92E3-CD16-BC12-2CFC8035D95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6D41AE29-41A3-885C-8D43-14CC0BCA99F3}"/>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4C2EBFC0-9098-7E06-BB0E-40858C04A320}"/>
              </a:ext>
            </a:extLst>
          </p:cNvPr>
          <p:cNvSpPr txBox="1"/>
          <p:nvPr/>
        </p:nvSpPr>
        <p:spPr>
          <a:xfrm>
            <a:off x="211016" y="170822"/>
            <a:ext cx="6628033" cy="707886"/>
          </a:xfrm>
          <a:prstGeom prst="rect">
            <a:avLst/>
          </a:prstGeom>
          <a:noFill/>
        </p:spPr>
        <p:txBody>
          <a:bodyPr wrap="none" rtlCol="0">
            <a:spAutoFit/>
          </a:bodyPr>
          <a:lstStyle/>
          <a:p>
            <a:r>
              <a:rPr lang="pt-BR" sz="4000" b="1" dirty="0">
                <a:solidFill>
                  <a:schemeClr val="bg1"/>
                </a:solidFill>
              </a:rPr>
              <a:t>TERCEIRIZAÇÃO NA LOGÍSTICA</a:t>
            </a:r>
          </a:p>
        </p:txBody>
      </p:sp>
      <p:pic>
        <p:nvPicPr>
          <p:cNvPr id="11" name="Gráfico 10" descr="Baixar com preenchimento sólido">
            <a:extLst>
              <a:ext uri="{FF2B5EF4-FFF2-40B4-BE49-F238E27FC236}">
                <a16:creationId xmlns:a16="http://schemas.microsoft.com/office/drawing/2014/main" id="{570F0DE9-9D94-9AB5-EEB8-96EF3987047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2" name="CaixaDeTexto 1">
            <a:extLst>
              <a:ext uri="{FF2B5EF4-FFF2-40B4-BE49-F238E27FC236}">
                <a16:creationId xmlns:a16="http://schemas.microsoft.com/office/drawing/2014/main" id="{170B9F44-FEB9-CCD7-53E7-A3D3AC4F322E}"/>
              </a:ext>
            </a:extLst>
          </p:cNvPr>
          <p:cNvSpPr txBox="1"/>
          <p:nvPr/>
        </p:nvSpPr>
        <p:spPr>
          <a:xfrm>
            <a:off x="211016" y="1351583"/>
            <a:ext cx="11769968" cy="1938992"/>
          </a:xfrm>
          <a:prstGeom prst="rect">
            <a:avLst/>
          </a:prstGeom>
          <a:noFill/>
        </p:spPr>
        <p:txBody>
          <a:bodyPr wrap="square">
            <a:spAutoFit/>
          </a:bodyPr>
          <a:lstStyle/>
          <a:p>
            <a:pPr algn="just"/>
            <a:r>
              <a:rPr lang="pt-BR" sz="2400" dirty="0">
                <a:solidFill>
                  <a:schemeClr val="bg1"/>
                </a:solidFill>
                <a:latin typeface="Times New Roman" panose="02020603050405020304" pitchFamily="18" charset="0"/>
                <a:cs typeface="Times New Roman" panose="02020603050405020304" pitchFamily="18" charset="0"/>
              </a:rPr>
              <a:t>A terceirização na logística corresponde à contratação de empresas especializadas para execução de determinadas atividades ou operações logísticas que anteriormente eram realizadas internamente pela organização. Nesse contexto, atividades como transporte, armazenagem, movimentação de materiais, distribuição, gestão de estoques e operações de centros de distribuição podem ser transferidas para operadores logísticos terceirizados. </a:t>
            </a:r>
          </a:p>
        </p:txBody>
      </p:sp>
    </p:spTree>
    <p:extLst>
      <p:ext uri="{BB962C8B-B14F-4D97-AF65-F5344CB8AC3E}">
        <p14:creationId xmlns:p14="http://schemas.microsoft.com/office/powerpoint/2010/main" val="427048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DBF8674-F72A-1952-63B1-6556BE682C9E}"/>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6B36E45F-4DA3-E0BF-BDC1-637B8716FE75}"/>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666D6544-F156-5042-773F-5E461791DF90}"/>
              </a:ext>
            </a:extLst>
          </p:cNvPr>
          <p:cNvSpPr txBox="1"/>
          <p:nvPr/>
        </p:nvSpPr>
        <p:spPr>
          <a:xfrm>
            <a:off x="211016" y="170822"/>
            <a:ext cx="6628033" cy="707886"/>
          </a:xfrm>
          <a:prstGeom prst="rect">
            <a:avLst/>
          </a:prstGeom>
          <a:noFill/>
        </p:spPr>
        <p:txBody>
          <a:bodyPr wrap="none" rtlCol="0">
            <a:spAutoFit/>
          </a:bodyPr>
          <a:lstStyle/>
          <a:p>
            <a:r>
              <a:rPr lang="pt-BR" sz="4000" b="1" dirty="0">
                <a:solidFill>
                  <a:schemeClr val="bg1"/>
                </a:solidFill>
              </a:rPr>
              <a:t>TERCEIRIZAÇÃO NA LOGÍSTICA</a:t>
            </a:r>
          </a:p>
        </p:txBody>
      </p:sp>
      <p:pic>
        <p:nvPicPr>
          <p:cNvPr id="11" name="Gráfico 10" descr="Baixar com preenchimento sólido">
            <a:extLst>
              <a:ext uri="{FF2B5EF4-FFF2-40B4-BE49-F238E27FC236}">
                <a16:creationId xmlns:a16="http://schemas.microsoft.com/office/drawing/2014/main" id="{6E69BA13-F7F4-E429-7B78-48A0258B67B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2" name="CaixaDeTexto 1">
            <a:extLst>
              <a:ext uri="{FF2B5EF4-FFF2-40B4-BE49-F238E27FC236}">
                <a16:creationId xmlns:a16="http://schemas.microsoft.com/office/drawing/2014/main" id="{AFA2C9DD-22E3-EE59-C90C-1FD464C81A9D}"/>
              </a:ext>
            </a:extLst>
          </p:cNvPr>
          <p:cNvSpPr txBox="1"/>
          <p:nvPr/>
        </p:nvSpPr>
        <p:spPr>
          <a:xfrm>
            <a:off x="211016" y="1351583"/>
            <a:ext cx="11769968" cy="1569660"/>
          </a:xfrm>
          <a:prstGeom prst="rect">
            <a:avLst/>
          </a:prstGeom>
          <a:noFill/>
        </p:spPr>
        <p:txBody>
          <a:bodyPr wrap="square">
            <a:spAutoFit/>
          </a:bodyPr>
          <a:lstStyle/>
          <a:p>
            <a:pPr algn="just"/>
            <a:r>
              <a:rPr lang="pt-BR" sz="2400" dirty="0">
                <a:solidFill>
                  <a:schemeClr val="bg1"/>
                </a:solidFill>
                <a:latin typeface="Times New Roman" panose="02020603050405020304" pitchFamily="18" charset="0"/>
                <a:cs typeface="Times New Roman" panose="02020603050405020304" pitchFamily="18" charset="0"/>
              </a:rPr>
              <a:t>O principal objetivo da terceirização consiste em permitir que a empresa concentre seus esforços em suas atividades principais, ao mesmo tempo em que utiliza a experiência, a estrutura e os recursos especializados de parceiros externos para aumentar a eficiência operacional e melhorar o nível de serviço.</a:t>
            </a:r>
          </a:p>
        </p:txBody>
      </p:sp>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765F9229-2F76-910E-4C98-0AB67686FF42}"/>
                  </a:ext>
                </a:extLst>
              </p14:cNvPr>
              <p14:cNvContentPartPr/>
              <p14:nvPr/>
            </p14:nvContentPartPr>
            <p14:xfrm>
              <a:off x="286200" y="2489760"/>
              <a:ext cx="11585880" cy="4056480"/>
            </p14:xfrm>
          </p:contentPart>
        </mc:Choice>
        <mc:Fallback xmlns="">
          <p:pic>
            <p:nvPicPr>
              <p:cNvPr id="4" name="Tinta 3">
                <a:extLst>
                  <a:ext uri="{FF2B5EF4-FFF2-40B4-BE49-F238E27FC236}">
                    <a16:creationId xmlns:a16="http://schemas.microsoft.com/office/drawing/2014/main" id="{765F9229-2F76-910E-4C98-0AB67686FF42}"/>
                  </a:ext>
                </a:extLst>
              </p:cNvPr>
              <p:cNvPicPr/>
              <p:nvPr/>
            </p:nvPicPr>
            <p:blipFill>
              <a:blip r:embed="rId5"/>
              <a:stretch>
                <a:fillRect/>
              </a:stretch>
            </p:blipFill>
            <p:spPr>
              <a:xfrm>
                <a:off x="276840" y="2480400"/>
                <a:ext cx="11604600" cy="4075200"/>
              </a:xfrm>
              <a:prstGeom prst="rect">
                <a:avLst/>
              </a:prstGeom>
            </p:spPr>
          </p:pic>
        </mc:Fallback>
      </mc:AlternateContent>
    </p:spTree>
    <p:extLst>
      <p:ext uri="{BB962C8B-B14F-4D97-AF65-F5344CB8AC3E}">
        <p14:creationId xmlns:p14="http://schemas.microsoft.com/office/powerpoint/2010/main" val="126810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1F1C790-74B1-4DED-4E29-DB2B50ED229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38DE3D79-B2D1-8E99-49F9-BD6383B494EF}"/>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C6AA4B84-3F21-203A-0062-D5DF09FB79DE}"/>
              </a:ext>
            </a:extLst>
          </p:cNvPr>
          <p:cNvSpPr txBox="1"/>
          <p:nvPr/>
        </p:nvSpPr>
        <p:spPr>
          <a:xfrm>
            <a:off x="211016" y="170822"/>
            <a:ext cx="9269845" cy="707886"/>
          </a:xfrm>
          <a:prstGeom prst="rect">
            <a:avLst/>
          </a:prstGeom>
          <a:noFill/>
        </p:spPr>
        <p:txBody>
          <a:bodyPr wrap="none" rtlCol="0">
            <a:spAutoFit/>
          </a:bodyPr>
          <a:lstStyle/>
          <a:p>
            <a:r>
              <a:rPr lang="pt-BR" sz="4000" b="1" dirty="0">
                <a:solidFill>
                  <a:schemeClr val="bg1"/>
                </a:solidFill>
              </a:rPr>
              <a:t>PLANEJAMENTO DE VENDAS E OPERAÇÕES</a:t>
            </a:r>
          </a:p>
        </p:txBody>
      </p:sp>
      <p:pic>
        <p:nvPicPr>
          <p:cNvPr id="11" name="Gráfico 10" descr="Baixar com preenchimento sólido">
            <a:extLst>
              <a:ext uri="{FF2B5EF4-FFF2-40B4-BE49-F238E27FC236}">
                <a16:creationId xmlns:a16="http://schemas.microsoft.com/office/drawing/2014/main" id="{2178841C-7F86-1516-042D-17BF0C5EDB5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p:sp>
        <p:nvSpPr>
          <p:cNvPr id="2" name="CaixaDeTexto 1">
            <a:extLst>
              <a:ext uri="{FF2B5EF4-FFF2-40B4-BE49-F238E27FC236}">
                <a16:creationId xmlns:a16="http://schemas.microsoft.com/office/drawing/2014/main" id="{DECDA452-9EA5-05AB-E86B-EC0CCB25934C}"/>
              </a:ext>
            </a:extLst>
          </p:cNvPr>
          <p:cNvSpPr txBox="1"/>
          <p:nvPr/>
        </p:nvSpPr>
        <p:spPr>
          <a:xfrm>
            <a:off x="211016" y="1351583"/>
            <a:ext cx="11769968" cy="3046988"/>
          </a:xfrm>
          <a:prstGeom prst="rect">
            <a:avLst/>
          </a:prstGeom>
          <a:noFill/>
        </p:spPr>
        <p:txBody>
          <a:bodyPr wrap="square">
            <a:spAutoFit/>
          </a:bodyPr>
          <a:lstStyle/>
          <a:p>
            <a:pPr algn="just"/>
            <a:r>
              <a:rPr lang="pt-BR" sz="2400" dirty="0">
                <a:solidFill>
                  <a:schemeClr val="bg1"/>
                </a:solidFill>
                <a:latin typeface="Times New Roman" panose="02020603050405020304" pitchFamily="18" charset="0"/>
                <a:cs typeface="Times New Roman" panose="02020603050405020304" pitchFamily="18" charset="0"/>
              </a:rPr>
              <a:t>O </a:t>
            </a:r>
            <a:r>
              <a:rPr lang="pt-BR" sz="2400" i="1" dirty="0">
                <a:solidFill>
                  <a:schemeClr val="bg1"/>
                </a:solidFill>
                <a:latin typeface="Times New Roman" panose="02020603050405020304" pitchFamily="18" charset="0"/>
                <a:cs typeface="Times New Roman" panose="02020603050405020304" pitchFamily="18" charset="0"/>
              </a:rPr>
              <a:t>Sales </a:t>
            </a:r>
            <a:r>
              <a:rPr lang="pt-BR" sz="2400" i="1" dirty="0" err="1">
                <a:solidFill>
                  <a:schemeClr val="bg1"/>
                </a:solidFill>
                <a:latin typeface="Times New Roman" panose="02020603050405020304" pitchFamily="18" charset="0"/>
                <a:cs typeface="Times New Roman" panose="02020603050405020304" pitchFamily="18" charset="0"/>
              </a:rPr>
              <a:t>and</a:t>
            </a:r>
            <a:r>
              <a:rPr lang="pt-BR" sz="2400" i="1" dirty="0">
                <a:solidFill>
                  <a:schemeClr val="bg1"/>
                </a:solidFill>
                <a:latin typeface="Times New Roman" panose="02020603050405020304" pitchFamily="18" charset="0"/>
                <a:cs typeface="Times New Roman" panose="02020603050405020304" pitchFamily="18" charset="0"/>
              </a:rPr>
              <a:t> </a:t>
            </a:r>
            <a:r>
              <a:rPr lang="pt-BR" sz="2400" i="1" dirty="0" err="1">
                <a:solidFill>
                  <a:schemeClr val="bg1"/>
                </a:solidFill>
                <a:latin typeface="Times New Roman" panose="02020603050405020304" pitchFamily="18" charset="0"/>
                <a:cs typeface="Times New Roman" panose="02020603050405020304" pitchFamily="18" charset="0"/>
              </a:rPr>
              <a:t>Operations</a:t>
            </a:r>
            <a:r>
              <a:rPr lang="pt-BR" sz="2400" i="1" dirty="0">
                <a:solidFill>
                  <a:schemeClr val="bg1"/>
                </a:solidFill>
                <a:latin typeface="Times New Roman" panose="02020603050405020304" pitchFamily="18" charset="0"/>
                <a:cs typeface="Times New Roman" panose="02020603050405020304" pitchFamily="18" charset="0"/>
              </a:rPr>
              <a:t> Planning</a:t>
            </a:r>
            <a:r>
              <a:rPr lang="pt-BR" sz="2400" dirty="0">
                <a:solidFill>
                  <a:schemeClr val="bg1"/>
                </a:solidFill>
                <a:latin typeface="Times New Roman" panose="02020603050405020304" pitchFamily="18" charset="0"/>
                <a:cs typeface="Times New Roman" panose="02020603050405020304" pitchFamily="18" charset="0"/>
              </a:rPr>
              <a:t> (S&amp;OP) – Planejamento de Vendas e Operações corresponde a um processo gerencial utilizado para integrar as áreas de vendas, operações, produção, suprimentos e logística dentro das organizações. Seu principal objetivo consiste em alinhar a demanda do mercado com a capacidade operacional da empresa, permitindo maior equilíbrio entre vendas, produção, estoques e distribuição. Nesse contexto, o S&amp;OP atua como ferramenta de planejamento integrado, contribuindo para melhoria da comunicação entre os setores e para tomada de decisões mais estratégicas e coordenadas ao longo da cadeia de suprimentos.</a:t>
            </a:r>
          </a:p>
        </p:txBody>
      </p:sp>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CD62315C-9669-F734-1E8D-98730FA33FC4}"/>
                  </a:ext>
                </a:extLst>
              </p14:cNvPr>
              <p14:cNvContentPartPr/>
              <p14:nvPr/>
            </p14:nvContentPartPr>
            <p14:xfrm>
              <a:off x="8183520" y="2251080"/>
              <a:ext cx="3728520" cy="224640"/>
            </p14:xfrm>
          </p:contentPart>
        </mc:Choice>
        <mc:Fallback xmlns="">
          <p:pic>
            <p:nvPicPr>
              <p:cNvPr id="4" name="Tinta 3">
                <a:extLst>
                  <a:ext uri="{FF2B5EF4-FFF2-40B4-BE49-F238E27FC236}">
                    <a16:creationId xmlns:a16="http://schemas.microsoft.com/office/drawing/2014/main" id="{CD62315C-9669-F734-1E8D-98730FA33FC4}"/>
                  </a:ext>
                </a:extLst>
              </p:cNvPr>
              <p:cNvPicPr/>
              <p:nvPr/>
            </p:nvPicPr>
            <p:blipFill>
              <a:blip r:embed="rId5"/>
              <a:stretch>
                <a:fillRect/>
              </a:stretch>
            </p:blipFill>
            <p:spPr>
              <a:xfrm>
                <a:off x="8167680" y="2187720"/>
                <a:ext cx="375984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Tinta 4">
                <a:extLst>
                  <a:ext uri="{FF2B5EF4-FFF2-40B4-BE49-F238E27FC236}">
                    <a16:creationId xmlns:a16="http://schemas.microsoft.com/office/drawing/2014/main" id="{30C107A9-6A40-0E9E-7BEA-EAD14CB5A746}"/>
                  </a:ext>
                </a:extLst>
              </p14:cNvPr>
              <p14:cNvContentPartPr/>
              <p14:nvPr/>
            </p14:nvContentPartPr>
            <p14:xfrm>
              <a:off x="240480" y="2599920"/>
              <a:ext cx="9372960" cy="203400"/>
            </p14:xfrm>
          </p:contentPart>
        </mc:Choice>
        <mc:Fallback xmlns="">
          <p:pic>
            <p:nvPicPr>
              <p:cNvPr id="5" name="Tinta 4">
                <a:extLst>
                  <a:ext uri="{FF2B5EF4-FFF2-40B4-BE49-F238E27FC236}">
                    <a16:creationId xmlns:a16="http://schemas.microsoft.com/office/drawing/2014/main" id="{30C107A9-6A40-0E9E-7BEA-EAD14CB5A746}"/>
                  </a:ext>
                </a:extLst>
              </p:cNvPr>
              <p:cNvPicPr/>
              <p:nvPr/>
            </p:nvPicPr>
            <p:blipFill>
              <a:blip r:embed="rId7"/>
              <a:stretch>
                <a:fillRect/>
              </a:stretch>
            </p:blipFill>
            <p:spPr>
              <a:xfrm>
                <a:off x="224640" y="2536560"/>
                <a:ext cx="9404280" cy="330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6" name="Tinta 5">
                <a:extLst>
                  <a:ext uri="{FF2B5EF4-FFF2-40B4-BE49-F238E27FC236}">
                    <a16:creationId xmlns:a16="http://schemas.microsoft.com/office/drawing/2014/main" id="{E22E9627-4609-052A-5B24-434AC68B3E11}"/>
                  </a:ext>
                </a:extLst>
              </p14:cNvPr>
              <p14:cNvContentPartPr/>
              <p14:nvPr/>
            </p14:nvContentPartPr>
            <p14:xfrm>
              <a:off x="5145391" y="1351583"/>
              <a:ext cx="1167480" cy="507960"/>
            </p14:xfrm>
          </p:contentPart>
        </mc:Choice>
        <mc:Fallback>
          <p:pic>
            <p:nvPicPr>
              <p:cNvPr id="6" name="Tinta 5">
                <a:extLst>
                  <a:ext uri="{FF2B5EF4-FFF2-40B4-BE49-F238E27FC236}">
                    <a16:creationId xmlns:a16="http://schemas.microsoft.com/office/drawing/2014/main" id="{E22E9627-4609-052A-5B24-434AC68B3E11}"/>
                  </a:ext>
                </a:extLst>
              </p:cNvPr>
              <p:cNvPicPr/>
              <p:nvPr/>
            </p:nvPicPr>
            <p:blipFill>
              <a:blip r:embed="rId9"/>
              <a:stretch>
                <a:fillRect/>
              </a:stretch>
            </p:blipFill>
            <p:spPr>
              <a:xfrm>
                <a:off x="5136031" y="1342223"/>
                <a:ext cx="1186200" cy="526680"/>
              </a:xfrm>
              <a:prstGeom prst="rect">
                <a:avLst/>
              </a:prstGeom>
            </p:spPr>
          </p:pic>
        </mc:Fallback>
      </mc:AlternateContent>
    </p:spTree>
    <p:extLst>
      <p:ext uri="{BB962C8B-B14F-4D97-AF65-F5344CB8AC3E}">
        <p14:creationId xmlns:p14="http://schemas.microsoft.com/office/powerpoint/2010/main" val="4097462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231EDD0-0FA8-0D57-BFC7-24F4BF5996BA}"/>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64B42928-44AA-7C59-734B-9D64E459B7C6}"/>
              </a:ext>
            </a:extLst>
          </p:cNvPr>
          <p:cNvPicPr>
            <a:picLocks noChangeAspect="1"/>
          </p:cNvPicPr>
          <p:nvPr/>
        </p:nvPicPr>
        <p:blipFill>
          <a:blip r:embed="rId2">
            <a:extLst>
              <a:ext uri="{28A0092B-C50C-407E-A947-70E740481C1C}">
                <a14:useLocalDpi xmlns:a14="http://schemas.microsoft.com/office/drawing/2010/main" val="0"/>
              </a:ext>
            </a:extLst>
          </a:blip>
          <a:srcRect b="83832"/>
          <a:stretch/>
        </p:blipFill>
        <p:spPr>
          <a:xfrm>
            <a:off x="0" y="0"/>
            <a:ext cx="12192000" cy="1107192"/>
          </a:xfrm>
          <a:prstGeom prst="rect">
            <a:avLst/>
          </a:prstGeom>
        </p:spPr>
      </p:pic>
      <p:sp>
        <p:nvSpPr>
          <p:cNvPr id="10" name="CaixaDeTexto 9">
            <a:extLst>
              <a:ext uri="{FF2B5EF4-FFF2-40B4-BE49-F238E27FC236}">
                <a16:creationId xmlns:a16="http://schemas.microsoft.com/office/drawing/2014/main" id="{CCE00979-6292-30B7-64C9-B6274E1C42E3}"/>
              </a:ext>
            </a:extLst>
          </p:cNvPr>
          <p:cNvSpPr txBox="1"/>
          <p:nvPr/>
        </p:nvSpPr>
        <p:spPr>
          <a:xfrm>
            <a:off x="211016" y="170822"/>
            <a:ext cx="9269845" cy="707886"/>
          </a:xfrm>
          <a:prstGeom prst="rect">
            <a:avLst/>
          </a:prstGeom>
          <a:noFill/>
        </p:spPr>
        <p:txBody>
          <a:bodyPr wrap="none" rtlCol="0">
            <a:spAutoFit/>
          </a:bodyPr>
          <a:lstStyle/>
          <a:p>
            <a:r>
              <a:rPr lang="pt-BR" sz="4000" b="1" dirty="0">
                <a:solidFill>
                  <a:schemeClr val="bg1"/>
                </a:solidFill>
              </a:rPr>
              <a:t>PLANEJAMENTO DE VENDAS E OPERAÇÕES</a:t>
            </a:r>
          </a:p>
        </p:txBody>
      </p:sp>
      <p:pic>
        <p:nvPicPr>
          <p:cNvPr id="11" name="Gráfico 10" descr="Baixar com preenchimento sólido">
            <a:extLst>
              <a:ext uri="{FF2B5EF4-FFF2-40B4-BE49-F238E27FC236}">
                <a16:creationId xmlns:a16="http://schemas.microsoft.com/office/drawing/2014/main" id="{129AF99E-C250-CE30-141D-29B2182E359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07124" y="1351583"/>
            <a:ext cx="707887" cy="707887"/>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Tinta 3">
                <a:extLst>
                  <a:ext uri="{FF2B5EF4-FFF2-40B4-BE49-F238E27FC236}">
                    <a16:creationId xmlns:a16="http://schemas.microsoft.com/office/drawing/2014/main" id="{690BB800-AF1F-D8D6-E8CE-4929CFA91F4F}"/>
                  </a:ext>
                </a:extLst>
              </p14:cNvPr>
              <p14:cNvContentPartPr/>
              <p14:nvPr/>
            </p14:nvContentPartPr>
            <p14:xfrm>
              <a:off x="3600" y="1126800"/>
              <a:ext cx="9349920" cy="5604480"/>
            </p14:xfrm>
          </p:contentPart>
        </mc:Choice>
        <mc:Fallback xmlns="">
          <p:pic>
            <p:nvPicPr>
              <p:cNvPr id="4" name="Tinta 3">
                <a:extLst>
                  <a:ext uri="{FF2B5EF4-FFF2-40B4-BE49-F238E27FC236}">
                    <a16:creationId xmlns:a16="http://schemas.microsoft.com/office/drawing/2014/main" id="{690BB800-AF1F-D8D6-E8CE-4929CFA91F4F}"/>
                  </a:ext>
                </a:extLst>
              </p:cNvPr>
              <p:cNvPicPr/>
              <p:nvPr/>
            </p:nvPicPr>
            <p:blipFill>
              <a:blip r:embed="rId5"/>
              <a:stretch>
                <a:fillRect/>
              </a:stretch>
            </p:blipFill>
            <p:spPr>
              <a:xfrm>
                <a:off x="-5760" y="1117440"/>
                <a:ext cx="9368640" cy="5623200"/>
              </a:xfrm>
              <a:prstGeom prst="rect">
                <a:avLst/>
              </a:prstGeom>
            </p:spPr>
          </p:pic>
        </mc:Fallback>
      </mc:AlternateContent>
    </p:spTree>
    <p:extLst>
      <p:ext uri="{BB962C8B-B14F-4D97-AF65-F5344CB8AC3E}">
        <p14:creationId xmlns:p14="http://schemas.microsoft.com/office/powerpoint/2010/main" val="85170734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33673</TotalTime>
  <Words>855</Words>
  <Application>Microsoft Office PowerPoint</Application>
  <PresentationFormat>Widescreen</PresentationFormat>
  <Paragraphs>56</Paragraphs>
  <Slides>13</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13</vt:i4>
      </vt:variant>
    </vt:vector>
  </HeadingPairs>
  <TitlesOfParts>
    <vt:vector size="18" baseType="lpstr">
      <vt:lpstr>Arial</vt:lpstr>
      <vt:lpstr>Calibri</vt:lpstr>
      <vt:lpstr>Calibri Light</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Filipe Butta</dc:creator>
  <cp:lastModifiedBy>Filipe Butta</cp:lastModifiedBy>
  <cp:revision>126</cp:revision>
  <dcterms:created xsi:type="dcterms:W3CDTF">2023-01-06T01:26:41Z</dcterms:created>
  <dcterms:modified xsi:type="dcterms:W3CDTF">2026-08-21T18:23:44Z</dcterms:modified>
</cp:coreProperties>
</file>