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450" r:id="rId3"/>
    <p:sldId id="301" r:id="rId4"/>
    <p:sldId id="313" r:id="rId5"/>
    <p:sldId id="506" r:id="rId6"/>
    <p:sldId id="507" r:id="rId7"/>
    <p:sldId id="508" r:id="rId8"/>
    <p:sldId id="509" r:id="rId9"/>
    <p:sldId id="510" r:id="rId10"/>
    <p:sldId id="511" r:id="rId11"/>
    <p:sldId id="513" r:id="rId12"/>
    <p:sldId id="514" r:id="rId13"/>
    <p:sldId id="515" r:id="rId14"/>
    <p:sldId id="516" r:id="rId15"/>
    <p:sldId id="517" r:id="rId16"/>
    <p:sldId id="518" r:id="rId17"/>
    <p:sldId id="519" r:id="rId18"/>
    <p:sldId id="328" r:id="rId1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71FF"/>
    <a:srgbClr val="4F74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7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e Butta" userId="f2c564d184d975fd" providerId="LiveId" clId="{3A695F43-F451-4FBE-9F4B-2EEC60D78FF7}"/>
    <pc:docChg chg="delSld modSld sldOrd">
      <pc:chgData name="Filipe Butta" userId="f2c564d184d975fd" providerId="LiveId" clId="{3A695F43-F451-4FBE-9F4B-2EEC60D78FF7}" dt="2026-10-20T13:46:12.672" v="34" actId="14100"/>
      <pc:docMkLst>
        <pc:docMk/>
      </pc:docMkLst>
      <pc:sldChg chg="addSp modSp mod">
        <pc:chgData name="Filipe Butta" userId="f2c564d184d975fd" providerId="LiveId" clId="{3A695F43-F451-4FBE-9F4B-2EEC60D78FF7}" dt="2026-10-20T13:07:31.225" v="25" actId="14100"/>
        <pc:sldMkLst>
          <pc:docMk/>
          <pc:sldMk cId="4099182056" sldId="313"/>
        </pc:sldMkLst>
        <pc:spChg chg="mod">
          <ac:chgData name="Filipe Butta" userId="f2c564d184d975fd" providerId="LiveId" clId="{3A695F43-F451-4FBE-9F4B-2EEC60D78FF7}" dt="2026-10-20T12:48:28.499" v="16" actId="20577"/>
          <ac:spMkLst>
            <pc:docMk/>
            <pc:sldMk cId="4099182056" sldId="313"/>
            <ac:spMk id="2" creationId="{29DF1EE2-C602-0CFA-C7F1-C16FEE080E1D}"/>
          </ac:spMkLst>
        </pc:spChg>
        <pc:picChg chg="add mod modCrop">
          <ac:chgData name="Filipe Butta" userId="f2c564d184d975fd" providerId="LiveId" clId="{3A695F43-F451-4FBE-9F4B-2EEC60D78FF7}" dt="2026-10-20T13:07:31.225" v="25" actId="14100"/>
          <ac:picMkLst>
            <pc:docMk/>
            <pc:sldMk cId="4099182056" sldId="313"/>
            <ac:picMk id="5" creationId="{37ADF7CD-36B2-0C9F-5FA1-5510AF68F9A0}"/>
          </ac:picMkLst>
        </pc:picChg>
      </pc:sldChg>
      <pc:sldChg chg="modSp">
        <pc:chgData name="Filipe Butta" userId="f2c564d184d975fd" providerId="LiveId" clId="{3A695F43-F451-4FBE-9F4B-2EEC60D78FF7}" dt="2026-10-12T19:03:49.828" v="1"/>
        <pc:sldMkLst>
          <pc:docMk/>
          <pc:sldMk cId="676745111" sldId="506"/>
        </pc:sldMkLst>
        <pc:spChg chg="mod">
          <ac:chgData name="Filipe Butta" userId="f2c564d184d975fd" providerId="LiveId" clId="{3A695F43-F451-4FBE-9F4B-2EEC60D78FF7}" dt="2026-10-12T19:03:49.828" v="1"/>
          <ac:spMkLst>
            <pc:docMk/>
            <pc:sldMk cId="676745111" sldId="506"/>
            <ac:spMk id="2" creationId="{39288BA7-C3EE-8CBF-4AF2-66D693FE4DCA}"/>
          </ac:spMkLst>
        </pc:spChg>
      </pc:sldChg>
      <pc:sldChg chg="modSp">
        <pc:chgData name="Filipe Butta" userId="f2c564d184d975fd" providerId="LiveId" clId="{3A695F43-F451-4FBE-9F4B-2EEC60D78FF7}" dt="2026-10-12T19:04:08.397" v="2"/>
        <pc:sldMkLst>
          <pc:docMk/>
          <pc:sldMk cId="3177066736" sldId="507"/>
        </pc:sldMkLst>
        <pc:spChg chg="mod">
          <ac:chgData name="Filipe Butta" userId="f2c564d184d975fd" providerId="LiveId" clId="{3A695F43-F451-4FBE-9F4B-2EEC60D78FF7}" dt="2026-10-12T19:04:08.397" v="2"/>
          <ac:spMkLst>
            <pc:docMk/>
            <pc:sldMk cId="3177066736" sldId="507"/>
            <ac:spMk id="2" creationId="{B2C6BEC1-A3EF-A7B2-CCD1-CA14D1CA0883}"/>
          </ac:spMkLst>
        </pc:spChg>
      </pc:sldChg>
      <pc:sldChg chg="modSp">
        <pc:chgData name="Filipe Butta" userId="f2c564d184d975fd" providerId="LiveId" clId="{3A695F43-F451-4FBE-9F4B-2EEC60D78FF7}" dt="2026-10-12T19:04:29.782" v="3"/>
        <pc:sldMkLst>
          <pc:docMk/>
          <pc:sldMk cId="1429313531" sldId="508"/>
        </pc:sldMkLst>
        <pc:spChg chg="mod">
          <ac:chgData name="Filipe Butta" userId="f2c564d184d975fd" providerId="LiveId" clId="{3A695F43-F451-4FBE-9F4B-2EEC60D78FF7}" dt="2026-10-12T19:04:29.782" v="3"/>
          <ac:spMkLst>
            <pc:docMk/>
            <pc:sldMk cId="1429313531" sldId="508"/>
            <ac:spMk id="2" creationId="{C25CD908-A144-3CEE-EB8C-7F43C2663F0F}"/>
          </ac:spMkLst>
        </pc:spChg>
      </pc:sldChg>
      <pc:sldChg chg="modSp">
        <pc:chgData name="Filipe Butta" userId="f2c564d184d975fd" providerId="LiveId" clId="{3A695F43-F451-4FBE-9F4B-2EEC60D78FF7}" dt="2026-10-12T19:04:46.194" v="4"/>
        <pc:sldMkLst>
          <pc:docMk/>
          <pc:sldMk cId="1512788065" sldId="509"/>
        </pc:sldMkLst>
        <pc:spChg chg="mod">
          <ac:chgData name="Filipe Butta" userId="f2c564d184d975fd" providerId="LiveId" clId="{3A695F43-F451-4FBE-9F4B-2EEC60D78FF7}" dt="2026-10-12T19:04:46.194" v="4"/>
          <ac:spMkLst>
            <pc:docMk/>
            <pc:sldMk cId="1512788065" sldId="509"/>
            <ac:spMk id="2" creationId="{3087443D-1A34-FAD4-364B-09C102472CB0}"/>
          </ac:spMkLst>
        </pc:spChg>
      </pc:sldChg>
      <pc:sldChg chg="modSp">
        <pc:chgData name="Filipe Butta" userId="f2c564d184d975fd" providerId="LiveId" clId="{3A695F43-F451-4FBE-9F4B-2EEC60D78FF7}" dt="2026-10-12T19:05:03.652" v="5"/>
        <pc:sldMkLst>
          <pc:docMk/>
          <pc:sldMk cId="755016912" sldId="510"/>
        </pc:sldMkLst>
        <pc:spChg chg="mod">
          <ac:chgData name="Filipe Butta" userId="f2c564d184d975fd" providerId="LiveId" clId="{3A695F43-F451-4FBE-9F4B-2EEC60D78FF7}" dt="2026-10-12T19:05:03.652" v="5"/>
          <ac:spMkLst>
            <pc:docMk/>
            <pc:sldMk cId="755016912" sldId="510"/>
            <ac:spMk id="2" creationId="{06E6C26D-E415-2508-13B2-00A6794A4859}"/>
          </ac:spMkLst>
        </pc:spChg>
      </pc:sldChg>
      <pc:sldChg chg="addSp modSp mod">
        <pc:chgData name="Filipe Butta" userId="f2c564d184d975fd" providerId="LiveId" clId="{3A695F43-F451-4FBE-9F4B-2EEC60D78FF7}" dt="2026-10-20T13:46:12.672" v="34" actId="14100"/>
        <pc:sldMkLst>
          <pc:docMk/>
          <pc:sldMk cId="3501670034" sldId="511"/>
        </pc:sldMkLst>
        <pc:spChg chg="mod">
          <ac:chgData name="Filipe Butta" userId="f2c564d184d975fd" providerId="LiveId" clId="{3A695F43-F451-4FBE-9F4B-2EEC60D78FF7}" dt="2026-10-20T13:45:33.094" v="26" actId="20577"/>
          <ac:spMkLst>
            <pc:docMk/>
            <pc:sldMk cId="3501670034" sldId="511"/>
            <ac:spMk id="2" creationId="{5C5F4611-385C-9328-F82C-B7FB8484C92C}"/>
          </ac:spMkLst>
        </pc:spChg>
        <pc:spChg chg="mod">
          <ac:chgData name="Filipe Butta" userId="f2c564d184d975fd" providerId="LiveId" clId="{3A695F43-F451-4FBE-9F4B-2EEC60D78FF7}" dt="2026-10-12T19:05:35.786" v="7"/>
          <ac:spMkLst>
            <pc:docMk/>
            <pc:sldMk cId="3501670034" sldId="511"/>
            <ac:spMk id="10" creationId="{F585D5F1-9F88-0DCE-BBCC-BF0F2081399F}"/>
          </ac:spMkLst>
        </pc:spChg>
        <pc:picChg chg="add mod modCrop">
          <ac:chgData name="Filipe Butta" userId="f2c564d184d975fd" providerId="LiveId" clId="{3A695F43-F451-4FBE-9F4B-2EEC60D78FF7}" dt="2026-10-20T13:46:12.672" v="34" actId="14100"/>
          <ac:picMkLst>
            <pc:docMk/>
            <pc:sldMk cId="3501670034" sldId="511"/>
            <ac:picMk id="5" creationId="{D95AAA58-1FA9-8EE9-45F5-8761B1EA4F6E}"/>
          </ac:picMkLst>
        </pc:picChg>
      </pc:sldChg>
      <pc:sldChg chg="del">
        <pc:chgData name="Filipe Butta" userId="f2c564d184d975fd" providerId="LiveId" clId="{3A695F43-F451-4FBE-9F4B-2EEC60D78FF7}" dt="2026-10-20T12:51:50.524" v="17" actId="47"/>
        <pc:sldMkLst>
          <pc:docMk/>
          <pc:sldMk cId="3263395949" sldId="512"/>
        </pc:sldMkLst>
      </pc:sldChg>
      <pc:sldChg chg="modSp mod">
        <pc:chgData name="Filipe Butta" userId="f2c564d184d975fd" providerId="LiveId" clId="{3A695F43-F451-4FBE-9F4B-2EEC60D78FF7}" dt="2026-10-20T12:52:12.176" v="18" actId="20577"/>
        <pc:sldMkLst>
          <pc:docMk/>
          <pc:sldMk cId="3019112519" sldId="513"/>
        </pc:sldMkLst>
        <pc:spChg chg="mod">
          <ac:chgData name="Filipe Butta" userId="f2c564d184d975fd" providerId="LiveId" clId="{3A695F43-F451-4FBE-9F4B-2EEC60D78FF7}" dt="2026-10-20T12:52:12.176" v="18" actId="20577"/>
          <ac:spMkLst>
            <pc:docMk/>
            <pc:sldMk cId="3019112519" sldId="513"/>
            <ac:spMk id="2" creationId="{75801F99-4123-5963-47DA-B2304D95B4B4}"/>
          </ac:spMkLst>
        </pc:spChg>
      </pc:sldChg>
      <pc:sldChg chg="modSp mod ord">
        <pc:chgData name="Filipe Butta" userId="f2c564d184d975fd" providerId="LiveId" clId="{3A695F43-F451-4FBE-9F4B-2EEC60D78FF7}" dt="2026-10-20T12:52:40.593" v="19" actId="20577"/>
        <pc:sldMkLst>
          <pc:docMk/>
          <pc:sldMk cId="1591520008" sldId="515"/>
        </pc:sldMkLst>
        <pc:spChg chg="mod">
          <ac:chgData name="Filipe Butta" userId="f2c564d184d975fd" providerId="LiveId" clId="{3A695F43-F451-4FBE-9F4B-2EEC60D78FF7}" dt="2026-10-20T12:52:40.593" v="19" actId="20577"/>
          <ac:spMkLst>
            <pc:docMk/>
            <pc:sldMk cId="1591520008" sldId="515"/>
            <ac:spMk id="2" creationId="{130C6A80-59D3-B107-5FAF-C508C1BB01E3}"/>
          </ac:spMkLst>
        </pc:spChg>
      </pc:sldChg>
      <pc:sldChg chg="modSp">
        <pc:chgData name="Filipe Butta" userId="f2c564d184d975fd" providerId="LiveId" clId="{3A695F43-F451-4FBE-9F4B-2EEC60D78FF7}" dt="2026-10-12T19:11:07.670" v="12"/>
        <pc:sldMkLst>
          <pc:docMk/>
          <pc:sldMk cId="1173982278" sldId="516"/>
        </pc:sldMkLst>
        <pc:spChg chg="mod">
          <ac:chgData name="Filipe Butta" userId="f2c564d184d975fd" providerId="LiveId" clId="{3A695F43-F451-4FBE-9F4B-2EEC60D78FF7}" dt="2026-10-12T19:11:07.670" v="12"/>
          <ac:spMkLst>
            <pc:docMk/>
            <pc:sldMk cId="1173982278" sldId="516"/>
            <ac:spMk id="2" creationId="{91F69D0E-D1DF-2081-5016-A7CE33125A1A}"/>
          </ac:spMkLst>
        </pc:spChg>
      </pc:sldChg>
      <pc:sldChg chg="modSp">
        <pc:chgData name="Filipe Butta" userId="f2c564d184d975fd" providerId="LiveId" clId="{3A695F43-F451-4FBE-9F4B-2EEC60D78FF7}" dt="2026-10-12T19:11:24.106" v="13"/>
        <pc:sldMkLst>
          <pc:docMk/>
          <pc:sldMk cId="2570707374" sldId="517"/>
        </pc:sldMkLst>
        <pc:spChg chg="mod">
          <ac:chgData name="Filipe Butta" userId="f2c564d184d975fd" providerId="LiveId" clId="{3A695F43-F451-4FBE-9F4B-2EEC60D78FF7}" dt="2026-10-12T19:11:24.106" v="13"/>
          <ac:spMkLst>
            <pc:docMk/>
            <pc:sldMk cId="2570707374" sldId="517"/>
            <ac:spMk id="2" creationId="{00D746CF-54BE-3EDB-CD1E-512CBDA59DC7}"/>
          </ac:spMkLst>
        </pc:spChg>
      </pc:sldChg>
      <pc:sldChg chg="modSp">
        <pc:chgData name="Filipe Butta" userId="f2c564d184d975fd" providerId="LiveId" clId="{3A695F43-F451-4FBE-9F4B-2EEC60D78FF7}" dt="2026-10-12T19:11:39.589" v="14"/>
        <pc:sldMkLst>
          <pc:docMk/>
          <pc:sldMk cId="2588809402" sldId="518"/>
        </pc:sldMkLst>
        <pc:spChg chg="mod">
          <ac:chgData name="Filipe Butta" userId="f2c564d184d975fd" providerId="LiveId" clId="{3A695F43-F451-4FBE-9F4B-2EEC60D78FF7}" dt="2026-10-12T19:11:39.589" v="14"/>
          <ac:spMkLst>
            <pc:docMk/>
            <pc:sldMk cId="2588809402" sldId="518"/>
            <ac:spMk id="2" creationId="{C086824D-67C8-9E15-AF6C-A8D1A51B7556}"/>
          </ac:spMkLst>
        </pc:spChg>
      </pc:sldChg>
      <pc:sldChg chg="modSp">
        <pc:chgData name="Filipe Butta" userId="f2c564d184d975fd" providerId="LiveId" clId="{3A695F43-F451-4FBE-9F4B-2EEC60D78FF7}" dt="2026-10-12T19:12:24.589" v="15"/>
        <pc:sldMkLst>
          <pc:docMk/>
          <pc:sldMk cId="1816226531" sldId="519"/>
        </pc:sldMkLst>
        <pc:spChg chg="mod">
          <ac:chgData name="Filipe Butta" userId="f2c564d184d975fd" providerId="LiveId" clId="{3A695F43-F451-4FBE-9F4B-2EEC60D78FF7}" dt="2026-10-12T19:12:24.589" v="15"/>
          <ac:spMkLst>
            <pc:docMk/>
            <pc:sldMk cId="1816226531" sldId="519"/>
            <ac:spMk id="2" creationId="{C64059B8-B71A-D3B4-3C5E-63A05D476FC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C2C120-FEDA-4B09-A9C7-8F32582472E5}" type="doc">
      <dgm:prSet loTypeId="urn:microsoft.com/office/officeart/2005/8/layout/bProcess3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pt-BR"/>
        </a:p>
      </dgm:t>
    </dgm:pt>
    <dgm:pt modelId="{5124702E-31F9-42EE-B959-A30227A24147}">
      <dgm:prSet phldrT="[Texto]"/>
      <dgm:spPr/>
      <dgm:t>
        <a:bodyPr/>
        <a:lstStyle/>
        <a:p>
          <a:r>
            <a:rPr lang="pt-BR" b="1" dirty="0"/>
            <a:t>Tecnologia</a:t>
          </a:r>
        </a:p>
      </dgm:t>
    </dgm:pt>
    <dgm:pt modelId="{B2CC6E92-40AF-4CD3-906B-7FAE27E6505E}" type="parTrans" cxnId="{6564D3B1-CE74-48FE-9ABA-257737E7CDEE}">
      <dgm:prSet/>
      <dgm:spPr/>
      <dgm:t>
        <a:bodyPr/>
        <a:lstStyle/>
        <a:p>
          <a:endParaRPr lang="pt-BR" b="1"/>
        </a:p>
      </dgm:t>
    </dgm:pt>
    <dgm:pt modelId="{E7AB4876-C5D6-4E6B-9005-E9814D804A15}" type="sibTrans" cxnId="{6564D3B1-CE74-48FE-9ABA-257737E7CDEE}">
      <dgm:prSet/>
      <dgm:spPr>
        <a:ln w="38100">
          <a:solidFill>
            <a:schemeClr val="accent1"/>
          </a:solidFill>
        </a:ln>
      </dgm:spPr>
      <dgm:t>
        <a:bodyPr/>
        <a:lstStyle/>
        <a:p>
          <a:endParaRPr lang="pt-BR" b="1"/>
        </a:p>
      </dgm:t>
    </dgm:pt>
    <dgm:pt modelId="{1223C641-958C-4D16-AE64-EDE5451FEF9B}">
      <dgm:prSet phldrT="[Texto]"/>
      <dgm:spPr/>
      <dgm:t>
        <a:bodyPr/>
        <a:lstStyle/>
        <a:p>
          <a:r>
            <a:rPr lang="pt-BR" b="1" dirty="0"/>
            <a:t>Case: Magazine Luiza</a:t>
          </a:r>
        </a:p>
      </dgm:t>
    </dgm:pt>
    <dgm:pt modelId="{98C9FC93-00EA-4B36-B9F1-40ECE4704ACA}" type="parTrans" cxnId="{67FBB49C-265F-46AB-9BF9-0699C8F4971F}">
      <dgm:prSet/>
      <dgm:spPr/>
      <dgm:t>
        <a:bodyPr/>
        <a:lstStyle/>
        <a:p>
          <a:endParaRPr lang="pt-BR"/>
        </a:p>
      </dgm:t>
    </dgm:pt>
    <dgm:pt modelId="{615A8391-28A3-4622-BF2F-5779068AE8CD}" type="sibTrans" cxnId="{67FBB49C-265F-46AB-9BF9-0699C8F4971F}">
      <dgm:prSet/>
      <dgm:spPr>
        <a:ln w="38100">
          <a:solidFill>
            <a:schemeClr val="accent1"/>
          </a:solidFill>
        </a:ln>
      </dgm:spPr>
      <dgm:t>
        <a:bodyPr/>
        <a:lstStyle/>
        <a:p>
          <a:endParaRPr lang="pt-BR"/>
        </a:p>
      </dgm:t>
    </dgm:pt>
    <dgm:pt modelId="{07F50C2F-7C33-401B-B990-511F8CDE8738}">
      <dgm:prSet phldrT="[Texto]"/>
      <dgm:spPr/>
      <dgm:t>
        <a:bodyPr/>
        <a:lstStyle/>
        <a:p>
          <a:r>
            <a:rPr lang="pt-BR" b="1" dirty="0"/>
            <a:t>Sustentabilidade</a:t>
          </a:r>
        </a:p>
      </dgm:t>
    </dgm:pt>
    <dgm:pt modelId="{E0EAE11F-48F9-401E-929B-45ACA3F1D887}" type="parTrans" cxnId="{A9E404D7-500C-4DBA-B7E1-98DA9E33EE5D}">
      <dgm:prSet/>
      <dgm:spPr/>
      <dgm:t>
        <a:bodyPr/>
        <a:lstStyle/>
        <a:p>
          <a:endParaRPr lang="pt-BR"/>
        </a:p>
      </dgm:t>
    </dgm:pt>
    <dgm:pt modelId="{D2087FCA-43C7-4139-93A6-49248C7A4A01}" type="sibTrans" cxnId="{A9E404D7-500C-4DBA-B7E1-98DA9E33EE5D}">
      <dgm:prSet/>
      <dgm:spPr>
        <a:ln w="38100">
          <a:solidFill>
            <a:schemeClr val="accent1"/>
          </a:solidFill>
        </a:ln>
      </dgm:spPr>
      <dgm:t>
        <a:bodyPr/>
        <a:lstStyle/>
        <a:p>
          <a:endParaRPr lang="pt-BR"/>
        </a:p>
      </dgm:t>
    </dgm:pt>
    <dgm:pt modelId="{47305F17-D2DA-4732-9425-2716354DE917}">
      <dgm:prSet phldrT="[Texto]"/>
      <dgm:spPr/>
      <dgm:t>
        <a:bodyPr/>
        <a:lstStyle/>
        <a:p>
          <a:r>
            <a:rPr lang="pt-BR" b="1" dirty="0"/>
            <a:t>Tendências</a:t>
          </a:r>
        </a:p>
      </dgm:t>
    </dgm:pt>
    <dgm:pt modelId="{0F0189FD-6B3F-4ACC-AA0C-A5524E879441}" type="parTrans" cxnId="{945AA8D7-9305-43F7-9376-6C29CC6C1D07}">
      <dgm:prSet/>
      <dgm:spPr/>
      <dgm:t>
        <a:bodyPr/>
        <a:lstStyle/>
        <a:p>
          <a:endParaRPr lang="pt-BR"/>
        </a:p>
      </dgm:t>
    </dgm:pt>
    <dgm:pt modelId="{F5C65650-F2A8-4BDB-BFBC-869AF3F7F813}" type="sibTrans" cxnId="{945AA8D7-9305-43F7-9376-6C29CC6C1D07}">
      <dgm:prSet custT="1"/>
      <dgm:spPr>
        <a:noFill/>
        <a:ln w="38100" cap="flat" cmpd="sng" algn="ctr">
          <a:solidFill>
            <a:srgbClr val="4472C4"/>
          </a:solidFill>
          <a:prstDash val="solid"/>
          <a:miter lim="800000"/>
          <a:tailEnd type="arrow"/>
        </a:ln>
        <a:effectLst/>
      </dgm:spPr>
      <dgm:t>
        <a:bodyPr spcFirstLastPara="0" vert="horz" wrap="square" lIns="12700" tIns="0" rIns="12700" bIns="0" numCol="1" spcCol="1270" anchor="ctr" anchorCtr="0"/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A5393A45-2EED-4313-B4F0-60004469B989}">
      <dgm:prSet phldrT="[Texto]"/>
      <dgm:spPr/>
      <dgm:t>
        <a:bodyPr/>
        <a:lstStyle/>
        <a:p>
          <a:r>
            <a:rPr lang="pt-BR" b="1" dirty="0"/>
            <a:t>Conclusão</a:t>
          </a:r>
        </a:p>
      </dgm:t>
    </dgm:pt>
    <dgm:pt modelId="{AA36D2E4-3992-4786-88B7-1CFB66DB0805}" type="parTrans" cxnId="{DB57CE59-A58C-42D9-B2B5-AB5C430E5C1A}">
      <dgm:prSet/>
      <dgm:spPr/>
      <dgm:t>
        <a:bodyPr/>
        <a:lstStyle/>
        <a:p>
          <a:endParaRPr lang="pt-BR"/>
        </a:p>
      </dgm:t>
    </dgm:pt>
    <dgm:pt modelId="{01072CE8-0B83-41BD-9A29-0256F78C1D2E}" type="sibTrans" cxnId="{DB57CE59-A58C-42D9-B2B5-AB5C430E5C1A}">
      <dgm:prSet/>
      <dgm:spPr/>
      <dgm:t>
        <a:bodyPr/>
        <a:lstStyle/>
        <a:p>
          <a:endParaRPr lang="pt-BR"/>
        </a:p>
      </dgm:t>
    </dgm:pt>
    <dgm:pt modelId="{E6915B55-440A-424C-8C93-5123F1F39226}" type="pres">
      <dgm:prSet presAssocID="{41C2C120-FEDA-4B09-A9C7-8F32582472E5}" presName="Name0" presStyleCnt="0">
        <dgm:presLayoutVars>
          <dgm:dir/>
          <dgm:resizeHandles val="exact"/>
        </dgm:presLayoutVars>
      </dgm:prSet>
      <dgm:spPr/>
    </dgm:pt>
    <dgm:pt modelId="{16998640-322C-4F85-A67C-B18D69FAB7E7}" type="pres">
      <dgm:prSet presAssocID="{5124702E-31F9-42EE-B959-A30227A24147}" presName="node" presStyleLbl="node1" presStyleIdx="0" presStyleCnt="5">
        <dgm:presLayoutVars>
          <dgm:bulletEnabled val="1"/>
        </dgm:presLayoutVars>
      </dgm:prSet>
      <dgm:spPr/>
    </dgm:pt>
    <dgm:pt modelId="{7D6ED838-70F3-4BA5-B49E-DE2776A24EB3}" type="pres">
      <dgm:prSet presAssocID="{E7AB4876-C5D6-4E6B-9005-E9814D804A15}" presName="sibTrans" presStyleLbl="sibTrans1D1" presStyleIdx="0" presStyleCnt="4"/>
      <dgm:spPr/>
    </dgm:pt>
    <dgm:pt modelId="{7F4CE118-580F-4653-8FF7-3567B37241DF}" type="pres">
      <dgm:prSet presAssocID="{E7AB4876-C5D6-4E6B-9005-E9814D804A15}" presName="connectorText" presStyleLbl="sibTrans1D1" presStyleIdx="0" presStyleCnt="4"/>
      <dgm:spPr/>
    </dgm:pt>
    <dgm:pt modelId="{4B842877-9F2D-4456-82F2-C9C4223292A0}" type="pres">
      <dgm:prSet presAssocID="{1223C641-958C-4D16-AE64-EDE5451FEF9B}" presName="node" presStyleLbl="node1" presStyleIdx="1" presStyleCnt="5">
        <dgm:presLayoutVars>
          <dgm:bulletEnabled val="1"/>
        </dgm:presLayoutVars>
      </dgm:prSet>
      <dgm:spPr/>
    </dgm:pt>
    <dgm:pt modelId="{4AC82B73-2475-45E4-8002-006166CDB084}" type="pres">
      <dgm:prSet presAssocID="{615A8391-28A3-4622-BF2F-5779068AE8CD}" presName="sibTrans" presStyleLbl="sibTrans1D1" presStyleIdx="1" presStyleCnt="4"/>
      <dgm:spPr/>
    </dgm:pt>
    <dgm:pt modelId="{12437A8A-84B3-435F-AD45-D3FF41E954FC}" type="pres">
      <dgm:prSet presAssocID="{615A8391-28A3-4622-BF2F-5779068AE8CD}" presName="connectorText" presStyleLbl="sibTrans1D1" presStyleIdx="1" presStyleCnt="4"/>
      <dgm:spPr/>
    </dgm:pt>
    <dgm:pt modelId="{03329312-5959-42BC-A445-553F42B9244D}" type="pres">
      <dgm:prSet presAssocID="{07F50C2F-7C33-401B-B990-511F8CDE8738}" presName="node" presStyleLbl="node1" presStyleIdx="2" presStyleCnt="5">
        <dgm:presLayoutVars>
          <dgm:bulletEnabled val="1"/>
        </dgm:presLayoutVars>
      </dgm:prSet>
      <dgm:spPr/>
    </dgm:pt>
    <dgm:pt modelId="{0F9419C6-D1CB-4850-BAE4-ED9E2468B050}" type="pres">
      <dgm:prSet presAssocID="{D2087FCA-43C7-4139-93A6-49248C7A4A01}" presName="sibTrans" presStyleLbl="sibTrans1D1" presStyleIdx="2" presStyleCnt="4"/>
      <dgm:spPr/>
    </dgm:pt>
    <dgm:pt modelId="{BC890424-7193-4225-9F79-D2B656BA88E6}" type="pres">
      <dgm:prSet presAssocID="{D2087FCA-43C7-4139-93A6-49248C7A4A01}" presName="connectorText" presStyleLbl="sibTrans1D1" presStyleIdx="2" presStyleCnt="4"/>
      <dgm:spPr/>
    </dgm:pt>
    <dgm:pt modelId="{23B040AA-C25F-4C04-8CBE-0E49BEA01875}" type="pres">
      <dgm:prSet presAssocID="{47305F17-D2DA-4732-9425-2716354DE917}" presName="node" presStyleLbl="node1" presStyleIdx="3" presStyleCnt="5">
        <dgm:presLayoutVars>
          <dgm:bulletEnabled val="1"/>
        </dgm:presLayoutVars>
      </dgm:prSet>
      <dgm:spPr/>
    </dgm:pt>
    <dgm:pt modelId="{7D7E24DB-CB35-460C-8F3D-6945C22E59C5}" type="pres">
      <dgm:prSet presAssocID="{F5C65650-F2A8-4BDB-BFBC-869AF3F7F813}" presName="sibTrans" presStyleLbl="sibTrans1D1" presStyleIdx="3" presStyleCnt="4"/>
      <dgm:spPr>
        <a:xfrm>
          <a:off x="1696903" y="2813858"/>
          <a:ext cx="2419557" cy="421837"/>
        </a:xfrm>
        <a:custGeom>
          <a:avLst/>
          <a:gdLst/>
          <a:ahLst/>
          <a:cxnLst/>
          <a:rect l="0" t="0" r="0" b="0"/>
          <a:pathLst>
            <a:path>
              <a:moveTo>
                <a:pt x="2419557" y="0"/>
              </a:moveTo>
              <a:lnTo>
                <a:pt x="2419557" y="228018"/>
              </a:lnTo>
              <a:lnTo>
                <a:pt x="0" y="228018"/>
              </a:lnTo>
              <a:lnTo>
                <a:pt x="0" y="421837"/>
              </a:lnTo>
            </a:path>
          </a:pathLst>
        </a:custGeom>
      </dgm:spPr>
    </dgm:pt>
    <dgm:pt modelId="{740ECE3A-9BF4-4D32-AC95-423D8228C2E5}" type="pres">
      <dgm:prSet presAssocID="{F5C65650-F2A8-4BDB-BFBC-869AF3F7F813}" presName="connectorText" presStyleLbl="sibTrans1D1" presStyleIdx="3" presStyleCnt="4"/>
      <dgm:spPr/>
    </dgm:pt>
    <dgm:pt modelId="{E3392D16-ED01-4E98-A768-11079468291C}" type="pres">
      <dgm:prSet presAssocID="{A5393A45-2EED-4313-B4F0-60004469B989}" presName="node" presStyleLbl="node1" presStyleIdx="4" presStyleCnt="5">
        <dgm:presLayoutVars>
          <dgm:bulletEnabled val="1"/>
        </dgm:presLayoutVars>
      </dgm:prSet>
      <dgm:spPr/>
    </dgm:pt>
  </dgm:ptLst>
  <dgm:cxnLst>
    <dgm:cxn modelId="{FAC3C607-66C6-4821-B642-7F1AC3EF5867}" type="presOf" srcId="{E7AB4876-C5D6-4E6B-9005-E9814D804A15}" destId="{7D6ED838-70F3-4BA5-B49E-DE2776A24EB3}" srcOrd="0" destOrd="0" presId="urn:microsoft.com/office/officeart/2005/8/layout/bProcess3"/>
    <dgm:cxn modelId="{B00A6F2C-F82A-4CE9-A785-889C421E6B86}" type="presOf" srcId="{D2087FCA-43C7-4139-93A6-49248C7A4A01}" destId="{0F9419C6-D1CB-4850-BAE4-ED9E2468B050}" srcOrd="0" destOrd="0" presId="urn:microsoft.com/office/officeart/2005/8/layout/bProcess3"/>
    <dgm:cxn modelId="{F17E9D2E-FA64-459B-B27A-409D514AF136}" type="presOf" srcId="{615A8391-28A3-4622-BF2F-5779068AE8CD}" destId="{12437A8A-84B3-435F-AD45-D3FF41E954FC}" srcOrd="1" destOrd="0" presId="urn:microsoft.com/office/officeart/2005/8/layout/bProcess3"/>
    <dgm:cxn modelId="{AF0DC860-C061-4D91-B0F4-7E45DF877D82}" type="presOf" srcId="{F5C65650-F2A8-4BDB-BFBC-869AF3F7F813}" destId="{740ECE3A-9BF4-4D32-AC95-423D8228C2E5}" srcOrd="1" destOrd="0" presId="urn:microsoft.com/office/officeart/2005/8/layout/bProcess3"/>
    <dgm:cxn modelId="{889AF765-73AC-45E5-8932-1C2D6904C485}" type="presOf" srcId="{07F50C2F-7C33-401B-B990-511F8CDE8738}" destId="{03329312-5959-42BC-A445-553F42B9244D}" srcOrd="0" destOrd="0" presId="urn:microsoft.com/office/officeart/2005/8/layout/bProcess3"/>
    <dgm:cxn modelId="{7390CD73-7871-467C-B1F5-4477F5571D74}" type="presOf" srcId="{E7AB4876-C5D6-4E6B-9005-E9814D804A15}" destId="{7F4CE118-580F-4653-8FF7-3567B37241DF}" srcOrd="1" destOrd="0" presId="urn:microsoft.com/office/officeart/2005/8/layout/bProcess3"/>
    <dgm:cxn modelId="{165CDE73-93A2-4CF9-B21A-F3849F56D641}" type="presOf" srcId="{1223C641-958C-4D16-AE64-EDE5451FEF9B}" destId="{4B842877-9F2D-4456-82F2-C9C4223292A0}" srcOrd="0" destOrd="0" presId="urn:microsoft.com/office/officeart/2005/8/layout/bProcess3"/>
    <dgm:cxn modelId="{DB57CE59-A58C-42D9-B2B5-AB5C430E5C1A}" srcId="{41C2C120-FEDA-4B09-A9C7-8F32582472E5}" destId="{A5393A45-2EED-4313-B4F0-60004469B989}" srcOrd="4" destOrd="0" parTransId="{AA36D2E4-3992-4786-88B7-1CFB66DB0805}" sibTransId="{01072CE8-0B83-41BD-9A29-0256F78C1D2E}"/>
    <dgm:cxn modelId="{34F49F7D-019A-4DEC-8D27-E5E446CAEDDD}" type="presOf" srcId="{A5393A45-2EED-4313-B4F0-60004469B989}" destId="{E3392D16-ED01-4E98-A768-11079468291C}" srcOrd="0" destOrd="0" presId="urn:microsoft.com/office/officeart/2005/8/layout/bProcess3"/>
    <dgm:cxn modelId="{681CAD93-2C66-420D-B02F-D2C037ADE17D}" type="presOf" srcId="{F5C65650-F2A8-4BDB-BFBC-869AF3F7F813}" destId="{7D7E24DB-CB35-460C-8F3D-6945C22E59C5}" srcOrd="0" destOrd="0" presId="urn:microsoft.com/office/officeart/2005/8/layout/bProcess3"/>
    <dgm:cxn modelId="{67FBB49C-265F-46AB-9BF9-0699C8F4971F}" srcId="{41C2C120-FEDA-4B09-A9C7-8F32582472E5}" destId="{1223C641-958C-4D16-AE64-EDE5451FEF9B}" srcOrd="1" destOrd="0" parTransId="{98C9FC93-00EA-4B36-B9F1-40ECE4704ACA}" sibTransId="{615A8391-28A3-4622-BF2F-5779068AE8CD}"/>
    <dgm:cxn modelId="{87984D9F-837F-4C48-9E29-2E2E6DD4C7F1}" type="presOf" srcId="{615A8391-28A3-4622-BF2F-5779068AE8CD}" destId="{4AC82B73-2475-45E4-8002-006166CDB084}" srcOrd="0" destOrd="0" presId="urn:microsoft.com/office/officeart/2005/8/layout/bProcess3"/>
    <dgm:cxn modelId="{A75A83AE-1039-4456-88B2-179F470AE437}" type="presOf" srcId="{41C2C120-FEDA-4B09-A9C7-8F32582472E5}" destId="{E6915B55-440A-424C-8C93-5123F1F39226}" srcOrd="0" destOrd="0" presId="urn:microsoft.com/office/officeart/2005/8/layout/bProcess3"/>
    <dgm:cxn modelId="{6564D3B1-CE74-48FE-9ABA-257737E7CDEE}" srcId="{41C2C120-FEDA-4B09-A9C7-8F32582472E5}" destId="{5124702E-31F9-42EE-B959-A30227A24147}" srcOrd="0" destOrd="0" parTransId="{B2CC6E92-40AF-4CD3-906B-7FAE27E6505E}" sibTransId="{E7AB4876-C5D6-4E6B-9005-E9814D804A15}"/>
    <dgm:cxn modelId="{4E05CCC2-77F4-457B-AEF5-5570FB065398}" type="presOf" srcId="{5124702E-31F9-42EE-B959-A30227A24147}" destId="{16998640-322C-4F85-A67C-B18D69FAB7E7}" srcOrd="0" destOrd="0" presId="urn:microsoft.com/office/officeart/2005/8/layout/bProcess3"/>
    <dgm:cxn modelId="{B12504C8-BCA3-4CEE-8B98-7B27AF4A4832}" type="presOf" srcId="{D2087FCA-43C7-4139-93A6-49248C7A4A01}" destId="{BC890424-7193-4225-9F79-D2B656BA88E6}" srcOrd="1" destOrd="0" presId="urn:microsoft.com/office/officeart/2005/8/layout/bProcess3"/>
    <dgm:cxn modelId="{A9E404D7-500C-4DBA-B7E1-98DA9E33EE5D}" srcId="{41C2C120-FEDA-4B09-A9C7-8F32582472E5}" destId="{07F50C2F-7C33-401B-B990-511F8CDE8738}" srcOrd="2" destOrd="0" parTransId="{E0EAE11F-48F9-401E-929B-45ACA3F1D887}" sibTransId="{D2087FCA-43C7-4139-93A6-49248C7A4A01}"/>
    <dgm:cxn modelId="{945AA8D7-9305-43F7-9376-6C29CC6C1D07}" srcId="{41C2C120-FEDA-4B09-A9C7-8F32582472E5}" destId="{47305F17-D2DA-4732-9425-2716354DE917}" srcOrd="3" destOrd="0" parTransId="{0F0189FD-6B3F-4ACC-AA0C-A5524E879441}" sibTransId="{F5C65650-F2A8-4BDB-BFBC-869AF3F7F813}"/>
    <dgm:cxn modelId="{35D333E7-3716-43E1-81FF-9348E1D81564}" type="presOf" srcId="{47305F17-D2DA-4732-9425-2716354DE917}" destId="{23B040AA-C25F-4C04-8CBE-0E49BEA01875}" srcOrd="0" destOrd="0" presId="urn:microsoft.com/office/officeart/2005/8/layout/bProcess3"/>
    <dgm:cxn modelId="{3A6A5412-B42E-41DA-BD94-6D835113CC29}" type="presParOf" srcId="{E6915B55-440A-424C-8C93-5123F1F39226}" destId="{16998640-322C-4F85-A67C-B18D69FAB7E7}" srcOrd="0" destOrd="0" presId="urn:microsoft.com/office/officeart/2005/8/layout/bProcess3"/>
    <dgm:cxn modelId="{25A14DBF-A8DE-4285-85A4-FBC3D61FB0C1}" type="presParOf" srcId="{E6915B55-440A-424C-8C93-5123F1F39226}" destId="{7D6ED838-70F3-4BA5-B49E-DE2776A24EB3}" srcOrd="1" destOrd="0" presId="urn:microsoft.com/office/officeart/2005/8/layout/bProcess3"/>
    <dgm:cxn modelId="{298F3EAE-3FEC-4BAC-AEC3-973D768E77AE}" type="presParOf" srcId="{7D6ED838-70F3-4BA5-B49E-DE2776A24EB3}" destId="{7F4CE118-580F-4653-8FF7-3567B37241DF}" srcOrd="0" destOrd="0" presId="urn:microsoft.com/office/officeart/2005/8/layout/bProcess3"/>
    <dgm:cxn modelId="{F342B985-07A0-4AA8-B34D-0FBF1A1EAB1E}" type="presParOf" srcId="{E6915B55-440A-424C-8C93-5123F1F39226}" destId="{4B842877-9F2D-4456-82F2-C9C4223292A0}" srcOrd="2" destOrd="0" presId="urn:microsoft.com/office/officeart/2005/8/layout/bProcess3"/>
    <dgm:cxn modelId="{D93163B5-2FEE-4D3F-8621-1CB58C9F8BD8}" type="presParOf" srcId="{E6915B55-440A-424C-8C93-5123F1F39226}" destId="{4AC82B73-2475-45E4-8002-006166CDB084}" srcOrd="3" destOrd="0" presId="urn:microsoft.com/office/officeart/2005/8/layout/bProcess3"/>
    <dgm:cxn modelId="{B62A905E-30AA-40EA-878D-930C64C9D1D3}" type="presParOf" srcId="{4AC82B73-2475-45E4-8002-006166CDB084}" destId="{12437A8A-84B3-435F-AD45-D3FF41E954FC}" srcOrd="0" destOrd="0" presId="urn:microsoft.com/office/officeart/2005/8/layout/bProcess3"/>
    <dgm:cxn modelId="{873855A0-9527-428F-81B1-095D562645C8}" type="presParOf" srcId="{E6915B55-440A-424C-8C93-5123F1F39226}" destId="{03329312-5959-42BC-A445-553F42B9244D}" srcOrd="4" destOrd="0" presId="urn:microsoft.com/office/officeart/2005/8/layout/bProcess3"/>
    <dgm:cxn modelId="{7F6DBF29-EDCC-4D67-83C6-2840EA0BB3F1}" type="presParOf" srcId="{E6915B55-440A-424C-8C93-5123F1F39226}" destId="{0F9419C6-D1CB-4850-BAE4-ED9E2468B050}" srcOrd="5" destOrd="0" presId="urn:microsoft.com/office/officeart/2005/8/layout/bProcess3"/>
    <dgm:cxn modelId="{ED020E41-0073-4D1F-8A13-76D0FBC9F99B}" type="presParOf" srcId="{0F9419C6-D1CB-4850-BAE4-ED9E2468B050}" destId="{BC890424-7193-4225-9F79-D2B656BA88E6}" srcOrd="0" destOrd="0" presId="urn:microsoft.com/office/officeart/2005/8/layout/bProcess3"/>
    <dgm:cxn modelId="{433C57B6-8AB3-4275-9716-029F716EA229}" type="presParOf" srcId="{E6915B55-440A-424C-8C93-5123F1F39226}" destId="{23B040AA-C25F-4C04-8CBE-0E49BEA01875}" srcOrd="6" destOrd="0" presId="urn:microsoft.com/office/officeart/2005/8/layout/bProcess3"/>
    <dgm:cxn modelId="{EA84E472-C734-458B-873A-2E8E5425E38F}" type="presParOf" srcId="{E6915B55-440A-424C-8C93-5123F1F39226}" destId="{7D7E24DB-CB35-460C-8F3D-6945C22E59C5}" srcOrd="7" destOrd="0" presId="urn:microsoft.com/office/officeart/2005/8/layout/bProcess3"/>
    <dgm:cxn modelId="{495C7F61-F01A-4174-B6FD-9C67E666CCE0}" type="presParOf" srcId="{7D7E24DB-CB35-460C-8F3D-6945C22E59C5}" destId="{740ECE3A-9BF4-4D32-AC95-423D8228C2E5}" srcOrd="0" destOrd="0" presId="urn:microsoft.com/office/officeart/2005/8/layout/bProcess3"/>
    <dgm:cxn modelId="{B492C415-EEA3-46A1-856A-A628678460F9}" type="presParOf" srcId="{E6915B55-440A-424C-8C93-5123F1F39226}" destId="{E3392D16-ED01-4E98-A768-11079468291C}" srcOrd="8" destOrd="0" presId="urn:microsoft.com/office/officeart/2005/8/layout/bProcess3"/>
  </dgm:cxnLst>
  <dgm:bg/>
  <dgm:whole>
    <a:ln w="3810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6ED838-70F3-4BA5-B49E-DE2776A24EB3}">
      <dsp:nvSpPr>
        <dsp:cNvPr id="0" name=""/>
        <dsp:cNvSpPr/>
      </dsp:nvSpPr>
      <dsp:spPr>
        <a:xfrm>
          <a:off x="2678663" y="547093"/>
          <a:ext cx="4218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1837" y="45720"/>
              </a:lnTo>
            </a:path>
          </a:pathLst>
        </a:custGeom>
        <a:noFill/>
        <a:ln w="38100" cap="flat" cmpd="sng" algn="ctr">
          <a:solidFill>
            <a:schemeClr val="accent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b="1" kern="1200"/>
        </a:p>
      </dsp:txBody>
      <dsp:txXfrm>
        <a:off x="2878271" y="590551"/>
        <a:ext cx="22621" cy="4524"/>
      </dsp:txXfrm>
    </dsp:sp>
    <dsp:sp modelId="{16998640-322C-4F85-A67C-B18D69FAB7E7}">
      <dsp:nvSpPr>
        <dsp:cNvPr id="0" name=""/>
        <dsp:cNvSpPr/>
      </dsp:nvSpPr>
      <dsp:spPr>
        <a:xfrm>
          <a:off x="713343" y="2677"/>
          <a:ext cx="1967119" cy="11802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/>
            <a:t>Tecnologia</a:t>
          </a:r>
        </a:p>
      </dsp:txBody>
      <dsp:txXfrm>
        <a:off x="713343" y="2677"/>
        <a:ext cx="1967119" cy="1180271"/>
      </dsp:txXfrm>
    </dsp:sp>
    <dsp:sp modelId="{4AC82B73-2475-45E4-8002-006166CDB084}">
      <dsp:nvSpPr>
        <dsp:cNvPr id="0" name=""/>
        <dsp:cNvSpPr/>
      </dsp:nvSpPr>
      <dsp:spPr>
        <a:xfrm>
          <a:off x="1696903" y="1181149"/>
          <a:ext cx="2419557" cy="421837"/>
        </a:xfrm>
        <a:custGeom>
          <a:avLst/>
          <a:gdLst/>
          <a:ahLst/>
          <a:cxnLst/>
          <a:rect l="0" t="0" r="0" b="0"/>
          <a:pathLst>
            <a:path>
              <a:moveTo>
                <a:pt x="2419557" y="0"/>
              </a:moveTo>
              <a:lnTo>
                <a:pt x="2419557" y="228018"/>
              </a:lnTo>
              <a:lnTo>
                <a:pt x="0" y="228018"/>
              </a:lnTo>
              <a:lnTo>
                <a:pt x="0" y="421837"/>
              </a:lnTo>
            </a:path>
          </a:pathLst>
        </a:custGeom>
        <a:noFill/>
        <a:ln w="38100" cap="flat" cmpd="sng" algn="ctr">
          <a:solidFill>
            <a:schemeClr val="accent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845144" y="1389806"/>
        <a:ext cx="123074" cy="4524"/>
      </dsp:txXfrm>
    </dsp:sp>
    <dsp:sp modelId="{4B842877-9F2D-4456-82F2-C9C4223292A0}">
      <dsp:nvSpPr>
        <dsp:cNvPr id="0" name=""/>
        <dsp:cNvSpPr/>
      </dsp:nvSpPr>
      <dsp:spPr>
        <a:xfrm>
          <a:off x="3132900" y="2677"/>
          <a:ext cx="1967119" cy="11802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/>
            <a:t>Case: Magazine Luiza</a:t>
          </a:r>
        </a:p>
      </dsp:txBody>
      <dsp:txXfrm>
        <a:off x="3132900" y="2677"/>
        <a:ext cx="1967119" cy="1180271"/>
      </dsp:txXfrm>
    </dsp:sp>
    <dsp:sp modelId="{0F9419C6-D1CB-4850-BAE4-ED9E2468B050}">
      <dsp:nvSpPr>
        <dsp:cNvPr id="0" name=""/>
        <dsp:cNvSpPr/>
      </dsp:nvSpPr>
      <dsp:spPr>
        <a:xfrm>
          <a:off x="2678663" y="2179803"/>
          <a:ext cx="42183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1837" y="45720"/>
              </a:lnTo>
            </a:path>
          </a:pathLst>
        </a:custGeom>
        <a:noFill/>
        <a:ln w="38100" cap="flat" cmpd="sng" algn="ctr">
          <a:solidFill>
            <a:schemeClr val="accent1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878271" y="2223260"/>
        <a:ext cx="22621" cy="4524"/>
      </dsp:txXfrm>
    </dsp:sp>
    <dsp:sp modelId="{03329312-5959-42BC-A445-553F42B9244D}">
      <dsp:nvSpPr>
        <dsp:cNvPr id="0" name=""/>
        <dsp:cNvSpPr/>
      </dsp:nvSpPr>
      <dsp:spPr>
        <a:xfrm>
          <a:off x="713343" y="1635387"/>
          <a:ext cx="1967119" cy="11802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/>
            <a:t>Sustentabilidade</a:t>
          </a:r>
        </a:p>
      </dsp:txBody>
      <dsp:txXfrm>
        <a:off x="713343" y="1635387"/>
        <a:ext cx="1967119" cy="1180271"/>
      </dsp:txXfrm>
    </dsp:sp>
    <dsp:sp modelId="{7D7E24DB-CB35-460C-8F3D-6945C22E59C5}">
      <dsp:nvSpPr>
        <dsp:cNvPr id="0" name=""/>
        <dsp:cNvSpPr/>
      </dsp:nvSpPr>
      <dsp:spPr>
        <a:xfrm>
          <a:off x="1696903" y="2813858"/>
          <a:ext cx="2419557" cy="421837"/>
        </a:xfrm>
        <a:custGeom>
          <a:avLst/>
          <a:gdLst/>
          <a:ahLst/>
          <a:cxnLst/>
          <a:rect l="0" t="0" r="0" b="0"/>
          <a:pathLst>
            <a:path>
              <a:moveTo>
                <a:pt x="2419557" y="0"/>
              </a:moveTo>
              <a:lnTo>
                <a:pt x="2419557" y="228018"/>
              </a:lnTo>
              <a:lnTo>
                <a:pt x="0" y="228018"/>
              </a:lnTo>
              <a:lnTo>
                <a:pt x="0" y="421837"/>
              </a:lnTo>
            </a:path>
          </a:pathLst>
        </a:custGeom>
        <a:noFill/>
        <a:ln w="38100" cap="flat" cmpd="sng" algn="ctr">
          <a:solidFill>
            <a:srgbClr val="4472C4"/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2845144" y="3022515"/>
        <a:ext cx="123074" cy="4524"/>
      </dsp:txXfrm>
    </dsp:sp>
    <dsp:sp modelId="{23B040AA-C25F-4C04-8CBE-0E49BEA01875}">
      <dsp:nvSpPr>
        <dsp:cNvPr id="0" name=""/>
        <dsp:cNvSpPr/>
      </dsp:nvSpPr>
      <dsp:spPr>
        <a:xfrm>
          <a:off x="3132900" y="1635387"/>
          <a:ext cx="1967119" cy="11802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/>
            <a:t>Tendências</a:t>
          </a:r>
        </a:p>
      </dsp:txBody>
      <dsp:txXfrm>
        <a:off x="3132900" y="1635387"/>
        <a:ext cx="1967119" cy="1180271"/>
      </dsp:txXfrm>
    </dsp:sp>
    <dsp:sp modelId="{E3392D16-ED01-4E98-A768-11079468291C}">
      <dsp:nvSpPr>
        <dsp:cNvPr id="0" name=""/>
        <dsp:cNvSpPr/>
      </dsp:nvSpPr>
      <dsp:spPr>
        <a:xfrm>
          <a:off x="713343" y="3268096"/>
          <a:ext cx="1967119" cy="118027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/>
            <a:t>Conclusão</a:t>
          </a:r>
        </a:p>
      </dsp:txBody>
      <dsp:txXfrm>
        <a:off x="713343" y="3268096"/>
        <a:ext cx="1967119" cy="1180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63AFAD-6351-082A-4243-41F3B7C99A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3DD9DE-9A66-82C7-37A7-A0DE859B1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C333E3-A809-EB79-98C0-C877CAB03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FD53E3-F955-70F4-6894-0BF621B06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2D9740-FE91-C155-DB56-866193E16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50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AED5FD-EA9A-5408-EB33-C0C664B55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207024-F03F-E02F-8019-177AD7FD4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D3054A-A64A-6A56-2616-252D4692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BD7254-DFFB-0BC2-2302-5CD14E733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4756BEE-97FD-44B6-8634-7D4089A57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0783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CD1028-8CBF-DEE6-FA83-F9364EB7C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776B69-88A9-4FC7-90C2-291DF2E1B4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EDE518-1DC1-B3EA-FC6F-74FF71311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D82091-27AC-609B-8D16-441D338B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699B19-53D2-D447-6EAE-BAAD285C5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382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26285-C800-ADE9-1B32-BBE1F24D5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592774-4B54-DB31-61D0-A255FE2DDB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2B8A60D-E16F-6020-02CD-DE1FFDEB5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A6CFA3A-66A0-332C-DD54-347DB111A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105B02-6969-64BD-5EB9-B0F121CF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CB831CD-E730-2803-6745-689840BF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72575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FFD8C9-E26D-78FF-C343-94B3984CF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3837A1-D89D-996E-9252-72FE3C9495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2819263-4BF0-6C0A-F2D6-EB60FD85A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CB7E9AC-33E8-1053-E4CB-20A3D9C3A0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634345D-A5B0-1F75-3328-005701CE06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7E71BB1-6A67-5FA4-93DB-24AA06CC8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413AB46-829D-1DE3-7D29-8CAB400AA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02936F8-FDAF-CF73-A170-9C910C5AB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9533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CE93B-F6E0-0005-EBC9-824C7124E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02AB52-60C7-13D5-8AAF-9306B16D8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7A8A7E4-E102-ED03-3394-13D2132E3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7D68AA7-856B-2ABE-5B4B-745A74DAD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245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31DFE6A-F57C-2951-FFE2-EBCB6CEE9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400C1B-C3C1-41B4-B089-C7473D84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84B23FB-F1DB-927B-A09D-015208E66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036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F8D662-64AB-B435-30DA-EAFAD36BE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F93BD3-711E-FD92-59AB-2AA6B7EDA5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165BF27-B847-52C6-5978-9FEF0A8C9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48A3C54-FC3F-2BB7-67E3-332BE455E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C4C76A-3FC5-1EA6-4DF3-ABAC34487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20C221-31B0-1F0E-E297-DF8B5BBEB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4796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996F02-5DE3-F2DC-0E96-0156CE64C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868ADB-AA1E-0ACE-24A4-F36E2D9AC2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B422D99-3225-8BEC-2279-1B69D6B9C0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5C948F-AC82-2ED7-FA24-E55C6B890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43797C0-0FA6-E8F6-F3DB-067B03F29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916D55-40B9-8C7D-AE88-34AD52EA7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321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FC283D-65FC-07E3-55C2-6CC4254BA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919FC1-CA75-1904-EDA5-1751435C16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38211E-EA30-B3E2-F7DA-BC3149C6D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B2D6BA-DB8E-CF93-8F8F-4C99D94B5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3C3CC6-8454-F984-F94C-5EEF1383E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7218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C0A0FF3-9C7C-1774-7F6C-FFF6E328CD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446E0E3-EC55-733B-E1E7-6A24D1A4A0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2EB4E6-5C5B-9C25-2190-543F9A7D0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A325B9-AC8B-51AF-F47E-65721C2A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1B878E-2327-AB97-223D-5CAB1982A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7729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FAE4C21-9656-03B6-0026-4C543A1BE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2AC7EC-6B33-2178-A3CA-218746A59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688503-5DD1-BB46-6DB6-551151F27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96663-F3B9-437E-9E22-F13C4C3850A3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12600E-1AD3-8B74-7D35-272F8AB87F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118EAC-2F00-EF15-5B63-0055C8DA9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A4BDC-4BCE-4E0C-B63F-9EF137EAFB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1996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2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380D3D3E-8C7B-1178-05FD-16300D88A34E}"/>
              </a:ext>
            </a:extLst>
          </p:cNvPr>
          <p:cNvSpPr txBox="1"/>
          <p:nvPr/>
        </p:nvSpPr>
        <p:spPr>
          <a:xfrm>
            <a:off x="211016" y="170822"/>
            <a:ext cx="6875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DEVOLUÇÃO DE MERCADORIAS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163CFC5-92C8-3B39-FC26-F9F82C424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06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8B582-BCF4-9ECE-6119-383194CB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E21785D3-9E62-7311-4460-330AD99F4684}"/>
              </a:ext>
            </a:extLst>
          </p:cNvPr>
          <p:cNvSpPr txBox="1"/>
          <p:nvPr/>
        </p:nvSpPr>
        <p:spPr>
          <a:xfrm>
            <a:off x="211016" y="170822"/>
            <a:ext cx="6875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DEVOLUÇÃO DE MERCADORIAS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798593F-FC37-2518-6413-9A359B1A6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77D13B8-DE72-286D-0667-FCDF4E590815}"/>
              </a:ext>
            </a:extLst>
          </p:cNvPr>
          <p:cNvSpPr txBox="1"/>
          <p:nvPr/>
        </p:nvSpPr>
        <p:spPr>
          <a:xfrm>
            <a:off x="-83574" y="5732206"/>
            <a:ext cx="7698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INFORMAÇÃO &gt; CONHECIMENTO &gt; RESULTADO</a:t>
            </a:r>
          </a:p>
        </p:txBody>
      </p:sp>
    </p:spTree>
    <p:extLst>
      <p:ext uri="{BB962C8B-B14F-4D97-AF65-F5344CB8AC3E}">
        <p14:creationId xmlns:p14="http://schemas.microsoft.com/office/powerpoint/2010/main" val="21738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B2B0742-26D6-FB90-1C34-5FF4E34AC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-1598"/>
            <a:ext cx="12192000" cy="1107192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C003839-1E1C-E890-9A49-C84239A073A3}"/>
              </a:ext>
            </a:extLst>
          </p:cNvPr>
          <p:cNvSpPr txBox="1"/>
          <p:nvPr/>
        </p:nvSpPr>
        <p:spPr>
          <a:xfrm>
            <a:off x="211016" y="170822"/>
            <a:ext cx="76874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GESTÃO – LOGÍSTICA EMPRESARIAL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507CDE2-F77F-0E7A-1DCC-AFECE21596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3642479"/>
              </p:ext>
            </p:extLst>
          </p:nvPr>
        </p:nvGraphicFramePr>
        <p:xfrm>
          <a:off x="211016" y="1638827"/>
          <a:ext cx="5813364" cy="4451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Agrupar 7">
            <a:extLst>
              <a:ext uri="{FF2B5EF4-FFF2-40B4-BE49-F238E27FC236}">
                <a16:creationId xmlns:a16="http://schemas.microsoft.com/office/drawing/2014/main" id="{5A0BB841-84DD-505C-CF17-75F96B4C0C48}"/>
              </a:ext>
            </a:extLst>
          </p:cNvPr>
          <p:cNvGrpSpPr/>
          <p:nvPr/>
        </p:nvGrpSpPr>
        <p:grpSpPr>
          <a:xfrm>
            <a:off x="7645400" y="1491343"/>
            <a:ext cx="3559629" cy="3363686"/>
            <a:chOff x="7217229" y="1480456"/>
            <a:chExt cx="3559629" cy="3363686"/>
          </a:xfrm>
        </p:grpSpPr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055F84CE-9C7D-2C52-02AA-D99AA77E927A}"/>
                </a:ext>
              </a:extLst>
            </p:cNvPr>
            <p:cNvSpPr/>
            <p:nvPr/>
          </p:nvSpPr>
          <p:spPr>
            <a:xfrm>
              <a:off x="7217229" y="1480456"/>
              <a:ext cx="3559629" cy="336368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4" name="Imagem 3" descr="Logotipo&#10;&#10;Descrição gerada automaticamente">
              <a:extLst>
                <a:ext uri="{FF2B5EF4-FFF2-40B4-BE49-F238E27FC236}">
                  <a16:creationId xmlns:a16="http://schemas.microsoft.com/office/drawing/2014/main" id="{FBB35DF0-EB1D-609F-9B8A-52CB17DC3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0731" y="1771958"/>
              <a:ext cx="2505754" cy="25057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1261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314341-4FA4-C327-2C6B-17C83FA49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AD51345-B323-C362-11EA-04EB93FFBF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E529A4D-2075-7B5F-A7C8-053DD59CCDF4}"/>
              </a:ext>
            </a:extLst>
          </p:cNvPr>
          <p:cNvSpPr txBox="1"/>
          <p:nvPr/>
        </p:nvSpPr>
        <p:spPr>
          <a:xfrm>
            <a:off x="211016" y="170822"/>
            <a:ext cx="2963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TECNOLOGIA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1E510969-F2C7-9BBA-8057-BE549DED185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9DF1EE2-C602-0CFA-C7F1-C16FEE080E1D}"/>
              </a:ext>
            </a:extLst>
          </p:cNvPr>
          <p:cNvSpPr txBox="1"/>
          <p:nvPr/>
        </p:nvSpPr>
        <p:spPr>
          <a:xfrm>
            <a:off x="211016" y="1351583"/>
            <a:ext cx="117699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avanço das tecnologias tem transformado significativamente a forma como as operações da logística empresarial são planejadas, executadas e controladas dentro das organizações. Em um ambiente empresarial cada vez mais competitivo e dinâmico, a utilização de soluções tecnológicas tornou-se um importante diferencial para aumentar a eficiência operacional, reduzir falhas, melhorar a integração dos processos e ampliar a capacidade de atendimento ao cliente.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7ADF7CD-36B2-0C9F-5FA1-5510AF68F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25" b="12375"/>
          <a:stretch>
            <a:fillRect/>
          </a:stretch>
        </p:blipFill>
        <p:spPr>
          <a:xfrm>
            <a:off x="211016" y="3904298"/>
            <a:ext cx="8352798" cy="190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82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739B5-DF38-E99D-F075-1C259E185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6C918E-942C-9B1A-D995-BD5652437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15EFF44-AA80-1D93-F946-1D408DF68550}"/>
              </a:ext>
            </a:extLst>
          </p:cNvPr>
          <p:cNvSpPr txBox="1"/>
          <p:nvPr/>
        </p:nvSpPr>
        <p:spPr>
          <a:xfrm>
            <a:off x="211016" y="170822"/>
            <a:ext cx="2963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TECNOLOGIA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16CD43C4-ADD5-C38F-326A-0FD29F2581E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9288BA7-C3EE-8CBF-4AF2-66D693FE4DCA}"/>
              </a:ext>
            </a:extLst>
          </p:cNvPr>
          <p:cNvSpPr txBox="1"/>
          <p:nvPr/>
        </p:nvSpPr>
        <p:spPr>
          <a:xfrm>
            <a:off x="211016" y="1351583"/>
            <a:ext cx="117699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Sistemas de gestão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Os sistemas de gestão permitem integrar e controlar as informações relacionadas às operações logísticas. O 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ERP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Enterprise </a:t>
            </a:r>
            <a:r>
              <a:rPr lang="pt-BR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Resource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Planning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planejamento dos recursos empresariais) integra diferentes áreas da empresa, enquanto o 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WMS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Warehouse Management System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sistema de gerenciamento de armazéns) atua na gestão de estoques e armazenagem. Já o 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TMS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Transportation Management System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sistema de gerenciamento de transportes) auxilia no planejamento, monitoramento e controle das operações de transporte.</a:t>
            </a:r>
          </a:p>
        </p:txBody>
      </p:sp>
    </p:spTree>
    <p:extLst>
      <p:ext uri="{BB962C8B-B14F-4D97-AF65-F5344CB8AC3E}">
        <p14:creationId xmlns:p14="http://schemas.microsoft.com/office/powerpoint/2010/main" val="676745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926A4A-238B-85B1-C50E-71F23CFE5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5EC3A67-CDFB-E4BB-E385-8D7795181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84CA854-5BA6-6BB0-881F-E4E4416146D9}"/>
              </a:ext>
            </a:extLst>
          </p:cNvPr>
          <p:cNvSpPr txBox="1"/>
          <p:nvPr/>
        </p:nvSpPr>
        <p:spPr>
          <a:xfrm>
            <a:off x="211016" y="170822"/>
            <a:ext cx="2963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TECNOLOGIA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25A4F6F2-F022-184E-1F9F-001F0D7A771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2C6BEC1-A3EF-A7B2-CCD1-CA14D1CA0883}"/>
              </a:ext>
            </a:extLst>
          </p:cNvPr>
          <p:cNvSpPr txBox="1"/>
          <p:nvPr/>
        </p:nvSpPr>
        <p:spPr>
          <a:xfrm>
            <a:off x="211016" y="1351583"/>
            <a:ext cx="11769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Automação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 automação utiliza equipamentos e sistemas inteligentes para aumentar a eficiência operacional e reduzir atividades manuais nas operações logísticas. Tecnologias como robôs autônomos, esteiras automatizadas, sistemas de separação e coletores de dados contribuem para maior produtividade, precisão e agilidade nos processos.</a:t>
            </a:r>
          </a:p>
        </p:txBody>
      </p:sp>
    </p:spTree>
    <p:extLst>
      <p:ext uri="{BB962C8B-B14F-4D97-AF65-F5344CB8AC3E}">
        <p14:creationId xmlns:p14="http://schemas.microsoft.com/office/powerpoint/2010/main" val="3177066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61A81C-127B-1FFD-CC10-98BB1D59E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7D262F9-9200-75F3-D76D-0599ABD5E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2D2416C-5329-EEC0-3849-207EB1314451}"/>
              </a:ext>
            </a:extLst>
          </p:cNvPr>
          <p:cNvSpPr txBox="1"/>
          <p:nvPr/>
        </p:nvSpPr>
        <p:spPr>
          <a:xfrm>
            <a:off x="211016" y="170822"/>
            <a:ext cx="2963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TECNOLOGIA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065ECE80-F6E5-A0C9-EF6D-CFE7FE6F1AC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25CD908-A144-3CEE-EB8C-7F43C2663F0F}"/>
              </a:ext>
            </a:extLst>
          </p:cNvPr>
          <p:cNvSpPr txBox="1"/>
          <p:nvPr/>
        </p:nvSpPr>
        <p:spPr>
          <a:xfrm>
            <a:off x="211016" y="1351583"/>
            <a:ext cx="11769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Rastreamento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As tecnologias de rastreamento permitem acompanhar produtos, veículos e cargas em tempo real ao longo das operações logísticas. Esses sistemas ampliam a visibilidade dos processos, aumentam a segurança das cargas e contribuem para maior controle das operações de transporte e distribuição.</a:t>
            </a:r>
          </a:p>
        </p:txBody>
      </p:sp>
    </p:spTree>
    <p:extLst>
      <p:ext uri="{BB962C8B-B14F-4D97-AF65-F5344CB8AC3E}">
        <p14:creationId xmlns:p14="http://schemas.microsoft.com/office/powerpoint/2010/main" val="1429313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CA2042-A346-80EE-6B7A-A00BC3DD3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6173638-1EF2-8E7F-615C-2233EA0BC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4724864-BC23-F3E1-B6C3-110563DEB555}"/>
              </a:ext>
            </a:extLst>
          </p:cNvPr>
          <p:cNvSpPr txBox="1"/>
          <p:nvPr/>
        </p:nvSpPr>
        <p:spPr>
          <a:xfrm>
            <a:off x="211016" y="170822"/>
            <a:ext cx="2963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TECNOLOGIA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DE0CD421-054A-F2FF-9538-2599DFCD5DD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087443D-1A34-FAD4-364B-09C102472CB0}"/>
              </a:ext>
            </a:extLst>
          </p:cNvPr>
          <p:cNvSpPr txBox="1"/>
          <p:nvPr/>
        </p:nvSpPr>
        <p:spPr>
          <a:xfrm>
            <a:off x="211016" y="1351583"/>
            <a:ext cx="11769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Ferramentas inteligentes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Tecnologias como inteligência artificial, 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</a:t>
            </a:r>
            <a:r>
              <a:rPr lang="pt-BR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Things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(IoT — Internet das Coisas), 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(grandes volumes de dados) e 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blockchain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(banco de dados) possibilitam análises mais precisas, integração das informações e apoio à tomada de decisões estratégicas nas operações logísticas.</a:t>
            </a:r>
          </a:p>
        </p:txBody>
      </p:sp>
    </p:spTree>
    <p:extLst>
      <p:ext uri="{BB962C8B-B14F-4D97-AF65-F5344CB8AC3E}">
        <p14:creationId xmlns:p14="http://schemas.microsoft.com/office/powerpoint/2010/main" val="1512788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1338F2-AE58-7B01-6EBE-A1B28AF31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0B2A415-48BF-3314-EB88-69CF1218E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38C201A-E5F0-FBA9-A02C-DEB20EAE26A6}"/>
              </a:ext>
            </a:extLst>
          </p:cNvPr>
          <p:cNvSpPr txBox="1"/>
          <p:nvPr/>
        </p:nvSpPr>
        <p:spPr>
          <a:xfrm>
            <a:off x="211016" y="170822"/>
            <a:ext cx="29637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TECNOLOGIA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37CE290F-F9E9-2245-E962-1049DF610A8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6E6C26D-E415-2508-13B2-00A6794A4859}"/>
              </a:ext>
            </a:extLst>
          </p:cNvPr>
          <p:cNvSpPr txBox="1"/>
          <p:nvPr/>
        </p:nvSpPr>
        <p:spPr>
          <a:xfrm>
            <a:off x="211016" y="1351583"/>
            <a:ext cx="11769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Veículos autônomos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Os veículos autônomos representam uma importante tendência tecnológica aplicada à logística, utilizando sensores, conectividade e sistemas inteligentes para realização automatizada de operações de transporte, movimentação e distribuição de mercadorias.</a:t>
            </a:r>
          </a:p>
        </p:txBody>
      </p:sp>
    </p:spTree>
    <p:extLst>
      <p:ext uri="{BB962C8B-B14F-4D97-AF65-F5344CB8AC3E}">
        <p14:creationId xmlns:p14="http://schemas.microsoft.com/office/powerpoint/2010/main" val="755016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FF63B9-90F7-ED04-90D8-043FF0B12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3A7F658-F7FD-C40C-50D0-F516D50D6E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F585D5F1-9F88-0DCE-BBCC-BF0F2081399F}"/>
              </a:ext>
            </a:extLst>
          </p:cNvPr>
          <p:cNvSpPr txBox="1"/>
          <p:nvPr/>
        </p:nvSpPr>
        <p:spPr>
          <a:xfrm>
            <a:off x="211016" y="170822"/>
            <a:ext cx="71541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TECNOLOGIA – MAGAZINE LUIZA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9DF3528A-9173-A08A-FAFB-BB140C1194E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C5F4611-385C-9328-F82C-B7FB8484C92C}"/>
              </a:ext>
            </a:extLst>
          </p:cNvPr>
          <p:cNvSpPr txBox="1"/>
          <p:nvPr/>
        </p:nvSpPr>
        <p:spPr>
          <a:xfrm>
            <a:off x="211016" y="1351583"/>
            <a:ext cx="11769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Magazine Luiza destaca-se no mercado brasileiro pela utilização intensiva de tecnologia para apoiar suas operações comerciais e logísticas. Entre as principais iniciativas adotadas pela empresa está o uso de 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 Data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(grandes volumes de dados) e </a:t>
            </a:r>
            <a:r>
              <a:rPr lang="pt-BR" sz="24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pt-BR" sz="2400" i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Analytics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(análise de dados) para coletar, processar e analisar grandes quantidades de informações geradas por clientes, fornecedores, operações logísticas e canais de venda.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5AAA58-1FA9-8EE9-45F5-8761B1EA4F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" t="8592" r="716" b="8444"/>
          <a:stretch>
            <a:fillRect/>
          </a:stretch>
        </p:blipFill>
        <p:spPr>
          <a:xfrm>
            <a:off x="314960" y="3429000"/>
            <a:ext cx="5567771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70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1B3618-DEFE-730D-BD2B-6026B5BE3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90D7C40-3181-623E-1211-72B53DC2F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28FEED9-B619-99A8-EB78-C4A790468693}"/>
              </a:ext>
            </a:extLst>
          </p:cNvPr>
          <p:cNvSpPr txBox="1"/>
          <p:nvPr/>
        </p:nvSpPr>
        <p:spPr>
          <a:xfrm>
            <a:off x="211016" y="170822"/>
            <a:ext cx="44521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SUSTENTABILIDADE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4097A6CD-BA7D-DF8F-E784-6BBEF380207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5801F99-4123-5963-47DA-B2304D95B4B4}"/>
              </a:ext>
            </a:extLst>
          </p:cNvPr>
          <p:cNvSpPr txBox="1"/>
          <p:nvPr/>
        </p:nvSpPr>
        <p:spPr>
          <a:xfrm>
            <a:off x="211016" y="1351583"/>
            <a:ext cx="11769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logística empresarial exerce forte influência sobre os impactos ambientais gerados pelas atividades econômicas, principalmente devido à intensidade das operações de transporte, armazenagem, movimentação e distribuição de mercadorias. Nesse contexto, as operações logísticas estão diretamente relacionadas ao consumo de combustíveis, utilização de embalagens, geração de resíduos e emissão de gases poluentes na atmosfera. </a:t>
            </a:r>
          </a:p>
        </p:txBody>
      </p:sp>
    </p:spTree>
    <p:extLst>
      <p:ext uri="{BB962C8B-B14F-4D97-AF65-F5344CB8AC3E}">
        <p14:creationId xmlns:p14="http://schemas.microsoft.com/office/powerpoint/2010/main" val="3019112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778A55-015C-4979-0CCD-C310E371D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9EEB8C1-33E9-7979-9C76-4EB3EF25B9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CC7CDA1-4117-4206-8210-20C08568EB75}"/>
              </a:ext>
            </a:extLst>
          </p:cNvPr>
          <p:cNvSpPr txBox="1"/>
          <p:nvPr/>
        </p:nvSpPr>
        <p:spPr>
          <a:xfrm>
            <a:off x="211016" y="170822"/>
            <a:ext cx="44521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SUSTENTABILIDADE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8E9EB3F5-95B5-1377-13B4-319E928BAE2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39D64435-C25C-583D-2176-DEA84F7916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016" y="1351583"/>
            <a:ext cx="9189153" cy="339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21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DB3C18-6E88-14E1-43F6-7786AD93B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CD1540A-2108-5632-8ACC-AA19B7865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8FD589A-329D-26E2-BEB6-196703EA37A6}"/>
              </a:ext>
            </a:extLst>
          </p:cNvPr>
          <p:cNvSpPr txBox="1"/>
          <p:nvPr/>
        </p:nvSpPr>
        <p:spPr>
          <a:xfrm>
            <a:off x="211016" y="170822"/>
            <a:ext cx="2898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TENDÊNCIAS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FFA87996-A496-0FD3-A0F6-8878BEB0245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130C6A80-59D3-B107-5FAF-C508C1BB01E3}"/>
              </a:ext>
            </a:extLst>
          </p:cNvPr>
          <p:cNvSpPr txBox="1"/>
          <p:nvPr/>
        </p:nvSpPr>
        <p:spPr>
          <a:xfrm>
            <a:off x="211016" y="1351583"/>
            <a:ext cx="1176996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operações da logística empresarial passam por constantes transformações impulsionadas pelo avanço tecnológico, pelas mudanças no comportamento dos consumidores e pela crescente necessidade de eficiência nas cadeias de suprimentos. Nesse contexto, as empresas buscam desenvolver operações mais ágeis, integradas, inteligentes e sustentáveis, capazes de responder rapidamente às exigências do mercado e às oscilações da demanda</a:t>
            </a:r>
            <a:r>
              <a:rPr lang="pt-BR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pt-BR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520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469525-0101-8E5C-95F9-B65B653AB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48331BC-00DF-8F5C-D530-7FE10CC54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75302CB-792E-7676-5A0B-DD5F8C7B1628}"/>
              </a:ext>
            </a:extLst>
          </p:cNvPr>
          <p:cNvSpPr txBox="1"/>
          <p:nvPr/>
        </p:nvSpPr>
        <p:spPr>
          <a:xfrm>
            <a:off x="211016" y="170822"/>
            <a:ext cx="2898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TENDÊNCIAS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B6D6162E-A510-8BFD-446E-F975CEF7789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1F69D0E-D1DF-2081-5016-A7CE33125A1A}"/>
              </a:ext>
            </a:extLst>
          </p:cNvPr>
          <p:cNvSpPr txBox="1"/>
          <p:nvPr/>
        </p:nvSpPr>
        <p:spPr>
          <a:xfrm>
            <a:off x="211016" y="1351583"/>
            <a:ext cx="11769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Automação inteligente e inteligência artificial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(IA)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 utilização de automação avançada e inteligência artificial tende a ampliar a eficiência das operações logísticas por meio da automatização de processos, previsão de demandas, otimização de rotas e apoio à tomada de decisões estratégicas em tempo real.</a:t>
            </a:r>
          </a:p>
        </p:txBody>
      </p:sp>
    </p:spTree>
    <p:extLst>
      <p:ext uri="{BB962C8B-B14F-4D97-AF65-F5344CB8AC3E}">
        <p14:creationId xmlns:p14="http://schemas.microsoft.com/office/powerpoint/2010/main" val="1173982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A1B2C6-8D53-B464-10FC-D58E1DC2A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5EF3671-5CF2-AAC5-AB1F-A4BA6954F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ECE9224-A06C-FE36-70C9-5E6E89DDC601}"/>
              </a:ext>
            </a:extLst>
          </p:cNvPr>
          <p:cNvSpPr txBox="1"/>
          <p:nvPr/>
        </p:nvSpPr>
        <p:spPr>
          <a:xfrm>
            <a:off x="211016" y="170822"/>
            <a:ext cx="2898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TENDÊNCIAS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BBCBF506-05AB-81DC-0493-3C0F24138CC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0D746CF-54BE-3EDB-CD1E-512CBDA59DC7}"/>
              </a:ext>
            </a:extLst>
          </p:cNvPr>
          <p:cNvSpPr txBox="1"/>
          <p:nvPr/>
        </p:nvSpPr>
        <p:spPr>
          <a:xfrm>
            <a:off x="211016" y="1351583"/>
            <a:ext cx="11769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Utilização de dados e integração digital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O aumento da conectividade entre sistemas, sensores e plataformas digitais permitirá maior visibilidade das operações logísticas, ampliando o monitoramento em tempo real, a integração entre os setores e a utilização estratégica de dados para controle e planejamento das operações.</a:t>
            </a:r>
          </a:p>
        </p:txBody>
      </p:sp>
    </p:spTree>
    <p:extLst>
      <p:ext uri="{BB962C8B-B14F-4D97-AF65-F5344CB8AC3E}">
        <p14:creationId xmlns:p14="http://schemas.microsoft.com/office/powerpoint/2010/main" val="2570707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0BF968-FCBA-184D-6FAB-AED6A860A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A7BAECA-A033-FDA1-FDA8-2C6203D8A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17E23AF-0063-F688-689C-692FDE6B1649}"/>
              </a:ext>
            </a:extLst>
          </p:cNvPr>
          <p:cNvSpPr txBox="1"/>
          <p:nvPr/>
        </p:nvSpPr>
        <p:spPr>
          <a:xfrm>
            <a:off x="211016" y="170822"/>
            <a:ext cx="28985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TENDÊNCIAS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951E34DF-678C-7EC8-0E7C-3B449EEC339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086824D-67C8-9E15-AF6C-A8D1A51B7556}"/>
              </a:ext>
            </a:extLst>
          </p:cNvPr>
          <p:cNvSpPr txBox="1"/>
          <p:nvPr/>
        </p:nvSpPr>
        <p:spPr>
          <a:xfrm>
            <a:off x="211016" y="1351583"/>
            <a:ext cx="11769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pt-BR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Sustentabilidade e logística verde</a:t>
            </a:r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A preocupação com os impactos ambientais tende a fortalecer o desenvolvimento de práticas sustentáveis nas operações logísticas, incluindo utilização de modais menos poluentes, redução das emissões de carbono, logística reversa, otimização de recursos e adoção de processos ambientalmente mais eficientes.</a:t>
            </a:r>
          </a:p>
        </p:txBody>
      </p:sp>
    </p:spTree>
    <p:extLst>
      <p:ext uri="{BB962C8B-B14F-4D97-AF65-F5344CB8AC3E}">
        <p14:creationId xmlns:p14="http://schemas.microsoft.com/office/powerpoint/2010/main" val="2588809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8BE6F-1068-96F1-362C-AD1FDBF22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19A5046-E791-33E6-01B7-19D1FB604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A0F79A5F-F38F-D41C-3145-049F9C1E0C2F}"/>
              </a:ext>
            </a:extLst>
          </p:cNvPr>
          <p:cNvSpPr txBox="1"/>
          <p:nvPr/>
        </p:nvSpPr>
        <p:spPr>
          <a:xfrm>
            <a:off x="211016" y="170822"/>
            <a:ext cx="28321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CONCLUSÃO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717F7159-AA92-C1ED-7C5B-E56ED7DF8C2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C64059B8-B71A-D3B4-3C5E-63A05D476FCB}"/>
              </a:ext>
            </a:extLst>
          </p:cNvPr>
          <p:cNvSpPr txBox="1"/>
          <p:nvPr/>
        </p:nvSpPr>
        <p:spPr>
          <a:xfrm>
            <a:off x="211016" y="1351583"/>
            <a:ext cx="1176996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logística empresarial representa um dos principais pilares para o funcionamento eficiente das organizações modernas, sendo responsável pela coordenação integrada dos fluxos de materiais, informações e recursos financeiros ao longo da cadeia de suprimentos. Ao longo deste capítulo, foi possível compreender que a logística vai além das atividades operacionais de transporte e armazenagem, assumindo papel estratégico na gestão das operações, no atendimento das necessidades dos clientes e no aumento da competitividade das empresas. Dessa forma, a eficiência logística torna-se fundamental para garantir maior integração entre os processos organizacionais e melhor desempenho operacional.</a:t>
            </a:r>
          </a:p>
        </p:txBody>
      </p:sp>
    </p:spTree>
    <p:extLst>
      <p:ext uri="{BB962C8B-B14F-4D97-AF65-F5344CB8AC3E}">
        <p14:creationId xmlns:p14="http://schemas.microsoft.com/office/powerpoint/2010/main" val="1816226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CF00FE-7B0E-1E49-4812-80F622472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10F40F1-DF82-F3A0-87DB-5E6026A37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832"/>
          <a:stretch/>
        </p:blipFill>
        <p:spPr>
          <a:xfrm>
            <a:off x="0" y="0"/>
            <a:ext cx="12192000" cy="11071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4B9ECBA-4322-C884-F53A-7482DC7B1197}"/>
              </a:ext>
            </a:extLst>
          </p:cNvPr>
          <p:cNvSpPr txBox="1"/>
          <p:nvPr/>
        </p:nvSpPr>
        <p:spPr>
          <a:xfrm>
            <a:off x="211016" y="170822"/>
            <a:ext cx="76874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</a:rPr>
              <a:t>GESTÃO – LOGÍSTICA EMPRESARIAL</a:t>
            </a:r>
          </a:p>
        </p:txBody>
      </p:sp>
      <p:pic>
        <p:nvPicPr>
          <p:cNvPr id="11" name="Gráfico 10" descr="Baixar com preenchimento sólido">
            <a:extLst>
              <a:ext uri="{FF2B5EF4-FFF2-40B4-BE49-F238E27FC236}">
                <a16:creationId xmlns:a16="http://schemas.microsoft.com/office/drawing/2014/main" id="{BBD26F9B-70A3-9DA3-ACE0-5BA2815F9C1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07124" y="1351583"/>
            <a:ext cx="707887" cy="70788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3E59B57-5081-7C71-85E0-FC157713EDA9}"/>
              </a:ext>
            </a:extLst>
          </p:cNvPr>
          <p:cNvSpPr txBox="1"/>
          <p:nvPr/>
        </p:nvSpPr>
        <p:spPr>
          <a:xfrm>
            <a:off x="211016" y="644541"/>
            <a:ext cx="117264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pt-BR" sz="7200" b="1" i="0" dirty="0">
              <a:solidFill>
                <a:srgbClr val="393939"/>
              </a:solidFill>
              <a:effectLst/>
              <a:latin typeface="Arial" panose="020B0604020202020204" pitchFamily="34" charset="0"/>
            </a:endParaRPr>
          </a:p>
          <a:p>
            <a:pPr algn="ctr"/>
            <a:r>
              <a:rPr lang="pt-BR" sz="72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OBRIGADO!</a:t>
            </a:r>
          </a:p>
          <a:p>
            <a:pPr algn="just"/>
            <a:endParaRPr lang="pt-BR" sz="2400" b="1" i="0" dirty="0">
              <a:solidFill>
                <a:srgbClr val="393939"/>
              </a:solidFill>
              <a:effectLst/>
              <a:latin typeface="Arial" panose="020B0604020202020204" pitchFamily="34" charset="0"/>
            </a:endParaRPr>
          </a:p>
          <a:p>
            <a:pPr algn="just"/>
            <a:endParaRPr lang="pt-BR" sz="2400" b="1" i="0" dirty="0">
              <a:solidFill>
                <a:srgbClr val="393939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8209B86-482B-0081-DBFA-D6F852F96612}"/>
              </a:ext>
            </a:extLst>
          </p:cNvPr>
          <p:cNvSpPr txBox="1"/>
          <p:nvPr/>
        </p:nvSpPr>
        <p:spPr>
          <a:xfrm>
            <a:off x="0" y="3599389"/>
            <a:ext cx="11726427" cy="2932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CURTA ESTE CONTEÚDO!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SE INSCREVA EM NOSSO CANAL!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DEIXE O SEU COMENTÁRIO!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</a:rPr>
              <a:t>COMPARTILHE O CONTEÚDO!</a:t>
            </a:r>
          </a:p>
        </p:txBody>
      </p:sp>
      <p:pic>
        <p:nvPicPr>
          <p:cNvPr id="6" name="Gráfico 5" descr="Comentar com Curtir com preenchimento sólido">
            <a:extLst>
              <a:ext uri="{FF2B5EF4-FFF2-40B4-BE49-F238E27FC236}">
                <a16:creationId xmlns:a16="http://schemas.microsoft.com/office/drawing/2014/main" id="{0479C79C-176A-C97D-E932-0EAAEA750CA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63495" y="3797710"/>
            <a:ext cx="719729" cy="719729"/>
          </a:xfrm>
          <a:prstGeom prst="rect">
            <a:avLst/>
          </a:prstGeom>
        </p:spPr>
      </p:pic>
      <p:pic>
        <p:nvPicPr>
          <p:cNvPr id="7" name="Gráfico 6" descr="Adicionar Comentário com preenchimento sólido">
            <a:extLst>
              <a:ext uri="{FF2B5EF4-FFF2-40B4-BE49-F238E27FC236}">
                <a16:creationId xmlns:a16="http://schemas.microsoft.com/office/drawing/2014/main" id="{910B634A-8029-5E09-1171-1B58909C70F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56181" y="5195740"/>
            <a:ext cx="688930" cy="688930"/>
          </a:xfrm>
          <a:prstGeom prst="rect">
            <a:avLst/>
          </a:prstGeom>
        </p:spPr>
      </p:pic>
      <p:pic>
        <p:nvPicPr>
          <p:cNvPr id="8" name="Gráfico 7" descr="Seguir com preenchimento sólido">
            <a:extLst>
              <a:ext uri="{FF2B5EF4-FFF2-40B4-BE49-F238E27FC236}">
                <a16:creationId xmlns:a16="http://schemas.microsoft.com/office/drawing/2014/main" id="{59F3C203-5ABB-BBE2-3535-F4779F904C7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6013" y="4464629"/>
            <a:ext cx="639638" cy="639638"/>
          </a:xfrm>
          <a:prstGeom prst="rect">
            <a:avLst/>
          </a:prstGeom>
        </p:spPr>
      </p:pic>
      <p:pic>
        <p:nvPicPr>
          <p:cNvPr id="13" name="Gráfico 12" descr="Enviar com preenchimento sólido">
            <a:extLst>
              <a:ext uri="{FF2B5EF4-FFF2-40B4-BE49-F238E27FC236}">
                <a16:creationId xmlns:a16="http://schemas.microsoft.com/office/drawing/2014/main" id="{AE2DE8DD-DBCF-407D-0AE1-FDEE1BB511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75712" y="5846813"/>
            <a:ext cx="688930" cy="688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5404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34039</TotalTime>
  <Words>845</Words>
  <Application>Microsoft Office PowerPoint</Application>
  <PresentationFormat>Widescreen</PresentationFormat>
  <Paragraphs>43</Paragraphs>
  <Slides>18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Filipe Butta</dc:creator>
  <cp:lastModifiedBy>Filipe Butta</cp:lastModifiedBy>
  <cp:revision>127</cp:revision>
  <dcterms:created xsi:type="dcterms:W3CDTF">2023-01-06T01:26:41Z</dcterms:created>
  <dcterms:modified xsi:type="dcterms:W3CDTF">2026-10-20T13:46:21Z</dcterms:modified>
</cp:coreProperties>
</file>