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450" r:id="rId3"/>
    <p:sldId id="301" r:id="rId4"/>
    <p:sldId id="313" r:id="rId5"/>
    <p:sldId id="504" r:id="rId6"/>
    <p:sldId id="487" r:id="rId7"/>
    <p:sldId id="488" r:id="rId8"/>
    <p:sldId id="489" r:id="rId9"/>
    <p:sldId id="490" r:id="rId10"/>
    <p:sldId id="505" r:id="rId11"/>
    <p:sldId id="491" r:id="rId12"/>
    <p:sldId id="492" r:id="rId13"/>
    <p:sldId id="493" r:id="rId14"/>
    <p:sldId id="494" r:id="rId15"/>
    <p:sldId id="495" r:id="rId16"/>
    <p:sldId id="496" r:id="rId17"/>
    <p:sldId id="497" r:id="rId18"/>
    <p:sldId id="498" r:id="rId19"/>
    <p:sldId id="499" r:id="rId20"/>
    <p:sldId id="500" r:id="rId21"/>
    <p:sldId id="451" r:id="rId22"/>
    <p:sldId id="501" r:id="rId23"/>
    <p:sldId id="502" r:id="rId24"/>
    <p:sldId id="503" r:id="rId25"/>
    <p:sldId id="328" r:id="rId2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71FF"/>
    <a:srgbClr val="4F74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B7DED2-B524-41E3-BA29-EB0F058312F2}" v="32" dt="2026-09-22T18:14:47.835"/>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1013"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lipe Butta" userId="f2c564d184d975fd" providerId="LiveId" clId="{3A695F43-F451-4FBE-9F4B-2EEC60D78FF7}"/>
    <pc:docChg chg="custSel addSld delSld modSld">
      <pc:chgData name="Filipe Butta" userId="f2c564d184d975fd" providerId="LiveId" clId="{3A695F43-F451-4FBE-9F4B-2EEC60D78FF7}" dt="2026-09-22T18:14:47.828" v="500"/>
      <pc:docMkLst>
        <pc:docMk/>
      </pc:docMkLst>
      <pc:sldChg chg="addSp delSp modSp mod">
        <pc:chgData name="Filipe Butta" userId="f2c564d184d975fd" providerId="LiveId" clId="{3A695F43-F451-4FBE-9F4B-2EEC60D78FF7}" dt="2026-08-31T19:08:26.429" v="449" actId="931"/>
        <pc:sldMkLst>
          <pc:docMk/>
          <pc:sldMk cId="3046306593" sldId="266"/>
        </pc:sldMkLst>
        <pc:picChg chg="add mod">
          <ac:chgData name="Filipe Butta" userId="f2c564d184d975fd" providerId="LiveId" clId="{3A695F43-F451-4FBE-9F4B-2EEC60D78FF7}" dt="2026-08-31T19:08:26.429" v="449" actId="931"/>
          <ac:picMkLst>
            <pc:docMk/>
            <pc:sldMk cId="3046306593" sldId="266"/>
            <ac:picMk id="4" creationId="{55CA0D39-D74D-65B8-9168-1BA9C94EF4ED}"/>
          </ac:picMkLst>
        </pc:picChg>
      </pc:sldChg>
      <pc:sldChg chg="addSp delSp modSp mod">
        <pc:chgData name="Filipe Butta" userId="f2c564d184d975fd" providerId="LiveId" clId="{3A695F43-F451-4FBE-9F4B-2EEC60D78FF7}" dt="2026-09-22T18:07:07.224" v="498"/>
        <pc:sldMkLst>
          <pc:docMk/>
          <pc:sldMk cId="3171261960" sldId="301"/>
        </pc:sldMkLst>
        <pc:spChg chg="mod">
          <ac:chgData name="Filipe Butta" userId="f2c564d184d975fd" providerId="LiveId" clId="{3A695F43-F451-4FBE-9F4B-2EEC60D78FF7}" dt="2026-08-31T18:41:28.526" v="54" actId="20577"/>
          <ac:spMkLst>
            <pc:docMk/>
            <pc:sldMk cId="3171261960" sldId="301"/>
            <ac:spMk id="5" creationId="{DC003839-1E1C-E890-9A49-C84239A073A3}"/>
          </ac:spMkLst>
        </pc:spChg>
        <pc:graphicFrameChg chg="mod modGraphic">
          <ac:chgData name="Filipe Butta" userId="f2c564d184d975fd" providerId="LiveId" clId="{3A695F43-F451-4FBE-9F4B-2EEC60D78FF7}" dt="2026-08-31T18:42:26.513" v="114" actId="108"/>
          <ac:graphicFrameMkLst>
            <pc:docMk/>
            <pc:sldMk cId="3171261960" sldId="301"/>
            <ac:graphicFrameMk id="2" creationId="{9507CDE2-F77F-0E7A-1DCC-AFECE2159610}"/>
          </ac:graphicFrameMkLst>
        </pc:graphicFrameChg>
        <pc:inkChg chg="add del">
          <ac:chgData name="Filipe Butta" userId="f2c564d184d975fd" providerId="LiveId" clId="{3A695F43-F451-4FBE-9F4B-2EEC60D78FF7}" dt="2026-09-22T17:06:43.689" v="458" actId="478"/>
          <ac:inkMkLst>
            <pc:docMk/>
            <pc:sldMk cId="3171261960" sldId="301"/>
            <ac:inkMk id="7" creationId="{576A3A5A-4273-E10C-7082-9F307122EE2B}"/>
          </ac:inkMkLst>
        </pc:inkChg>
        <pc:inkChg chg="add">
          <ac:chgData name="Filipe Butta" userId="f2c564d184d975fd" providerId="LiveId" clId="{3A695F43-F451-4FBE-9F4B-2EEC60D78FF7}" dt="2026-09-22T18:07:07.224" v="498"/>
          <ac:inkMkLst>
            <pc:docMk/>
            <pc:sldMk cId="3171261960" sldId="301"/>
            <ac:inkMk id="9" creationId="{E2C36029-BEEA-C2CD-7AB6-FB6FBAA64BBD}"/>
          </ac:inkMkLst>
        </pc:inkChg>
      </pc:sldChg>
      <pc:sldChg chg="addSp delSp modSp mod">
        <pc:chgData name="Filipe Butta" userId="f2c564d184d975fd" providerId="LiveId" clId="{3A695F43-F451-4FBE-9F4B-2EEC60D78FF7}" dt="2026-09-22T17:06:58.504" v="471" actId="20577"/>
        <pc:sldMkLst>
          <pc:docMk/>
          <pc:sldMk cId="4099182056" sldId="313"/>
        </pc:sldMkLst>
        <pc:spChg chg="mod">
          <ac:chgData name="Filipe Butta" userId="f2c564d184d975fd" providerId="LiveId" clId="{3A695F43-F451-4FBE-9F4B-2EEC60D78FF7}" dt="2026-09-22T17:06:58.504" v="471" actId="20577"/>
          <ac:spMkLst>
            <pc:docMk/>
            <pc:sldMk cId="4099182056" sldId="313"/>
            <ac:spMk id="2" creationId="{29DF1EE2-C602-0CFA-C7F1-C16FEE080E1D}"/>
          </ac:spMkLst>
        </pc:spChg>
        <pc:spChg chg="mod">
          <ac:chgData name="Filipe Butta" userId="f2c564d184d975fd" providerId="LiveId" clId="{3A695F43-F451-4FBE-9F4B-2EEC60D78FF7}" dt="2026-08-31T18:43:35.755" v="120" actId="20577"/>
          <ac:spMkLst>
            <pc:docMk/>
            <pc:sldMk cId="4099182056" sldId="313"/>
            <ac:spMk id="10" creationId="{4E529A4D-2075-7B5F-A7C8-053DD59CCDF4}"/>
          </ac:spMkLst>
        </pc:spChg>
        <pc:inkChg chg="add del">
          <ac:chgData name="Filipe Butta" userId="f2c564d184d975fd" providerId="LiveId" clId="{3A695F43-F451-4FBE-9F4B-2EEC60D78FF7}" dt="2026-09-22T17:06:53.825" v="469" actId="478"/>
          <ac:inkMkLst>
            <pc:docMk/>
            <pc:sldMk cId="4099182056" sldId="313"/>
            <ac:inkMk id="4" creationId="{53C04420-F42D-D176-1B32-3AB5911B0B74}"/>
          </ac:inkMkLst>
        </pc:inkChg>
        <pc:inkChg chg="del">
          <ac:chgData name="Filipe Butta" userId="f2c564d184d975fd" providerId="LiveId" clId="{3A695F43-F451-4FBE-9F4B-2EEC60D78FF7}" dt="2026-09-22T17:06:47.503" v="460" actId="478"/>
          <ac:inkMkLst>
            <pc:docMk/>
            <pc:sldMk cId="4099182056" sldId="313"/>
            <ac:inkMk id="5" creationId="{A86811A4-CF5A-D625-CBDD-298A7C1376F8}"/>
          </ac:inkMkLst>
        </pc:inkChg>
        <pc:inkChg chg="add del">
          <ac:chgData name="Filipe Butta" userId="f2c564d184d975fd" providerId="LiveId" clId="{3A695F43-F451-4FBE-9F4B-2EEC60D78FF7}" dt="2026-09-22T17:06:49.657" v="463" actId="478"/>
          <ac:inkMkLst>
            <pc:docMk/>
            <pc:sldMk cId="4099182056" sldId="313"/>
            <ac:inkMk id="6" creationId="{CA524111-91D8-078D-BF8F-AEFE92E4C9C3}"/>
          </ac:inkMkLst>
        </pc:inkChg>
        <pc:inkChg chg="add del">
          <ac:chgData name="Filipe Butta" userId="f2c564d184d975fd" providerId="LiveId" clId="{3A695F43-F451-4FBE-9F4B-2EEC60D78FF7}" dt="2026-09-22T17:06:53.221" v="468" actId="478"/>
          <ac:inkMkLst>
            <pc:docMk/>
            <pc:sldMk cId="4099182056" sldId="313"/>
            <ac:inkMk id="7" creationId="{B33F8708-8E91-637B-2916-B34DF530C1D9}"/>
          </ac:inkMkLst>
        </pc:inkChg>
        <pc:inkChg chg="add del">
          <ac:chgData name="Filipe Butta" userId="f2c564d184d975fd" providerId="LiveId" clId="{3A695F43-F451-4FBE-9F4B-2EEC60D78FF7}" dt="2026-09-22T17:06:48.353" v="461" actId="478"/>
          <ac:inkMkLst>
            <pc:docMk/>
            <pc:sldMk cId="4099182056" sldId="313"/>
            <ac:inkMk id="8" creationId="{94565407-D906-5967-1374-DB0202E80220}"/>
          </ac:inkMkLst>
        </pc:inkChg>
        <pc:inkChg chg="add del">
          <ac:chgData name="Filipe Butta" userId="f2c564d184d975fd" providerId="LiveId" clId="{3A695F43-F451-4FBE-9F4B-2EEC60D78FF7}" dt="2026-09-22T17:06:49.018" v="462" actId="478"/>
          <ac:inkMkLst>
            <pc:docMk/>
            <pc:sldMk cId="4099182056" sldId="313"/>
            <ac:inkMk id="9" creationId="{5287B244-8504-DCE1-F0D0-080DB53B86BF}"/>
          </ac:inkMkLst>
        </pc:inkChg>
        <pc:inkChg chg="add del">
          <ac:chgData name="Filipe Butta" userId="f2c564d184d975fd" providerId="LiveId" clId="{3A695F43-F451-4FBE-9F4B-2EEC60D78FF7}" dt="2026-09-22T17:06:46.553" v="459" actId="478"/>
          <ac:inkMkLst>
            <pc:docMk/>
            <pc:sldMk cId="4099182056" sldId="313"/>
            <ac:inkMk id="12" creationId="{9C60E62D-CE2C-071E-2620-51BFC3447A7E}"/>
          </ac:inkMkLst>
        </pc:inkChg>
        <pc:inkChg chg="del">
          <ac:chgData name="Filipe Butta" userId="f2c564d184d975fd" providerId="LiveId" clId="{3A695F43-F451-4FBE-9F4B-2EEC60D78FF7}" dt="2026-09-22T17:06:50.590" v="464" actId="478"/>
          <ac:inkMkLst>
            <pc:docMk/>
            <pc:sldMk cId="4099182056" sldId="313"/>
            <ac:inkMk id="13" creationId="{E8637EA4-F3C5-E68E-9957-5F5C45460865}"/>
          </ac:inkMkLst>
        </pc:inkChg>
        <pc:inkChg chg="add del">
          <ac:chgData name="Filipe Butta" userId="f2c564d184d975fd" providerId="LiveId" clId="{3A695F43-F451-4FBE-9F4B-2EEC60D78FF7}" dt="2026-09-22T17:06:51.387" v="465" actId="478"/>
          <ac:inkMkLst>
            <pc:docMk/>
            <pc:sldMk cId="4099182056" sldId="313"/>
            <ac:inkMk id="14" creationId="{58E2DF9C-093E-F610-14F0-5FAC13D4681D}"/>
          </ac:inkMkLst>
        </pc:inkChg>
        <pc:inkChg chg="add del">
          <ac:chgData name="Filipe Butta" userId="f2c564d184d975fd" providerId="LiveId" clId="{3A695F43-F451-4FBE-9F4B-2EEC60D78FF7}" dt="2026-09-22T17:06:52.091" v="466" actId="478"/>
          <ac:inkMkLst>
            <pc:docMk/>
            <pc:sldMk cId="4099182056" sldId="313"/>
            <ac:inkMk id="15" creationId="{D5189B31-7582-E3A3-AC88-C0FCF4B2CD37}"/>
          </ac:inkMkLst>
        </pc:inkChg>
        <pc:inkChg chg="add del">
          <ac:chgData name="Filipe Butta" userId="f2c564d184d975fd" providerId="LiveId" clId="{3A695F43-F451-4FBE-9F4B-2EEC60D78FF7}" dt="2026-09-22T17:06:54.812" v="470" actId="478"/>
          <ac:inkMkLst>
            <pc:docMk/>
            <pc:sldMk cId="4099182056" sldId="313"/>
            <ac:inkMk id="16" creationId="{CDD67865-FB28-DEDC-5E76-5BFA1D1CDA40}"/>
          </ac:inkMkLst>
        </pc:inkChg>
        <pc:inkChg chg="add del">
          <ac:chgData name="Filipe Butta" userId="f2c564d184d975fd" providerId="LiveId" clId="{3A695F43-F451-4FBE-9F4B-2EEC60D78FF7}" dt="2026-09-22T17:06:52.665" v="467" actId="478"/>
          <ac:inkMkLst>
            <pc:docMk/>
            <pc:sldMk cId="4099182056" sldId="313"/>
            <ac:inkMk id="17" creationId="{BBB17C9A-189F-B935-8F1B-6A613E64688E}"/>
          </ac:inkMkLst>
        </pc:inkChg>
      </pc:sldChg>
      <pc:sldChg chg="modSp mod">
        <pc:chgData name="Filipe Butta" userId="f2c564d184d975fd" providerId="LiveId" clId="{3A695F43-F451-4FBE-9F4B-2EEC60D78FF7}" dt="2026-08-31T19:03:10.932" v="448" actId="20577"/>
        <pc:sldMkLst>
          <pc:docMk/>
          <pc:sldMk cId="2711540420" sldId="328"/>
        </pc:sldMkLst>
        <pc:spChg chg="mod">
          <ac:chgData name="Filipe Butta" userId="f2c564d184d975fd" providerId="LiveId" clId="{3A695F43-F451-4FBE-9F4B-2EEC60D78FF7}" dt="2026-08-31T19:03:10.932" v="448" actId="20577"/>
          <ac:spMkLst>
            <pc:docMk/>
            <pc:sldMk cId="2711540420" sldId="328"/>
            <ac:spMk id="10" creationId="{E4B9ECBA-4322-C884-F53A-7482DC7B1197}"/>
          </ac:spMkLst>
        </pc:spChg>
      </pc:sldChg>
      <pc:sldChg chg="addSp delSp modSp mod">
        <pc:chgData name="Filipe Butta" userId="f2c564d184d975fd" providerId="LiveId" clId="{3A695F43-F451-4FBE-9F4B-2EEC60D78FF7}" dt="2026-09-22T18:14:47.828" v="500"/>
        <pc:sldMkLst>
          <pc:docMk/>
          <pc:sldMk cId="4042841036" sldId="451"/>
        </pc:sldMkLst>
        <pc:spChg chg="mod">
          <ac:chgData name="Filipe Butta" userId="f2c564d184d975fd" providerId="LiveId" clId="{3A695F43-F451-4FBE-9F4B-2EEC60D78FF7}" dt="2026-08-31T19:01:16.894" v="397" actId="123"/>
          <ac:spMkLst>
            <pc:docMk/>
            <pc:sldMk cId="4042841036" sldId="451"/>
            <ac:spMk id="6" creationId="{C79F4289-08FA-8AEB-8DC8-079981E6D879}"/>
          </ac:spMkLst>
        </pc:spChg>
        <pc:inkChg chg="add del">
          <ac:chgData name="Filipe Butta" userId="f2c564d184d975fd" providerId="LiveId" clId="{3A695F43-F451-4FBE-9F4B-2EEC60D78FF7}" dt="2026-09-22T17:09:18.040" v="494" actId="478"/>
          <ac:inkMkLst>
            <pc:docMk/>
            <pc:sldMk cId="4042841036" sldId="451"/>
            <ac:inkMk id="2" creationId="{6440DCF6-4790-77E6-467C-D171581FA19D}"/>
          </ac:inkMkLst>
        </pc:inkChg>
        <pc:inkChg chg="add del">
          <ac:chgData name="Filipe Butta" userId="f2c564d184d975fd" providerId="LiveId" clId="{3A695F43-F451-4FBE-9F4B-2EEC60D78FF7}" dt="2026-09-22T18:07:12.680" v="499" actId="478"/>
          <ac:inkMkLst>
            <pc:docMk/>
            <pc:sldMk cId="4042841036" sldId="451"/>
            <ac:inkMk id="4" creationId="{9BA073C1-03CF-FCE1-7BC6-EE05A0E233F8}"/>
          </ac:inkMkLst>
        </pc:inkChg>
        <pc:inkChg chg="add">
          <ac:chgData name="Filipe Butta" userId="f2c564d184d975fd" providerId="LiveId" clId="{3A695F43-F451-4FBE-9F4B-2EEC60D78FF7}" dt="2026-09-22T18:14:47.828" v="500"/>
          <ac:inkMkLst>
            <pc:docMk/>
            <pc:sldMk cId="4042841036" sldId="451"/>
            <ac:inkMk id="5" creationId="{2D919C25-1EC1-4E21-6151-A952F2685A18}"/>
          </ac:inkMkLst>
        </pc:inkChg>
      </pc:sldChg>
      <pc:sldChg chg="addSp delSp modSp add mod">
        <pc:chgData name="Filipe Butta" userId="f2c564d184d975fd" providerId="LiveId" clId="{3A695F43-F451-4FBE-9F4B-2EEC60D78FF7}" dt="2026-09-22T18:07:07.224" v="498"/>
        <pc:sldMkLst>
          <pc:docMk/>
          <pc:sldMk cId="4043051874" sldId="487"/>
        </pc:sldMkLst>
        <pc:spChg chg="mod">
          <ac:chgData name="Filipe Butta" userId="f2c564d184d975fd" providerId="LiveId" clId="{3A695F43-F451-4FBE-9F4B-2EEC60D78FF7}" dt="2026-09-14T15:14:32.508" v="452" actId="20577"/>
          <ac:spMkLst>
            <pc:docMk/>
            <pc:sldMk cId="4043051874" sldId="487"/>
            <ac:spMk id="2" creationId="{680A6331-DF46-38E2-559F-E4FD9135CF2C}"/>
          </ac:spMkLst>
        </pc:spChg>
        <pc:spChg chg="mod">
          <ac:chgData name="Filipe Butta" userId="f2c564d184d975fd" providerId="LiveId" clId="{3A695F43-F451-4FBE-9F4B-2EEC60D78FF7}" dt="2026-08-31T18:44:27.457" v="139" actId="20577"/>
          <ac:spMkLst>
            <pc:docMk/>
            <pc:sldMk cId="4043051874" sldId="487"/>
            <ac:spMk id="10" creationId="{6DAA27F2-C323-FACF-F227-4D5B25107083}"/>
          </ac:spMkLst>
        </pc:spChg>
        <pc:inkChg chg="add del">
          <ac:chgData name="Filipe Butta" userId="f2c564d184d975fd" providerId="LiveId" clId="{3A695F43-F451-4FBE-9F4B-2EEC60D78FF7}" dt="2026-09-22T17:07:21.183" v="473" actId="478"/>
          <ac:inkMkLst>
            <pc:docMk/>
            <pc:sldMk cId="4043051874" sldId="487"/>
            <ac:inkMk id="4" creationId="{7EDEA9B5-37EE-B437-B889-748428F2CE53}"/>
          </ac:inkMkLst>
        </pc:inkChg>
        <pc:inkChg chg="add">
          <ac:chgData name="Filipe Butta" userId="f2c564d184d975fd" providerId="LiveId" clId="{3A695F43-F451-4FBE-9F4B-2EEC60D78FF7}" dt="2026-09-22T18:07:07.224" v="498"/>
          <ac:inkMkLst>
            <pc:docMk/>
            <pc:sldMk cId="4043051874" sldId="487"/>
            <ac:inkMk id="5" creationId="{0E5FD666-7EC2-7394-1D65-DE2027AB6B10}"/>
          </ac:inkMkLst>
        </pc:inkChg>
      </pc:sldChg>
      <pc:sldChg chg="addSp delSp modSp add mod">
        <pc:chgData name="Filipe Butta" userId="f2c564d184d975fd" providerId="LiveId" clId="{3A695F43-F451-4FBE-9F4B-2EEC60D78FF7}" dt="2026-09-22T18:07:07.224" v="498"/>
        <pc:sldMkLst>
          <pc:docMk/>
          <pc:sldMk cId="550577169" sldId="488"/>
        </pc:sldMkLst>
        <pc:spChg chg="mod">
          <ac:chgData name="Filipe Butta" userId="f2c564d184d975fd" providerId="LiveId" clId="{3A695F43-F451-4FBE-9F4B-2EEC60D78FF7}" dt="2026-08-31T18:45:24.667" v="162" actId="255"/>
          <ac:spMkLst>
            <pc:docMk/>
            <pc:sldMk cId="550577169" sldId="488"/>
            <ac:spMk id="2" creationId="{2544A8AC-69BC-4008-D9E6-6B4DD8398986}"/>
          </ac:spMkLst>
        </pc:spChg>
        <pc:spChg chg="mod">
          <ac:chgData name="Filipe Butta" userId="f2c564d184d975fd" providerId="LiveId" clId="{3A695F43-F451-4FBE-9F4B-2EEC60D78FF7}" dt="2026-08-31T18:44:57.974" v="155" actId="20577"/>
          <ac:spMkLst>
            <pc:docMk/>
            <pc:sldMk cId="550577169" sldId="488"/>
            <ac:spMk id="10" creationId="{EAE2A9B6-48B0-C682-D705-F6BE7497934C}"/>
          </ac:spMkLst>
        </pc:spChg>
        <pc:inkChg chg="add del">
          <ac:chgData name="Filipe Butta" userId="f2c564d184d975fd" providerId="LiveId" clId="{3A695F43-F451-4FBE-9F4B-2EEC60D78FF7}" dt="2026-09-22T17:07:25.193" v="474" actId="478"/>
          <ac:inkMkLst>
            <pc:docMk/>
            <pc:sldMk cId="550577169" sldId="488"/>
            <ac:inkMk id="4" creationId="{186FD048-D437-BDA6-59BD-AA6E3462D9F9}"/>
          </ac:inkMkLst>
        </pc:inkChg>
        <pc:inkChg chg="add">
          <ac:chgData name="Filipe Butta" userId="f2c564d184d975fd" providerId="LiveId" clId="{3A695F43-F451-4FBE-9F4B-2EEC60D78FF7}" dt="2026-09-22T18:07:07.224" v="498"/>
          <ac:inkMkLst>
            <pc:docMk/>
            <pc:sldMk cId="550577169" sldId="488"/>
            <ac:inkMk id="5" creationId="{AA971C42-9F26-526E-0AA3-94013E471F5C}"/>
          </ac:inkMkLst>
        </pc:inkChg>
      </pc:sldChg>
      <pc:sldChg chg="addSp modSp add mod">
        <pc:chgData name="Filipe Butta" userId="f2c564d184d975fd" providerId="LiveId" clId="{3A695F43-F451-4FBE-9F4B-2EEC60D78FF7}" dt="2026-09-22T18:07:07.224" v="498"/>
        <pc:sldMkLst>
          <pc:docMk/>
          <pc:sldMk cId="1506156821" sldId="489"/>
        </pc:sldMkLst>
        <pc:spChg chg="mod">
          <ac:chgData name="Filipe Butta" userId="f2c564d184d975fd" providerId="LiveId" clId="{3A695F43-F451-4FBE-9F4B-2EEC60D78FF7}" dt="2026-09-22T17:07:32.768" v="475" actId="20577"/>
          <ac:spMkLst>
            <pc:docMk/>
            <pc:sldMk cId="1506156821" sldId="489"/>
            <ac:spMk id="2" creationId="{F4A1B724-9412-A4C1-B208-E6F83B1DFE03}"/>
          </ac:spMkLst>
        </pc:spChg>
        <pc:spChg chg="mod">
          <ac:chgData name="Filipe Butta" userId="f2c564d184d975fd" providerId="LiveId" clId="{3A695F43-F451-4FBE-9F4B-2EEC60D78FF7}" dt="2026-08-31T18:45:59.853" v="168" actId="20577"/>
          <ac:spMkLst>
            <pc:docMk/>
            <pc:sldMk cId="1506156821" sldId="489"/>
            <ac:spMk id="10" creationId="{4E24876F-7AC6-49BD-34F0-62D85E479132}"/>
          </ac:spMkLst>
        </pc:spChg>
        <pc:inkChg chg="add">
          <ac:chgData name="Filipe Butta" userId="f2c564d184d975fd" providerId="LiveId" clId="{3A695F43-F451-4FBE-9F4B-2EEC60D78FF7}" dt="2026-09-22T18:07:07.224" v="498"/>
          <ac:inkMkLst>
            <pc:docMk/>
            <pc:sldMk cId="1506156821" sldId="489"/>
            <ac:inkMk id="4" creationId="{B9332B42-B0FA-E2D6-42D3-F501F159A83E}"/>
          </ac:inkMkLst>
        </pc:inkChg>
      </pc:sldChg>
      <pc:sldChg chg="addSp delSp modSp add mod">
        <pc:chgData name="Filipe Butta" userId="f2c564d184d975fd" providerId="LiveId" clId="{3A695F43-F451-4FBE-9F4B-2EEC60D78FF7}" dt="2026-09-22T18:07:07.224" v="498"/>
        <pc:sldMkLst>
          <pc:docMk/>
          <pc:sldMk cId="3626209836" sldId="490"/>
        </pc:sldMkLst>
        <pc:spChg chg="mod">
          <ac:chgData name="Filipe Butta" userId="f2c564d184d975fd" providerId="LiveId" clId="{3A695F43-F451-4FBE-9F4B-2EEC60D78FF7}" dt="2026-09-22T17:07:59.114" v="484" actId="114"/>
          <ac:spMkLst>
            <pc:docMk/>
            <pc:sldMk cId="3626209836" sldId="490"/>
            <ac:spMk id="2" creationId="{CCC8D765-A1B2-3049-27D1-93ED16C634C9}"/>
          </ac:spMkLst>
        </pc:spChg>
        <pc:spChg chg="mod">
          <ac:chgData name="Filipe Butta" userId="f2c564d184d975fd" providerId="LiveId" clId="{3A695F43-F451-4FBE-9F4B-2EEC60D78FF7}" dt="2026-08-31T18:47:57.996" v="184" actId="20577"/>
          <ac:spMkLst>
            <pc:docMk/>
            <pc:sldMk cId="3626209836" sldId="490"/>
            <ac:spMk id="10" creationId="{BB3AFE22-E40C-AEC6-6697-3CBBA5A3A07B}"/>
          </ac:spMkLst>
        </pc:spChg>
        <pc:inkChg chg="add del">
          <ac:chgData name="Filipe Butta" userId="f2c564d184d975fd" providerId="LiveId" clId="{3A695F43-F451-4FBE-9F4B-2EEC60D78FF7}" dt="2026-09-22T17:07:48.623" v="480" actId="478"/>
          <ac:inkMkLst>
            <pc:docMk/>
            <pc:sldMk cId="3626209836" sldId="490"/>
            <ac:inkMk id="4" creationId="{1C0DF559-88EF-0E4F-AA75-FB687186AD9F}"/>
          </ac:inkMkLst>
        </pc:inkChg>
        <pc:inkChg chg="add del">
          <ac:chgData name="Filipe Butta" userId="f2c564d184d975fd" providerId="LiveId" clId="{3A695F43-F451-4FBE-9F4B-2EEC60D78FF7}" dt="2026-09-22T17:07:47.857" v="479" actId="478"/>
          <ac:inkMkLst>
            <pc:docMk/>
            <pc:sldMk cId="3626209836" sldId="490"/>
            <ac:inkMk id="5" creationId="{1CEB6DA9-A9FB-A6BF-EE86-78B117C29920}"/>
          </ac:inkMkLst>
        </pc:inkChg>
        <pc:inkChg chg="add del">
          <ac:chgData name="Filipe Butta" userId="f2c564d184d975fd" providerId="LiveId" clId="{3A695F43-F451-4FBE-9F4B-2EEC60D78FF7}" dt="2026-09-22T17:07:49.507" v="481" actId="478"/>
          <ac:inkMkLst>
            <pc:docMk/>
            <pc:sldMk cId="3626209836" sldId="490"/>
            <ac:inkMk id="6" creationId="{E5FAFEE1-1078-19C9-ED9C-3CD7C1E25755}"/>
          </ac:inkMkLst>
        </pc:inkChg>
        <pc:inkChg chg="add del">
          <ac:chgData name="Filipe Butta" userId="f2c564d184d975fd" providerId="LiveId" clId="{3A695F43-F451-4FBE-9F4B-2EEC60D78FF7}" dt="2026-09-22T17:07:46.693" v="478" actId="478"/>
          <ac:inkMkLst>
            <pc:docMk/>
            <pc:sldMk cId="3626209836" sldId="490"/>
            <ac:inkMk id="7" creationId="{398D6F39-7AB9-3AD5-540D-4B2066E37C75}"/>
          </ac:inkMkLst>
        </pc:inkChg>
        <pc:inkChg chg="add del">
          <ac:chgData name="Filipe Butta" userId="f2c564d184d975fd" providerId="LiveId" clId="{3A695F43-F451-4FBE-9F4B-2EEC60D78FF7}" dt="2026-09-22T17:07:45.636" v="477" actId="478"/>
          <ac:inkMkLst>
            <pc:docMk/>
            <pc:sldMk cId="3626209836" sldId="490"/>
            <ac:inkMk id="8" creationId="{80143B33-46D9-AEB9-68E8-D6B6EB523CBF}"/>
          </ac:inkMkLst>
        </pc:inkChg>
        <pc:inkChg chg="add del">
          <ac:chgData name="Filipe Butta" userId="f2c564d184d975fd" providerId="LiveId" clId="{3A695F43-F451-4FBE-9F4B-2EEC60D78FF7}" dt="2026-09-22T17:07:44.677" v="476" actId="478"/>
          <ac:inkMkLst>
            <pc:docMk/>
            <pc:sldMk cId="3626209836" sldId="490"/>
            <ac:inkMk id="9" creationId="{CA55FB40-F24D-E378-A298-5A714B3BCB61}"/>
          </ac:inkMkLst>
        </pc:inkChg>
        <pc:inkChg chg="add">
          <ac:chgData name="Filipe Butta" userId="f2c564d184d975fd" providerId="LiveId" clId="{3A695F43-F451-4FBE-9F4B-2EEC60D78FF7}" dt="2026-09-22T18:07:07.224" v="498"/>
          <ac:inkMkLst>
            <pc:docMk/>
            <pc:sldMk cId="3626209836" sldId="490"/>
            <ac:inkMk id="12" creationId="{EBBF8231-CD31-49B8-E4DD-E261D291F133}"/>
          </ac:inkMkLst>
        </pc:inkChg>
      </pc:sldChg>
      <pc:sldChg chg="modSp add mod">
        <pc:chgData name="Filipe Butta" userId="f2c564d184d975fd" providerId="LiveId" clId="{3A695F43-F451-4FBE-9F4B-2EEC60D78FF7}" dt="2026-09-22T17:08:23.824" v="486" actId="6549"/>
        <pc:sldMkLst>
          <pc:docMk/>
          <pc:sldMk cId="702214210" sldId="491"/>
        </pc:sldMkLst>
        <pc:spChg chg="mod">
          <ac:chgData name="Filipe Butta" userId="f2c564d184d975fd" providerId="LiveId" clId="{3A695F43-F451-4FBE-9F4B-2EEC60D78FF7}" dt="2026-09-22T17:08:23.824" v="486" actId="6549"/>
          <ac:spMkLst>
            <pc:docMk/>
            <pc:sldMk cId="702214210" sldId="491"/>
            <ac:spMk id="2" creationId="{75592CCF-AF8C-0352-09A7-A9176AC4B9CF}"/>
          </ac:spMkLst>
        </pc:spChg>
        <pc:spChg chg="mod">
          <ac:chgData name="Filipe Butta" userId="f2c564d184d975fd" providerId="LiveId" clId="{3A695F43-F451-4FBE-9F4B-2EEC60D78FF7}" dt="2026-08-31T18:48:46.314" v="200" actId="20577"/>
          <ac:spMkLst>
            <pc:docMk/>
            <pc:sldMk cId="702214210" sldId="491"/>
            <ac:spMk id="10" creationId="{A6F76DF2-2876-99D8-C53B-E3EE14827766}"/>
          </ac:spMkLst>
        </pc:spChg>
      </pc:sldChg>
      <pc:sldChg chg="addSp delSp modSp add mod">
        <pc:chgData name="Filipe Butta" userId="f2c564d184d975fd" providerId="LiveId" clId="{3A695F43-F451-4FBE-9F4B-2EEC60D78FF7}" dt="2026-09-22T17:08:26.408" v="487" actId="478"/>
        <pc:sldMkLst>
          <pc:docMk/>
          <pc:sldMk cId="4104626117" sldId="492"/>
        </pc:sldMkLst>
        <pc:spChg chg="mod">
          <ac:chgData name="Filipe Butta" userId="f2c564d184d975fd" providerId="LiveId" clId="{3A695F43-F451-4FBE-9F4B-2EEC60D78FF7}" dt="2026-08-31T18:49:45.990" v="226" actId="123"/>
          <ac:spMkLst>
            <pc:docMk/>
            <pc:sldMk cId="4104626117" sldId="492"/>
            <ac:spMk id="2" creationId="{F4E616CF-0E55-7792-3040-09BEB43DB12D}"/>
          </ac:spMkLst>
        </pc:spChg>
        <pc:spChg chg="mod">
          <ac:chgData name="Filipe Butta" userId="f2c564d184d975fd" providerId="LiveId" clId="{3A695F43-F451-4FBE-9F4B-2EEC60D78FF7}" dt="2026-08-31T18:49:19.700" v="220" actId="20577"/>
          <ac:spMkLst>
            <pc:docMk/>
            <pc:sldMk cId="4104626117" sldId="492"/>
            <ac:spMk id="10" creationId="{3AD96F57-E90C-9BCC-C6C1-5580448E042A}"/>
          </ac:spMkLst>
        </pc:spChg>
        <pc:inkChg chg="add del">
          <ac:chgData name="Filipe Butta" userId="f2c564d184d975fd" providerId="LiveId" clId="{3A695F43-F451-4FBE-9F4B-2EEC60D78FF7}" dt="2026-09-22T17:08:26.408" v="487" actId="478"/>
          <ac:inkMkLst>
            <pc:docMk/>
            <pc:sldMk cId="4104626117" sldId="492"/>
            <ac:inkMk id="4" creationId="{88B8821A-EA6E-7220-5B33-A3AE30195DE2}"/>
          </ac:inkMkLst>
        </pc:inkChg>
      </pc:sldChg>
      <pc:sldChg chg="addSp delSp modSp add mod">
        <pc:chgData name="Filipe Butta" userId="f2c564d184d975fd" providerId="LiveId" clId="{3A695F43-F451-4FBE-9F4B-2EEC60D78FF7}" dt="2026-09-22T18:07:07.224" v="498"/>
        <pc:sldMkLst>
          <pc:docMk/>
          <pc:sldMk cId="3804315594" sldId="493"/>
        </pc:sldMkLst>
        <pc:spChg chg="mod">
          <ac:chgData name="Filipe Butta" userId="f2c564d184d975fd" providerId="LiveId" clId="{3A695F43-F451-4FBE-9F4B-2EEC60D78FF7}" dt="2026-08-31T18:50:17.468" v="238" actId="207"/>
          <ac:spMkLst>
            <pc:docMk/>
            <pc:sldMk cId="3804315594" sldId="493"/>
            <ac:spMk id="2" creationId="{A4A4085F-B3C4-E992-D69C-881AB7705827}"/>
          </ac:spMkLst>
        </pc:spChg>
        <pc:spChg chg="mod">
          <ac:chgData name="Filipe Butta" userId="f2c564d184d975fd" providerId="LiveId" clId="{3A695F43-F451-4FBE-9F4B-2EEC60D78FF7}" dt="2026-08-31T18:49:56.823" v="234" actId="20577"/>
          <ac:spMkLst>
            <pc:docMk/>
            <pc:sldMk cId="3804315594" sldId="493"/>
            <ac:spMk id="10" creationId="{9B0A34C3-2C61-F804-5494-6334DF56FE17}"/>
          </ac:spMkLst>
        </pc:spChg>
        <pc:picChg chg="add mod">
          <ac:chgData name="Filipe Butta" userId="f2c564d184d975fd" providerId="LiveId" clId="{3A695F43-F451-4FBE-9F4B-2EEC60D78FF7}" dt="2026-08-31T18:50:36.832" v="241" actId="14100"/>
          <ac:picMkLst>
            <pc:docMk/>
            <pc:sldMk cId="3804315594" sldId="493"/>
            <ac:picMk id="4" creationId="{A69EDA34-575A-55E3-1E0D-CCEF02C69D2A}"/>
          </ac:picMkLst>
        </pc:picChg>
        <pc:inkChg chg="add del">
          <ac:chgData name="Filipe Butta" userId="f2c564d184d975fd" providerId="LiveId" clId="{3A695F43-F451-4FBE-9F4B-2EEC60D78FF7}" dt="2026-09-22T17:08:32.489" v="488" actId="478"/>
          <ac:inkMkLst>
            <pc:docMk/>
            <pc:sldMk cId="3804315594" sldId="493"/>
            <ac:inkMk id="5" creationId="{CADF332C-5FC0-F421-E2D8-C381AB274AB3}"/>
          </ac:inkMkLst>
        </pc:inkChg>
        <pc:inkChg chg="add">
          <ac:chgData name="Filipe Butta" userId="f2c564d184d975fd" providerId="LiveId" clId="{3A695F43-F451-4FBE-9F4B-2EEC60D78FF7}" dt="2026-09-22T18:07:07.224" v="498"/>
          <ac:inkMkLst>
            <pc:docMk/>
            <pc:sldMk cId="3804315594" sldId="493"/>
            <ac:inkMk id="6" creationId="{B79B2FF8-479B-E0A7-1D47-3EC7A9180018}"/>
          </ac:inkMkLst>
        </pc:inkChg>
      </pc:sldChg>
      <pc:sldChg chg="addSp delSp modSp add mod">
        <pc:chgData name="Filipe Butta" userId="f2c564d184d975fd" providerId="LiveId" clId="{3A695F43-F451-4FBE-9F4B-2EEC60D78FF7}" dt="2026-09-22T17:08:40.132" v="489" actId="478"/>
        <pc:sldMkLst>
          <pc:docMk/>
          <pc:sldMk cId="918482927" sldId="494"/>
        </pc:sldMkLst>
        <pc:spChg chg="mod">
          <ac:chgData name="Filipe Butta" userId="f2c564d184d975fd" providerId="LiveId" clId="{3A695F43-F451-4FBE-9F4B-2EEC60D78FF7}" dt="2026-08-31T18:51:11.757" v="256" actId="207"/>
          <ac:spMkLst>
            <pc:docMk/>
            <pc:sldMk cId="918482927" sldId="494"/>
            <ac:spMk id="2" creationId="{5077CB3C-5AD5-A8D7-0660-4FA1E196D559}"/>
          </ac:spMkLst>
        </pc:spChg>
        <pc:spChg chg="mod">
          <ac:chgData name="Filipe Butta" userId="f2c564d184d975fd" providerId="LiveId" clId="{3A695F43-F451-4FBE-9F4B-2EEC60D78FF7}" dt="2026-08-31T18:50:54.510" v="252" actId="20577"/>
          <ac:spMkLst>
            <pc:docMk/>
            <pc:sldMk cId="918482927" sldId="494"/>
            <ac:spMk id="10" creationId="{64831A50-3649-B892-0D2E-A59D6D488542}"/>
          </ac:spMkLst>
        </pc:spChg>
        <pc:inkChg chg="add del">
          <ac:chgData name="Filipe Butta" userId="f2c564d184d975fd" providerId="LiveId" clId="{3A695F43-F451-4FBE-9F4B-2EEC60D78FF7}" dt="2026-09-22T17:08:40.132" v="489" actId="478"/>
          <ac:inkMkLst>
            <pc:docMk/>
            <pc:sldMk cId="918482927" sldId="494"/>
            <ac:inkMk id="4" creationId="{1DDB2897-776F-AFC0-9819-92A7EF431B0B}"/>
          </ac:inkMkLst>
        </pc:inkChg>
      </pc:sldChg>
      <pc:sldChg chg="addSp modSp add mod">
        <pc:chgData name="Filipe Butta" userId="f2c564d184d975fd" providerId="LiveId" clId="{3A695F43-F451-4FBE-9F4B-2EEC60D78FF7}" dt="2026-09-22T18:07:07.224" v="498"/>
        <pc:sldMkLst>
          <pc:docMk/>
          <pc:sldMk cId="793130674" sldId="495"/>
        </pc:sldMkLst>
        <pc:spChg chg="mod">
          <ac:chgData name="Filipe Butta" userId="f2c564d184d975fd" providerId="LiveId" clId="{3A695F43-F451-4FBE-9F4B-2EEC60D78FF7}" dt="2026-08-31T18:51:47.399" v="286" actId="207"/>
          <ac:spMkLst>
            <pc:docMk/>
            <pc:sldMk cId="793130674" sldId="495"/>
            <ac:spMk id="2" creationId="{A0B40402-D2DE-3A09-03A9-2B7D2D2EDE1B}"/>
          </ac:spMkLst>
        </pc:spChg>
        <pc:spChg chg="mod">
          <ac:chgData name="Filipe Butta" userId="f2c564d184d975fd" providerId="LiveId" clId="{3A695F43-F451-4FBE-9F4B-2EEC60D78FF7}" dt="2026-08-31T18:51:31.374" v="282" actId="20577"/>
          <ac:spMkLst>
            <pc:docMk/>
            <pc:sldMk cId="793130674" sldId="495"/>
            <ac:spMk id="10" creationId="{330C99FB-A776-6228-2B00-B1C4BE985B75}"/>
          </ac:spMkLst>
        </pc:spChg>
        <pc:inkChg chg="add">
          <ac:chgData name="Filipe Butta" userId="f2c564d184d975fd" providerId="LiveId" clId="{3A695F43-F451-4FBE-9F4B-2EEC60D78FF7}" dt="2026-09-22T18:07:07.224" v="498"/>
          <ac:inkMkLst>
            <pc:docMk/>
            <pc:sldMk cId="793130674" sldId="495"/>
            <ac:inkMk id="4" creationId="{BBD88987-7805-28E9-905E-ED2DAA31DECB}"/>
          </ac:inkMkLst>
        </pc:inkChg>
      </pc:sldChg>
      <pc:sldChg chg="addSp delSp modSp add mod">
        <pc:chgData name="Filipe Butta" userId="f2c564d184d975fd" providerId="LiveId" clId="{3A695F43-F451-4FBE-9F4B-2EEC60D78FF7}" dt="2026-09-22T18:07:07.224" v="498"/>
        <pc:sldMkLst>
          <pc:docMk/>
          <pc:sldMk cId="1044739059" sldId="496"/>
        </pc:sldMkLst>
        <pc:spChg chg="mod">
          <ac:chgData name="Filipe Butta" userId="f2c564d184d975fd" providerId="LiveId" clId="{3A695F43-F451-4FBE-9F4B-2EEC60D78FF7}" dt="2026-08-31T18:52:18.713" v="297" actId="207"/>
          <ac:spMkLst>
            <pc:docMk/>
            <pc:sldMk cId="1044739059" sldId="496"/>
            <ac:spMk id="2" creationId="{76D50A84-33EA-FEA3-4DD8-29C10BA3E80C}"/>
          </ac:spMkLst>
        </pc:spChg>
        <pc:spChg chg="add mod">
          <ac:chgData name="Filipe Butta" userId="f2c564d184d975fd" providerId="LiveId" clId="{3A695F43-F451-4FBE-9F4B-2EEC60D78FF7}" dt="2026-08-31T18:52:53.709" v="305" actId="1076"/>
          <ac:spMkLst>
            <pc:docMk/>
            <pc:sldMk cId="1044739059" sldId="496"/>
            <ac:spMk id="5" creationId="{2FA4BC51-3B79-E587-0147-3CD33C4017A8}"/>
          </ac:spMkLst>
        </pc:spChg>
        <pc:spChg chg="mod">
          <ac:chgData name="Filipe Butta" userId="f2c564d184d975fd" providerId="LiveId" clId="{3A695F43-F451-4FBE-9F4B-2EEC60D78FF7}" dt="2026-08-31T18:54:00.083" v="325" actId="20577"/>
          <ac:spMkLst>
            <pc:docMk/>
            <pc:sldMk cId="1044739059" sldId="496"/>
            <ac:spMk id="10" creationId="{5DACE80A-A2A0-E288-09BC-1F861861FEB0}"/>
          </ac:spMkLst>
        </pc:spChg>
        <pc:inkChg chg="add del">
          <ac:chgData name="Filipe Butta" userId="f2c564d184d975fd" providerId="LiveId" clId="{3A695F43-F451-4FBE-9F4B-2EEC60D78FF7}" dt="2026-09-22T17:08:57.183" v="490" actId="478"/>
          <ac:inkMkLst>
            <pc:docMk/>
            <pc:sldMk cId="1044739059" sldId="496"/>
            <ac:inkMk id="4" creationId="{D7A8D097-9161-68F1-9287-BA862B18BA33}"/>
          </ac:inkMkLst>
        </pc:inkChg>
        <pc:inkChg chg="add">
          <ac:chgData name="Filipe Butta" userId="f2c564d184d975fd" providerId="LiveId" clId="{3A695F43-F451-4FBE-9F4B-2EEC60D78FF7}" dt="2026-09-22T18:07:07.224" v="498"/>
          <ac:inkMkLst>
            <pc:docMk/>
            <pc:sldMk cId="1044739059" sldId="496"/>
            <ac:inkMk id="6" creationId="{9EA28BC7-C1B7-BDB1-8AD6-06F48DE8BA9E}"/>
          </ac:inkMkLst>
        </pc:inkChg>
      </pc:sldChg>
      <pc:sldChg chg="addSp delSp modSp add mod">
        <pc:chgData name="Filipe Butta" userId="f2c564d184d975fd" providerId="LiveId" clId="{3A695F43-F451-4FBE-9F4B-2EEC60D78FF7}" dt="2026-09-22T18:07:07.224" v="498"/>
        <pc:sldMkLst>
          <pc:docMk/>
          <pc:sldMk cId="1512598879" sldId="497"/>
        </pc:sldMkLst>
        <pc:spChg chg="mod">
          <ac:chgData name="Filipe Butta" userId="f2c564d184d975fd" providerId="LiveId" clId="{3A695F43-F451-4FBE-9F4B-2EEC60D78FF7}" dt="2026-08-31T18:53:21.762" v="314" actId="207"/>
          <ac:spMkLst>
            <pc:docMk/>
            <pc:sldMk cId="1512598879" sldId="497"/>
            <ac:spMk id="2" creationId="{DAC2FE5F-FCA6-5451-1AB5-C162F3669104}"/>
          </ac:spMkLst>
        </pc:spChg>
        <pc:spChg chg="mod">
          <ac:chgData name="Filipe Butta" userId="f2c564d184d975fd" providerId="LiveId" clId="{3A695F43-F451-4FBE-9F4B-2EEC60D78FF7}" dt="2026-09-14T16:43:18.562" v="456" actId="20577"/>
          <ac:spMkLst>
            <pc:docMk/>
            <pc:sldMk cId="1512598879" sldId="497"/>
            <ac:spMk id="5" creationId="{EBCC634F-49F7-FBB7-504A-DE9142F4FC04}"/>
          </ac:spMkLst>
        </pc:spChg>
        <pc:spChg chg="mod">
          <ac:chgData name="Filipe Butta" userId="f2c564d184d975fd" providerId="LiveId" clId="{3A695F43-F451-4FBE-9F4B-2EEC60D78FF7}" dt="2026-08-31T18:53:06.190" v="310" actId="20577"/>
          <ac:spMkLst>
            <pc:docMk/>
            <pc:sldMk cId="1512598879" sldId="497"/>
            <ac:spMk id="10" creationId="{DE85552C-278D-9CF0-CB99-6CE292763649}"/>
          </ac:spMkLst>
        </pc:spChg>
        <pc:inkChg chg="add del">
          <ac:chgData name="Filipe Butta" userId="f2c564d184d975fd" providerId="LiveId" clId="{3A695F43-F451-4FBE-9F4B-2EEC60D78FF7}" dt="2026-09-22T17:09:00.539" v="491" actId="478"/>
          <ac:inkMkLst>
            <pc:docMk/>
            <pc:sldMk cId="1512598879" sldId="497"/>
            <ac:inkMk id="4" creationId="{565701D7-F3CC-B181-9CDC-E22A86F62E99}"/>
          </ac:inkMkLst>
        </pc:inkChg>
        <pc:inkChg chg="add">
          <ac:chgData name="Filipe Butta" userId="f2c564d184d975fd" providerId="LiveId" clId="{3A695F43-F451-4FBE-9F4B-2EEC60D78FF7}" dt="2026-09-22T18:07:07.224" v="498"/>
          <ac:inkMkLst>
            <pc:docMk/>
            <pc:sldMk cId="1512598879" sldId="497"/>
            <ac:inkMk id="6" creationId="{4CBDAF13-6E15-5FD7-CBC4-CDB16212EC8F}"/>
          </ac:inkMkLst>
        </pc:inkChg>
      </pc:sldChg>
      <pc:sldChg chg="addSp delSp modSp add mod">
        <pc:chgData name="Filipe Butta" userId="f2c564d184d975fd" providerId="LiveId" clId="{3A695F43-F451-4FBE-9F4B-2EEC60D78FF7}" dt="2026-09-22T18:07:07.224" v="498"/>
        <pc:sldMkLst>
          <pc:docMk/>
          <pc:sldMk cId="723938677" sldId="498"/>
        </pc:sldMkLst>
        <pc:spChg chg="mod">
          <ac:chgData name="Filipe Butta" userId="f2c564d184d975fd" providerId="LiveId" clId="{3A695F43-F451-4FBE-9F4B-2EEC60D78FF7}" dt="2026-08-31T18:55:38.593" v="367" actId="207"/>
          <ac:spMkLst>
            <pc:docMk/>
            <pc:sldMk cId="723938677" sldId="498"/>
            <ac:spMk id="2" creationId="{BB1B2466-1F18-1625-8041-3DEE15BBFE59}"/>
          </ac:spMkLst>
        </pc:spChg>
        <pc:spChg chg="mod">
          <ac:chgData name="Filipe Butta" userId="f2c564d184d975fd" providerId="LiveId" clId="{3A695F43-F451-4FBE-9F4B-2EEC60D78FF7}" dt="2026-08-31T18:55:54.860" v="369" actId="207"/>
          <ac:spMkLst>
            <pc:docMk/>
            <pc:sldMk cId="723938677" sldId="498"/>
            <ac:spMk id="5" creationId="{0BA46642-60A7-0D26-8291-562D30AD078A}"/>
          </ac:spMkLst>
        </pc:spChg>
        <pc:spChg chg="mod">
          <ac:chgData name="Filipe Butta" userId="f2c564d184d975fd" providerId="LiveId" clId="{3A695F43-F451-4FBE-9F4B-2EEC60D78FF7}" dt="2026-08-31T18:55:12.167" v="363" actId="20577"/>
          <ac:spMkLst>
            <pc:docMk/>
            <pc:sldMk cId="723938677" sldId="498"/>
            <ac:spMk id="10" creationId="{203EB27C-74AF-66EE-ADDF-296272786058}"/>
          </ac:spMkLst>
        </pc:spChg>
        <pc:inkChg chg="add del">
          <ac:chgData name="Filipe Butta" userId="f2c564d184d975fd" providerId="LiveId" clId="{3A695F43-F451-4FBE-9F4B-2EEC60D78FF7}" dt="2026-09-22T17:09:08.473" v="492" actId="478"/>
          <ac:inkMkLst>
            <pc:docMk/>
            <pc:sldMk cId="723938677" sldId="498"/>
            <ac:inkMk id="4" creationId="{462A1B52-AE2F-288B-18E3-5A9F4C65A5CB}"/>
          </ac:inkMkLst>
        </pc:inkChg>
        <pc:inkChg chg="add">
          <ac:chgData name="Filipe Butta" userId="f2c564d184d975fd" providerId="LiveId" clId="{3A695F43-F451-4FBE-9F4B-2EEC60D78FF7}" dt="2026-09-22T18:07:07.224" v="498"/>
          <ac:inkMkLst>
            <pc:docMk/>
            <pc:sldMk cId="723938677" sldId="498"/>
            <ac:inkMk id="6" creationId="{5654C8E6-1E0B-1B39-21A1-80AE7448412A}"/>
          </ac:inkMkLst>
        </pc:inkChg>
      </pc:sldChg>
      <pc:sldChg chg="delSp modSp add mod">
        <pc:chgData name="Filipe Butta" userId="f2c564d184d975fd" providerId="LiveId" clId="{3A695F43-F451-4FBE-9F4B-2EEC60D78FF7}" dt="2026-08-31T18:56:26.057" v="381" actId="207"/>
        <pc:sldMkLst>
          <pc:docMk/>
          <pc:sldMk cId="1419708658" sldId="499"/>
        </pc:sldMkLst>
        <pc:spChg chg="mod">
          <ac:chgData name="Filipe Butta" userId="f2c564d184d975fd" providerId="LiveId" clId="{3A695F43-F451-4FBE-9F4B-2EEC60D78FF7}" dt="2026-08-31T18:56:26.057" v="381" actId="207"/>
          <ac:spMkLst>
            <pc:docMk/>
            <pc:sldMk cId="1419708658" sldId="499"/>
            <ac:spMk id="2" creationId="{42215FA3-1813-DD76-350E-9B6E57F3F4EC}"/>
          </ac:spMkLst>
        </pc:spChg>
        <pc:spChg chg="mod">
          <ac:chgData name="Filipe Butta" userId="f2c564d184d975fd" providerId="LiveId" clId="{3A695F43-F451-4FBE-9F4B-2EEC60D78FF7}" dt="2026-08-31T18:56:09.937" v="376" actId="20577"/>
          <ac:spMkLst>
            <pc:docMk/>
            <pc:sldMk cId="1419708658" sldId="499"/>
            <ac:spMk id="10" creationId="{AD09E2A1-D564-1CF4-85B7-C92B797E9E08}"/>
          </ac:spMkLst>
        </pc:spChg>
      </pc:sldChg>
      <pc:sldChg chg="addSp delSp modSp add mod">
        <pc:chgData name="Filipe Butta" userId="f2c564d184d975fd" providerId="LiveId" clId="{3A695F43-F451-4FBE-9F4B-2EEC60D78FF7}" dt="2026-09-22T18:07:07.224" v="498"/>
        <pc:sldMkLst>
          <pc:docMk/>
          <pc:sldMk cId="1741466141" sldId="500"/>
        </pc:sldMkLst>
        <pc:picChg chg="add mod">
          <ac:chgData name="Filipe Butta" userId="f2c564d184d975fd" providerId="LiveId" clId="{3A695F43-F451-4FBE-9F4B-2EEC60D78FF7}" dt="2026-08-31T18:57:05.838" v="389" actId="14100"/>
          <ac:picMkLst>
            <pc:docMk/>
            <pc:sldMk cId="1741466141" sldId="500"/>
            <ac:picMk id="6" creationId="{892BADDD-743D-6CFE-2AAE-61705EC6E77A}"/>
          </ac:picMkLst>
        </pc:picChg>
        <pc:inkChg chg="add del">
          <ac:chgData name="Filipe Butta" userId="f2c564d184d975fd" providerId="LiveId" clId="{3A695F43-F451-4FBE-9F4B-2EEC60D78FF7}" dt="2026-09-22T17:09:15.822" v="493" actId="478"/>
          <ac:inkMkLst>
            <pc:docMk/>
            <pc:sldMk cId="1741466141" sldId="500"/>
            <ac:inkMk id="2" creationId="{9AAAEE63-C57E-82B4-E981-709774459FE0}"/>
          </ac:inkMkLst>
        </pc:inkChg>
        <pc:inkChg chg="add">
          <ac:chgData name="Filipe Butta" userId="f2c564d184d975fd" providerId="LiveId" clId="{3A695F43-F451-4FBE-9F4B-2EEC60D78FF7}" dt="2026-09-22T18:07:07.224" v="498"/>
          <ac:inkMkLst>
            <pc:docMk/>
            <pc:sldMk cId="1741466141" sldId="500"/>
            <ac:inkMk id="4" creationId="{E779B70F-5755-06BB-8CEA-DD6056D43D2F}"/>
          </ac:inkMkLst>
        </pc:inkChg>
      </pc:sldChg>
      <pc:sldChg chg="addSp delSp modSp add mod">
        <pc:chgData name="Filipe Butta" userId="f2c564d184d975fd" providerId="LiveId" clId="{3A695F43-F451-4FBE-9F4B-2EEC60D78FF7}" dt="2026-09-22T18:14:47.828" v="500"/>
        <pc:sldMkLst>
          <pc:docMk/>
          <pc:sldMk cId="229363180" sldId="501"/>
        </pc:sldMkLst>
        <pc:spChg chg="mod">
          <ac:chgData name="Filipe Butta" userId="f2c564d184d975fd" providerId="LiveId" clId="{3A695F43-F451-4FBE-9F4B-2EEC60D78FF7}" dt="2026-08-31T19:01:43.123" v="402" actId="11"/>
          <ac:spMkLst>
            <pc:docMk/>
            <pc:sldMk cId="229363180" sldId="501"/>
            <ac:spMk id="6" creationId="{EEC045BC-86BE-C72C-F598-A10B932BA75E}"/>
          </ac:spMkLst>
        </pc:spChg>
        <pc:inkChg chg="add del">
          <ac:chgData name="Filipe Butta" userId="f2c564d184d975fd" providerId="LiveId" clId="{3A695F43-F451-4FBE-9F4B-2EEC60D78FF7}" dt="2026-09-22T17:09:20.599" v="495" actId="478"/>
          <ac:inkMkLst>
            <pc:docMk/>
            <pc:sldMk cId="229363180" sldId="501"/>
            <ac:inkMk id="2" creationId="{B99C8C83-150E-7037-4DF5-0A3C1A8E3055}"/>
          </ac:inkMkLst>
        </pc:inkChg>
        <pc:inkChg chg="add">
          <ac:chgData name="Filipe Butta" userId="f2c564d184d975fd" providerId="LiveId" clId="{3A695F43-F451-4FBE-9F4B-2EEC60D78FF7}" dt="2026-09-22T18:14:47.828" v="500"/>
          <ac:inkMkLst>
            <pc:docMk/>
            <pc:sldMk cId="229363180" sldId="501"/>
            <ac:inkMk id="4" creationId="{01348EA7-5EC0-B0EE-3EC3-E154D32E6600}"/>
          </ac:inkMkLst>
        </pc:inkChg>
      </pc:sldChg>
      <pc:sldChg chg="addSp delSp modSp add mod">
        <pc:chgData name="Filipe Butta" userId="f2c564d184d975fd" providerId="LiveId" clId="{3A695F43-F451-4FBE-9F4B-2EEC60D78FF7}" dt="2026-09-22T18:14:47.828" v="500"/>
        <pc:sldMkLst>
          <pc:docMk/>
          <pc:sldMk cId="494397571" sldId="502"/>
        </pc:sldMkLst>
        <pc:spChg chg="mod">
          <ac:chgData name="Filipe Butta" userId="f2c564d184d975fd" providerId="LiveId" clId="{3A695F43-F451-4FBE-9F4B-2EEC60D78FF7}" dt="2026-08-31T19:02:24.120" v="409" actId="11"/>
          <ac:spMkLst>
            <pc:docMk/>
            <pc:sldMk cId="494397571" sldId="502"/>
            <ac:spMk id="6" creationId="{F659C026-F2F1-5341-675E-7B88848314C4}"/>
          </ac:spMkLst>
        </pc:spChg>
        <pc:inkChg chg="add del">
          <ac:chgData name="Filipe Butta" userId="f2c564d184d975fd" providerId="LiveId" clId="{3A695F43-F451-4FBE-9F4B-2EEC60D78FF7}" dt="2026-09-22T17:09:23.323" v="496" actId="478"/>
          <ac:inkMkLst>
            <pc:docMk/>
            <pc:sldMk cId="494397571" sldId="502"/>
            <ac:inkMk id="2" creationId="{E15636D7-3730-DF13-8195-BB6C4C543503}"/>
          </ac:inkMkLst>
        </pc:inkChg>
        <pc:inkChg chg="add">
          <ac:chgData name="Filipe Butta" userId="f2c564d184d975fd" providerId="LiveId" clId="{3A695F43-F451-4FBE-9F4B-2EEC60D78FF7}" dt="2026-09-22T18:14:47.828" v="500"/>
          <ac:inkMkLst>
            <pc:docMk/>
            <pc:sldMk cId="494397571" sldId="502"/>
            <ac:inkMk id="4" creationId="{1B5E576C-13D8-04A5-7214-13199973BCA0}"/>
          </ac:inkMkLst>
        </pc:inkChg>
      </pc:sldChg>
      <pc:sldChg chg="addSp delSp modSp add mod">
        <pc:chgData name="Filipe Butta" userId="f2c564d184d975fd" providerId="LiveId" clId="{3A695F43-F451-4FBE-9F4B-2EEC60D78FF7}" dt="2026-09-22T18:14:47.828" v="500"/>
        <pc:sldMkLst>
          <pc:docMk/>
          <pc:sldMk cId="761864893" sldId="503"/>
        </pc:sldMkLst>
        <pc:spChg chg="mod">
          <ac:chgData name="Filipe Butta" userId="f2c564d184d975fd" providerId="LiveId" clId="{3A695F43-F451-4FBE-9F4B-2EEC60D78FF7}" dt="2026-08-31T19:02:56.888" v="416" actId="123"/>
          <ac:spMkLst>
            <pc:docMk/>
            <pc:sldMk cId="761864893" sldId="503"/>
            <ac:spMk id="6" creationId="{EB687A4B-C3C7-6A1F-AC29-B9E34C2DA08E}"/>
          </ac:spMkLst>
        </pc:spChg>
        <pc:inkChg chg="add del">
          <ac:chgData name="Filipe Butta" userId="f2c564d184d975fd" providerId="LiveId" clId="{3A695F43-F451-4FBE-9F4B-2EEC60D78FF7}" dt="2026-09-22T17:09:26.822" v="497" actId="478"/>
          <ac:inkMkLst>
            <pc:docMk/>
            <pc:sldMk cId="761864893" sldId="503"/>
            <ac:inkMk id="2" creationId="{E3BDF203-F613-55A1-D74F-A5DBE8F2A42B}"/>
          </ac:inkMkLst>
        </pc:inkChg>
        <pc:inkChg chg="add">
          <ac:chgData name="Filipe Butta" userId="f2c564d184d975fd" providerId="LiveId" clId="{3A695F43-F451-4FBE-9F4B-2EEC60D78FF7}" dt="2026-09-22T18:14:47.828" v="500"/>
          <ac:inkMkLst>
            <pc:docMk/>
            <pc:sldMk cId="761864893" sldId="503"/>
            <ac:inkMk id="4" creationId="{7897F7AF-CC4C-A3D7-4999-FFA267201C8A}"/>
          </ac:inkMkLst>
        </pc:inkChg>
      </pc:sldChg>
      <pc:sldChg chg="addSp delSp add mod">
        <pc:chgData name="Filipe Butta" userId="f2c564d184d975fd" providerId="LiveId" clId="{3A695F43-F451-4FBE-9F4B-2EEC60D78FF7}" dt="2026-09-22T18:07:07.224" v="498"/>
        <pc:sldMkLst>
          <pc:docMk/>
          <pc:sldMk cId="670010020" sldId="504"/>
        </pc:sldMkLst>
        <pc:inkChg chg="add">
          <ac:chgData name="Filipe Butta" userId="f2c564d184d975fd" providerId="LiveId" clId="{3A695F43-F451-4FBE-9F4B-2EEC60D78FF7}" dt="2026-09-22T18:07:07.224" v="498"/>
          <ac:inkMkLst>
            <pc:docMk/>
            <pc:sldMk cId="670010020" sldId="504"/>
            <ac:inkMk id="2" creationId="{15C986CE-8F4F-76D9-7304-C0DD6DAAF428}"/>
          </ac:inkMkLst>
        </pc:inkChg>
        <pc:inkChg chg="add del">
          <ac:chgData name="Filipe Butta" userId="f2c564d184d975fd" providerId="LiveId" clId="{3A695F43-F451-4FBE-9F4B-2EEC60D78FF7}" dt="2026-09-22T17:07:16.368" v="472" actId="478"/>
          <ac:inkMkLst>
            <pc:docMk/>
            <pc:sldMk cId="670010020" sldId="504"/>
            <ac:inkMk id="4" creationId="{71D5992E-F80C-D145-FA4A-7C4D2952F1AC}"/>
          </ac:inkMkLst>
        </pc:inkChg>
      </pc:sldChg>
      <pc:sldChg chg="addSp delSp add mod">
        <pc:chgData name="Filipe Butta" userId="f2c564d184d975fd" providerId="LiveId" clId="{3A695F43-F451-4FBE-9F4B-2EEC60D78FF7}" dt="2026-09-22T18:07:07.224" v="498"/>
        <pc:sldMkLst>
          <pc:docMk/>
          <pc:sldMk cId="3221123676" sldId="505"/>
        </pc:sldMkLst>
        <pc:inkChg chg="add">
          <ac:chgData name="Filipe Butta" userId="f2c564d184d975fd" providerId="LiveId" clId="{3A695F43-F451-4FBE-9F4B-2EEC60D78FF7}" dt="2026-09-22T18:07:07.224" v="498"/>
          <ac:inkMkLst>
            <pc:docMk/>
            <pc:sldMk cId="3221123676" sldId="505"/>
            <ac:inkMk id="2" creationId="{B4B38A60-F1B1-EA69-326D-B886B20F8A91}"/>
          </ac:inkMkLst>
        </pc:inkChg>
        <pc:inkChg chg="add del">
          <ac:chgData name="Filipe Butta" userId="f2c564d184d975fd" providerId="LiveId" clId="{3A695F43-F451-4FBE-9F4B-2EEC60D78FF7}" dt="2026-09-22T17:08:07.131" v="485" actId="478"/>
          <ac:inkMkLst>
            <pc:docMk/>
            <pc:sldMk cId="3221123676" sldId="505"/>
            <ac:inkMk id="4" creationId="{7FB4510A-26E5-93C6-9F23-E54341200D07}"/>
          </ac:inkMkLst>
        </pc:ink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C2C120-FEDA-4B09-A9C7-8F32582472E5}" type="doc">
      <dgm:prSet loTypeId="urn:microsoft.com/office/officeart/2005/8/layout/bProcess3" loCatId="process" qsTypeId="urn:microsoft.com/office/officeart/2005/8/quickstyle/simple1#1" qsCatId="simple" csTypeId="urn:microsoft.com/office/officeart/2005/8/colors/accent1_2#1" csCatId="accent1" phldr="1"/>
      <dgm:spPr/>
      <dgm:t>
        <a:bodyPr/>
        <a:lstStyle/>
        <a:p>
          <a:endParaRPr lang="pt-BR"/>
        </a:p>
      </dgm:t>
    </dgm:pt>
    <dgm:pt modelId="{5124702E-31F9-42EE-B959-A30227A24147}">
      <dgm:prSet phldrT="[Texto]"/>
      <dgm:spPr/>
      <dgm:t>
        <a:bodyPr/>
        <a:lstStyle/>
        <a:p>
          <a:r>
            <a:rPr lang="pt-BR" b="1" dirty="0"/>
            <a:t>Planejamento</a:t>
          </a:r>
        </a:p>
      </dgm:t>
    </dgm:pt>
    <dgm:pt modelId="{B2CC6E92-40AF-4CD3-906B-7FAE27E6505E}" type="parTrans" cxnId="{6564D3B1-CE74-48FE-9ABA-257737E7CDEE}">
      <dgm:prSet/>
      <dgm:spPr/>
      <dgm:t>
        <a:bodyPr/>
        <a:lstStyle/>
        <a:p>
          <a:endParaRPr lang="pt-BR" b="1"/>
        </a:p>
      </dgm:t>
    </dgm:pt>
    <dgm:pt modelId="{E7AB4876-C5D6-4E6B-9005-E9814D804A15}" type="sibTrans" cxnId="{6564D3B1-CE74-48FE-9ABA-257737E7CDEE}">
      <dgm:prSet/>
      <dgm:spPr>
        <a:ln w="38100">
          <a:solidFill>
            <a:schemeClr val="accent1"/>
          </a:solidFill>
        </a:ln>
      </dgm:spPr>
      <dgm:t>
        <a:bodyPr/>
        <a:lstStyle/>
        <a:p>
          <a:endParaRPr lang="pt-BR" b="1"/>
        </a:p>
      </dgm:t>
    </dgm:pt>
    <dgm:pt modelId="{1223C641-958C-4D16-AE64-EDE5451FEF9B}">
      <dgm:prSet phldrT="[Texto]"/>
      <dgm:spPr/>
      <dgm:t>
        <a:bodyPr/>
        <a:lstStyle/>
        <a:p>
          <a:r>
            <a:rPr lang="pt-BR" b="1" dirty="0"/>
            <a:t>Custos</a:t>
          </a:r>
        </a:p>
      </dgm:t>
    </dgm:pt>
    <dgm:pt modelId="{98C9FC93-00EA-4B36-B9F1-40ECE4704ACA}" type="parTrans" cxnId="{67FBB49C-265F-46AB-9BF9-0699C8F4971F}">
      <dgm:prSet/>
      <dgm:spPr/>
      <dgm:t>
        <a:bodyPr/>
        <a:lstStyle/>
        <a:p>
          <a:endParaRPr lang="pt-BR"/>
        </a:p>
      </dgm:t>
    </dgm:pt>
    <dgm:pt modelId="{615A8391-28A3-4622-BF2F-5779068AE8CD}" type="sibTrans" cxnId="{67FBB49C-265F-46AB-9BF9-0699C8F4971F}">
      <dgm:prSet/>
      <dgm:spPr>
        <a:ln w="38100">
          <a:solidFill>
            <a:schemeClr val="accent1"/>
          </a:solidFill>
        </a:ln>
      </dgm:spPr>
      <dgm:t>
        <a:bodyPr/>
        <a:lstStyle/>
        <a:p>
          <a:endParaRPr lang="pt-BR"/>
        </a:p>
      </dgm:t>
    </dgm:pt>
    <dgm:pt modelId="{07F50C2F-7C33-401B-B990-511F8CDE8738}">
      <dgm:prSet phldrT="[Texto]"/>
      <dgm:spPr/>
      <dgm:t>
        <a:bodyPr/>
        <a:lstStyle/>
        <a:p>
          <a:r>
            <a:rPr lang="pt-BR" b="1" dirty="0"/>
            <a:t>Indicadores de desempenho</a:t>
          </a:r>
        </a:p>
      </dgm:t>
    </dgm:pt>
    <dgm:pt modelId="{E0EAE11F-48F9-401E-929B-45ACA3F1D887}" type="parTrans" cxnId="{A9E404D7-500C-4DBA-B7E1-98DA9E33EE5D}">
      <dgm:prSet/>
      <dgm:spPr/>
      <dgm:t>
        <a:bodyPr/>
        <a:lstStyle/>
        <a:p>
          <a:endParaRPr lang="pt-BR"/>
        </a:p>
      </dgm:t>
    </dgm:pt>
    <dgm:pt modelId="{D2087FCA-43C7-4139-93A6-49248C7A4A01}" type="sibTrans" cxnId="{A9E404D7-500C-4DBA-B7E1-98DA9E33EE5D}">
      <dgm:prSet/>
      <dgm:spPr>
        <a:ln w="38100">
          <a:solidFill>
            <a:schemeClr val="accent1"/>
          </a:solidFill>
        </a:ln>
      </dgm:spPr>
      <dgm:t>
        <a:bodyPr/>
        <a:lstStyle/>
        <a:p>
          <a:endParaRPr lang="pt-BR"/>
        </a:p>
      </dgm:t>
    </dgm:pt>
    <dgm:pt modelId="{47305F17-D2DA-4732-9425-2716354DE917}">
      <dgm:prSet phldrT="[Texto]"/>
      <dgm:spPr/>
      <dgm:t>
        <a:bodyPr/>
        <a:lstStyle/>
        <a:p>
          <a:r>
            <a:rPr lang="pt-BR" b="1" dirty="0"/>
            <a:t>Riscos</a:t>
          </a:r>
        </a:p>
      </dgm:t>
    </dgm:pt>
    <dgm:pt modelId="{0F0189FD-6B3F-4ACC-AA0C-A5524E879441}" type="parTrans" cxnId="{945AA8D7-9305-43F7-9376-6C29CC6C1D07}">
      <dgm:prSet/>
      <dgm:spPr/>
      <dgm:t>
        <a:bodyPr/>
        <a:lstStyle/>
        <a:p>
          <a:endParaRPr lang="pt-BR"/>
        </a:p>
      </dgm:t>
    </dgm:pt>
    <dgm:pt modelId="{F5C65650-F2A8-4BDB-BFBC-869AF3F7F813}" type="sibTrans" cxnId="{945AA8D7-9305-43F7-9376-6C29CC6C1D07}">
      <dgm:prSet custT="1"/>
      <dgm:spPr>
        <a:noFill/>
        <a:ln w="38100" cap="flat" cmpd="sng" algn="ctr">
          <a:solidFill>
            <a:srgbClr val="4472C4"/>
          </a:solidFill>
          <a:prstDash val="solid"/>
          <a:miter lim="800000"/>
          <a:tailEnd type="arrow"/>
        </a:ln>
        <a:effectLst/>
      </dgm:spPr>
      <dgm:t>
        <a:bodyPr spcFirstLastPara="0" vert="horz" wrap="square" lIns="12700" tIns="0" rIns="12700" bIns="0" numCol="1" spcCol="1270" anchor="ctr" anchorCtr="0"/>
        <a:lstStyle/>
        <a:p>
          <a:pPr marL="0" lvl="0" indent="0" algn="ctr" defTabSz="222250">
            <a:lnSpc>
              <a:spcPct val="90000"/>
            </a:lnSpc>
            <a:spcBef>
              <a:spcPct val="0"/>
            </a:spcBef>
            <a:spcAft>
              <a:spcPct val="35000"/>
            </a:spcAft>
            <a:buNone/>
          </a:pPr>
          <a:endParaRPr lang="pt-BR" sz="500" kern="1200">
            <a:solidFill>
              <a:prstClr val="black">
                <a:hueOff val="0"/>
                <a:satOff val="0"/>
                <a:lumOff val="0"/>
                <a:alphaOff val="0"/>
              </a:prstClr>
            </a:solidFill>
            <a:latin typeface="Calibri" panose="020F0502020204030204"/>
            <a:ea typeface="+mn-ea"/>
            <a:cs typeface="+mn-cs"/>
          </a:endParaRPr>
        </a:p>
      </dgm:t>
    </dgm:pt>
    <dgm:pt modelId="{A5393A45-2EED-4313-B4F0-60004469B989}">
      <dgm:prSet phldrT="[Texto]"/>
      <dgm:spPr/>
      <dgm:t>
        <a:bodyPr/>
        <a:lstStyle/>
        <a:p>
          <a:r>
            <a:rPr lang="pt-BR" b="1"/>
            <a:t>Questões</a:t>
          </a:r>
          <a:endParaRPr lang="pt-BR" b="1" dirty="0"/>
        </a:p>
      </dgm:t>
    </dgm:pt>
    <dgm:pt modelId="{AA36D2E4-3992-4786-88B7-1CFB66DB0805}" type="parTrans" cxnId="{DB57CE59-A58C-42D9-B2B5-AB5C430E5C1A}">
      <dgm:prSet/>
      <dgm:spPr/>
      <dgm:t>
        <a:bodyPr/>
        <a:lstStyle/>
        <a:p>
          <a:endParaRPr lang="pt-BR"/>
        </a:p>
      </dgm:t>
    </dgm:pt>
    <dgm:pt modelId="{01072CE8-0B83-41BD-9A29-0256F78C1D2E}" type="sibTrans" cxnId="{DB57CE59-A58C-42D9-B2B5-AB5C430E5C1A}">
      <dgm:prSet/>
      <dgm:spPr/>
      <dgm:t>
        <a:bodyPr/>
        <a:lstStyle/>
        <a:p>
          <a:endParaRPr lang="pt-BR"/>
        </a:p>
      </dgm:t>
    </dgm:pt>
    <dgm:pt modelId="{E6915B55-440A-424C-8C93-5123F1F39226}" type="pres">
      <dgm:prSet presAssocID="{41C2C120-FEDA-4B09-A9C7-8F32582472E5}" presName="Name0" presStyleCnt="0">
        <dgm:presLayoutVars>
          <dgm:dir/>
          <dgm:resizeHandles val="exact"/>
        </dgm:presLayoutVars>
      </dgm:prSet>
      <dgm:spPr/>
    </dgm:pt>
    <dgm:pt modelId="{16998640-322C-4F85-A67C-B18D69FAB7E7}" type="pres">
      <dgm:prSet presAssocID="{5124702E-31F9-42EE-B959-A30227A24147}" presName="node" presStyleLbl="node1" presStyleIdx="0" presStyleCnt="5">
        <dgm:presLayoutVars>
          <dgm:bulletEnabled val="1"/>
        </dgm:presLayoutVars>
      </dgm:prSet>
      <dgm:spPr/>
    </dgm:pt>
    <dgm:pt modelId="{7D6ED838-70F3-4BA5-B49E-DE2776A24EB3}" type="pres">
      <dgm:prSet presAssocID="{E7AB4876-C5D6-4E6B-9005-E9814D804A15}" presName="sibTrans" presStyleLbl="sibTrans1D1" presStyleIdx="0" presStyleCnt="4"/>
      <dgm:spPr/>
    </dgm:pt>
    <dgm:pt modelId="{7F4CE118-580F-4653-8FF7-3567B37241DF}" type="pres">
      <dgm:prSet presAssocID="{E7AB4876-C5D6-4E6B-9005-E9814D804A15}" presName="connectorText" presStyleLbl="sibTrans1D1" presStyleIdx="0" presStyleCnt="4"/>
      <dgm:spPr/>
    </dgm:pt>
    <dgm:pt modelId="{4B842877-9F2D-4456-82F2-C9C4223292A0}" type="pres">
      <dgm:prSet presAssocID="{1223C641-958C-4D16-AE64-EDE5451FEF9B}" presName="node" presStyleLbl="node1" presStyleIdx="1" presStyleCnt="5">
        <dgm:presLayoutVars>
          <dgm:bulletEnabled val="1"/>
        </dgm:presLayoutVars>
      </dgm:prSet>
      <dgm:spPr/>
    </dgm:pt>
    <dgm:pt modelId="{4AC82B73-2475-45E4-8002-006166CDB084}" type="pres">
      <dgm:prSet presAssocID="{615A8391-28A3-4622-BF2F-5779068AE8CD}" presName="sibTrans" presStyleLbl="sibTrans1D1" presStyleIdx="1" presStyleCnt="4"/>
      <dgm:spPr/>
    </dgm:pt>
    <dgm:pt modelId="{12437A8A-84B3-435F-AD45-D3FF41E954FC}" type="pres">
      <dgm:prSet presAssocID="{615A8391-28A3-4622-BF2F-5779068AE8CD}" presName="connectorText" presStyleLbl="sibTrans1D1" presStyleIdx="1" presStyleCnt="4"/>
      <dgm:spPr/>
    </dgm:pt>
    <dgm:pt modelId="{03329312-5959-42BC-A445-553F42B9244D}" type="pres">
      <dgm:prSet presAssocID="{07F50C2F-7C33-401B-B990-511F8CDE8738}" presName="node" presStyleLbl="node1" presStyleIdx="2" presStyleCnt="5">
        <dgm:presLayoutVars>
          <dgm:bulletEnabled val="1"/>
        </dgm:presLayoutVars>
      </dgm:prSet>
      <dgm:spPr/>
    </dgm:pt>
    <dgm:pt modelId="{0F9419C6-D1CB-4850-BAE4-ED9E2468B050}" type="pres">
      <dgm:prSet presAssocID="{D2087FCA-43C7-4139-93A6-49248C7A4A01}" presName="sibTrans" presStyleLbl="sibTrans1D1" presStyleIdx="2" presStyleCnt="4"/>
      <dgm:spPr/>
    </dgm:pt>
    <dgm:pt modelId="{BC890424-7193-4225-9F79-D2B656BA88E6}" type="pres">
      <dgm:prSet presAssocID="{D2087FCA-43C7-4139-93A6-49248C7A4A01}" presName="connectorText" presStyleLbl="sibTrans1D1" presStyleIdx="2" presStyleCnt="4"/>
      <dgm:spPr/>
    </dgm:pt>
    <dgm:pt modelId="{23B040AA-C25F-4C04-8CBE-0E49BEA01875}" type="pres">
      <dgm:prSet presAssocID="{47305F17-D2DA-4732-9425-2716354DE917}" presName="node" presStyleLbl="node1" presStyleIdx="3" presStyleCnt="5">
        <dgm:presLayoutVars>
          <dgm:bulletEnabled val="1"/>
        </dgm:presLayoutVars>
      </dgm:prSet>
      <dgm:spPr/>
    </dgm:pt>
    <dgm:pt modelId="{7D7E24DB-CB35-460C-8F3D-6945C22E59C5}" type="pres">
      <dgm:prSet presAssocID="{F5C65650-F2A8-4BDB-BFBC-869AF3F7F813}" presName="sibTrans" presStyleLbl="sibTrans1D1" presStyleIdx="3" presStyleCnt="4"/>
      <dgm:spPr>
        <a:xfrm>
          <a:off x="1696903" y="2813858"/>
          <a:ext cx="2419557" cy="421837"/>
        </a:xfrm>
        <a:custGeom>
          <a:avLst/>
          <a:gdLst/>
          <a:ahLst/>
          <a:cxnLst/>
          <a:rect l="0" t="0" r="0" b="0"/>
          <a:pathLst>
            <a:path>
              <a:moveTo>
                <a:pt x="2419557" y="0"/>
              </a:moveTo>
              <a:lnTo>
                <a:pt x="2419557" y="228018"/>
              </a:lnTo>
              <a:lnTo>
                <a:pt x="0" y="228018"/>
              </a:lnTo>
              <a:lnTo>
                <a:pt x="0" y="421837"/>
              </a:lnTo>
            </a:path>
          </a:pathLst>
        </a:custGeom>
      </dgm:spPr>
    </dgm:pt>
    <dgm:pt modelId="{740ECE3A-9BF4-4D32-AC95-423D8228C2E5}" type="pres">
      <dgm:prSet presAssocID="{F5C65650-F2A8-4BDB-BFBC-869AF3F7F813}" presName="connectorText" presStyleLbl="sibTrans1D1" presStyleIdx="3" presStyleCnt="4"/>
      <dgm:spPr/>
    </dgm:pt>
    <dgm:pt modelId="{E3392D16-ED01-4E98-A768-11079468291C}" type="pres">
      <dgm:prSet presAssocID="{A5393A45-2EED-4313-B4F0-60004469B989}" presName="node" presStyleLbl="node1" presStyleIdx="4" presStyleCnt="5">
        <dgm:presLayoutVars>
          <dgm:bulletEnabled val="1"/>
        </dgm:presLayoutVars>
      </dgm:prSet>
      <dgm:spPr/>
    </dgm:pt>
  </dgm:ptLst>
  <dgm:cxnLst>
    <dgm:cxn modelId="{FAC3C607-66C6-4821-B642-7F1AC3EF5867}" type="presOf" srcId="{E7AB4876-C5D6-4E6B-9005-E9814D804A15}" destId="{7D6ED838-70F3-4BA5-B49E-DE2776A24EB3}" srcOrd="0" destOrd="0" presId="urn:microsoft.com/office/officeart/2005/8/layout/bProcess3"/>
    <dgm:cxn modelId="{B00A6F2C-F82A-4CE9-A785-889C421E6B86}" type="presOf" srcId="{D2087FCA-43C7-4139-93A6-49248C7A4A01}" destId="{0F9419C6-D1CB-4850-BAE4-ED9E2468B050}" srcOrd="0" destOrd="0" presId="urn:microsoft.com/office/officeart/2005/8/layout/bProcess3"/>
    <dgm:cxn modelId="{F17E9D2E-FA64-459B-B27A-409D514AF136}" type="presOf" srcId="{615A8391-28A3-4622-BF2F-5779068AE8CD}" destId="{12437A8A-84B3-435F-AD45-D3FF41E954FC}" srcOrd="1" destOrd="0" presId="urn:microsoft.com/office/officeart/2005/8/layout/bProcess3"/>
    <dgm:cxn modelId="{AF0DC860-C061-4D91-B0F4-7E45DF877D82}" type="presOf" srcId="{F5C65650-F2A8-4BDB-BFBC-869AF3F7F813}" destId="{740ECE3A-9BF4-4D32-AC95-423D8228C2E5}" srcOrd="1" destOrd="0" presId="urn:microsoft.com/office/officeart/2005/8/layout/bProcess3"/>
    <dgm:cxn modelId="{889AF765-73AC-45E5-8932-1C2D6904C485}" type="presOf" srcId="{07F50C2F-7C33-401B-B990-511F8CDE8738}" destId="{03329312-5959-42BC-A445-553F42B9244D}" srcOrd="0" destOrd="0" presId="urn:microsoft.com/office/officeart/2005/8/layout/bProcess3"/>
    <dgm:cxn modelId="{7390CD73-7871-467C-B1F5-4477F5571D74}" type="presOf" srcId="{E7AB4876-C5D6-4E6B-9005-E9814D804A15}" destId="{7F4CE118-580F-4653-8FF7-3567B37241DF}" srcOrd="1" destOrd="0" presId="urn:microsoft.com/office/officeart/2005/8/layout/bProcess3"/>
    <dgm:cxn modelId="{165CDE73-93A2-4CF9-B21A-F3849F56D641}" type="presOf" srcId="{1223C641-958C-4D16-AE64-EDE5451FEF9B}" destId="{4B842877-9F2D-4456-82F2-C9C4223292A0}" srcOrd="0" destOrd="0" presId="urn:microsoft.com/office/officeart/2005/8/layout/bProcess3"/>
    <dgm:cxn modelId="{DB57CE59-A58C-42D9-B2B5-AB5C430E5C1A}" srcId="{41C2C120-FEDA-4B09-A9C7-8F32582472E5}" destId="{A5393A45-2EED-4313-B4F0-60004469B989}" srcOrd="4" destOrd="0" parTransId="{AA36D2E4-3992-4786-88B7-1CFB66DB0805}" sibTransId="{01072CE8-0B83-41BD-9A29-0256F78C1D2E}"/>
    <dgm:cxn modelId="{34F49F7D-019A-4DEC-8D27-E5E446CAEDDD}" type="presOf" srcId="{A5393A45-2EED-4313-B4F0-60004469B989}" destId="{E3392D16-ED01-4E98-A768-11079468291C}" srcOrd="0" destOrd="0" presId="urn:microsoft.com/office/officeart/2005/8/layout/bProcess3"/>
    <dgm:cxn modelId="{681CAD93-2C66-420D-B02F-D2C037ADE17D}" type="presOf" srcId="{F5C65650-F2A8-4BDB-BFBC-869AF3F7F813}" destId="{7D7E24DB-CB35-460C-8F3D-6945C22E59C5}" srcOrd="0" destOrd="0" presId="urn:microsoft.com/office/officeart/2005/8/layout/bProcess3"/>
    <dgm:cxn modelId="{67FBB49C-265F-46AB-9BF9-0699C8F4971F}" srcId="{41C2C120-FEDA-4B09-A9C7-8F32582472E5}" destId="{1223C641-958C-4D16-AE64-EDE5451FEF9B}" srcOrd="1" destOrd="0" parTransId="{98C9FC93-00EA-4B36-B9F1-40ECE4704ACA}" sibTransId="{615A8391-28A3-4622-BF2F-5779068AE8CD}"/>
    <dgm:cxn modelId="{87984D9F-837F-4C48-9E29-2E2E6DD4C7F1}" type="presOf" srcId="{615A8391-28A3-4622-BF2F-5779068AE8CD}" destId="{4AC82B73-2475-45E4-8002-006166CDB084}" srcOrd="0" destOrd="0" presId="urn:microsoft.com/office/officeart/2005/8/layout/bProcess3"/>
    <dgm:cxn modelId="{A75A83AE-1039-4456-88B2-179F470AE437}" type="presOf" srcId="{41C2C120-FEDA-4B09-A9C7-8F32582472E5}" destId="{E6915B55-440A-424C-8C93-5123F1F39226}" srcOrd="0" destOrd="0" presId="urn:microsoft.com/office/officeart/2005/8/layout/bProcess3"/>
    <dgm:cxn modelId="{6564D3B1-CE74-48FE-9ABA-257737E7CDEE}" srcId="{41C2C120-FEDA-4B09-A9C7-8F32582472E5}" destId="{5124702E-31F9-42EE-B959-A30227A24147}" srcOrd="0" destOrd="0" parTransId="{B2CC6E92-40AF-4CD3-906B-7FAE27E6505E}" sibTransId="{E7AB4876-C5D6-4E6B-9005-E9814D804A15}"/>
    <dgm:cxn modelId="{4E05CCC2-77F4-457B-AEF5-5570FB065398}" type="presOf" srcId="{5124702E-31F9-42EE-B959-A30227A24147}" destId="{16998640-322C-4F85-A67C-B18D69FAB7E7}" srcOrd="0" destOrd="0" presId="urn:microsoft.com/office/officeart/2005/8/layout/bProcess3"/>
    <dgm:cxn modelId="{B12504C8-BCA3-4CEE-8B98-7B27AF4A4832}" type="presOf" srcId="{D2087FCA-43C7-4139-93A6-49248C7A4A01}" destId="{BC890424-7193-4225-9F79-D2B656BA88E6}" srcOrd="1" destOrd="0" presId="urn:microsoft.com/office/officeart/2005/8/layout/bProcess3"/>
    <dgm:cxn modelId="{A9E404D7-500C-4DBA-B7E1-98DA9E33EE5D}" srcId="{41C2C120-FEDA-4B09-A9C7-8F32582472E5}" destId="{07F50C2F-7C33-401B-B990-511F8CDE8738}" srcOrd="2" destOrd="0" parTransId="{E0EAE11F-48F9-401E-929B-45ACA3F1D887}" sibTransId="{D2087FCA-43C7-4139-93A6-49248C7A4A01}"/>
    <dgm:cxn modelId="{945AA8D7-9305-43F7-9376-6C29CC6C1D07}" srcId="{41C2C120-FEDA-4B09-A9C7-8F32582472E5}" destId="{47305F17-D2DA-4732-9425-2716354DE917}" srcOrd="3" destOrd="0" parTransId="{0F0189FD-6B3F-4ACC-AA0C-A5524E879441}" sibTransId="{F5C65650-F2A8-4BDB-BFBC-869AF3F7F813}"/>
    <dgm:cxn modelId="{35D333E7-3716-43E1-81FF-9348E1D81564}" type="presOf" srcId="{47305F17-D2DA-4732-9425-2716354DE917}" destId="{23B040AA-C25F-4C04-8CBE-0E49BEA01875}" srcOrd="0" destOrd="0" presId="urn:microsoft.com/office/officeart/2005/8/layout/bProcess3"/>
    <dgm:cxn modelId="{3A6A5412-B42E-41DA-BD94-6D835113CC29}" type="presParOf" srcId="{E6915B55-440A-424C-8C93-5123F1F39226}" destId="{16998640-322C-4F85-A67C-B18D69FAB7E7}" srcOrd="0" destOrd="0" presId="urn:microsoft.com/office/officeart/2005/8/layout/bProcess3"/>
    <dgm:cxn modelId="{25A14DBF-A8DE-4285-85A4-FBC3D61FB0C1}" type="presParOf" srcId="{E6915B55-440A-424C-8C93-5123F1F39226}" destId="{7D6ED838-70F3-4BA5-B49E-DE2776A24EB3}" srcOrd="1" destOrd="0" presId="urn:microsoft.com/office/officeart/2005/8/layout/bProcess3"/>
    <dgm:cxn modelId="{298F3EAE-3FEC-4BAC-AEC3-973D768E77AE}" type="presParOf" srcId="{7D6ED838-70F3-4BA5-B49E-DE2776A24EB3}" destId="{7F4CE118-580F-4653-8FF7-3567B37241DF}" srcOrd="0" destOrd="0" presId="urn:microsoft.com/office/officeart/2005/8/layout/bProcess3"/>
    <dgm:cxn modelId="{F342B985-07A0-4AA8-B34D-0FBF1A1EAB1E}" type="presParOf" srcId="{E6915B55-440A-424C-8C93-5123F1F39226}" destId="{4B842877-9F2D-4456-82F2-C9C4223292A0}" srcOrd="2" destOrd="0" presId="urn:microsoft.com/office/officeart/2005/8/layout/bProcess3"/>
    <dgm:cxn modelId="{D93163B5-2FEE-4D3F-8621-1CB58C9F8BD8}" type="presParOf" srcId="{E6915B55-440A-424C-8C93-5123F1F39226}" destId="{4AC82B73-2475-45E4-8002-006166CDB084}" srcOrd="3" destOrd="0" presId="urn:microsoft.com/office/officeart/2005/8/layout/bProcess3"/>
    <dgm:cxn modelId="{B62A905E-30AA-40EA-878D-930C64C9D1D3}" type="presParOf" srcId="{4AC82B73-2475-45E4-8002-006166CDB084}" destId="{12437A8A-84B3-435F-AD45-D3FF41E954FC}" srcOrd="0" destOrd="0" presId="urn:microsoft.com/office/officeart/2005/8/layout/bProcess3"/>
    <dgm:cxn modelId="{873855A0-9527-428F-81B1-095D562645C8}" type="presParOf" srcId="{E6915B55-440A-424C-8C93-5123F1F39226}" destId="{03329312-5959-42BC-A445-553F42B9244D}" srcOrd="4" destOrd="0" presId="urn:microsoft.com/office/officeart/2005/8/layout/bProcess3"/>
    <dgm:cxn modelId="{7F6DBF29-EDCC-4D67-83C6-2840EA0BB3F1}" type="presParOf" srcId="{E6915B55-440A-424C-8C93-5123F1F39226}" destId="{0F9419C6-D1CB-4850-BAE4-ED9E2468B050}" srcOrd="5" destOrd="0" presId="urn:microsoft.com/office/officeart/2005/8/layout/bProcess3"/>
    <dgm:cxn modelId="{ED020E41-0073-4D1F-8A13-76D0FBC9F99B}" type="presParOf" srcId="{0F9419C6-D1CB-4850-BAE4-ED9E2468B050}" destId="{BC890424-7193-4225-9F79-D2B656BA88E6}" srcOrd="0" destOrd="0" presId="urn:microsoft.com/office/officeart/2005/8/layout/bProcess3"/>
    <dgm:cxn modelId="{433C57B6-8AB3-4275-9716-029F716EA229}" type="presParOf" srcId="{E6915B55-440A-424C-8C93-5123F1F39226}" destId="{23B040AA-C25F-4C04-8CBE-0E49BEA01875}" srcOrd="6" destOrd="0" presId="urn:microsoft.com/office/officeart/2005/8/layout/bProcess3"/>
    <dgm:cxn modelId="{EA84E472-C734-458B-873A-2E8E5425E38F}" type="presParOf" srcId="{E6915B55-440A-424C-8C93-5123F1F39226}" destId="{7D7E24DB-CB35-460C-8F3D-6945C22E59C5}" srcOrd="7" destOrd="0" presId="urn:microsoft.com/office/officeart/2005/8/layout/bProcess3"/>
    <dgm:cxn modelId="{495C7F61-F01A-4174-B6FD-9C67E666CCE0}" type="presParOf" srcId="{7D7E24DB-CB35-460C-8F3D-6945C22E59C5}" destId="{740ECE3A-9BF4-4D32-AC95-423D8228C2E5}" srcOrd="0" destOrd="0" presId="urn:microsoft.com/office/officeart/2005/8/layout/bProcess3"/>
    <dgm:cxn modelId="{B492C415-EEA3-46A1-856A-A628678460F9}" type="presParOf" srcId="{E6915B55-440A-424C-8C93-5123F1F39226}" destId="{E3392D16-ED01-4E98-A768-11079468291C}" srcOrd="8" destOrd="0" presId="urn:microsoft.com/office/officeart/2005/8/layout/bProcess3"/>
  </dgm:cxnLst>
  <dgm:bg/>
  <dgm:whole>
    <a:ln w="38100"/>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6ED838-70F3-4BA5-B49E-DE2776A24EB3}">
      <dsp:nvSpPr>
        <dsp:cNvPr id="0" name=""/>
        <dsp:cNvSpPr/>
      </dsp:nvSpPr>
      <dsp:spPr>
        <a:xfrm>
          <a:off x="2678663" y="547093"/>
          <a:ext cx="421837" cy="91440"/>
        </a:xfrm>
        <a:custGeom>
          <a:avLst/>
          <a:gdLst/>
          <a:ahLst/>
          <a:cxnLst/>
          <a:rect l="0" t="0" r="0" b="0"/>
          <a:pathLst>
            <a:path>
              <a:moveTo>
                <a:pt x="0" y="45720"/>
              </a:moveTo>
              <a:lnTo>
                <a:pt x="421837" y="45720"/>
              </a:lnTo>
            </a:path>
          </a:pathLst>
        </a:custGeom>
        <a:noFill/>
        <a:ln w="38100" cap="flat" cmpd="sng" algn="ctr">
          <a:solidFill>
            <a:schemeClr val="accent1"/>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b="1" kern="1200"/>
        </a:p>
      </dsp:txBody>
      <dsp:txXfrm>
        <a:off x="2878271" y="590551"/>
        <a:ext cx="22621" cy="4524"/>
      </dsp:txXfrm>
    </dsp:sp>
    <dsp:sp modelId="{16998640-322C-4F85-A67C-B18D69FAB7E7}">
      <dsp:nvSpPr>
        <dsp:cNvPr id="0" name=""/>
        <dsp:cNvSpPr/>
      </dsp:nvSpPr>
      <dsp:spPr>
        <a:xfrm>
          <a:off x="713343" y="2677"/>
          <a:ext cx="1967119" cy="1180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pt-BR" sz="2100" b="1" kern="1200" dirty="0"/>
            <a:t>Planejamento</a:t>
          </a:r>
        </a:p>
      </dsp:txBody>
      <dsp:txXfrm>
        <a:off x="713343" y="2677"/>
        <a:ext cx="1967119" cy="1180271"/>
      </dsp:txXfrm>
    </dsp:sp>
    <dsp:sp modelId="{4AC82B73-2475-45E4-8002-006166CDB084}">
      <dsp:nvSpPr>
        <dsp:cNvPr id="0" name=""/>
        <dsp:cNvSpPr/>
      </dsp:nvSpPr>
      <dsp:spPr>
        <a:xfrm>
          <a:off x="1696903" y="1181149"/>
          <a:ext cx="2419557" cy="421837"/>
        </a:xfrm>
        <a:custGeom>
          <a:avLst/>
          <a:gdLst/>
          <a:ahLst/>
          <a:cxnLst/>
          <a:rect l="0" t="0" r="0" b="0"/>
          <a:pathLst>
            <a:path>
              <a:moveTo>
                <a:pt x="2419557" y="0"/>
              </a:moveTo>
              <a:lnTo>
                <a:pt x="2419557" y="228018"/>
              </a:lnTo>
              <a:lnTo>
                <a:pt x="0" y="228018"/>
              </a:lnTo>
              <a:lnTo>
                <a:pt x="0" y="421837"/>
              </a:lnTo>
            </a:path>
          </a:pathLst>
        </a:custGeom>
        <a:noFill/>
        <a:ln w="38100" cap="flat" cmpd="sng" algn="ctr">
          <a:solidFill>
            <a:schemeClr val="accent1"/>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845144" y="1389806"/>
        <a:ext cx="123074" cy="4524"/>
      </dsp:txXfrm>
    </dsp:sp>
    <dsp:sp modelId="{4B842877-9F2D-4456-82F2-C9C4223292A0}">
      <dsp:nvSpPr>
        <dsp:cNvPr id="0" name=""/>
        <dsp:cNvSpPr/>
      </dsp:nvSpPr>
      <dsp:spPr>
        <a:xfrm>
          <a:off x="3132900" y="2677"/>
          <a:ext cx="1967119" cy="1180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pt-BR" sz="2100" b="1" kern="1200" dirty="0"/>
            <a:t>Custos</a:t>
          </a:r>
        </a:p>
      </dsp:txBody>
      <dsp:txXfrm>
        <a:off x="3132900" y="2677"/>
        <a:ext cx="1967119" cy="1180271"/>
      </dsp:txXfrm>
    </dsp:sp>
    <dsp:sp modelId="{0F9419C6-D1CB-4850-BAE4-ED9E2468B050}">
      <dsp:nvSpPr>
        <dsp:cNvPr id="0" name=""/>
        <dsp:cNvSpPr/>
      </dsp:nvSpPr>
      <dsp:spPr>
        <a:xfrm>
          <a:off x="2678663" y="2179803"/>
          <a:ext cx="421837" cy="91440"/>
        </a:xfrm>
        <a:custGeom>
          <a:avLst/>
          <a:gdLst/>
          <a:ahLst/>
          <a:cxnLst/>
          <a:rect l="0" t="0" r="0" b="0"/>
          <a:pathLst>
            <a:path>
              <a:moveTo>
                <a:pt x="0" y="45720"/>
              </a:moveTo>
              <a:lnTo>
                <a:pt x="421837" y="45720"/>
              </a:lnTo>
            </a:path>
          </a:pathLst>
        </a:custGeom>
        <a:noFill/>
        <a:ln w="38100" cap="flat" cmpd="sng" algn="ctr">
          <a:solidFill>
            <a:schemeClr val="accent1"/>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878271" y="2223260"/>
        <a:ext cx="22621" cy="4524"/>
      </dsp:txXfrm>
    </dsp:sp>
    <dsp:sp modelId="{03329312-5959-42BC-A445-553F42B9244D}">
      <dsp:nvSpPr>
        <dsp:cNvPr id="0" name=""/>
        <dsp:cNvSpPr/>
      </dsp:nvSpPr>
      <dsp:spPr>
        <a:xfrm>
          <a:off x="713343" y="1635387"/>
          <a:ext cx="1967119" cy="1180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pt-BR" sz="2100" b="1" kern="1200" dirty="0"/>
            <a:t>Indicadores de desempenho</a:t>
          </a:r>
        </a:p>
      </dsp:txBody>
      <dsp:txXfrm>
        <a:off x="713343" y="1635387"/>
        <a:ext cx="1967119" cy="1180271"/>
      </dsp:txXfrm>
    </dsp:sp>
    <dsp:sp modelId="{7D7E24DB-CB35-460C-8F3D-6945C22E59C5}">
      <dsp:nvSpPr>
        <dsp:cNvPr id="0" name=""/>
        <dsp:cNvSpPr/>
      </dsp:nvSpPr>
      <dsp:spPr>
        <a:xfrm>
          <a:off x="1696903" y="2813858"/>
          <a:ext cx="2419557" cy="421837"/>
        </a:xfrm>
        <a:custGeom>
          <a:avLst/>
          <a:gdLst/>
          <a:ahLst/>
          <a:cxnLst/>
          <a:rect l="0" t="0" r="0" b="0"/>
          <a:pathLst>
            <a:path>
              <a:moveTo>
                <a:pt x="2419557" y="0"/>
              </a:moveTo>
              <a:lnTo>
                <a:pt x="2419557" y="228018"/>
              </a:lnTo>
              <a:lnTo>
                <a:pt x="0" y="228018"/>
              </a:lnTo>
              <a:lnTo>
                <a:pt x="0" y="421837"/>
              </a:lnTo>
            </a:path>
          </a:pathLst>
        </a:custGeom>
        <a:noFill/>
        <a:ln w="38100" cap="flat" cmpd="sng" algn="ctr">
          <a:solidFill>
            <a:srgbClr val="4472C4"/>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solidFill>
              <a:prstClr val="black">
                <a:hueOff val="0"/>
                <a:satOff val="0"/>
                <a:lumOff val="0"/>
                <a:alphaOff val="0"/>
              </a:prstClr>
            </a:solidFill>
            <a:latin typeface="Calibri" panose="020F0502020204030204"/>
            <a:ea typeface="+mn-ea"/>
            <a:cs typeface="+mn-cs"/>
          </a:endParaRPr>
        </a:p>
      </dsp:txBody>
      <dsp:txXfrm>
        <a:off x="2845144" y="3022515"/>
        <a:ext cx="123074" cy="4524"/>
      </dsp:txXfrm>
    </dsp:sp>
    <dsp:sp modelId="{23B040AA-C25F-4C04-8CBE-0E49BEA01875}">
      <dsp:nvSpPr>
        <dsp:cNvPr id="0" name=""/>
        <dsp:cNvSpPr/>
      </dsp:nvSpPr>
      <dsp:spPr>
        <a:xfrm>
          <a:off x="3132900" y="1635387"/>
          <a:ext cx="1967119" cy="1180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pt-BR" sz="2100" b="1" kern="1200" dirty="0"/>
            <a:t>Riscos</a:t>
          </a:r>
        </a:p>
      </dsp:txBody>
      <dsp:txXfrm>
        <a:off x="3132900" y="1635387"/>
        <a:ext cx="1967119" cy="1180271"/>
      </dsp:txXfrm>
    </dsp:sp>
    <dsp:sp modelId="{E3392D16-ED01-4E98-A768-11079468291C}">
      <dsp:nvSpPr>
        <dsp:cNvPr id="0" name=""/>
        <dsp:cNvSpPr/>
      </dsp:nvSpPr>
      <dsp:spPr>
        <a:xfrm>
          <a:off x="713343" y="3268096"/>
          <a:ext cx="1967119" cy="1180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pt-BR" sz="2100" b="1" kern="1200"/>
            <a:t>Questões</a:t>
          </a:r>
          <a:endParaRPr lang="pt-BR" sz="2100" b="1" kern="1200" dirty="0"/>
        </a:p>
      </dsp:txBody>
      <dsp:txXfrm>
        <a:off x="713343" y="3268096"/>
        <a:ext cx="1967119" cy="1180271"/>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7:16:02.127"/>
    </inkml:context>
    <inkml:brush xml:id="br0">
      <inkml:brushProperty name="width" value="0.05292" units="cm"/>
      <inkml:brushProperty name="height" value="0.05292" units="cm"/>
      <inkml:brushProperty name="color" value="#FFFFFF"/>
    </inkml:brush>
  </inkml:definitions>
  <inkml:trace contextRef="#ctx0" brushRef="#br0">7448 6707 206 0,'0'0'32'0,"0"0"-14"0,0 0 46 16,0 0-6-16,0 0-26 0,0 0-6 15,0 0 3-15,44-76-14 16,-34 68 12-16,-2 0 0 16,5-4-3-16,3 0-6 15,-3 0 3-15,3 0-4 16,-5 0-7-16,-2 4 2 16,-2 2-3-16,-4 4 8 15,-3 2-9-15,0 0 14 16,0 0 25-16,0 0 7 15,0 0-23-15,-12 6-19 16,-10 10-5-16,0 7 4 0,-5 2-11 16,0 0 0-16,2 2 1 15,1-2 1-15,0 2-2 16,3-5 5-16,6-5-7 16,6-8 3-16,4-4-2 15,5-5 1-15,0 0-13 16,0 0-18-16,0 0-5 15,12-17-10-15,14-10 26 16,7-9 10-16,6 3-60 16,-10 2-108-16</inkml:trace>
  <inkml:trace contextRef="#ctx0" brushRef="#br0" timeOffset="3283.78">12892 6953 124 0,'0'0'73'0,"0"0"-50"16,0 0 8-16,0 0 45 0,0 0-6 15,0 0-34-15,0 0-15 16,-14 0 3-16,14 0 1 16,0 0 16-16,0 0-18 15,-3 0 0-15,1 3-5 16,2-3 1-16,0 3 18 15,-2-3-5-15,2 0-5 16,0 0 3-16,0 0-6 16,0 0-15-16,0 0 1 15,0-3-9-15,0-9 15 16,13-6 9-16,7-4-12 16,7-4-4-16,5-6 1 0,5-4-6 15,1-2 0 1,5 1 1-16,-8 1-2 0,-6 10-1 15,-4 8-2-15,-14 10-2 16,-5 4 0-16,-4 4-3 16,-2 0-32-16,3 0-25 15,-3 0-60-15,0 18-66 16,0 12-95-16</inkml:trace>
  <inkml:trace contextRef="#ctx0" brushRef="#br0" timeOffset="6480.82">7430 11608 194 0,'0'0'74'0,"0"0"-49"0,0 0-11 16,0 0 34-16,0 0-8 16,0 0-18-16,0 0 0 15,0 23 7-15,0-23 14 16,0 0 1-16,0 0-12 0,0 0-4 15,0 0-1 1,0 0 3-16,0 0-7 16,0 0-2-16,0 0-4 0,0 0-9 15,0 0-1-15,0 0-5 16,14-7 9-16,7-13 5 16,6-6-5-16,4-5 7 15,3 0-14-15,-1-1-1 16,-4-1 0-16,0 1 1 15,0 3-2-15,-2 1-2 16,-2 8 0-16,-10 7 0 16,-6 9 0-16,-4 4-1 0,-5 0 1 15,2 0-1 1,-2 0 1-16,0 0 0 0,0 0 1 16,0 0 0-1,0 0-1-15,0 0 3 0,0 3-3 16,0-3-17-16,0 1-33 15,-4 2-50-15,-13-3-83 16</inkml:trace>
  <inkml:trace contextRef="#ctx0" brushRef="#br0" timeOffset="11218.6">13102 11409 28 0,'0'0'71'0,"0"0"-59"0,0 0 11 16,0 0 46-16,0 0-6 0,0 0-12 16,0 0-8-1,-23 10-2-15,23-7-6 0,-3-3-4 16,1 0 0-16,-1 0-3 16,1 0-2-16,2 0-8 15,0 0 4-15,0 0 0 16,0 0-15-16,0-10-1 15,12-10-2-15,9-8 7 16,6-7 6-16,7-2-5 16,2-4-2-16,-1 5-3 15,-3 3-2-15,-3 8-5 16,-8 7 0-16,-5 7-1 16,-7 9-2-16,-7 2-24 0,-2 0-14 15,0 9-39-15,0 7-59 16</inkml:trace>
  <inkml:trace contextRef="#ctx0" brushRef="#br0" timeOffset="29451.58">6956 15761 334 0,'0'0'108'0,"0"0"-101"0,0 0 0 0,0 0 2 15,0 0 14-15,0 0-15 16,0 0-8-16,-7-7 0 15,7-4 0-15,0 3 13 16,13-6 7-16,5-6-3 16,2-8-8-16,4-4-5 15,1-7-2-15,2 8-4 16,-2-2-3-16,-8 11-24 16,-10 10-56-16,-7 10-193 15</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7:18:12.802"/>
    </inkml:context>
    <inkml:brush xml:id="br0">
      <inkml:brushProperty name="width" value="0.05292" units="cm"/>
      <inkml:brushProperty name="height" value="0.05292" units="cm"/>
      <inkml:brushProperty name="color" value="#FFFFFF"/>
    </inkml:brush>
  </inkml:definitions>
  <inkml:trace contextRef="#ctx0" brushRef="#br0">1643 4103 161 0,'0'0'114'0,"0"0"-61"16,0 0 62-16,0 0-36 16,0 0-45-16,0 0 5 0,0 0-9 15,3 0 22-15,-3 0-5 16,0 0 0-16,0 0 8 15,0 0-22-15,0 0 6 16,0 0 1-16,0-11-8 16,0-3-10-16,0-4 0 15,0-1-4-15,0-6-3 16,0 1-3-16,0-4-2 16,-9 4 0-16,0-2-7 0,1 4 1 15,-2 8 8 1,-1 3 6-16,-3 4 0 0,4 3 0 15,-5 0-2 1,-4 4-15-16,4 0-1 16,-3 0-7-16,0 8-3 0,-2 10 2 15,2 13 4-15,1 8-4 16,1 9 8-16,5 4 4 16,-1 3-3-16,8-1-2 15,2 2 2-15,2 2 0 16,0 7 1-16,0 6 1 15,0-5-2-15,18-4-1 16,1-11-1-16,8-14-2 16,0-10-5-16,2-10-1 15,-2-8-3-15,2-9-14 0,0 0 10 16,0-20 15-16,-2-19 1 16,-6-11 6-16,-2-11-4 15,-11-13 4-15,-3-5 3 16,-5-3-2-16,0 2-5 15,-7 6 1-15,-15 8-2 16,0 7 0-16,-3 11-1 16,3 13-9-16,1 10-25 15,8 12-34-15,5 13-24 16,4 0-68-16,1 5-114 16</inkml:trace>
  <inkml:trace contextRef="#ctx0" brushRef="#br0" timeOffset="611.66">1782 3842 4 0,'0'0'501'0,"0"0"-452"16,0 0 43-16,0 0 35 15,13 165-70-15,-1-94-24 16,-1 8-8-16,-3-2 8 0,0 2 12 16,-4-1-9-16,-4-2-8 15,0-8-8-15,0-9 5 16,0-11-3-16,0-17-5 15,0-10-12-15,0-12-1 16,0-9-1-16,0 0-3 16,0-9-5-16,0-24-1 15,0-11 6-15,0-9 0 16,-2-4 0-16,2 3-10 16,0 4-1-16,0 6-7 15,11 6 7-15,2 8-9 16,0 8-5-16,0 10 6 0,1 8-5 15,1 4-15-15,6 0 2 16,-2 6 19-16,2 13 14 16,-1 6 3-16,-5 4 2 15,-1 0 2-15,-3 5 7 16,-7 3 11-16,-4 1 13 16,0-1 13-16,-4 4 2 15,-19-3-9-15,-3-2-4 16,-3-8-20-16,3-6 1 15,-1-10-14-15,4-10-3 16,3-2-2-16,2 0-34 16,8-10-44-16,2-12-30 15,8-9-67-15,0-2-71 0,8-7-134 16</inkml:trace>
  <inkml:trace contextRef="#ctx0" brushRef="#br0" timeOffset="1190.65">2112 4342 51 0,'0'0'620'0,"0"0"-583"0,0 0 42 16,0 0 23-16,0 0-89 15,0 0-13-15,4 3-13 16,9 1 4-16,6 0 9 15,0 2 0-15,-1-4 2 0,1-2-2 16,-4 0-10-16,-5 0 7 16,-2 0-2-16,-4-10 5 15,0 1 9-15,-4 3 18 16,0 4 10-16,0 2 7 16,0 0 5-16,0 0-5 15,0 0-13-15,0 0-19 16,0 5-12-16,0 2-15 15,0 4 11-15,0 3-15 16,0 1 6-16,0 4 7 16,5-1 3-16,6 4 3 15,0 6 1-15,2 6 2 16,1 9-2-16,-3 5 5 16,-2 7-2-16,-2-1 9 0,-3-1-1 15,-4-2-4-15,0 1 8 16,0-8-7-16,0-3 8 15,-11-4-3-15,0-9-1 16,-2-5-2-16,1-8 9 16,-1-3-10-16,-5-6 7 15,1-6-13-15,-4 0-4 16,1 0-5-16,3 0 0 16,1-21-11-16,3-6-12 15,6-13-31-15,7-14-58 16,0-6-32-16,2-4-33 0,24-5 0 15,3 5-41-15</inkml:trace>
  <inkml:trace contextRef="#ctx0" brushRef="#br0" timeOffset="1624.05">2486 4325 194 0,'0'0'294'0,"0"0"-216"0,0 0 60 0,0 0-18 0,0 0-56 16,0 0-32-16,0 0 4 16,0 0 10-16,0 4-16 15,-6 9 2-15,-6 6-15 0,-1 6-11 16,-3 5 14-16,3-1-15 16,3-1-4-16,8-2-2 15,2 3-2-15,0-3-5 16,16-1-12-16,11-6-19 15,7-6-25-15,-5-7 17 16,-3-6-21-16,1 0-1 16,-7-6-11-16,-4-11 24 15,-10-4 13-15,-6 4-4 16,0 3 1-16,-10 4-13 16,-15 4-28-16,-2 3 5 15,2 3 82-15,5 0 11 16,3 0 24-16,6 0 40 0,6 0 15 15,2 0-32-15,3 0-41 16,0 0-17-16,0 0-13 16,12-3 2-16,5-11 8 15,4-4 3-15,1-9 0 16,4 0-28-16,-1-6-131 16,-5-3-141-16</inkml:trace>
  <inkml:trace contextRef="#ctx0" brushRef="#br0" timeOffset="2192.69">2707 3909 342 0,'0'0'235'0,"0"0"-163"0,0 0 73 0,0 0-66 16,0 0-64-16,0 0-10 15,0 71 19-15,0-17 6 16,6 8 20-16,-4 9 12 15,5 4-17-15,-5 8-2 16,3-5-10-16,0-8-15 16,-3-14-16-16,0-12-2 15,2-13-6-15,-2-9-11 16,1-12-18-16,-1-10-9 16,-2 0-42-16,0 0 14 15,0-10 50-15,0-7 21 16,0-4 0-16,0 5 2 0,0 5-2 15,0 0 1-15,0 0-4 16,2 1 4-16,10-3-7 16,3-4 5-16,1-4 4 15,1-1-4-15,3-2 1 16,1-1-8-16,-4 3 6 16,1 2-9-16,-3 4 3 15,-5 8-1-15,-6 3 10 16,-2 5 0-16,-2 0 10 15,0 0 28-15,0 13-12 16,0 9 16-16,0 10 25 16,0 4-21-16,0-3-16 15,0-2-13-15,0-2-10 0,0-5-4 16,0-2 2-16,0-2-4 16,3-7-1-16,-1-4 1 15,0-6-2 1,2-3-23-16,1 0-82 0,-1-7-50 15,6-21-51-15,0-8-53 16</inkml:trace>
  <inkml:trace contextRef="#ctx0" brushRef="#br0" timeOffset="2541.17">3094 4275 279 0,'0'0'265'0,"0"0"-221"0,0 0 94 0,0 0-28 16,0 0-58-16,0 118-14 15,0-88-2-15,0 4-6 16,0-2-9-16,3 1 1 16,8-9-4-16,0-6-14 15,0-10-4-15,2-7-9 16,0-1-6-16,1 0 6 15,-1-13 9-15,1-13 1 16,-1-10 8-16,-7-3 5 16,0 3-1-16,-6 4-6 15,0 4-4-15,0 1 11 16,0 10-14-16,0 3-11 16,0 4-42-16,0 1-63 15,2 2-100-15,6 1-97 0</inkml:trace>
  <inkml:trace contextRef="#ctx0" brushRef="#br0" timeOffset="2845.73">3455 4236 581 0,'0'0'157'15,"0"0"-42"-15,0 0 45 16,0 0-109-16,0 0-45 0,0 0-1 15,-62 33-5-15,47-4 0 16,1 14 1-16,3 5 2 16,2 4 1-16,7-1-1 15,2-5-1-15,0-11-2 16,15-6-7-16,10-14-4 16,4-10-3-16,4-5-8 15,1-8-3-15,1-24 7 16,-8-7-10-16,-7-2 16 15,-9 0 4-15,-9 6-29 16,-2 4-18-16,0 9-32 16,0 8-42-16,-6 8-100 0</inkml:trace>
  <inkml:trace contextRef="#ctx0" brushRef="#br0" timeOffset="3180.54">3718 4239 338 0,'0'0'356'0,"0"0"-256"15,0 0 33-15,0 0-47 16,0 0-68-16,0 0-18 16,-55 46-5-16,55-30-4 15,0 2-33-15,0-2 10 16,6 2 1-16,14 0-12 15,5-3 10-15,-1 4-1 0,-2-1 23 16,-1 0 11-16,-8 2 1 16,-5 7 0-16,-8 1 15 15,0 2 22-15,0 2 5 16,-4-4 13-16,-11-2-5 16,-5-8-27-16,2-4-15 15,0-6-9-15,0-8-18 16,-2 0-21-16,0 0-52 15,-5-19-4-15,2-11-41 16,-9-7-73-16</inkml:trace>
  <inkml:trace contextRef="#ctx0" brushRef="#br0" timeOffset="3385.45">2914 4054 527 0,'0'0'306'16,"0"0"-289"-16,0 0 3 16,0 0-20-16,0 0-51 15,0 0-233-15</inkml:trace>
  <inkml:trace contextRef="#ctx0" brushRef="#br0" timeOffset="5536.06">928 5949 87 0,'0'0'113'0,"0"0"-102"0,0 0 34 15,0 0 18-15,0 0-25 16,0 0-13-16,0 0 10 15,-4-13 23-15,4 13-6 16,0 0-4-16,0 0 2 16,0 0 7-16,0 0-12 15,0 0-9-15,0 0 3 16,0 0-1-16,0 0-3 16,0 0-4-16,0 0-8 0,0 0-7 15,0 0 5-15,0 0-5 16,0 0 3-16,2 7 0 15,5 3 12-15,2 0 4 16,4 6-8-16,6 4-6 16,-2 4-10-16,3 3-3 15,5 1 5-15,-1 4-13 16,2 0-1-16,-1 2 1 16,-4-1 11-16,-2-4-7 15,-3-6-4-15,-5-2 3 16,1-5-1-16,-6-8 1 15,-4 0 3-15,0-4 4 16,-2-4-1-16,0 0 0 0,0 0-2 16,0 0-7-1,0 0 0-15,0 0-7 0,0-4-24 16,0-4-12 0,0-1-15-16,0-6-72 0,0-1-81 15,0 0-49-15,0-2-229 16</inkml:trace>
  <inkml:trace contextRef="#ctx0" brushRef="#br0" timeOffset="5949.46">1221 5841 338 0,'0'0'123'0,"0"0"-43"0,0 0 43 16,0 0-14-16,0 0-46 15,0 0-18-15,-12 14 7 16,6 6-14-16,-5 6-11 15,-1 8 7-15,-1 6 2 0,-3 5 0 16,-3 2 3 0,-2 5-4-16,-1 1-11 0,2-5-12 15,2-7 2 1,7-8-4-16,5-7-6 0,0-10-4 16,4-8 0-16,2-4 0 15,0-4-6-15,0 0-21 16,0 0-21-16,0 0-41 15,0-14-45-15,0-6-9 16,10-10-15-16,-1-1-49 16,-1 2-110-16</inkml:trace>
  <inkml:trace contextRef="#ctx0" brushRef="#br0" timeOffset="6355.31">1113 5753 350 0,'0'0'174'0,"0"0"-125"0,0 0 44 16,0 0-12-16,0 0-44 0,0 112-12 16,0-61 9-1,3 3 6-15,3-1 8 0,1 2 2 16,-4-1-4-16,1 0-16 16,-2 2-6-16,0-1-8 15,3-11-6-15,-1-11-4 16,-2-13-6-16,0-10 0 15,1-5-1-15,-3-5-20 16,0 0-24-16,0 0-23 16,0 0-2-16,0-11-38 15,0-5-23-15,-7-2-91 16,-4 2-17-16</inkml:trace>
  <inkml:trace contextRef="#ctx0" brushRef="#br0" timeOffset="6745.96">942 6097 149 0,'0'0'208'16,"0"0"-133"-16,0 0 12 16,0 0 2-16,0 0-35 0,0 0-28 15,0 0-2 1,-5 0 4-16,5 0-12 0,10 0 12 16,14-1 16-16,10-3 6 15,6 0-7-15,4-5-4 16,3 2-17-16,-1-4 1 15,-3 2-15-15,-3-4-5 16,-9 6-3-16,-8-2 0 16,-13 6-4-16,-5 0-22 15,-5 3-3-15,0 0-3 16,0 0-13-16,-5 0-35 16,-17 0-160-16</inkml:trace>
  <inkml:trace contextRef="#ctx0" brushRef="#br0" timeOffset="10607.05">2287 5789 506 0,'0'0'90'0,"0"0"-57"0,0 0 86 0,0 0-62 16,0 0-42-16,0 0-7 15,0 0 1-15,0 0 2 0,0 0 23 16,0 0 9 0,-6 0-6-16,-3 0 3 0,-2 0-11 15,-2 0-8-15,-6 0-3 16,2 0-14-16,-5 0 11 15,-1 2-11-15,-1 2-4 16,2-2-7-16,-1 4 7 16,3-2-1-16,7 2-2 15,2 0 2-15,4 0-6 16,2 5 2-16,1 4 1 16,2 6 3-16,0 4 2 15,2 3 2-15,0 6 1 16,0 4 4-16,0 8 5 15,0 8-1-15,0 9 0 16,0 3 4-16,-2 2-10 0,-7-2 6 16,-3-4-5-16,3-5 6 15,-1-13-11-15,0-10 3 16,4-13-1-16,-1-13-4 16,7-8-2-16,-2 0-12 15,2 0-25-15,0 0-1 16,0 0 14-16,0 0 8 15,0 0 18-15,0 0 8 16,0 0-8-16,0 0-5 16,0 0-7-16,13 5 12 15,7-1 0-15,7-2 7 16,2 0 0-16,2-2 0 0,1 0 6 16,-1 0 1-16,-2 0-5 15,-4 0-7-15,-8 0 1 16,-1 0-3-16,-3-4-6 15,-7 0 2-15,4-2-6 16,-6-1 4-16,0-4 3 16,1-3-22-16,-5-3-21 15,0-2-68-15,0 0-105 16,-18 6-163-16</inkml:trace>
  <inkml:trace contextRef="#ctx0" brushRef="#br0" timeOffset="10856.64">2034 6374 613 0,'0'0'135'0,"0"0"-123"16,0 0 49-16,0 0-60 15,0 0 3-15,0 0 4 16,80-63 4-16,-56 50-3 15,-1 1-4-15,-5 6-1 16,-1 2-4-16,-1 0-50 16,-1 4-122-16,1-2-144 15</inkml:trace>
  <inkml:trace contextRef="#ctx0" brushRef="#br0" timeOffset="11666.02">2626 5943 450 0,'0'0'108'15,"0"0"-65"-15,0 0 101 16,0 0-67-16,0 0-39 15,2-115-4-15,-2 98 5 16,0 3-8-16,0 6 9 16,0 4 0-16,0 3-2 0,-2 1-1 15,-7 0-1-15,-3 0-26 16,-2 19-10-16,-1 9-12 16,-2 13 12-16,9 6 11 15,1 9-10-15,5 7 3 16,2-1-2-16,0 5 4 15,0 0 6-15,0-1-4 16,0-3 0-16,0-5-1 16,0-8-7-16,0-6-3 15,0-4 1-15,0-9-14 16,0-6-9-16,0-13-14 16,0-7-32-16,0-5-4 15,0 0-24-15,0-23 15 0,-3-11 5 16,-8-6 3-16,-6 1-36 15,-3 10-42-15,1 7 84 16,0 8 20-16,3 5 45 16,5 5 5-16,5 4 73 15,6 0 29-15,0 0-2 16,0 0-21-16,0 0-10 16,6 0-4-16,13-4-16 15,11-3 2-15,-4-5-18 16,8-5-14-16,-3-1-17 15,0 0 0-15,-2 2-1 16,-6 4-2-16,-5 2 1 0,-5 2-30 16,-5 2-31-16,0 4-37 15,-2 0 7-15,1 2 1 16,-1 0-44-16,6 0 22 16,-5 0 80-16,-1 2 28 15,-2 2 4-15,-1-1 32 16,-3-2 43-16,0 4 34 15,0 1 18-15,2 2 17 16,0 9-12-16,-2 3-24 16,2 4 10-16,-2 2-53 15,0 1-17-15,0 1-20 0,0-4-22 16,0-3-6 0,0 0 2-16,0-6-2 0,0-7-35 15,0-3-42-15,2-5-108 16,3 0-96-16,2-5-124 15</inkml:trace>
  <inkml:trace contextRef="#ctx0" brushRef="#br0" timeOffset="12065.62">3072 6220 315 0,'0'0'261'0,"0"0"-201"15,0 0 98-15,0 0-58 16,0 0-62-16,0 0-10 16,-24 2-6-16,7 6 3 15,2 2 7-15,-1 3 14 16,-3-2-6-16,1 7-19 15,3 0-10-15,1 6-4 16,3 2-2-16,6 2-4 16,5 4-1-16,0-3 2 15,0-1-4-15,11-4-5 16,10-6 5-16,0-6-5 0,4-8 1 16,2-4-7-16,0 0-23 15,-3-12-3-15,-1-12 0 16,-4-6-25-16,0 0-41 15,-6 1-68-15,-2 6-65 16</inkml:trace>
  <inkml:trace contextRef="#ctx0" brushRef="#br0" timeOffset="12303.53">3253 6244 233 0,'0'0'344'15,"0"0"-231"-15,0 0 88 0,0 0-13 16,0 0-99-16,0 0-47 16,0 60-11-16,0-20-18 15,0 2-2-15,0 1-11 16,0-7 4-16,0-3-4 16,0-10-13-16,0-5-36 15,0-12-49-15,0-6-82 16,2 0-85-16,11-24-63 15</inkml:trace>
  <inkml:trace contextRef="#ctx0" brushRef="#br0" timeOffset="12740.24">3527 6203 430 0,'0'0'263'0,"0"0"-250"16,0 0 111-16,0 0-35 16,0 0-69-16,0 0-13 15,-95 41 13-15,83-17-17 16,1 5-2-16,3 4 11 16,6 5-9-16,2 3-1 15,0-3-2-15,14-4 0 16,13-6-13-16,4-8-2 15,7-13-32-15,2-7-55 16,3-2-24-16,-6-27 27 16,-8-5-5-16,-14-1 1 15,-10 6 48-15,-5 4 14 0,0 7 41 16,-24 8 26-16,-5 6 87 16,-7 4-13-16,2 0-20 15,8 10 1-15,1 12-10 16,7 0 19-16,10 5-40 15,3 1-6-15,5-3-36 16,0-2-8-16,0-7-4 16,0-5-43-16,11-11-74 0,3 0-69 15,1-19-107 1</inkml:trace>
  <inkml:trace contextRef="#ctx0" brushRef="#br0" timeOffset="13201.91">3698 6386 780 0,'0'0'40'0,"0"0"13"0,0 0 76 0,0 0-89 16,0 0-37-16,0 0 6 15,0 71-6-15,0-69 5 16,0 0-8-16,0-2 6 15,0 0-6-15,0 0-18 16,0 0-4-16,0 0-5 0,0 0 5 16,2 0 8-16,-2 0-6 15,2-7 12-15,0-8 8 16,3-6 6-16,2-6-4 16,2-5 6-16,2-3-4 15,3 2-1-15,-1 2-3 16,3 5 3-16,-1 9-6 15,-1 11 3-15,-1 6 0 16,3 0 5-16,-1 3 14 16,-1 21-13-16,1 6 15 15,-7 6-5-15,0 2 4 16,-6 2 18-16,-2-1-21 0,0-3-2 16,0-7-12-16,0-2 4 15,0-9-7-15,0-10-7 16,0-5-28-16,0-3-33 15,0 0-35-15,0-14-64 16,0-20 51-16,4-7-27 16,9 1-122-16</inkml:trace>
  <inkml:trace contextRef="#ctx0" brushRef="#br0" timeOffset="13552.59">4177 6224 573 0,'0'0'91'0,"0"0"-21"0,0 0 73 0,0 0-87 16,0 0-40-16,0 0 19 16,-74 0 10-16,57 12 5 15,-1 12-26-15,1 7-10 16,-2 6-13-16,9 2 3 15,4 1 14-15,6-5-16 16,0-5-4-16,6-1 6 16,11-9-8-16,5-7-1 15,3-11 5-15,2-2-39 16,-1 0 12-16,-1-15-2 0,-7-12-1 16,-7-2 10-16,-5-4-14 15,-2 5-42-15,-4 2-68 16,0 4-57-16,0 7-303 15</inkml:trace>
  <inkml:trace contextRef="#ctx0" brushRef="#br0" timeOffset="13621.05">4177 6224 496 0</inkml:trace>
  <inkml:trace contextRef="#ctx0" brushRef="#br0" timeOffset="13744.81">4177 6224 496 0,'92'36'215'0,"-94"-16"-166"0,-4 3 128 0,4 1-71 15,0 3-66-15,2 4-12 0,0 2-3 16,0 2-17-16,0-3-8 16,0-8 0-16,0-10-9 15,0-8-92-15,4-6-83 16,12-4-98-16,2-27-126 16</inkml:trace>
  <inkml:trace contextRef="#ctx0" brushRef="#br0" timeOffset="14109.05">4545 6222 483 0,'0'0'229'0,"0"0"-208"0,0 0 139 16,0 0-72-16,0 0-59 15,0 0 5-15,-118 96-6 16,111-72-19-16,4-2-4 15,3 0-1-15,0-4-4 16,0-4-10-16,16-10-20 16,3-4-45-16,-2 0 22 15,5-12 8-15,1-12 8 16,-4-2-5-16,0 7 30 16,-9 5-5-16,-3 11 17 15,-2 3 4-15,4 6 37 16,4 24 19-16,-1 8-3 0,-2 6-6 15,-3-2-6 1,-3-7-7-16,0-9-12 0,-4-8-26 16,4-10 0-1,-4-8-71-15,0 0-59 0,0-23-142 16,0-12-202-16</inkml:trace>
  <inkml:trace contextRef="#ctx0" brushRef="#br0" timeOffset="14305.56">4166 6052 700 0,'0'0'42'16,"0"0"-31"-16,0 0-10 15,0 0-1-15,0 0-148 16,0 0-96-16</inkml:trace>
  <inkml:trace contextRef="#ctx0" brushRef="#br0" timeOffset="14686.45">3308 6056 271 0,'0'0'220'0,"0"0"-150"16,0 0 42-16,0 0 4 15,0 0-39-15,0 0-25 16,34-28-9-16,-21 14-11 16,0 2-18-16,-1 3-9 15,-8 5-4-15,0 4 0 0,-1 0-1 16,5 17-25-16,4 15 25 16,3 5 3-16,1 2 7 15,-3-11-10 1,-1-11-24-16,-4-9-13 0,-1-8-30 15,-5 0-43-15,-2-3-78 16,0-23-127-16</inkml:trace>
  <inkml:trace contextRef="#ctx0" brushRef="#br0" timeOffset="14875.35">3308 6056 161 0,'-107'-83'551'0,"107"85"-518"0,0-2 22 16,0 0-30-1,0 0-25-15,0 0-154 0,-6 0-229 16</inkml:trace>
  <inkml:trace contextRef="#ctx0" brushRef="#br0" timeOffset="15830.78">5396 6328 235 0,'0'0'73'0,"0"0"41"0,0 0 18 15,0 0-29-15,0 0-3 16,0 0-27-16,0 0-6 16,0-25-6-16,0 19-12 0,0-3-14 15,0 3 3-15,-5 2-3 16,-8 0-2-16,-7 2-14 16,-3 2-10-16,-1 0-9 15,2 0-1-15,-3 8-5 16,3 9-10-16,3 4 8 15,2 5 8-15,7 4 0 16,2 3 0-16,6 1 2 16,2-4-2-16,0-3 0 15,14-6-4-15,11-5-14 16,6-6-9-16,2-7 12 16,1-3 1-16,-5 0 4 0,-5-3 4 15,-2-17-8-15,-8-7 7 16,-3-4 6-16,-5-7-9 15,-6 0-7-15,0 0-38 16,0 5-52-16,-4 10-173 16</inkml:trace>
  <inkml:trace contextRef="#ctx0" brushRef="#br0" timeOffset="16337.71">5572 6427 403 0,'0'0'184'0,"0"0"-157"0,29 128 143 0,-16-74-54 16,-1 9-68-16,-2-4-11 16,-1-1 8-16,1-1-17 15,-6-9-2-15,0-6-14 16,-1-12 6-16,-3-12-13 15,0-10 1-15,0-8-6 16,0 0-12-16,0-6-12 16,-5-21 5-16,-11-10 4 15,3-13 1-15,-1-5 8 16,3-6-3-16,3-6 0 0,1-5-6 16,4 0-6-1,3-1-1-15,0 5 5 0,0 6 10 16,12 6 5-16,3 10 1 15,5 9-4-15,1 14 4 16,0 10-7-16,2 13-11 16,4 0-15-16,0 17 15 15,0 15 16-15,-3 6 3 16,-9 5 22-16,-6 2 7 16,-9-1-2-16,0 1 5 15,-2-8 1-15,-18-4 1 16,-4-5-17-16,-3-9-10 15,-2-8-7-15,0-9-16 16,0-2-43-16,2-2-5 16,8-22-81-16,11-8-52 0,8-6-121 15</inkml:trace>
  <inkml:trace contextRef="#ctx0" brushRef="#br0" timeOffset="16744.45">6008 6203 194 0,'0'0'419'0,"0"0"-376"15,0 0 80-15,0 0 25 16,0 0-82-16,0 0-40 16,-37 35 2-16,14-17 3 15,1 4-11-15,0 6 8 16,2 0-5-16,5 2-18 0,7 3-5 15,8 1-10-15,0-2 9 16,16-1-5-16,15-4-25 16,7-9-43-16,2-12-20 15,-1-6 3-15,-6 0-15 16,-8-22 14-16,-15-7 15 16,-10 2 6-16,0-1 18 15,-29 2 38-15,-4 5 15 16,-2 10 34-16,-1 2 38 0,7 7-16 15,9 2 8 1,9 0-1-16,6 0-16 0,5 0-29 16,0 0-18-1,0 0-10-15,7 0-35 16,6 0-38-16,3 0-50 0,-7 0-147 16</inkml:trace>
  <inkml:trace contextRef="#ctx0" brushRef="#br0" timeOffset="17056.57">6149 6403 326 0,'0'0'466'15,"0"0"-432"-15,0 0 58 16,0 0 43-16,15 112-87 0,-12-102-36 16,1-6-10-1,-2-4-2-15,1 0-6 0,-1 0-4 16,-2 0-1-16,0 0 5 15,0 0-9-15,5-12 15 16,-1-7 1-16,2-4 9 16,3-8-10-16,-1-6 6 15,0-6-6-15,3-3 0 16,1 2 0-16,1 4-5 16,1 4-1-16,1 10-5 15,-5 7-6-15,2 12-8 16,-3 7-22-16,2 0-25 15,3 14-21-15,1 8-36 16,-1 0-117-16</inkml:trace>
  <inkml:trace contextRef="#ctx0" brushRef="#br0" timeOffset="17402.43">6449 6232 625 0,'0'0'109'0,"0"0"4"15,0 0 7-15,0 0-68 16,0 0-26-16,0 0-4 16,-84 50-18-16,73-18 6 15,2 8 5-15,7 0-9 16,2-3 3-16,0-11-6 16,0-8-3-16,0-9-11 15,11-9-9-15,9 0-36 0,3-13 7 16,3-17 33-16,-4-7 4 15,-2 1-6-15,-4 6-3 16,-5 12 2-16,-6 12 16 16,-1 6 3-16,-2 0 9 15,2 16 10-15,8 14-4 16,1 7 4-16,3-2-9 16,-3-6-10-16,3-9-26 15,-3-12-54-15,2-8-117 16,-3-4-98-16</inkml:trace>
  <inkml:trace contextRef="#ctx0" brushRef="#br0" timeOffset="17722.91">6726 6247 370 0,'0'0'267'0,"0"0"-245"15,0 0 108-15,0 0-22 16,0 0-67-16,0 0-2 15,-7 23 2-15,-10-13-33 16,-1 4-2-16,-1 2 17 16,2 4 13-16,3 4-6 15,-1 7-15-15,7 5-5 16,5 0-7-16,3-1 0 16,0 1-2-16,11-9-1 0,14-9-13 15,2-6 1-15,2-12-3 16,-1 0-27-16,1-10-10 15,-2-18 6-15,-3-8-11 16,-5-4-39 0,-6 4-69-16,-3 8-51 0,-2 10-150 15</inkml:trace>
  <inkml:trace contextRef="#ctx0" brushRef="#br0" timeOffset="17934.45">6969 6270 239 0,'0'0'299'16,"0"0"-164"-16,0 0 55 0,0 0-45 15,0 0-50-15,0 0-43 16,-3 124-18-16,3-87-12 16,0-5-7-16,0-4-12 15,0-4-3-15,0-8 0 16,0-5-31-16,7-8-67 15,7-3-109-15,3 0-68 16,1-24-92-16</inkml:trace>
  <inkml:trace contextRef="#ctx0" brushRef="#br0" timeOffset="18249.68">7209 6276 432 0,'0'0'317'0,"0"0"-299"16,0 0 142-16,0 0-31 16,0 0-98-16,0 0-13 15,-68 24 20-15,54-6-19 16,3 5-3-16,2 6 1 16,3 4-7-16,3 0 9 15,3 2-10-15,0-8-6 16,0-6-3-16,14-9-2 15,6-12-12-15,4 0-13 16,5-6 3-16,-5-21 5 0,1-3 12 16,-10-2-8-1,-7 0-29-15,-8 6-27 0,0 2-49 16,0 6-84-16,0 9-5 16,0 0-271-16</inkml:trace>
  <inkml:trace contextRef="#ctx0" brushRef="#br0" timeOffset="18622.93">7209 6276 422 0,'146'110'153'16,"-144"-83"-98"-16,0-1 136 16,0-6-99-16,-2 0-38 0,2-5 5 15,0 0-14-15,0-7-20 16,1-2-19-16,-1-6-6 15,-2 0-15-15,0 0-10 16,0 0-9-16,0-16-11 16,0-14 45-16,5-11 2 15,4-1-2-15,2 2-6 16,2 6-6-16,-2 8 2 16,2 8 9-16,1 8 1 15,-5 10-3-15,1 0 3 16,7 6 7-16,-1 16 10 15,-1 2-5-15,1 2 6 16,-3 2 9-16,-5-2-8 16,-3-2 0-16,-3 1-2 0,-2-5-8 15,0-3-9 1,0-4-46-16,0-7-80 0,-2-4-123 16,-3-2-177-16</inkml:trace>
  <inkml:trace contextRef="#ctx0" brushRef="#br0" timeOffset="19034.39">7739 6230 43 0,'0'0'506'16,"0"0"-418"-16,0 0 67 0,0 0-20 15,0 0-71-15,0 0-25 16,-60 17 17-16,39 10-29 15,-2 8-21-15,3 6 2 16,5 0-3-16,3-3 3 16,8-10 4-16,4-6-11 15,0-10-1-15,0-11-7 16,18-1-12-16,7 0-26 16,4-24 19-16,2-5 16 15,0-3-8-15,-5 3 3 16,-4 10 8-16,-10 8 5 15,-5 11 4-15,-5 0 2 16,2 0 17-16,3 16 7 0,-1 5 7 16,1 3-10-16,2-2-10 15,0-3-12-15,-5-4-3 16,0-3-8-16,-1-5-35 16,0-5-34-16,-1-2-25 15,4 0-106-15,5 0-64 16</inkml:trace>
  <inkml:trace contextRef="#ctx0" brushRef="#br0" timeOffset="19322.88">7963 5899 368 0,'0'0'311'0,"0"0"-246"16,0 0 63-16,0 103-19 15,0-51-36-15,9 4-11 16,-1 4-6-16,1 6-3 16,-2 2-6-16,0 2-6 15,-3-3-4-15,-2-7-18 16,0-14-11-16,1-15-8 15,-3-17-18-15,4-9-29 16,-4-5-49-16,0-28-178 16,0-18-46-16</inkml:trace>
  <inkml:trace contextRef="#ctx0" brushRef="#br0" timeOffset="19622.97">6866 5981 769 0,'0'0'320'16,"0"0"-260"-16,0 0 32 15,0 0-40-15,0 0-52 16,0 0-42-16,0 12-78 16,-8-6-290-16</inkml:trace>
  <inkml:trace contextRef="#ctx0" brushRef="#br0" timeOffset="21587.7">8497 6266 269 0,'0'0'211'0,"0"0"-178"0,0 0-1 15,0 0 51-15,0 0-30 16,0 0-30-16,0 0-8 0,0 8 6 16,0-8 36-1,0 0-1-15,0 2 22 0,0 2 8 16,0-2-16-16,0-2-17 16,0 0-29-16,0 2-18 15,16-2-5-15,6 0-1 16,7 0 0-16,4-2 2 15,-1-8-2-15,-1 2 0 16,-2 3-1-16,-7 2 4 16,-1 3-5-16,-6 0 5 15,-4 0-5-15,-2 0 4 16,-2 0-3-16,-5 0 2 16,0 0 0-16,-2 0 0 0,0 0 8 15,0 0 9 1,0 0-4-16,0 0-4 0,0 0-10 15,0 0-15-15,0 0-37 16,0-3-105-16,9-6-87 16,2-3-203-16</inkml:trace>
  <inkml:trace contextRef="#ctx0" brushRef="#br0" timeOffset="23100.44">9503 5893 357 0,'0'0'144'0,"0"0"-91"16,0 0 16-16,0 0-21 16,0 0-33-16,0 0-2 15,2 82-10-15,4-51 27 16,1 5 21-16,-1 6 1 16,1 2 11-16,-7 4-12 15,0 4-3-15,0 0 7 16,0 2-20-16,0-6-9 15,0-8-16-15,-2-14 1 0,2-11-1 16,0-11-10 0,0-4-7-16,0 0-5 0,0 0-10 15,0 0-10-15,-3 0 22 16,1-10 3 0,0-6 6-16,-2-8-1 0,2-4-12 15,-1-2-31-15,1-2-20 16,2-1 18-16,-2 3 1 15,0-2 1-15,0 3 1 16,0 2-12-16,2 4 10 16,-3 6 7-16,3 4 23 15,-5 6 16-15,1 0-5 16,0-2 5-16,-1-1 3 0,-1-5-1 16,1-3 14-1,0-5-14-15,3-5 12 16,2-5-6-16,0 1 3 0,0-2-5 15,2 5 4-15,8 0-2 16,3 8-8-16,1-2 4 16,-1 4-4-16,7 2-1 15,-1 1-2-15,6 2-1 16,0 4 0-16,0 3 4 16,-2 7 0-16,2 0 0 15,2 25 11-15,-2 7 2 16,-3 8-2-16,-5 4 3 15,-7 2 4-15,-6 2 20 16,-4-2 7-16,0-2-6 0,-7 1-24 16,-13-7 14-16,-2-4-9 15,-5-6-20-15,2-9 8 16,2-2-6-16,0-7-2 16,5-6-7-16,5-2-8 15,4-2-11-15,7 0-9 16,2 0-22-16,0 0-18 15,0-8 53-15,2 2 18 16,9 4 4-16,-2 0 12 16,2 2-1-16,2 0 33 15,3 8 7-15,2 11 4 16,0 2-22-16,-1 3-10 16,1-2-12-16,3-1-4 15,-2-2-1-15,2 2-4 16,-2-5-1-16,-3-3 1 0,-3-1-2 15,-3-5-8-15,-6-4-27 16,0-3-47-16,1 0-62 16,-3 0-68-16,4-23-203 15</inkml:trace>
  <inkml:trace contextRef="#ctx0" brushRef="#br0" timeOffset="23573.45">10112 6066 547 0,'0'0'116'0,"0"0"-35"0,0 0 11 0,0 0-49 0,0 0-20 16,0 0-4-16,6 0 22 15,-6 0 24-15,-19 0-12 16,-3 9-28-16,-1 4-10 15,0 3 0-15,-2 3-8 16,4 6-6-16,6-1-2 16,4 0 2-16,8 2-4 15,3-1 3-15,0-2-10 16,23 1-11-16,12-7-4 16,8 0-15-16,4-9-14 15,2-8-5-15,-5 0-11 0,-4-2-24 16,-13-16-6-16,-11-1 23 15,-16-2 13-15,0 1 19 16,-16 2-64-16,-17 8 13 16,-3 4 51-16,1 6 45 15,3 0 24-15,8 0 28 16,3 0 56-16,11 8-15 16,3-2-11-16,5 0-41 15,2-1-34-15,0-4-7 16,0-1-21-16,4 0-43 0,9 0-37 15,1-10-81 1</inkml:trace>
  <inkml:trace contextRef="#ctx0" brushRef="#br0" timeOffset="23968.88">10424 6060 496 0,'0'0'138'0,"0"0"-106"16,0 0 103-16,0 0-80 15,0 0-43-15,0 0-5 0,-79 22-7 16,70-14-16 0,7-1-8-16,2 6 23 0,0-1-7 15,0 4-6-15,17 2 8 16,3-1 6-16,0 4-14 15,-2-4-5-15,-3 2 15 16,-3-2 4-16,-6-5 3 16,-3-1 2-16,-3-1 11 15,0 2 24-15,0 0 5 16,-16 2 5-16,-6 0-14 16,-3 1-2-16,-2-3 2 15,0-4-18-15,2-5-13 16,2-3-5-16,0 0-26 15,5 0-34-15,5-20-20 0,13-6-58 16,0-4-81-16,7 2-123 16</inkml:trace>
  <inkml:trace contextRef="#ctx0" brushRef="#br0" timeOffset="24296.55">10598 6075 312 0,'0'0'219'16,"0"0"-133"-16,0 0 86 15,0 0-61-15,0 0-66 16,0 0-3-16,-31 59-3 16,22-37-12-16,1 8 0 15,0 6-6-15,6 2-18 0,2-1 4 16,0-6-7-16,7-6-2 15,15-10-5-15,7-11 0 16,0-4-10-16,5-2-2 16,-3-21 12-16,-4-13 2 15,-9-1 4-15,-7-3-2 16,-9 2 0-16,-2 9-11 16,0 10-8-16,-2 7 7 15,-11 8-17-15,-3 4-48 16,-3 0-131-16,7 0-185 15</inkml:trace>
  <inkml:trace contextRef="#ctx0" brushRef="#br0" timeOffset="24613.23">10920 5711 364 0,'0'0'224'16,"0"0"-134"-16,0 0 50 15,0 0-59-15,0 0-35 16,6 102-11-16,-2-54 14 16,1 8-5-16,-3 11-8 0,2 3-5 15,1 6-2-15,-2 3 1 16,-3-8 2-16,0-7-4 15,0-14-18-15,2-15-10 16,0-17-11-16,5-12-36 16,1-6-75-16,4-11-76 15,1-28-40-15,-5-14 2 16</inkml:trace>
  <inkml:trace contextRef="#ctx0" brushRef="#br0" timeOffset="25441.69">11153 5673 478 0,'0'0'78'15,"0"0"8"-15,0 0 40 16,0 0-51-16,0 130-13 15,0-84-6-15,0 12-7 16,0 7 8-16,4 9-26 16,1-1-1-16,0 2-8 15,1-8-12-15,-3-8-6 16,-1-15-4-16,0-11-12 16,-2-16-24-16,2-9-48 15,-2-8 3-15,0 0-20 16,0-13-2-16,-13-15 55 0,-1-6 8 15,1-2 32-15,7 11 3 16,0 5 5-16,6 10 4 16,0 2 10-16,4 0 9 15,11 0 2-15,5 0 1 16,4-2 0-16,1 0-15 16,6-2-3-16,0-2-2 15,2-4-4-15,-2 4-2 16,-4 0 0-16,-6 5-7 15,-6 5-6-15,-6 4 2 16,-4 0 11-16,-3 0 17 0,0 0 15 16,-2 0 1-1,0 0-7-15,0 7-10 0,0-3-7 16,0-4-4-16,0 2-2 16,0-2-3-16,0 0-3 15,0 0-7-15,0 0-6 16,0 0 9-16,0 0 2 15,0 0-11-15,0 0 7 16,0 0 0-16,0 0 8 16,0 0 1-16,0 0 5 15,0 0 4-15,0 0 13 16,0 0 3-16,0 0-11 16,0 0 1-16,0 0-15 15,0 0 5-15,0 0-4 16,0 4 3-16,0-4-4 0,0 2 6 15,0-2 3-15,0 0 4 16,0 0 4-16,0 0-10 16,0 0-6-16,0 0-1 15,0 0 0-15,0 0-1 16,0 0 4-16,0 0-2 16,0 0 0-16,0 0-2 15,0 0-2-15,0 0-15 16,0 0-12-16,-6-2-27 15,-1-4-60-15,-3-2-146 16</inkml:trace>
  <inkml:trace contextRef="#ctx0" brushRef="#br0" timeOffset="26025.4">11390 6407 526 0,'0'0'92'0,"0"0"9"0,0 0 11 16,0 0-59-16,0 0-40 16,0 0-12-16,6-77 14 0,-2 35-6 15,1-4-2-15,2 7-1 16,0 3 6-16,-1 9-3 15,1 4-6-15,-1 10-3 16,4 6-1-16,0 6-7 16,3 1 1-16,6 0 4 15,1 21 3-15,-1 10 0 16,0 7 0-16,-6 2 0 16,-4 0 3-16,-5 0 2 15,-1-4-3-15,-3-6-2 16,0-8-3-16,0-7-14 15,0-7-25-15,0-8-26 16,0 0-3-16,0 0-8 0,0 0 13 16,-9-8 3-16,-3-7 1 15,-3-2 32-15,-1-6-5 16,-3 5 6-16,-2 2 22 16,1 5 7-16,0 2 11 15,2 3 0-15,10 6 32 16,1 0 36-16,7 0 7 15,0 0 12-15,0 0-28 16,0 0-30-16,0 0-27 16,9 0-13-16,18 0 2 15,4-3-2-15,6-12 13 16,-1-7-6-16,-1 0-5 16,-3-1-2-16,-3 2-26 0,-5 0-80 15,-5 7-38 1,-6-3-99-16</inkml:trace>
  <inkml:trace contextRef="#ctx0" brushRef="#br0" timeOffset="26227.18">11728 6122 295 0,'0'0'249'0,"0"0"-164"0,0 0 55 16,23 114-62-16,-12-78-23 15,-1-2-14-15,2 2-3 16,-3-6-9-16,-3-5-8 15,1-9-8-15,-5-8-12 0,0-8-1 16,-2 0-30-16,0-7-57 16,0-22-36-16,0-18 22 15,-4-7-56-15,-7 0-86 16</inkml:trace>
  <inkml:trace contextRef="#ctx0" brushRef="#br0" timeOffset="26572.79">11728 6122 374 0,'-41'-94'173'0,"37"94"-48"16,4 0 3-16,0 1-88 16,4 4-40-16,21 0-10 15,4-5 6-15,2 3 4 16,5-3 8-16,-3 1-6 16,-1 8 2-16,-4 0 4 15,-1 9 26-15,-4 5 14 0,-5 9-1 16,-5 4-2-16,-4 4-13 15,-5-2-5-15,-4-2 1 16,0-4-8-16,0-1 2 16,0-8-8-16,-15-2-5 15,-6-5-7-15,-2-2-2 16,-2-4-5-16,-4-6-16 16,2-4 10-16,5 0-14 15,4 0-24-15,4-13-13 16,10-9-35-16,4-8-61 0,0-2-31 15,20-2 13 1,12 4-10-16</inkml:trace>
  <inkml:trace contextRef="#ctx0" brushRef="#br0" timeOffset="26916.48">12236 6025 296 0,'0'0'74'16,"0"0"82"-16,0 0 40 15,0 0-55-15,0 0-42 16,0 0-19-16,-31 4-18 16,7 10-28-16,-3 9-5 15,-2 3-14-15,0 8-8 16,4 4-1-16,7 2-2 0,9 0-1 16,7 2-1-16,2-6-2 15,4-4-2-15,21-9-2 16,9-11-2-16,1-12 3 15,6 0-10-15,-1-17 7 16,-5-13 3-16,-8-6-1 16,-12 2 4-16,-11 0 2 15,-4 0-2-15,0 2-3 16,-17 4-10-16,-3 6-10 16,5 9-86-16,1 4-29 15,9 5-84-15,5 4-110 16</inkml:trace>
  <inkml:trace contextRef="#ctx0" brushRef="#br0" timeOffset="27248.14">12410 6017 398 0,'0'0'219'16,"0"0"-80"-16,0 0 12 15,0 0-80-15,0 0-56 16,0 0-14-16,-67 44-1 15,63-32-5-15,4 1-7 16,0 1-4-16,4 2 1 16,19-2-3-16,3 0-10 15,5-4-3-15,0 0-2 16,-2 2 8-16,-2 2 15 0,-5 2 10 16,-6 6 3-1,-9 4 43-15,-7 2 32 0,0 4 6 16,-20-2 6-16,-12-4-45 15,-3-7-27-15,-1-8-18 16,7-4-3-16,7-7-10 16,7 0-24-16,3-9-59 15,6-12-110-15,-1-8-285 16</inkml:trace>
  <inkml:trace contextRef="#ctx0" brushRef="#br0" timeOffset="28353.04">12956 6002 343 0,'0'0'38'0,"0"0"-31"15,0 0 55-15,0 0-7 16,0 0 20-16,0 0 26 15,0 0-32-15,-41 21 0 0,41-21-2 16,0 0-7 0,0-13-22-16,2-16-13 0,21-13-12 15,10-6-9-15,10-4-2 16,6-1-2-16,7 2 1 16,-1 2 0-16,-6 10-1 15,-6 5-3-15,-12 12 0 16,-8 9-1-16,-13 12-7 15,-5 1-7-15,-5 0 13 16,0 0 4-16,0 0-3 16,0 4-6-16,0 1-20 15,-11-3-64-15,-3-2-165 16,7-2-199-16</inkml:trace>
  <inkml:trace contextRef="#ctx0" brushRef="#br0" timeOffset="28683.41">13347 5417 439 0,'0'0'233'15,"0"0"-208"-15,0 0-4 16,0 0-3-16,0 0-9 16,0 0-9-16,90 19 3 15,-68-19 2-15,-1 0-1 16,-8 0 12-16,-5 0 5 15,-3 6 44-15,-2 6-9 16,-3 4-12-16,0 2-10 0,0 3-14 16,0-4-14-1,0-1 0-15,-8-2 2 0,0 3 3 16,-3-2 12-16,-1 0-17 16,-1-1 4-16,2-4-7 15,0-2-3-15,2-4-7 16,-2-1-24-16,1-3-33 15,4 0-58-15,6 0-80 16,0 0-84-16</inkml:trace>
  <inkml:trace contextRef="#ctx0" brushRef="#br0" timeOffset="29261.32">13756 5235 445 0,'0'0'196'0,"0"0"-186"15,0 0 40-15,-10 132 34 16,10-82-42-16,2 5-29 15,10-1 17-15,-1 1 13 0,-2-9-7 16,-2-13-3 0,0-8-13-16,-5-13-15 0,0-9-5 15,-2-3-1-15,0 0-10 16,0-19 1-16,0-17 5 16,0-12 5-16,-13-7-1 15,1-3 0-15,4 0-3 16,-1 8 2-16,5 2-3 15,0 5-2-15,4 3 3 16,0 4 2-16,0 3 0 16,10 2 1-16,3 8-13 15,3 0-17-15,6 8 6 16,0 2-6-16,5 5 10 0,2 4 3 16,-2 4 1-1,0 2 14-15,-3 22 3 0,-6 6 12 16,-5 6-3-16,-8 2 4 15,-5-1 22-15,0 1-13 16,-2-6 20-16,-14-2-16 16,-5-6 1-16,0-7-9 15,-4-2-12-15,-2-9-6 16,0-4-32-16,3-2-31 16,6 0-50-16,5 0-56 15,8-2-123-15</inkml:trace>
  <inkml:trace contextRef="#ctx0" brushRef="#br0" timeOffset="29621.37">14085 5440 441 0,'0'0'187'0,"0"0"-146"15,0 0 86-15,0 121-14 16,0-100-73-16,0-5-30 16,0-5-9-16,0-7 8 0,0-3-8 15,2-1-1 1,-2 0 10-16,0 0-3 16,0 0-2-16,0 0 22 15,0 0-11-15,8-4-8 0,-2-18-7 16,7-13 1-16,1-7 0 15,-1 3 0-15,3-1 1 16,-5 6-3-16,-3 9 0 16,0 12-6-16,-4 5-11 15,3 8-15-15,-1 0-29 16,8 0-88-16,3 0-57 16,4 0-172-16</inkml:trace>
  <inkml:trace contextRef="#ctx0" brushRef="#br0" timeOffset="29923.52">14400 5364 625 0,'0'0'85'16,"0"0"-43"-16,0 0 72 0,0 0-61 16,0 0-33-16,0 0-6 15,-101 14 27-15,84 2-2 16,1 6-5-16,3 10 8 15,3 6-19-15,10-2-15 16,0 1-8-16,3-14 0 16,21-7-3-16,9-10-2 15,6-6-26-15,1-4 1 16,-5-19 9-16,-4-7 4 16,-8-3 0-16,-10 3 2 15,-11-1-15-15,-2 0-23 0,0 5-20 16,-2 3-55-16,-9 11 17 15,2 10-95-15</inkml:trace>
  <inkml:trace contextRef="#ctx0" brushRef="#br0" timeOffset="30391.42">14647 5302 435 0,'0'0'264'16,"0"0"-230"-16,0 0 81 0,0 0-18 16,0 0-78-16,0 0-10 15,-87 62-8-15,75-23 0 16,10 0 2-16,2 3-3 16,0-2 5-16,0-11 1 15,16-8-1-15,4-13-5 16,7-8-2-16,-1 0-1 15,3-12 4-15,-2-16-1 16,-6-8 0-16,-6-9 2 16,-9-7 7-16,0-9-6 15,-6-5 2-15,0-3 5 16,0 1-9-16,-16 8 6 16,3 9-7-16,-4 8 1 15,5 13-1-15,2 10 1 0,8 14-1 16,0 6 0-16,2 0-5 15,0 19 1-15,0 18 0 16,0 13-2-16,0 6-8 16,6 4 11-16,6-1 0 15,-1-5-9-15,0-2-27 16,2-7-43-16,2-6-64 16,2-11-44-16,1-9-165 15</inkml:trace>
  <inkml:trace contextRef="#ctx0" brushRef="#br0" timeOffset="30714.5">14953 5372 513 0,'0'0'109'0,"0"0"-1"0,0 0 35 16,0 0-71-16,0 0-40 15,0 0-11-15,-41 81 9 16,41-54-1-16,0 4 10 16,0 2-6-16,4 4-10 15,10-8-10-15,1-4-4 16,1-12-7-16,4-8 0 16,6-5-2-16,3-11-3 15,3-27 2-15,-8-10-4 0,-1-4 5 16,-12 2-1-16,-7 10 1 15,-4 10-16-15,0 10-6 16,0 10-22-16,-11 8-44 16,3 2-33-16,2 0-118 15,4 2-145-15</inkml:trace>
  <inkml:trace contextRef="#ctx0" brushRef="#br0" timeOffset="31603.18">15267 5346 499 0,'0'0'104'0,"0"0"-14"15,0 0 46-15,0 0-83 16,0 0-30-16,0 0-15 16,-90 76-6-16,88-58-2 15,2-2-6-15,0 4-6 16,11-2-6-16,9-1 8 15,5 0-6-15,3-4 3 16,1 0 3-16,0 3-1 16,2 0-11-16,-6 7 20 15,-7 3 2-15,-9 3 5 16,-9 7 25-16,0-2 3 0,0-3-8 16,-18-7-12-16,-2-8-1 15,2-8-4-15,5-8 1 16,3 0-4-16,2 0-3 15,6 0-2-15,-3-10 0 16,3-9-4-16,2-14 2 16,0-5 1-16,7-12 1 15,17-10 6-15,8-9 7 16,3 2 2-16,1 3-4 16,-3 11 9-16,-4 13 9 15,-7 12-13-15,-5 18-6 16,-11 8-6-16,0 2-1 15,3 6 5-15,-2 14-5 16,0 10-3-16,-5 3-16 16,0-2 1-16,-2 2-15 0,0 0-3 15,0-7-9-15,0-2-24 16,0-10-31-16,0-8 5 16,-2-6 24-16,-2 0 22 15,-4 0 44-15,0-4 2 16,1-9 6-16,1 1 3 15,2-3 7-15,4 3-4 16,0 2-5-16,4 0 4 16,13 2 25-16,6 0 8 15,1-4-8-15,3 0-9 16,2-4 6-16,2 0-10 16,-2-2-7-16,-3-2-7 0,1 0-8 15,-6 2 7-15,-6 1 19 16,-8 10 18-16,-7 1-10 15,0 6 12-15,-4 0 28 16,-19 0-25-16,-1 20-37 16,-3 10-13-16,4 9 0 15,8 6 0-15,6-1 1 16,9-6 8-16,0-8-6 16,7-10-3-16,15-10-4 15,2-10 3-15,5 0 0 16,-2-28-13-16,0-12-19 15,-9-6-30-15,-11 0 1 16,-7 2-18-16,0 7-45 0,-23 6-46 16,-17 8-44-16,-9 9-175 15</inkml:trace>
  <inkml:trace contextRef="#ctx0" brushRef="#br0" timeOffset="31744.65">15512 5231 345 0,'0'0'237'0,"0"0"-153"0,0 0-6 0,0 0-41 15,0 0 0-15,0 0 13 16,46-25-22-16,-24 21-28 16,-9 4-13-16,-8 0-39 15,-5 0-90-15,-2 11-105 16</inkml:trace>
  <inkml:trace contextRef="#ctx0" brushRef="#br0" timeOffset="32435.1">13042 6363 469 0,'0'0'87'0,"0"0"-58"0,0 0 64 15,0 0-40-15,0 0-43 16,0 0 13-16,58 34 19 0,-11-34 3 15,9 0-4 1,2 0-7-16,-1-5-6 0,-3-6-11 16,-11 0-2-16,-5 1-9 15,-11 3-3-15,-8 4-2 16,-9 1 0-16,-6 2 3 16,-4 0-1-16,0 0 7 15,0 0 11-15,0 0-13 16,-10 0-8-16,-5 0-62 15,2 0-63-15,4 0-96 16,2 0-55-16</inkml:trace>
  <inkml:trace contextRef="#ctx0" brushRef="#br0" timeOffset="32763.48">13517 6209 561 0,'0'0'140'0,"0"0"-80"15,0 0 39-15,0 0-19 16,0 0-46-16,0 0-14 16,15 67-12-16,-1-59-4 15,4 0 0-15,4 0 0 16,1 1-1-16,1-2-3 16,-2-1 0-16,-2-1-1 15,-4-4-8-15,-5 1 5 16,-4-2 4-16,-7 2 1 15,0 4 5-15,0 3 27 0,-2 4 20 16,-21 5-34-16,-4 1-13 16,1-2-2-16,2 0 4 15,3-4-8-15,2 2-3 16,3-3-9-16,3 1-54 16,5-8-35-16,4-5-118 15,4 0-169-15</inkml:trace>
  <inkml:trace contextRef="#ctx0" brushRef="#br0" timeOffset="33245.47">14089 6073 401 0,'0'0'201'0,"0"0"-188"0,0 0 28 0,0 0 72 15,0 0-42-15,0 0-27 16,-33-56 10-16,18 56-1 15,-6 0 6-15,-3 12-10 16,-2 19-49-16,-1 9-2 0,4 8-13 16,7 8 6-1,10 1 5-15,6-2 1 0,0-4 1 16,2-5-3-16,23-12 5 16,6-13-4-16,9-14-1 15,5-7-4-15,3-16-17 16,2-21 3-16,-8-13 16 15,-11-4 7-15,-13-5 0 16,-11-2 2-16,-7 3 2 16,0 11-3-16,-18 15-1 15,-4 14 0-15,-1 17-1 16,2 1-43-16,0 1-82 0,3 20-164 16</inkml:trace>
  <inkml:trace contextRef="#ctx0" brushRef="#br0" timeOffset="33537.51">14066 6342 518 0,'0'0'141'0,"0"0"-2"0,0 0-19 0,0 0-52 0,0 0-28 16,21 102-9-16,-7-65-9 15,1-3-22-15,-1-7 6 16,-5-6-6-16,-3-11-3 16,-1-10-34-16,0 0-55 15,-3-8-143-15,2-23-104 16</inkml:trace>
  <inkml:trace contextRef="#ctx0" brushRef="#br0" timeOffset="33834.43">14268 6309 360 0,'0'0'374'0,"0"0"-332"0,0 0 22 16,-13 127 22-16,13-104-64 15,13-5-16-15,3-6-6 16,-1-10 4-16,1-2-4 16,1-5 17-16,4-24 40 15,-1-11-8-15,-1-7-14 16,0-1-16-16,-6 4-10 16,-2 13-9-16,-4 10 5 15,-5 12-5-15,-2 8 0 16,0 1-11-16,0 0-4 15,0 0-47-15,-2 0-90 16,0 0-139-16,2 4-130 0</inkml:trace>
  <inkml:trace contextRef="#ctx0" brushRef="#br0" timeOffset="34180.65">14571 6224 376 0,'0'0'198'0,"0"0"-112"15,0 0 30-15,0 0-44 16,0 0-50-16,0 0-9 16,0 0 0-16,-94 90 2 15,86-62-2-15,1 0 10 16,5-6-16-16,2-4 2 0,0-7-9 16,0-7-3-16,2-4-17 15,13 0-21 1,4-11 6-16,-2-11 16 0,3 0 12 15,-5 8 5-15,1 6 2 16,-3 8 0-16,-3 0 21 16,5 8 5-16,1 14 6 15,-1 3-10-15,1 1 1 16,-3-2-9-16,-4-6-14 16,1-4 5-16,-6-8-5 15,-2-6-54-15,-2 0-83 16,0-24-177-16,0-12-160 15</inkml:trace>
  <inkml:trace contextRef="#ctx0" brushRef="#br0" timeOffset="34434.46">14776 5881 436 0,'0'0'230'0,"0"0"-192"15,0 0 76-15,0 0-4 16,-27 112-65-16,27-70-3 16,0 9 9-16,0 5 3 15,3 5-12-15,1-4 1 0,0-1-10 16,-2-5-12-16,-2-9-16 16,0-9-5-16,0-12-10 15,2-9-39-15,4-12-55 16,2 0-101-16,1-22-122 15,5-10 7 1</inkml:trace>
  <inkml:trace contextRef="#ctx0" brushRef="#br0" timeOffset="34586.62">14912 6274 193 0,'0'0'351'15,"0"0"-268"-15,0 0 23 16,0 0 0-16,0 107-54 0,2-85-16 15,0-4-17 1,0-4-13-16,0-5-6 0,4-5-37 16,0-4-92-1,3 0-165-15</inkml:trace>
  <inkml:trace contextRef="#ctx0" brushRef="#br0" timeOffset="35061.57">15235 6216 330 0,'0'0'267'0,"0"0"-170"15,0 0 57 1,0 0-42-16,0 0-66 0,0 0-20 16,-93 0-5-1,68 14-9-15,3 4 5 0,4 4 6 16,9 5-11-16,7 4-2 15,2 1-8-15,0-3 0 16,2-5-2-16,18-10-5 16,5-10 0-16,-2-4-20 15,2-9 4-15,2-22 3 16,-4-10 17-16,-3-6 1 16,-7-8 2-16,-7-3 1 15,-6-6 0-15,0-1-3 16,0 6 1-16,-2 6 0 15,-9 17 0-15,2 12-1 0,0 14 5 16,5 6-3 0,2 4 0-16,2 0 0 0,0 24-4 15,0 12-8-15,0 8 3 16,0 2 1-16,6 1-22 16,1 0-15-16,2-2-11 15,0-3-45-15,2-6-59 16,3-10-73-16,-1-8-209 15</inkml:trace>
  <inkml:trace contextRef="#ctx0" brushRef="#br0" timeOffset="35357.19">15485 6236 429 0,'0'0'198'0,"0"0"-117"0,0 0 82 16,0 0-56-16,0 0-58 15,0 0-1-15,0 0-28 16,-123 84-16-16,111-54-2 16,12-3 0-16,0-10-2 15,0-4-2-15,0-7 2 16,14-6-4-16,4 0 2 16,4-10-25-16,5-15 4 15,2-3 15-15,-2 6-5 16,-2 10 8-16,-6 7 4 15,-1 5 1-15,-5 0 9 16,1 16-5-16,-3-2-4 0,0-2-2 16,-2-9-5-16,2-3-36 15,0 0-81-15,1-18-101 16,1-10-93-16</inkml:trace>
  <inkml:trace contextRef="#ctx0" brushRef="#br0" timeOffset="35944.54">15788 6156 294 0,'0'0'308'16,"0"0"-276"-16,0 0 61 0,0 0-11 15,0 0-67 1,0 0-14-16,-56 16 4 0,44-6-4 16,4 6-1-1,1 0 0-15,1 0 19 0,1-2 4 16,3-4 9-16,-1-3 2 15,3 2-14-15,-2-5-10 16,2 2-9-16,0-2 0 16,0 0-1-16,0 5 0 15,0 0 0-15,0 1 2 16,0-2 16-16,10-2 3 16,0-4-9-16,6-2-4 15,2 0 0-15,2-10 2 16,-3-6-4-16,-1-4 3 15,-5 2 1-15,-1 0 6 0,-4-4-3 16,-4-2 4-16,1-8 5 16,-3-6-8-1,0-8-2-15,0-3 1 16,0-2-9-16,0-1-4 0,-9 9-1 16,-3 3-2-16,1 10-3 15,0 8-4-15,2 7 1 16,3 10 3-16,1 2-6 15,5 3-2-15,0 0-4 16,0 0 4-16,0 0 10 16,0 14 2-16,0 17 1 15,0 11 1-15,7 4 1 0,3 0 1 16,2 7-1-16,-1-2 6 16,-4 2-5-16,0 0-1 15,-3 0-1 1,3-5 0-16,-3-10-25 0,7-12-55 15,1-11-58-15,-2-15-152 16</inkml:trace>
  <inkml:trace contextRef="#ctx0" brushRef="#br0" timeOffset="36319.46">16079 6100 404 0,'0'0'244'0,"0"0"-204"0,0 0 83 0,0 0-14 16,0 0-65-16,0 0-22 15,-100 72-14-15,90-44 0 16,0 0 2-16,6 0 10 16,4 2-2-16,0 0-12 15,6 1-6-15,15-8 0 16,3-7-44-16,7-8 9 15,1-8-5-15,-1 0-20 16,-4-17 2-16,-6-7 19 16,-9 3 13-16,-10 0 26 15,-2 4 7-15,-4 5 13 16,-23 8-4-16,-11 4 20 0,-7 0-5 16,-1 26-31-16,1 4-12 15,9 0 11-15,12-3-2 16,6-8 3-16,7-11-45 15,0-8-102-15,2 0-240 16</inkml:trace>
  <inkml:trace contextRef="#ctx0" brushRef="#br0" timeOffset="36506.9">15148 6226 392 0,'0'0'0'0,"0"0"-225"0</inkml:trace>
  <inkml:trace contextRef="#ctx0" brushRef="#br0" timeOffset="37264.93">12878 6829 186 0,'0'0'282'0,"0"0"-189"0,0 0-15 0,0 0 40 16,0 0-41-16,0 107-41 16,0-82-12-16,8 0-9 15,10-2-3-15,3-4 5 16,0 2-5-16,6-4-5 16,2 3-3-16,11 0 2 15,5-4-2-15,9-3-4 0,4-7 4 16,-1-5-4-1,1-1-3-15,-4 0 1 16,-12-1-1-16,-8-5 3 16,-14 2-4-16,-9 1 9 0,-4 3-5 15,-5 0 0-15,-2 0 1 16,0 0-1-16,0-6-31 16,-7-6-95-16,-4-1-127 15,4-4-249-15</inkml:trace>
  <inkml:trace contextRef="#ctx0" brushRef="#br0" timeOffset="37652.5">13540 6967 305 0,'0'0'173'0,"0"0"-120"16,0 0 51-16,0 0 6 15,0 0-28-15,0 0-12 16,24 43-5-16,-17-27-9 16,2 0-16-16,4-2-25 15,3 0-13-15,4-2-2 16,-1-2-1-16,0 1-5 16,-4-8-5-16,-3 1 7 15,-10-1 4-15,-2 1 2 16,0 3 4-16,0 4 3 0,-2 3 0 15,-15 4-5 1,-5 1-2-16,-4 4-1 16,-5 3 2-16,0-4-3 0,6-2-1 15,5-6-3-15,7-6-41 16,7-8-36-16,6 0-48 16,0-11-154-16,19-12-13 15</inkml:trace>
  <inkml:trace contextRef="#ctx0" brushRef="#br0" timeOffset="38188.65">14221 6878 406 0,'0'0'132'0,"0"0"-64"0,0 0 78 16,0 0-33-16,-120 32-66 16,106-16-23-1,3 0-7-15,9-2-1 0,2 0-1 16,0 4-7-16,0-2-7 16,11-4 2-16,9 0-3 15,5-4-7-15,0 3 0 16,-1 2-4-16,-2 5 7 15,1 8 4-15,-8 5 0 16,-3 2 8-16,-6 2 4 16,-6-3 9-16,0-4 10 15,0-5 8-15,-9-4-21 0,-13-5 1 16,-3-4 1 0,-4-3-12-16,0-5-7 0,2-2 4 15,-2 0-5-15,5 0-11 16,6-2-34-16,5-15-68 15,8-10-69-15,5-2-60 16,0-3-158-16</inkml:trace>
  <inkml:trace contextRef="#ctx0" brushRef="#br0" timeOffset="38638.69">14477 6944 378 0,'0'0'177'0,"0"0"-112"0,0 0 80 16,0 0-33-16,0 0-46 15,-137 105-26-15,116-72-4 16,5 3 11-16,8 3-14 15,5-5-12-15,3 0-18 16,0-6-3-16,25-7-3 16,6-10 3-16,5-8-37 15,4-3-42-15,-2 0-7 16,0-19-1-16,-11-6-2 0,-10 2 3 16,-13 5-3-16,-4 1-8 15,0 8 10-15,-21 7-36 16,-10 2-20-16,-3 0 143 15,3 0 8-15,4 3 188 16,11 4-34-16,8-1-22 16,3-5-52-16,5-1-47 15,0 0-41-15,5-4-40 16,17-16 18-16,0 1-17 16,2-3-30-16,1 1-41 15,-2 3-81-15</inkml:trace>
  <inkml:trace contextRef="#ctx0" brushRef="#br0" timeOffset="39479.66">14671 7010 492 0,'0'0'80'0,"0"0"-30"16,0 0 43-16,0 0-30 15,0 0-28-15,0 0-5 16,-57 20 9-16,39 0-12 15,2 8 7-15,5 4-23 16,2 2-5-16,9-1-5 16,0-10-1-16,0-2 0 15,20-9-2-15,6-12-10 16,6 0-23-16,-1-16-5 0,0-20 24 16,-4-7 8-16,-7-1 5 15,-11 6-7-15,-5 4 8 16,-4 12 0-16,0 8 1 15,0 12 1-15,-6 2 10 16,-1 8 21-16,1 24-21 16,6 10-10-16,0 9 0 15,6 3 9-15,15-3 1 16,0-2-8-16,-3-3-1 16,-2-4 2-16,-7 0-4 15,-9-2 1-15,0 4-9 16,0 3 1-16,-12 0 3 15,-9 0 5-15,-2-7 3 16,3-10 1-16,5-8 5 0,-1-12-1 16,3-8-8-1,-3-2-14-15,5-14-13 0,-1-18 6 16,8-10 1-16,4-7 0 16,0-2 12-16,12-2 7 15,9 0 1-15,6 8 14 16,-2 1 9-16,2 6-13 15,-3 4-2-15,-6 8 3 16,2-1-7-16,-2 5 1 16,-3-1-4-16,1-1 4 15,-3 2-5-15,-2-3 0 0,-3 5 17 16,-6 4-2-16,-2 2 11 16,0 5-4-16,0 4 0 15,0 3 2-15,0 2-1 16,-2 0 6-16,-4 2 4 15,0 16-24-15,-1 4-9 16,1 6-7-16,2-2 4 16,4-2 2-16,0 1 1 15,0-6 0-15,0 4 0 16,10-8-2-16,11-2 0 16,0-7-1-16,4-6-3 15,4 0 0-15,-4-23 4 16,-3-6-4-16,-7-12 0 15,-4 4 5-15,-3-2 0 0,-8 3-12 16,0 10-44-16,0 7-32 16,-8 12-35-16,-5 7-71 15,5 0-317 1</inkml:trace>
  <inkml:trace contextRef="#ctx0" brushRef="#br0" timeOffset="39808.64">15166 7056 479 0,'0'0'146'0,"0"0"-55"0,0 0 74 0,0 132-85 16,0-102-52-16,0-6 5 15,0 1-11-15,0-11-12 16,0-4-6-16,0-9-4 15,0-1-2-15,0 0-3 16,0-25-18-16,0-13 23 16,5-13 0-16,6 1 1 15,2 4 1-15,0 8-2 16,0 14 1-16,-3 10-1 16,-1 8-23-16,-3 6-2 15,3 0-28-15,3 0-36 16,0 0-97-16,2 0-91 15</inkml:trace>
  <inkml:trace contextRef="#ctx0" brushRef="#br0" timeOffset="40122.49">15404 7006 478 0,'0'0'178'0,"0"0"-92"15,0 0 14-15,0 0-51 16,0 0-23-16,0 0 3 15,0 0-16-15,-87 129-11 16,78-96 4-16,5-1-1 16,4-10 4-16,0-9-9 15,0-7-1-15,0-6-6 0,17-3-9 16,2-22-23-16,5-13 27 16,3-5-4-16,0 5 1 15,-3 10 14-15,-6 16 1 16,-7 11 6-16,-2 1 29 15,-2 7 8-15,-1 19 1 16,1 8-9-16,-3 3-24 16,1-6-3-16,0-4-8 15,-1-9-6-15,0-10-48 16,3-8-40-16,-1-3-144 16,2-22-57-16</inkml:trace>
  <inkml:trace contextRef="#ctx0" brushRef="#br0" timeOffset="40451.29">15618 7104 304 0,'0'0'237'0,"0"0"-163"15,0 0 95-15,0 0-55 16,7 103-64-16,-7-99-20 16,2-4-12-16,-2 0-17 15,5 0-1-15,2-19-11 16,-1-10 11-16,3-3 5 15,0 0-4-15,0 5 0 16,-1 9-1-16,1 8 0 16,3 6 0-16,-3 4-1 15,4 0 1-15,-2 4 17 0,-2 13-6 16,-1 6-6-16,-2-1-1 16,-4-4-1-16,-2 0-1 15,0 0-2-15,0-6 0 16,0 1-7-16,0-7-30 15,0-5-35-15,0-1-35 16,2 0-96-16,5-6-79 16,3-16-31-16</inkml:trace>
  <inkml:trace contextRef="#ctx0" brushRef="#br0" timeOffset="41135.85">15952 6954 344 0,'0'0'172'0,"0"0"-32"16,0 0-17-16,0 0-50 0,0 0-42 16,0 0 4-1,-73 90-5-15,57-54-7 0,5 2 10 16,9-6-4-16,2-5-4 16,0-5-16-16,18-10-9 15,6-6-2-15,3-5-21 16,4-1 3-16,-2 0 5 15,-2 3 15-15,-5 9 0 16,-6 6 5-16,-8 8 11 16,-3 6 8-16,-5 1-11 15,0 0 0-15,-13-3-6 16,-10-6-2-16,2-8-4 0,0-8 3 16,3-8-4-16,7 0-11 15,1-4-4-15,4-20-2 16,4-12 8-16,2-6 3 15,0-8-4-15,4-6 0 16,15 0-20-16,5-2 15 16,3 3 15-16,2 7 3 15,0 6 12-15,-3 8 8 16,-5 6-4-16,-3 8-7 16,-7 4 5-16,-3 8-11 15,-4 1-3-15,-4 7-1 16,0 0 4-16,0 0 12 15,0 0 11-15,-4 7-23 0,-9 13-6 16,-1 6-3-16,4 6 3 16,-1 4 0-16,4 2 3 15,2-6-2-15,5-8 11 16,0-9-6-16,0-11-6 16,0-4-2-16,10 0-7 15,5-21 3-15,3-7-1 16,1 0 4-16,-3 5 0 15,-3 8 3-15,-1 9 0 16,-1 6 0-16,3 0 17 16,1 12 24-16,1 8-19 15,1-4-12-15,-6-6-10 0,1-3-6 16,-6-7-51-16,-4 0-85 16,-2-9-173-16,-6-11-331 15</inkml:trace>
  <inkml:trace contextRef="#ctx0" brushRef="#br0" timeOffset="41935.01">12936 7303 148 0,'0'0'394'0,"0"0"-300"0,0 0-19 0,0 110 24 16,0-76-36-16,0 4-18 15,0 9-32-15,0 3-3 16,6 4 0-16,17 4 8 16,1 4 15-16,12 0-7 15,-1-2-6-15,3-6-10 16,5-7-10-16,-3-9 2 15,2-8-2-15,5-10-9 16,-3-6 9-16,1-7 2 16,1 0-2-16,-3-5-1 15,-3 0-7-15,-4 0 5 0,-7 0 3 16,-9 0 2 0,-7-2-2-16,-6 0 0 0,-5 0-36 15,-2-2 4-15,0-15 27 16,0-2-19-16,0-5-58 15,-9 5-53-15,7 3-95 16,2 9-174-16</inkml:trace>
  <inkml:trace contextRef="#ctx0" brushRef="#br0" timeOffset="42284.79">13707 7961 391 0,'0'0'188'0,"0"0"-123"15,0 0 54-15,0 0-29 16,0 0-42-16,0 0-38 16,26 24-5-16,-13-10 0 15,3-2-4-15,-1-2-1 16,-3-2 3-16,-3-2-2 15,-5-3 2-15,-4 2 5 16,0-1 1-16,0 2-6 16,-2 2-2-16,-13 2-2 0,-5 0-2 15,1 2 2-15,2 0 1 16,1-2 1-16,5-1-1 16,5-7 0-16,1-2-38 15,5 0-92-15,0 0-96 16,0-11-233-16</inkml:trace>
  <inkml:trace contextRef="#ctx0" brushRef="#br0" timeOffset="42807.79">14195 7903 439 0,'0'0'64'0,"0"0"7"0,0 0 47 16,0 0-39-16,0 0-15 16,0 0 6-16,-5-65-17 15,-1 63-7-15,1 2 12 0,-2 0-5 16,-4 0-20 0,0 11-13-16,-7 9-5 0,2 6-8 15,1 3-1-15,3 6-7 16,6 2 1-16,4 1-2 15,2 6 1-15,0 2-3 16,0 0 4-16,11-3-1 16,7-5 2-16,4-8-2 15,5-8 1-15,4-10-4 16,3-12 1-16,1 0-38 16,3-16-12-16,-5-15 11 15,-2-4 5-15,-6-1 1 16,-9 4-25-16,-5 1-31 15,-7 6-7-15,-4 6-53 16,0 6-98-16</inkml:trace>
  <inkml:trace contextRef="#ctx0" brushRef="#br0" timeOffset="43114.57">14473 7993 520 0,'0'0'198'0,"0"0"-145"16,0 0 78-16,0 0-40 0,-13 104-57 15,13-72-5-15,0 0-6 16,0-2 9-16,2-2-5 16,16-8-3-1,0-6-24-15,1-10-1 0,6-4-10 16,0-8-2-16,-1-23-4 15,-1-11 16-15,-8 1-4 16,-6-1-11-16,-9 4-21 16,0 8-44-16,0 6-45 15,0 9-49-15,0 11-42 16</inkml:trace>
  <inkml:trace contextRef="#ctx0" brushRef="#br0" timeOffset="43443.09">14733 7949 502 0,'0'0'165'0,"0"0"-37"15,0 0 5 1,0 0-70-16,0 0-45 0,0 0-6 16,-57 45-9-16,57-36-3 15,0-1-19-15,0 0-7 16,13-1 10-16,8 2 12 15,-2 1 1-15,1-2-14 16,1 0 7-16,-6 2 9 16,-1 1 0-16,-6 6 2 15,-5 2 4-15,-3 2 14 0,0-3-3 16,-7 0-7-16,-11-7-6 16,1-4 9-16,1-5-12 15,3-2-8-15,3 0-6 16,4 0-25-16,1-10-100 15,3-6-46-15,2-2-124 16</inkml:trace>
  <inkml:trace contextRef="#ctx0" brushRef="#br0" timeOffset="44086.49">15061 7539 624 0,'0'0'36'15,"0"0"38"-15,0 105 72 16,0-57-79-16,0 7-52 16,-4 4 5-16,0 5 14 15,-3 1 4-15,2-6-13 16,5 0 15-16,0-11-28 15,0-8-12-15,0-9 0 16,0-17-10-16,0-5-31 16,0-9-27-16,0 0-56 15,0-2 25-15,0-16 78 16,-7 0 9-16,-6 2-11 0,-1 6 23 16,6 3 0-1,6 1 0-15,2 1 0 0,0-3 7 16,15-4 9-16,16-5 20 15,5-2-1-15,4-3-10 16,-2-2-16-16,-7 4-9 16,-2 1-1-16,-6 5-2 15,-8 5-8-15,-6 3 2 16,-4 1 5-16,-5 2-4 16,0 0 8-16,0 3 14 15,0 0 10-15,-14 0 23 16,-6 4-7-16,0 17-17 15,-3 4-5-15,4 10 0 0,5 1-7 16,5-1-5 0,9 1 3-16,0-11 4 0,3-2 0 15,17-10-13-15,7-9 5 16,-3-4 1-16,5-3 6 16,0-22 2-16,-5-5-9 15,-5-4-5-15,-11 6-6 16,-6 4-7-16,-2 5-6 15,0 12-16-15,-14 3-17 16,-7 4-61-16,-4 0-142 16</inkml:trace>
  <inkml:trace contextRef="#ctx0" brushRef="#br0" timeOffset="46632.89">16262 5123 191 0,'0'0'186'0,"0"0"-94"0,0 0-12 0,0 0 12 0,0 0-15 15,0 0-33-15,0 0-30 16,4-4-10-16,1-2 2 16,7-2 22-16,0-6 8 15,9-2-5-15,-2 2 6 16,2-2-15-16,-3 5-6 15,1 0-13-15,2-1-2 16,-1 4-1-16,-3 3 1 0,2 5-1 16,0 0 6-16,-3 0-5 15,1 17 4-15,-3 3 7 16,-1 0-4-16,-3 0-4 16,-2 2 2-16,-1 3-3 15,-1 0-4-15,2 6 1 16,-4 2 0-16,0-1 3 15,-1 4 2-15,-3-1-5 16,2-1 2-16,-2-2-2 16,0 4 1-16,0-2 0 15,0 0 1-15,0 4-1 16,0-1 6-16,0 1-6 0,-2-3 0 16,-3 4 5-1,-1-1-4-15,-2-5 2 0,0 0-4 16,3-7-2-16,-1-2 2 15,2-4 1-15,2 2 1 16,-2 4 0-16,2 4 2 16,0 4 0-16,0 2-4 15,-2-1 1-15,4-3 1 16,-3-4-1-16,1-2 7 16,2 0-7-16,0-5-1 15,0 6-5-15,0 1 5 16,0 3 0-16,0 4 0 15,2 1 4-15,7 0-3 0,-1 1 0 16,2-6-2-16,1 1 1 16,3-2 0-16,5-9-3 15,4-3-2-15,4-6-8 16,2-2-9-16,-2-8 6 16,0-2 5-16,-10 0 0 15,-3 0-1-15,-6 0-7 16,-8 0 5-16,0 0 10 15,0-6 2-15,0 1 2 16,0 0 3-16,0 3-3 16,-4 2 5-16,-6 0 1 15,0 0 4-15,-3 7-10 16,-3 12 0-16,5 4-4 0,-1 0 2 16,3 1 2-16,-1 0 0 15,0-1 5-15,4 2 6 16,3 0-1-16,3 2-5 15,0 3 8-15,0 4 1 16,3 5-4-16,8 3-7 16,-2 2 3-16,-5 0-5 15,5 0 2-15,-2 0 0 16,2 3-1-16,2-1-1 16,-2 2-1-16,0-1 1 15,2 2-1-15,-5-1 0 16,-4-4 1-16,4-2 0 15,-6 0-1-15,2-3 0 16,-2 0-1-16,0 0 0 0,4-3 1 16,-2-2 0-16,5-1 0 15,-3-6 0-15,1-1 2 16,2-2-4-16,-5-1-2 16,0 2 3-16,0 1 0 15,-2 2-7-15,0 4 8 16,0 3-3-16,-4 1 6 15,-8 0-6-15,8-2 6 16,-2-4-2-16,1-6-1 16,1-2 0-16,0-6 1 0,-4 2-2 15,2-2 2-15,-1 0-1 16,-1 0 1-16,-2-3 1 16,-5-1-1-16,-10-3 9 15,-6 1 3-15,-9 1 1 16,-5-5-11-16,1-2-1 15,-1-4 1-15,1 0 6 16,4-3-9-16,1-19-9 16,8-12-7-16,7-10-19 15,6-7-21-15,7-2-54 16,6 6-128-16,5 5-241 16</inkml:trace>
  <inkml:trace contextRef="#ctx0" brushRef="#br0" timeOffset="48777.99">17441 5961 142 0,'0'0'157'0,"0"0"-97"0,0 0 4 16,0 0 15-16,0 0-15 15,0 0-6-15,0 0 6 16,2-8 12-16,-2 8 5 16,0 0-1-16,0 0-22 0,0 0 1 15,0 0-3 1,0 2 1-16,0 2-14 0,0 3-7 15,0 6-15-15,0 10-7 16,0 7 0-16,0 7 3 16,0 4-3-16,0 2-9 15,0-2-1-15,0 1 1 16,0 2 1-16,0-4-2 16,0-1 1-16,0-1-4 15,0-4 1-15,0 0 0 16,0-8 0-16,0-6 0 15,0-6-2-15,0-5-3 16,0-8 1-16,0-1-9 16,0 0-14-16,0 0-16 15,0 0-1-15,0-1 7 16,0-10-5-16,0-3-37 0,0-9-36 16,-2-4-66-16,-7-7-54 15,-2-2-240-15</inkml:trace>
  <inkml:trace contextRef="#ctx0" brushRef="#br0" timeOffset="49747.2">17289 5931 267 0,'0'0'129'0,"0"0"-51"0,0 0 24 16,0 0-1-16,0 0-16 15,0 0-22-15,7 4-28 0,2-3 5 16,2 2 3-16,5-3-7 16,1 0-10-16,1 0-5 15,3 0 3-15,-2-3-6 16,6-4-1-16,2 0-4 15,2 1 4-15,0-3-10 16,0 5-1-16,-4 2-3 16,-8 2-2-16,-3 0-1 15,-10 0 4-15,-2 0 16 16,-2 0 6-16,0 0-2 16,0 0-4-16,0 0-14 0,-14 0-6 15,-1 0-8-15,-3 0-14 16,1 0 3-16,-2 0 1 15,6 0 5-15,0 0 4 16,0 0-1-16,-1 0-12 16,1 0-23-16,-1 0 6 15,-1 0 14-15,-4 0 13 16,4 0 4-16,-3 0 3 16,1 0 5-16,1 8 2 15,3-1 0-15,-1-4-2 16,5 1 1-16,5-4-1 15,0 0 0-15,4 0-1 16,0 0 1-16,0 0-2 16,0 0-2-16,0 0 3 15,0 0 1-15,0 0 1 0,0 0 3 16,0 0-3-16,0 0 1 16,6 0-1-16,12-14 2 15,4-4 4-15,1 0 1 16,-1 0-6-16,-3-2 10 15,0 0-1-15,-4-3 0 16,-3 2-3-16,-4 3-5 16,-1 0-1-16,-3 4 2 15,-1 6-4-15,-3 4-6 16,0 4-2-16,0 0 6 0,2 0-4 16,-2 0-2-16,5 0-10 15,1 2 18-15,5 14 0 16,3 2 7-16,-3 2-2 15,-3 1-2-15,2 2 2 16,-4 2-4-16,1-2-1 16,-5 4 2-16,0-4 2 15,0-2-4-15,-2-8-11 16,6-9-30-16,-2-4-94 16,0 0-206-16</inkml:trace>
  <inkml:trace contextRef="#ctx0" brushRef="#br0" timeOffset="50887.75">18165 6022 481 0,'0'0'280'0,"0"0"-202"15,0 0 23-15,0 0 26 16,0 0-63-16,0 0-47 15,-29 0-7-15,20 0-2 16,-4 0 1-16,-7 7-2 16,-9 7 3-16,-7 7-3 0,-2 5-7 15,0 1-1-15,5-2 0 16,8-3 1-16,12-4-2 16,6-8-1-16,7-2-2 15,0-2 4-15,9-2-8 16,18-3-17-16,5 2 1 15,-1-3-4-15,2 2 6 16,-2 4 14-16,-2 4 9 16,0 8 0-16,-5 6-4 15,-1 6 4-15,-7 4 0 16,-8 5 6-16,-1-3 5 16,-7-1 0-16,0-2 13 15,0-7 2-15,-5-5-3 0,-13-8-10 16,-3-6-13-16,-4-4 1 15,-6-3 4-15,-3 0-3 16,1 0-4-16,0-12 2 16,4-2-20-16,8 2-11 15,3-4-66-15,14 0-21 16,4 0-119-16,0-2-76 16</inkml:trace>
  <inkml:trace contextRef="#ctx0" brushRef="#br0" timeOffset="51280.77">18452 6194 501 0,'0'0'252'0,"0"0"-197"0,0 0 54 16,0 0 3-16,0 0-52 15,-131 48-29-15,111-26-12 16,2 6-13-16,4 0-5 16,6 0 2-16,1-4-1 15,5-5-2-15,2-7 0 16,0-6-3-16,0-6-8 0,2 0-60 16,13 0-10-1,6-20 80-15,1-1 0 0,2 3 1 16,-1 6 0-16,-3 10 0 15,-7 2 6-15,1 0 19 16,1 23 25-16,-3 4-8 16,-1 4-13-16,-3 0-7 15,-6-4-3-15,3-5-5 16,-3-6-11-16,1-8-3 16,1-6-16-16,1-2-56 15,-1 0-73-15,0-25-173 16,-2-8-16-16</inkml:trace>
  <inkml:trace contextRef="#ctx0" brushRef="#br0" timeOffset="51812.9">18560 5835 439 0,'0'0'228'0,"0"0"-170"15,0 108 33-15,0-62 6 16,0 4-57-16,2 7-35 16,11 3 5-16,-1 6 28 15,-4-2 20-15,-1 0-3 16,-3-10-9-16,-2-11-19 16,-2-13-15-16,2-15-12 0,-2-9-14 15,0-6-30-15,2 0-47 16,-2 0 18-16,0-4 54 15,0-5 19-15,0-1 0 16,0-2 8-16,0 2-8 16,0-2 0-16,0-4 0 15,3 1 2-15,6-3 8 16,2-2 22-16,0-2 18 16,1 2-12-16,-2 0-13 15,4 2-24-15,1 4 6 16,1 2-7-16,2 5 0 15,-4 2-6-15,-4 5-13 16,-1 0-5-16,-3 0 19 0,0 14 5 16,-4 0 0-16,-2 2-1 15,0 0-6-15,0 0-8 16,0 4 9 0,0 4 6-16,0 0 1 0,0 5 4 15,0-3 8-15,0-4-9 16,0-6-4-16,0-10-15 15,0-6-75-15,0 0-118 16,2-16-151-16</inkml:trace>
  <inkml:trace contextRef="#ctx0" brushRef="#br0" timeOffset="52251.63">18967 6248 419 0,'0'0'220'0,"0"0"-132"0,0 0 36 16,0 0-25-16,0 0-31 16,0 0-28-16,-8 6-1 15,-9 6 1-15,5 2-11 16,-2 3-15-16,7-3-9 15,5 2-5-15,2-2-1 16,0-2-2-16,0-2-11 16,15-3-11-16,3 0 2 0,5 1 9 15,-4-1 3 1,4 1 4-16,-1 5 7 0,-7 1 3 16,-1 0 0-16,-3-2-1 15,-2-2 2-15,-4-1-2 16,-3 4 18-16,-2-1 3 15,0 0-1-15,-22-2-10 16,-7-1-12-16,-2-8 0 16,1-1-10-16,6 0-7 15,1 0-28-15,8 0-26 16,4 0-37-16,6-10-127 16,5-11-11-16,0-2-127 0</inkml:trace>
  <inkml:trace contextRef="#ctx0" brushRef="#br0" timeOffset="53851.64">19295 5792 449 0,'0'0'127'16,"0"0"-86"-16,0 0 86 15,0 0-47-15,0 0-45 16,0 0 0-16,-27-19 11 15,13 19-11-15,-1 16-7 16,-3 14-18-16,1 8-6 0,3 8-3 16,5 4 2-16,7 4 2 15,2 0 3-15,0-1 5 16,11-1-3-16,9-2-5 16,-3-2-2-16,2-3-2 15,-9-6-1-15,2-5 0 16,-7-2-7-16,-3-5-10 15,-2-5 1-15,0-6 3 16,0-6 8-16,0-7 5 16,-2-3-2-16,-3 0 2 15,5 0-2-15,0 0-8 16,0-11 2-16,0-9 7 0,11-6 1 16,5-2 5-16,3-5-1 15,4 3-3-15,-3 2-1 16,0 6 0-16,0 8-12 15,-3 6-11-15,2 6 3 16,-1 2 0-16,-3 0-2 16,-1 0 17-16,-1 0 5 15,-7 8 8-15,1 0 11 16,-2-2 14-16,-5-1 5 16,0-4-10-16,0-1-3 15,0 0-1-15,0 0-8 16,0 0-6-16,0 0-7 15,-12 0-1-15,-1 0 5 16,-3 6 12-16,-3 6 1 16,1 10-4-16,-1 4-3 0,2 4-7 15,3 7-1 1,10-3 2-16,2-1 7 0,2-3-8 16,0-7-3-16,4-7-3 15,12-10 0-15,4-6-3 16,2 0-4-16,5-28-9 15,-2-8 8-15,-1-5-13 16,-6 8-2-16,-4 8 14 16,-6 15 8-16,-6 8 1 15,-2 2 11-15,0 9 28 16,5 15-13-16,1 6-18 16,4 0-8-16,1-8-2 0,-1-7-41 15,6-9-51 1,5-6-62-16,3-3-65 0,0-23 9 15,3-8 55 1,-4-1-62-16,-8 6 112 0,-3 7 107 16,-10 5 188-16,-2 9-38 15,0 4-14-15,0 2 5 16,0 2-12-16,-10 0-19 16,-1 0-17-16,1 5-36 15,-4 13-21-15,3 3-7 16,2 6-10-16,2-2-2 15,7 0-8-15,0-2-2 16,7 0-7-16,13 1-2 16,4-4 2-16,1 1-6 15,0-2 2-15,-6 4 1 0,-1 0 3 16,-7 5 1-16,-4 4 3 16,0 4 1-16,-7 1-1 15,0-2-2-15,-12 0 1 16,-5-7-3-16,-3-10 4 15,1-9-3-15,9-9 2 16,1 0-3-16,5-27-4 16,4-13-8-16,0-14 12 15,0-6 0-15,13-7 0 16,3-3 0-16,-1 0 0 0,-1 2-1 16,-1 9 1-16,-2 12 0 15,-4 16 1-15,-1 15-3 16,-1 13-4-16,1 3-2 15,1 0-7-15,2 17 15 16,-2 5 9-16,-3 2-9 16,-2 1-1-16,-2-3 0 15,0-2 1-15,0-5-9 16,0 0-19-16,0-7-41 16,0-2-12-16,0-5 29 15,0-1 11-15,0 0 23 16,0 0 18-16,0 3 5 15,0-3 12-15,0 0 1 16,0 2 30-16,0-2-23 16,0 0-23-16,0 0 0 0,16 0 24 15,2 0-4-15,4 0-3 16,3 0-16-16,0-5 1 16,-6-6 3-16,1-8-7 15,3-1-3-15,-6-5-2 16,1-5-11-16,-2-1 5 15,-10 1 3-15,-6 8 7 16,0 8 1-16,0 8 2 16,-6 6 33-16,-10 0-6 15,-2 18-7-15,5 10-15 16,6 6-4-16,2-1 2 16,5-3-1-16,0-5 13 15,10-3 0-15,10-5-12 16,0-7-2-16,0-6-1 0,2-4-2 15,0 0-1-15,1-22-20 16,2-12-50-16,-8-9-55 16,-11-2-81-16,-6-2-39 15</inkml:trace>
  <inkml:trace contextRef="#ctx0" brushRef="#br0" timeOffset="54073.39">19765 6119 449 0,'0'0'224'0,"0"0"-44"0,0 0-23 16,129-29-52-16,-96 18-57 0,-2-2-34 15,-6-1-14-15,-8 1-12 16,-9 2-53-16,-8 0-71 15,0 5-148-15,-27 2-390 16</inkml:trace>
  <inkml:trace contextRef="#ctx0" brushRef="#br0" timeOffset="54293.85">18764 6126 528 0,'0'0'146'16,"0"0"-146"-16,0 0-88 15,0 0-40-15</inkml:trace>
  <inkml:trace contextRef="#ctx0" brushRef="#br0" timeOffset="55499.73">20798 6220 514 0,'0'0'114'0,"0"0"-85"0,0 0 15 0,0 0-5 16,0 0-10-16,0 0-1 16,0 0 39-16,-8-44 19 15,-8 44-8-15,-4 0-27 16,-5 8-26-16,-2 6-11 15,3 4-12-15,0 4-4 16,2 4 7-16,5 2-11 16,7 2 9-16,5 2-5 15,5-5 2-15,0-5 0 0,2-7-3 16,19-2-5 0,3-9 2-16,2-4 5 0,8 0-1 15,-1-6-5-15,1-23 7 16,-2-3 0-16,-9-8 6 15,-2-4 2-15,-10-6 2 16,-2-4 1-16,-7-4 10 16,-2-8-2-16,0-2-4 15,0-1 1-15,-2 5-5 16,-10 10 1-16,-1 12-8 16,5 12-2-16,-2 14 0 15,4 12-1-15,6 4-1 16,-2 0-12-16,-1 6-2 15,3 21 7-15,0 15-6 16,0 9-14-16,0 11-11 16,7 7-16-16,9 0-13 0,3 0-39 15,4-9-106-15,4-8-86 16</inkml:trace>
  <inkml:trace contextRef="#ctx0" brushRef="#br0" timeOffset="55766.4">21149 6204 559 0,'0'0'156'0,"0"0"-104"0,0 0 73 0,0 0-10 16,0 0-63-16,0 0-21 15,-119 34 5-15,103-4-25 16,6 0 0-16,5 0-6 15,5-2 5-15,0-3-1 16,0-6-9-16,13-9-2 16,10-7-4-16,-1-3 5 15,5-9-18-15,-3-17 2 16,-4-5-10-16,-7-5-30 16,-3 7-61-16,-8 6-163 15</inkml:trace>
  <inkml:trace contextRef="#ctx0" brushRef="#br0" timeOffset="56232.72">21777 6170 261 0,'0'0'454'0,"0"0"-376"0,0 0-28 0,0 0 52 15,0 0-51-15,0 0-27 16,-61-42 23-16,46 42 28 16,-5 0-15-16,-7 10-22 15,0 18-12-15,-2 9-22 16,8 2-3-16,7 7-1 16,7 2-2-16,7-2 2 15,0-3 2-15,15-5-2 16,12-12-3-16,6-6-1 15,4-12 0-15,-4-8 4 0,3 0-18 16,-3-16-13-16,-4-17-14 16,-6-6-36-16,-6-9-43 15,-3-9-74-15,-8-6-59 16,-6-2-126-16</inkml:trace>
  <inkml:trace contextRef="#ctx0" brushRef="#br0" timeOffset="56494.46">21814 5671 410 0,'0'0'231'0,"0"0"-161"16,0 0 79 0,31 127-18-16,-10-76-41 15,-3 7-25-15,-1 5-12 0,-1 1 3 16,-3 2-16-16,-2 0-10 15,-3 0-6-15,-2-4-6 16,-2-6-9-16,1-8-8 16,-5-11-1-16,2-18-20 15,0-12-43-15,8-7-74 16,2-17-161-16,1-18-35 16,4-6-54-16</inkml:trace>
  <inkml:trace contextRef="#ctx0" brushRef="#br0" timeOffset="56769.72">22207 6184 672 0,'0'0'147'16,"0"0"-46"-16,0 0 43 15,0 108-63-15,0-76-50 16,0 0-12-16,0 1-11 16,0-5 2-16,0-6-8 0,0-8-2 15,0-8-15 1,6-6-40-16,6 0-110 16,1-12-128-16,5-21 8 15</inkml:trace>
  <inkml:trace contextRef="#ctx0" brushRef="#br0" timeOffset="57186.67">22476 6111 573 0,'0'0'89'0,"0"0"-32"16,0 0 67-16,0 0-56 15,0 0-34-15,0 0-7 0,-103 69 4 16,88-39-1-16,4 2 12 16,2 0 5-16,9 0-20 15,0 0-16-15,0-2-10 16,16-4-1-16,11-7-3 16,6-11-2-16,5-8-29 15,2 0-15-15,0-27-7 16,-4-3 0-16,-9-4 7 15,-14 2 9-15,-11 0-20 16,-2 4 15-16,-2 7 17 16,-19 10 28-16,-2 9 27 15,-4 2 23-15,-5 2 2 0,3 22-5 16,0 5-10 0,7 3-12-16,5-5 2 0,5-4-15 15,5-8-10-15,7-8-2 16,0-6-32-16,0-1-65 15,0-5-80-15,21-22 22 16,2-8-49-16</inkml:trace>
  <inkml:trace contextRef="#ctx0" brushRef="#br0" timeOffset="57284.59">22476 6111 413 0</inkml:trace>
  <inkml:trace contextRef="#ctx0" brushRef="#br0" timeOffset="57531.04">22476 6111 413 0,'142'125'276'0,"-138"-93"-190"0,0-3 42 0,2-6-9 0,3-2-58 16,0-8-25-16,-2-4-10 0,0-5-18 16,-3-4-8-16,0 0-1 15,0-14-20-15,1-15 12 16,2-9 5-16,0-4-9 16,3 4-3-16,0 8-26 15,3 13 13-15,0 11 25 16,3 6 4-16,-1 0 2 15,6 23 29-15,-1 10 2 16,-3 2-6-16,-1 3 3 16,-5-2 8-16,-4 0-15 15,-2-8-6-15,-3-6-2 16,0-9-12-16,-2-12-3 16,0-1-43-16,0-9-85 0,0-28-4 15,0-15-83-15,0-14 3 16,0-6-22-16</inkml:trace>
  <inkml:trace contextRef="#ctx0" brushRef="#br0" timeOffset="58183.5">22871 5509 155 0,'0'0'447'15,"0"0"-368"-15,0 0 25 16,17 145 16-16,-8-96-64 15,0 5-24-15,2 10 12 0,-2 8 10 16,-4 7 1-16,-3 5-12 16,-2 2-8-16,0 0-7 15,0-10-12-15,0-10-11 16,0-19-5-16,0-23-22 16,0-17-27-16,0-7-32 15,5-12-67-15,1-20 82 16,1-9 33-16,2-4-4 15,4 7-17-15,0 11 39 16,5 8 12-16,1 2 3 16,0 6 0-16,1-5-1 15,3-2 1-15,3-1-27 16,-1 0-11-16,-1 7 21 0,-6 1 14 16,-5 6 3-1,-6 1 0-15,-3-1 1 0,-2 1 4 16,-2 3 37-16,0-3 17 15,0 2 11-15,0 0 0 16,0 2-21-16,-15 0-6 16,-5 0-16-16,3 8-10 15,-4 16 3-15,4 8-4 16,3 10 7-16,8 2-5 16,3 2-3-16,3-4-2 15,0-8-6-15,20-5-5 16,5-11-2-16,1-11-3 15,1-7-21-15,-2 0-24 16,0-19 17-16,-6-9 14 0,-5-5-14 16,-7 1 12-16,-7 0 5 15,0 0 7-15,0 2-5 16,-21 6-2-16,-1 11 6 16,-4 13 8-16,-6 0 0 15,1 29 6-15,0 9-6 16,6 4 0-16,7-2-1 15,7-8-6-15,7-10-99 16,2-15-144-16</inkml:trace>
  <inkml:trace contextRef="#ctx0" brushRef="#br0" timeOffset="58442.15">22184 5891 622 0,'0'0'124'0,"0"0"-124"0,0 0-31 15,0 0-45-15,0 0-229 16</inkml:trace>
  <inkml:trace contextRef="#ctx0" brushRef="#br0" timeOffset="78280.71">24980 5879 101 0,'0'0'27'0,"0"0"-24"0,0 0-3 0,0 0 24 15,0 0-20-15,0 0-3 16,0 0 19-16,52-104 14 15,-50 102 18-15,0-2-11 16,-2 0-25-16,0 0-16 16,0-2-8-16,0 2-2 15,0 0 10-15,0 4 3 16,-2 0 10-16,-2 0-1 16,0 0 19-16,-2 0 1 15,6-2-32-15,0-4-18 16,0-2-71-16</inkml:trace>
  <inkml:trace contextRef="#ctx0" brushRef="#br0" timeOffset="79038.33">23991 5995 75 0,'0'0'515'0,"0"0"-474"0,0 0-14 0,0 0 119 15,0 0-42-15,0 0-52 16,0 0-21-16,-51-16-3 16,51 16-5-16,0-1 6 15,14 1-10-15,3 0 28 16,5 0-3-16,-1 0-15 15,0 0-5-15,4 0-10 0,2 0-6 16,2 1 1 0,0 4 0-16,0-1 1 0,0 1-2 15,0-1 1 1,-4 1-7-16,-6-4 2 0,-3 2 2 16,-5-3 4-16,-2 0-7 15,-2 0 5-15,-5 0 5 16,1 0-4-16,-1 0-7 15,-2 0 10-15,2 0-9 16,0 0 0-16,0 1-2 16,-2-1-1-16,0 0-2 15,0 0-11-15,0 0-15 16,0 0-25-16,0 3-34 16,-2 7-64-16,-13 5-26 15,-8 7-41-15,-1 5-91 0</inkml:trace>
  <inkml:trace contextRef="#ctx0" brushRef="#br0" timeOffset="79477.99">23916 6284 248 0,'0'0'191'0,"0"0"-130"0,0 0 33 0,0 0 34 15,0 0-22-15,0 0-42 0,-18-8-16 16,18 8 10-16,0 0 3 16,0 0-5-16,0 0-15 15,0 0-9-15,0 0-10 16,0 0-12-16,20 0 10 15,9 0 6-15,5 0 1 16,-1 0-14-16,2 0 3 16,1-2-3-16,-3-2-10 15,-2 2 9-15,-2-2-12 16,-8 4 4-16,-6 0-4 16,-3 0 0-16,-8 0 3 0,0 0-3 15,-2 0 0 1,1 0-3-16,-3-3 3 15,2 3-15-15,0-1-28 0,-2-3-56 16,2-4-73-16,0-8-68 16,0-5-85-16,6-2-135 15</inkml:trace>
  <inkml:trace contextRef="#ctx0" brushRef="#br0" timeOffset="80400.5">24372 5775 468 0,'0'0'108'0,"0"0"-9"0,0 0 68 15,0 0-64-15,0 0-44 16,0 0-5-16,0-6-15 15,0 15-9-15,0 8 1 16,0 9 1-16,0 4-2 16,0 4-6-16,0 4-6 15,0 5-1-15,0 5-3 16,0 4 3-16,2 1-2 16,1 1-4-16,-3-1-1 15,0-3-3-15,0-6-1 0,0-5-2 16,0-7-1-1,0-9-3-15,0-5 0 0,0-6 2 16,0-8-2-16,0-4-1 16,0 0-5-16,0 0-3 15,0-21-1-15,0-15 10 16,0-13 4-16,5-7 6 16,-5 0-7-16,0 2-1 15,0-3-2-15,0 2-4 16,0-3 3-16,0-3-9 15,-12 2-5-15,1 8 6 16,2 2 2-16,-2 10 3 0,2 7 4 16,3 9 3-1,-1 12-3-15,0 7 2 16,7 4 0-16,0 0-2 0,0 0-3 16,0 0-8-16,0 12 3 15,14 8 8-15,10 2 4 16,7-5-2-16,1-4-1 15,-1-5-1-15,4 1 0 16,-1-3 0-16,1 1 1 16,1 5 0-16,-1 0 0 15,2 2-1-15,-4-1 1 16,2 4-1-16,-3-3 2 16,-3 4-2-16,-8 0 1 15,-3-2-1-15,-5 0-1 16,-3 0 1-16,-4 0 0 0,-1 3 2 15,-3-4-2-15,-2 0 0 16,0-3 3-16,0 0-3 16,0-1 2-16,0 4-2 15,0 1 1-15,-13 5 2 16,-7 0-2-16,-5 3 5 16,-8 4-1-16,1-1 1 15,-3 0-1-15,2-2-1 16,-1 5-2-16,1-3-2 15,0 3 1-15,-1 0-1 16,5 2 0-16,2-6 0 16,7-5 0-16,5-6-1 0,7-8-2 15,4-7-14-15,4 0-24 16,0 0-70-16,12-18-114 16,21-8-32-16,11-6-36 15</inkml:trace>
  <inkml:trace contextRef="#ctx0" brushRef="#br0" timeOffset="80919.91">25205 5659 359 0,'0'0'201'0,"0"0"-168"16,0 0 32-16,0 0 26 16,0 0-45-16,0 0-11 15,-2 8 37-15,4 20 8 0,6 8-2 16,-2 11-12-16,-4 4-9 16,0 9-15-16,1 6-20 15,-3 4-1-15,0 1-7 16,0-3 6-16,0-4-9 15,0-8 1-15,0-8-5 16,-3-10-4-16,1-11-1 16,0-14-2-16,2-6 0 15,0-7-2-15,0 0-10 16,0-7-9-16,0-18-10 16,0-16 12-16,0-6-16 0,0-3-24 15,0 1-72-15,0 7-42 16,0 2-116-16</inkml:trace>
  <inkml:trace contextRef="#ctx0" brushRef="#br0" timeOffset="81401.27">25114 5692 105 0,'0'0'161'16,"0"0"-94"-1,0 0 55-15,0 0 13 16,0 0-47-16,0 0-16 0,0-69-6 16,16 56-21-16,2-2-22 15,8-3-11-15,3 0 0 16,2 0-1-16,6-1-3 15,-2 7-3-15,1 6-5 16,-5 6-4-16,0 0-5 16,0 16 9-16,-4 11 0 15,-5 4 21-15,-2 8-5 16,-8-3-8-16,-8 2 5 16,-4-2 5-16,0 0 28 15,0-4-2-15,-18 1-4 16,-9-4-4-16,-4-5-5 15,-5 0-6-15,-1-4-17 0,-4-4-1 16,1-2-4-16,5-2-2 16,1-7-1-16,7-4 0 15,7-1-5-15,3 0-18 16,8 0-18-16,4 0-20 16,5-3-43-16,0-6-24 15,0 1-62-15,22-6-41 16,7 0-154-16</inkml:trace>
  <inkml:trace contextRef="#ctx0" brushRef="#br0" timeOffset="81792.44">25698 5757 138 0,'0'0'337'0,"0"0"-268"0,0 0 0 0,0 0 55 15,0 0-44-15,0 0-38 16,0 2 0-16,0 24 16 15,0 4 13-15,0 8-14 16,0 8 4-16,3 7-4 16,-3 6-21-16,0 3-6 15,0 1-10-15,0-9-1 16,0-6-10-16,-3-10-7 16,0-11 3-16,1-10-5 15,2-10-7-15,0-7-14 16,0 0-71-16,0-11-162 15,0-23-101-15</inkml:trace>
  <inkml:trace contextRef="#ctx0" brushRef="#br0" timeOffset="82384.86">25678 5707 355 0,'0'0'225'0,"0"0"-171"0,0 0 15 16,0 0 24-16,0 0-75 16,0 0-8-16,9 0 2 15,13-3 9-15,1 2-1 16,5-2 0-16,1 3 2 16,2 0-2-16,6 0-1 15,-4 4-15-15,3 13 13 16,-1 1-12-16,-4 4 0 15,-2 2 4-15,-6 4-5 16,-8 1 0-16,-9 4 16 0,-4 1-2 16,-2 0 5-1,0 1-7-15,-8-2-11 0,-13 3 1 16,-4-1-5-16,-4 2 3 16,-7 0 0-16,-5-1-2 15,1 0 0-15,-5-4 0 16,1-4 3-16,4-6-4 15,5-5-1-15,6-10-1 16,11-5-4-16,5-2-9 16,5 0-26-16,6 0 9 15,0 0-8-15,2 0-20 16,0-2-8-16,2-5-30 16,16 0-16-16,1-2-75 15,2 4-80-15</inkml:trace>
  <inkml:trace contextRef="#ctx0" brushRef="#br0" timeOffset="84610.57">26616 5753 128 0,'0'0'291'0,"0"0"-223"16,0 0 5-16,0 0 17 16,0 0-23-16,0 0-36 15,0 0 9-15,-25-56 6 16,12 56 16-16,-7 0-23 16,-2 0-7-16,-5 7-20 15,0 11 4-15,-2 5 7 16,0 5 5-16,0 2-17 15,5 6-6-15,2 3-5 16,4 5 19-16,5 1 0 0,3 5 6 16,6-1-1-16,2-4-8 15,2-2-1-15,0-9 5 16,0-5-6-16,4 1-11 16,17-9 1-16,5-3 3 15,12-7-7-15,6-11 2 16,10 0 3-16,6-13-5 15,-6-12-6-15,-8-4 5 16,-13 2-11-16,-14 6-33 16,-13 3-58-16,-6 8-41 15,0 6-129-15,-11 4-292 16</inkml:trace>
  <inkml:trace contextRef="#ctx0" brushRef="#br0" timeOffset="85059.84">26844 6278 459 0,'0'0'184'0,"0"0"-138"0,0 0 83 15,0 0-21-15,0 0-68 16,13-119-25-16,-5 71 10 16,2-3-2-16,1-6 1 0,-3-3-2 15,6 1-3 1,1 0 3-16,1 3-15 0,2 8 3 16,-2 13-5-16,-3 13-1 15,-7 15-3-15,-1 7 1 16,2 0-2-16,-1 24 1 15,7 13 21-15,3 14-10 16,-1 3-2-16,2 2 5 16,1 1 2-16,-1 2 1 15,-1-2-13-15,-3-5 5 16,1-3 0-16,-3-6-6 16,0-5-4-16,-2-6 0 15,-2-7-1-15,-3-12-2 16,-2-6-16-16,0-4-20 15,0-3-40-15,-2 0-83 0,0-22-79 16,0-4-97-16</inkml:trace>
  <inkml:trace contextRef="#ctx0" brushRef="#br0" timeOffset="85313.23">26823 6082 475 0,'0'0'188'0,"0"0"-152"0,0 0 91 15,0 0 11-15,150-50-69 16,-102 29-43 0,-3 3-11-16,-9 3-4 0,-5 4-11 15,-11 10-15-15,-7 1-91 16,-2 6-83-16,-8 15-123 15</inkml:trace>
  <inkml:trace contextRef="#ctx0" brushRef="#br0" timeOffset="88528.76">25246 5384 186 0,'0'0'212'0,"0"0"-141"16,0 0-11 0,0 0 25-16,0 0-29 0,0 0-25 15,0 0-1-15,0 0 12 16,0 0-3-16,0 0-3 15,0 0 0-15,0 0-3 16,0 0-3-16,0 0-6 16,0 0-4-16,0-2-2 15,0 2 1-15,0 0 5 16,0 0 2-16,0 0 0 16,0-2 1-16,0-2-5 15,0-6-4-15,0-4-7 0,0-6 4 16,0-5-12-16,0-3 0 15,0 1 4 1,0-3-7-16,0-3 0 0,0-1 2 16,-6 2-2-16,0 6-7 15,0 2 6-15,1 8 0 16,3 6-4-16,-2 2 3 16,4 3 0-16,-2 0-2 15,2 1-4-15,0 0 7 16,0 2-5-16,0 0 4 15,0-2 2-15,0 4 0 16,0-2 2-16,0 2-2 16,0-2 0-16,0 2-3 15,0-2 5-15,0 2-2 16,0 0 0-16,0 0-2 0,0-2 1 16,0 2 2-16,0 0-3 15,0-4 2-15,0 0-2 16,0-4 0-16,0-2 2 15,0 0 1-15,0 0-1 16,0-2 0-16,0 1-3 16,2 2 6-16,0-5-7 15,-2 2 4-15,2-4-7 16,-2-2-7-16,2-2 0 16,-2-3-2-16,0 0 8 15,0 2 8-15,0 1-3 16,0 0 3-16,0 0 0 15,0 0 1-15,-2 0-1 0,-2 1 0 16,2 4 0-16,2 1-3 16,0-4 1-16,0 2-6 15,0-4 5-15,0-1-1 16,0 3-2-16,0-1 6 16,0 2-1-16,0 3 0 15,0-2 1-15,0 2-3 16,0-4 3-16,0-2 0 15,-2-3 1-15,-4-4-1 16,4 1 0-16,0 0-4 0,2-2 0 16,0 4-14-1,-2-1 6-15,2 2 6 0,-2-1 2 16,0 2 1-16,-1 0 2 16,3 2 1-16,0-2 4 15,0 0-4-15,0-5-4 16,0-1 3-16,0-1 1 15,0-4 0-15,0 7 3 16,0-1-6-16,0 6 6 16,0 1-3-16,-4 3 0 15,0 0 2-15,2-4-2 16,-3 2 0-16,2-4 0 0,1 4 0 16,2 5-3-1,0 0 0-15,0 2 3 16,0 8 2-16,0 0-2 0,0 4 0 15,0 0-1-15,0 0 1 16,0 0 9-16,0 0-4 16,0 0 0-16,0 0-5 15,0 0-5-15,0 0-10 16,0 0-21-16,0 0 0 16,0 0-36-16,0-3-15 15,0 1-44-15,0 1-4 16,0-3-115-16</inkml:trace>
  <inkml:trace contextRef="#ctx0" brushRef="#br0" timeOffset="90807.65">25252 3753 126 0,'0'0'150'16,"0"0"-101"-16,0 0 14 15,0 0 19-15,0 0-45 16,0 0 17-16,-4 0 24 15,0-1 38-15,2-2-26 16,2 3-19-16,0 0-20 16,0-1-16-16,0 1-17 15,0-6-12-15,6-1-1 16,19-1 3-16,6 1 12 16,5-1 3-16,1 2-9 15,5 2 5-15,3 1-12 16,7 3 1-16,-4-1-5 0,0-2-1 15,-11 1-2 1,-12 2 1-16,-10 0-1 16,-9 0 6-16,-3 0-1 0,0 0-1 15,-3 0 0-15,0 0-1 16,0 0-1-16,0 0-4 16,0 0 2-16,0 0-1 15,0 0-9-15,0 0-19 16,0-4-29-16,0 0-28 15,0-2-72-15,0 3-145 16,-6 0-188-16</inkml:trace>
  <inkml:trace contextRef="#ctx0" brushRef="#br0" timeOffset="91193.33">25732 3589 414 0,'0'0'213'0,"0"0"-174"0,0 0 13 0,0 0 34 16,0 0-45-16,0 0-36 15,0 0 0-15,46 3 1 0,-25 1-2 16,-4 1-1 0,-3 1-1-16,-1 0 0 0,-7 0 1 15,2 1 2 1,-4-1 9-16,-4 1 7 0,0-1-3 15,0 4 1-15,0 2-2 16,-6 5-4-16,-13 2-2 16,-3 5-1-16,-3 2-3 15,1-2 10-15,6-3 1 16,5-7-3-16,6-6 0 16,4-2-10-16,1-4-4 15,2-2-1-15,0 0-11 16,0 0-68-16,0 0-30 15,10-11-127-15,9-10-103 16</inkml:trace>
  <inkml:trace contextRef="#ctx0" brushRef="#br0" timeOffset="91835.99">26197 3313 448 0,'0'0'262'0,"0"0"-228"0,0 0-16 0,0 0 75 0,0 135-36 16,0-85-38-16,9 13 8 16,4 5 8-16,-1 2 9 15,-1-3 1-15,-5-7-6 16,2-13-8-16,-6-14-16 16,0-13-9-16,-2-12 3 15,2-8-8-15,-2 0-1 16,0-4-2-16,0-28 1 15,0-18 1-15,-16-12 0 0,-3-3-2 16,0 7 1 0,6 6-1-16,4 4-3 0,4 0-21 15,5 0-1-15,0 6-5 16,0 4 20-16,16 3-2 16,4 6 9-16,7 4-2 15,2 3-7-15,2 10-11 16,0 7 9-16,0 5 5 15,-2 0-3-15,0 17 5 16,-8 14 7-16,-4 8 2 16,-7 7 4-16,-10 5 3 15,0-1 7-15,-8-2 8 16,-16 0 2-16,-8-3 6 16,-3-8 3-16,-1-9-10 0,3-10-7 15,6-9-12-15,8-9-4 16,3 0-20-16,3-24-51 15,11-7-31-15,2-2-59 16,0-4-37-16,23 5-77 16</inkml:trace>
  <inkml:trace contextRef="#ctx0" brushRef="#br0" timeOffset="92076.3">26538 3314 548 0,'0'0'115'0,"0"0"-94"0,0 0 112 0,0 123-39 0,0-64-48 16,0 12 0-16,5 5 19 16,-5-2 14-16,0-3-27 15,0-11-17-15,0-16-27 16,0-12 1-16,0-14-9 15,0-12-14-15,0-6-53 16,2-4-112-16,6-36-123 16,6-10-61-16</inkml:trace>
  <inkml:trace contextRef="#ctx0" brushRef="#br0" timeOffset="92448.62">26748 3619 375 0,'0'0'288'0,"0"0"-212"16,0 0-21-16,0 0 56 16,0 0-54-16,0 0-48 15,-70 8-7-15,57 6 16 16,-1 7 10-16,-1 6-15 16,4 5 8-16,2 3 6 15,4-3-6-15,5-6-2 16,0-6-13-16,5-6-6 15,13-3 0-15,7-10 0 16,1-1 0-16,3-4-7 16,0-23-11-16,-2 2-15 0,-7-2 11 15,-9 10-9 1,-2 6-1-16,-7 10 32 0,-2 1 2 16,0 0 6-16,0 4 2 15,0 17-6-15,0 6-2 16,0 5 3-16,0-1-3 15,0-12-2-15,5-5-32 16,1-12-70-16,3-2-117 16,3-6-107-16</inkml:trace>
  <inkml:trace contextRef="#ctx0" brushRef="#br0" timeOffset="92810.63">26937 3726 476 0,'0'0'209'15,"0"0"-133"1,0 116 27-16,0-78-22 0,0-4-35 16,0-12-22-16,0-8-1 15,2-7-9-15,3-7-10 16,1 0-4-16,1-19 3 16,4-21-3-16,2-12-16 15,3-6-1-15,2-1-16 16,0 12 0-16,-3 10-21 15,3 18 48-15,-5 14 6 16,-1 5 1-16,-1 6 6 16,-3 29 17-16,2 6-13 0,-6 9 6 15,1-3-4-15,-5-7 7 16,0-7-6-16,0-8-11 16,0-9-3-16,0-10-35 15,4-6-44-15,9-4-155 16,7-22-18-16,7-4 18 15</inkml:trace>
  <inkml:trace contextRef="#ctx0" brushRef="#br0" timeOffset="93873.06">27365 3655 338 0,'0'0'135'0,"0"0"-57"15,0 0 28-15,0 0 4 0,0 0-52 16,0 0-44-16,-105 2 16 15,90 25 6-15,5 5 0 16,4 4-9-16,6 1-9 16,0 0-12-16,16-4-3 15,11-10-2-15,6-7-1 16,2-8-14-16,3-8-29 16,-7 0-19-16,-8-3-22 15,-15-10-22-15,-8 1 0 16,-6-3-30-16,-27-4 36 15,-8 1-102-15,5 2 76 16,5 6 126-16,12 6 68 16,3 1 3-16,9 2 49 0,7 1-59 15,0 0-38 1,0 0 5-16,23 0-8 0,6-6-20 16,6-3-5-16,3-4 5 15,2-8-14-15,-1 1-4 16,-4 0 10-16,-6 1 8 15,-8 1 5-15,-5 1 27 16,-9 3 34-16,-7 5 3 16,0 2-8-16,0 5-11 15,-13 2-14-15,-5 0-7 16,0 0-15-16,5 15-13 16,2 8 7-16,6 6 12 15,5 3 10-15,0 0 0 16,9 2-10-16,11 1-9 0,0 0 5 15,0 3-14-15,0 4 4 16,0 4-3-16,-2 4-3 16,-3 3 2-16,-2 3 2 15,-5-2 2-15,-8-3-6 16,0-2 25-16,-8-5-8 16,-9-10 3-16,-3-12-7 15,3-10-3-15,-2-12 2 16,2 0-10-16,-3-25-2 15,1-18-9-15,6-8-5 16,9-10 2-16,4 1-28 0,0 1 7 16,13 3 19-1,14 2 4-15,2 0 5 0,4 6 4 16,-2-2 2-16,1 6-2 16,-1 6 0-16,-2 5-12 15,-4 9-23-15,-3 6 8 16,-7 9-3-16,-4 2-3 15,-6 5 13-15,-5 2 11 16,0 0 10-16,0 0 4 16,0 0 5-16,0 0 2 15,0 0-6-15,0 0-5 16,0 0-5-16,0 0 4 0,-9 0 1 16,-2 10 1-1,-3 8 8-15,3 7 9 0,-2 1 5 16,1 4 13-16,6 0 7 15,2-2-1-15,4-6-11 16,0-2-12-16,0-10-6 16,8-4-9-16,8-6 2 15,2 0-4-15,2-14-2 16,3-8 0-16,-4-5-12 16,-1 4-14-16,-7 9 2 15,-3 6 6-15,-6 8 14 16,-2 0 1-16,2 0 3 15,2 20 3-15,3 5 17 16,1 2-7-16,4-3-10 16,-1-8-3-16,0-9-18 0,2-7-63 15,0 0-85 1,4-19-83-16</inkml:trace>
  <inkml:trace contextRef="#ctx0" brushRef="#br0" timeOffset="94202.36">28031 3716 286 0,'0'0'316'0,"0"0"-273"0,0 0 20 16,0 104 58-16,0-82-70 0,8-4-29 15,0-7 12-15,-6-4-16 16,0-7 0-16,-2 0-10 15,0 0-3-15,2-2 3 16,-2-22-8-16,2-7-10 16,1-4-17-16,-1 2-12 15,4 3 6-15,2 6 27 16,0 4 6-16,1 7 0 16,-1 4 6-16,4 5 6 15,3 4 2-15,6 0 2 16,3 0-3-16,3 0-12 15,2 0-1-15,-1 0-2 16,-1-10-93-16,-11-1-152 16</inkml:trace>
  <inkml:trace contextRef="#ctx0" brushRef="#br0" timeOffset="95481.3">25921 5411 175 0,'0'0'163'0,"0"0"-116"15,0 0 34-15,0 0 13 16,0 0-48-16,0 0-27 0,-14 0 20 16,12 0 39-1,0-2 1-15,0-3-10 0,0-1 9 16,-1-4-7 0,1-6-10-16,0-6-3 0,0-6-21 15,0-6-23-15,-3-6-6 16,2-6-6-16,1-7-1 15,2-5 1-15,0-4-2 16,0 0-1-16,-2-1-1 16,-2 1-2-16,-1 2 0 15,1 2-1-15,0 7 5 16,0 10-1-16,0 11-1 0,2 7 2 16,0 11 0-1,-2 6 4-15,2 2 1 0,-1 3 0 16,3 1 0-16,0 0-5 15,0 0 2-15,0 0-2 16,0 0 0-16,0 0 3 16,0 0-3-16,0 0 3 15,0 0-3-15,0 0 1 16,0 0-1-16,0 0 0 16,0 0-1-16,0 0-2 15,0 0 2-15,0 0 1 16,0 0 2-16,0 0-1 15,0 0-1-15,0 0 0 16,0 0-1-16,0-4-11 16,5-5 7-16,15 1 5 15,5-1 0-15,6-3 1 0,7 1 0 16,-1 4 1-16,1 3-1 16,-7 1-2-16,-8 3 1 15,-7 0 0-15,-8 0 0 16,-1 0 0-16,-5 0 1 15,0 0-1-15,0 0-2 16,-2 0-13-16,3 0-17 16,-1 0-55-16,-2-5-20 15,0 0-26-15,0-1-64 16,0 3-44-16</inkml:trace>
  <inkml:trace contextRef="#ctx0" brushRef="#br0" timeOffset="95900.15">26173 4335 198 0,'0'0'181'0,"0"0"-132"0,0 0 10 0,0 0 60 15,0 0-55-15,0 0-25 16,24-22 5-16,-15 22 8 15,4 0-11-15,5 0-18 16,1 8-14-16,2 3 3 0,4-2-8 16,-3 1 2-16,-2 2 0 15,-4-4 0 1,-8-3 0-16,-3-2-4 0,-3-3 2 16,-2 3 5-16,0-1 28 15,0 3-13-15,-13-1-11 16,-3 2-6-16,1 2-4 15,-1-2 1-15,3 4-3 16,2 3-1-16,-1 3 0 16,-1-1 2-16,5 2 0 15,-4-3 2-15,5-2 1 16,3-6-2-16,0-2-3 0,4-4-17 16,0 0-45-1,0 0-76-15,0 0-104 0,6 0-223 16</inkml:trace>
  <inkml:trace contextRef="#ctx0" brushRef="#br0" timeOffset="96700.6">26946 4213 536 0,'0'0'91'0,"0"0"-62"0,0 0 103 0,0 0-46 15,0 0-49-15,0 0-9 16,-65-10 11-16,43 10-13 16,-3 0-11-16,3 0-9 15,2 0-5-15,7 0 0 16,4 0 6-16,4 0-6 16,5 0 6-16,0 0-7 15,0 6-3-15,0 6 3 16,0 6 3-16,0 6 13 15,0 5-9-15,0 8 8 16,0 5-6-16,0 3-9 16,0 2 18-16,-8-3-7 15,-4 1-8-15,1-7 3 0,-2-6 9 16,1-4-12-16,2-8 1 16,3-6-4-16,3-2 0 15,1-1-4-15,0-4 4 16,1 3-2-16,2 0-1 15,0 0 1-15,0 0 1 16,0-4-3-16,12 2 4 16,5-2 0-16,6-2 3 15,6-2 5-15,0 0-1 16,0-2-3-16,2 0-2 0,-2 0 8 16,-2 0-5-1,-3-12-4-15,-6 1-1 0,0-4-6 16,-7-1-7-16,-7-3-39 15,-4-4-47-15,0-2-50 16,-4 6-171-16</inkml:trace>
  <inkml:trace contextRef="#ctx0" brushRef="#br0" timeOffset="96921.31">26743 4532 419 0,'0'0'241'0,"0"0"-206"0,0 0-6 16,0 0 90-16,0 0-38 0,0 0-57 15,78-59-18-15,-55 49-3 16,-8 3-3-16,-4 0-49 16,-4 7-64-16,-1 0-41 15,1 0-55-15,-1 0-45 16</inkml:trace>
  <inkml:trace contextRef="#ctx0" brushRef="#br0" timeOffset="97092.56">26988 4448 247 0,'0'0'156'15,"0"0"-40"-15,0 0 44 16,0 0-28-16,70 112-69 16,-51-74-19-16,4 0 15 0,-3-4-10 15,2-6 13 1,-4-4-22-16,-3-8-5 0,-3-7-24 15,-8-8-11-15,0-1-14 16,-4 0-96-16,0-14-69 16,0-13-103-16</inkml:trace>
  <inkml:trace contextRef="#ctx0" brushRef="#br0" timeOffset="97292.92">27171 4511 703 0,'0'0'61'0,"0"0"-39"16,0 0 109-16,0 0-43 0,-111 105-60 15,93-79 0-15,-1-1 5 16,4-2-12-16,4-6-13 16,2-8-8-16,7-5-7 15,2-4-48-15,0 0-56 16,4-10-114-16,21-16-12 15,8-8-163-15</inkml:trace>
  <inkml:trace contextRef="#ctx0" brushRef="#br0" timeOffset="97612.66">27459 4459 289 0,'0'0'229'0,"0"0"-205"16,0 0 52-16,0 0 81 16,0 0-88-16,0 0-49 15,-114 4 9-15,89 18 21 16,2 3-11-16,8 7 9 16,5-1-4-16,6 5-4 15,4-3-5-15,0 1-11 16,16-1-15-16,11-10-1 15,9-4 0-15,1-13-8 16,3-6-4-16,1 0-6 16,-5-9-16-16,-7-11-35 0,-12-4-40 15,-8 0-15-15,-9 0-82 16,0 0-90-16</inkml:trace>
  <inkml:trace contextRef="#ctx0" brushRef="#br0" timeOffset="97759.58">27322 4620 406 0,'0'0'177'16,"0"0"-133"-16,0 0 25 15,0 0-44-15,0 0-25 16,0 0-14-16,98-42-21 16,-51 20-24-16,0 0-65 15,2 2-63-15</inkml:trace>
  <inkml:trace contextRef="#ctx0" brushRef="#br0" timeOffset="98061.97">27741 4456 39 0,'0'0'217'0,"0"0"-174"15,0 0 61-15,0 0 35 16,0 0-54-16,0 0-19 16,-47-11 26-16,26 11-40 15,-4 7-1-15,-2 13-2 16,4 4 0-16,3 6-4 15,7 0-7-15,4 0-11 16,9 0-9-16,0-2-4 16,0-5-5-16,20-2 0 15,9-6-3-15,0-7-4 0,6-8-2 16,4 0-2-16,1-4-21 16,0-21-33-16,-2-3-26 15,-4-4-13-15,-11-2-86 16,-11 6-72-16,-12 6-209 15</inkml:trace>
  <inkml:trace contextRef="#ctx0" brushRef="#br0" timeOffset="98357.04">27917 4472 436 0,'0'0'257'16,"0"0"-187"-16,0 0 45 16,0 0-14-16,-59 104-58 15,51-74-27-15,8-2 20 16,0-3 6-16,0-8-9 16,20-3-11-16,9-10-5 15,7-4-6-15,4 0 3 16,3-8-14-16,-3-17-5 15,-7-2-10-15,-6-1-14 16,-11 1-10-16,-10 4-47 0,-6 5 7 16,0 6 20-16,-14 3-105 15,-5 6-113-15</inkml:trace>
  <inkml:trace contextRef="#ctx0" brushRef="#br0" timeOffset="99110.76">28209 4141 518 0,'0'0'85'0,"0"0"-38"16,0 130 71-16,0-69-38 16,0 2-35-16,0 5-1 15,0-5 14-15,0-10-16 16,0-6-17-16,0-13-25 0,0-14-12 15,0-10-47 1,0-6-23-16,0-4-59 0,0 0-27 16,0-6 18-1,0-12 83-15,0 1 67 0,0-2 2 16,0 5 4 0,9 3 11-16,3 0 8 0,3 3 0 15,3 2-10-15,1 1-15 16,4 2-8-16,4-1-36 15,-3-4 1-15,3 0 21 16,-1-2 19-16,-3 2 3 16,-3-1 6-16,-7 0 12 15,-3 3 21-15,-8-2 23 16,-2 0 25-16,0-1-32 0,0 5 4 16,-14 4 30-1,-6 0-35-15,-4 0-21 0,-1 8-14 16,0 10 4-16,6 6-1 15,3 1 16-15,7 1-10 16,7-3 4-16,2-6-2 16,0-3-15-16,0-8-2 15,9-2-7-15,6-4-6 16,5 0-11-16,5-10-4 16,0-13-26-16,1 4-20 15,-2-1 1-15,-3 9 32 16,-5 10 24-16,-8 1 4 15,-1 0 10-15,-3 22 21 16,0 1-8-16,1 4-11 16,0-6 2-16,-1-4-12 0,3-3-2 15,4-6-56 1,3-8-164-16,-2 0-291 0</inkml:trace>
  <inkml:trace contextRef="#ctx0" brushRef="#br0" timeOffset="99648.75">28728 4566 423 0,'0'0'160'0,"0"0"-149"16,0 0 53-16,0 0 51 0,0 0-70 15,0 0-29-15,-29 101 28 16,29-96 17-16,0-5-15 15,0 0-15-15,0 0-9 16,0-22-22-16,0-6-1 16,0-6-12-16,7-4-16 15,1 2-3-15,4 6 8 16,-3 2 23-16,2 4 1 16,0 1-1-16,5 3 0 15,0 2-4-15,3 4-5 16,6 2-9-16,6 3-10 15,-2 5-4-15,-2 1 19 16,-7 3 6-16,-7 0 3 0,-4 7 5 16,-7 16 5-1,-2 4 4-15,0 4 2 0,-13-3-2 16,-10 0-3 0,0-3-4-16,0-3-1 0,3 0 4 15,2-3 4-15,7-2 2 16,4-3 5-16,7-2 18 15,0 0-12-15,2-5 0 16,23 2 19-16,8-5-17 16,7-4 5-16,5 0-9 15,4 0-6-15,-2-10-14 16,-3-5-32-16,-6 4-35 0,-9 3-45 16,-9 4-103-16,-13 4-96 15</inkml:trace>
  <inkml:trace contextRef="#ctx0" brushRef="#br0" timeOffset="100776.94">26498 6505 69 0,'0'0'450'0,"0"0"-445"16,0 0 7-16,0 0 37 15,0 0 10-15,0 0-40 16,-11-2-8-16,11 2 44 16,0 0 32-16,0 4-6 15,0 18-8-15,0 4-16 16,0 10-3-16,-5 4-16 0,1 8-7 16,0 1 1-16,-2 1-12 15,2 1 0 1,-2 0-4-16,-3-3-3 0,0-2-5 15,0-6-7-15,0-1 1 16,3-8-2-16,-2-1 4 16,4-12-4-16,2-8 1 15,2-8-1-15,0-2-3 16,0 0-4-16,-2 0 7 16,2 0 1-16,0 0 1 15,0 0-2-15,0 0-2 16,0 0 1-16,0 0 1 15,0 0 0-15,0 0 1 16,0 0 0-16,0 0-1 16,0 0-2-16,0 0 1 15,0 0-4-15,0 0-6 16,0 0-2-16,6 0-3 0,17 0 14 16,4 0-3-16,2-3 1 15,-3-2 0-15,1 4 3 16,-9 1 1-16,-2 0-13 15,-10 0-5-15,-2-3 10 16,-1-1-8-16,-1-4-6 16,2 1-1-16,4-3 7 15,0-2-3-15,1 3 6 16,-3-1-9-16,2 6 0 16,-6 2 0-16,-2 2-5 15,0 0-47-15,0 0-82 16,0 0-164-16</inkml:trace>
  <inkml:trace contextRef="#ctx0" brushRef="#br0" timeOffset="101156.53">26725 6944 552 0,'0'0'61'0,"0"0"-39"0,0 0 92 0,0 0-26 16,0 0-61-1,0 0-19-15,82 28-5 0,-64-20 1 16,1 0-2 0,-2-2 0-16,1-1 1 0,-5 2-3 15,-3 1 2-15,-4 0 0 16,-4 4 10-16,-2 3 10 15,0-3 13-15,0 9-15 16,-14 0 9-16,-3-2 13 16,-5-3-12-16,-3 0-3 15,-2 1-7-15,5 0-13 16,-2 4-5-16,1-1-2 16,8-2-2-16,1-7-2 0,8 0-35 15,6-9-68-15,0-2-116 16,8-2-286-16</inkml:trace>
  <inkml:trace contextRef="#ctx0" brushRef="#br0" timeOffset="102529.63">27438 6681 558 0,'0'0'151'0,"0"0"-145"0,0 0 4 16,0 0 44-16,0 0-47 15,0 0-7-15,0 0 0 16,-66-26 0-16,52 34 57 16,1 18-16-16,-8 8-3 15,0 10-4-15,0 12 3 16,1 9-8-16,3 8-4 16,5 10-5-16,8 0-7 15,4-3 11-15,4-10-3 16,25-16-18-16,9-16-3 0,9-18-2 15,2-16-10-15,-2-4 5 16,-8-14-6-16,-5-23-1 16,-5-10 14-16,-7-13 0 15,-11-8 0-15,-6 1 0 16,-5 11-35-16,0 16-7 16,0 14 0-16,-9 11-19 15,-4 15-51-15,2 0-55 16,-1 9-269-16</inkml:trace>
  <inkml:trace contextRef="#ctx0" brushRef="#br0" timeOffset="102949.65">27889 6940 355 0,'0'0'180'0,"0"0"-170"0,0 0 13 0,0 0 67 16,-126 4-47-16,104 22-32 16,2 8-11-16,5 9 13 15,3 7 8-15,10-3 27 16,2-3-2-16,0-7-6 16,4-11-15-16,15-8-9 15,3-13-16-15,4-5 0 16,3-3-5-16,2-24-8 15,-2-8-7-15,-6-10-39 16,-9-2-43-16,-8-2-27 16,-6 5-187-16</inkml:trace>
  <inkml:trace contextRef="#ctx0" brushRef="#br0" timeOffset="103313.81">27889 6940 492 0,'59'146'200'16,"-52"-101"-159"-16,2 2 39 16,2-3 39-16,-2-11-49 15,0-9-37-15,-3-11-11 16,-1-8 15-16,-3-5-24 16,0 0-13-16,3-12-5 15,2-22-15-15,2-17 20 16,-1-14-6-16,2-2 3 0,1 8-42 15,-1 13 23-15,4 21 20 16,-3 10 0-16,-5 9 2 16,2 6 0-16,3 5 14 15,0 27 14-15,5 11-14 16,-1 2-3-16,-8 4-7 16,-3-9-1-16,-4-7 1 15,0-9 0-15,0-9-4 16,0-9-26-16,0-6-54 15,0-9-168-15,0-28-174 16</inkml:trace>
  <inkml:trace contextRef="#ctx0" brushRef="#br0" timeOffset="103997.3">28278 6442 531 0,'0'0'90'16,"0"0"-70"-16,0 0 58 16,0 0-5-16,0 150-40 15,2-79-12-15,2 1 26 16,2 3-9-16,-6-1 9 16,0-2 2-16,0-8-14 15,0-10-9-15,0-14-16 16,0-13-10-16,0-14-2 15,0-8-26-15,0-5-22 0,0 0-11 16,0 0 25-16,0 0 36 16,4-12 0-16,7-7 1 15,3 0 8-15,3-4-4 16,6-3-5-16,-1 2 3 16,0-1-1-16,0 4-2 15,1 3 1-15,-6 2-1 16,-3 8 1-16,-3 6 1 15,-5 2 1-15,2 0-2 16,-2 0 8-16,-2 2 7 0,1 3-12 16,-3-2 9-16,0 1 1 15,-2-1 5 1,0 1-3-16,0 3 11 0,0 1-7 16,0 2-6-16,-6 7-1 15,-1 4 3-15,1 8-2 16,-2 4-5-16,4 3 4 15,2-4-12-15,2-1 15 16,0-11-5-16,0-9-6 16,0-4 2-16,4-5-6 15,3-2-2-15,0 0-8 16,-1-9 7-16,3-16-4 16,0-12 6-16,0-9 2 0,0 2-1 15,-3 8-1-15,4 6-2 16,-1 8 0-16,-3 3-5 15,1 9 3 1,-1-1-5-16,2 7-11 0,-4 4 2 16,0 0-6-16,-2 0-24 15,5 0-5-15,2 6-4 16,4 9-85-16,0-7-96 16,1-5-252-16</inkml:trace>
  <inkml:trace contextRef="#ctx0" brushRef="#br0" timeOffset="104267.66">28782 6944 611 0,'0'0'67'0,"0"0"-8"0,0 0 73 0,0 0-71 16,0 0-53-16,0 0-4 15,-72 117 12-15,70-75 17 16,2-9-6-16,0-5 25 15,0-7-15-15,2-12-14 16,16-9-18-16,0 0-2 16,6-8-3-16,-1-21-11 15,-6-10-4-15,-3-1-17 16,-5 2-10-16,-7 4-16 16,-2 12-6-16,0 10-54 15,0 10-17-15,0 2-92 0</inkml:trace>
  <inkml:trace contextRef="#ctx0" brushRef="#br0" timeOffset="104839.8">29024 6948 453 0,'0'0'207'16,"0"0"-156"-16,0 0 69 0,0 0-19 16,0 0-47-16,0 0-13 15,-57-20-8-15,47 20-4 16,6 0-3 0,2 2-14-16,2-2-11 0,0 0-1 15,0 0-3-15,0 0-3 16,0 0 5-16,0 0-6 15,0-7-17-15,0-6 13 16,0-5 4-16,0-2-21 16,0 2-4-16,0-2 21 15,0-1 8-15,-4-4 3 16,2-3 0-16,-3-1 0 16,3 3 3-16,0 7 4 15,-3 11-5-15,5 5 0 0,0 3-1 16,0 0 7-16,0 24-7 15,0 15 7 1,2 12 0-16,14 6-1 0,-5 0 25 16,-2 3 0-16,-2 5-10 15,-5 4 6-15,-2-3-4 16,0-2 7-16,0-8-10 16,0-8-5-16,-4-7-9 15,-1-20-2-15,5-9-5 16,-2-12-2-16,2 0-42 15,0-8-100-15,0-26 12 16,0-8-50-16,13-2-102 16</inkml:trace>
  <inkml:trace contextRef="#ctx0" brushRef="#br0" timeOffset="105246.72">29194 7050 273 0,'0'0'401'0,"0"0"-343"0,0 0-5 16,0 0 63-16,0 0-71 15,0 0-41-15,-91 44-3 0,72-3 6 16,9 1 3-1,5-4 24-15,5-6-5 0,0-8-5 16,0-9-15-16,13-9-9 16,3-6-5-16,7 0-7 15,3-7-17-15,3-25 21 16,0-4 7-16,-5-4 0 16,-5 7-3-16,-11 16 2 15,-3 8-2-15,-3 9 8 16,0 0 14-16,-2 10 26 15,2 16-30-15,-2 5-2 16,0-1-12-16,0-1 3 0,0-4-6 16,0-8-41-16,2-2-23 15,4-7-64-15,0-8-107 16,5 0-216 0</inkml:trace>
  <inkml:trace contextRef="#ctx0" brushRef="#br0" timeOffset="105760.78">29430 7072 207 0,'0'0'406'15,"0"0"-349"-15,0 0 38 16,0 0 24-16,0 125-56 16,5-97-28-16,3 0 7 15,1-6 2-15,1-5-9 16,-4-4 2-16,-4-9-12 0,0-4-15 15,-2 0-1 1,0 0-9-16,0-12-18 0,0-18 7 16,0-16 8-16,5-8 3 15,-1-4-16-15,0 3-3 16,6 11 8-16,-1 4 6 16,-1 6 5-16,10 7-1 15,3 6-1-15,-2 9-1 16,4 9 2-16,-1 3-8 15,0 0 9-15,-2 5 2 16,1 9 1-16,-8 5 4 16,-5 6 15-16,-6 2 12 0,-2 7-19 15,0-5-3 1,-8 4-1-16,-13-4-7 0,2 0-3 16,1-2-1-16,7-4 1 15,2-5-1-15,7 0 0 16,2-4 2-16,0 0 4 15,0-1-6-15,11-2-1 16,9-5 0-16,4 0 0 16,3-2 1-16,6-4 0 15,1 0 0-15,2 0-2 16,0-20-11-16,-3-9-52 16,-6-1-36-16,-8-8-87 15,-11-2-226-15</inkml:trace>
  <inkml:trace contextRef="#ctx0" brushRef="#br0" timeOffset="106789.9">27389 5875 256 0,'0'0'166'0,"0"0"-96"15,0 0 28-15,0 0 18 16,0 0-14-16,0 0-40 15,-13 0-12-15,13 0-13 16,0 0-1-16,0 0-15 0,0-3-10 16,6-4-1-16,19-5 7 15,4-6 14-15,2-2-5 16,0 0-14-16,3 0-6 16,1 0-4-16,5 6-1 15,3-2 0-15,3 4-1 16,4 2 0-16,-6 2 0 15,-6 4-1-15,-14 2 1 16,-8 2-2-16,-11 0 2 16,-3 0 6-16,-2 0 0 15,0 0 4-15,0 0-8 0,0 0-2 16,0 0-6-16,2 0-21 16,-2 0-30-16,0 0-4 15,0 0-10-15,0 0-46 16,0 0-80-16,0 0-130 15</inkml:trace>
  <inkml:trace contextRef="#ctx0" brushRef="#br0" timeOffset="107489.84">27962 5581 407 0,'0'0'235'0,"0"0"-171"15,0 0 43-15,0 0-7 0,0 0-60 16,0 0-30-16,31 0-4 16,-6 0-3-16,-1 0 3 15,2 7-4-15,-3 2-2 16,-3 0 0-16,-5 3 0 16,-3 1 7-16,-3-2-2 15,-7 1 1-15,0-2 9 16,-2-1-1-16,0-1-4 15,0-3-3-15,0 1 5 16,0 2 5-16,0-4-1 16,0 5 8-16,0-5-3 0,-2 0 0 15,0 0-8 1,2-4-9-16,-2 2-1 0,2-2-2 16,0 0-1-16,-3 0 1 15,3 0 0-15,-4 4 3 16,2 1-1-16,-8 4-2 15,0 3-1-15,-7 2 0 16,5 0-1-16,-1-1 2 16,1 0-1-16,5-1 1 15,-1-4-1-15,0-4 1 16,4 2 8-16,-5-2-3 16,1 0 0-16,1 0-4 15,-2-4 1-15,4 2-3 0,1-2-1 16,0 0-1-1,2 0 1-15,-3 0-14 0,0 0 10 16,1 0 4-16,-5-6 1 16,3-2-6-16,-4-2 0 15,1 2-4-15,1 0 9 16,-1 0-3-16,-1-2 3 16,4-3-4-16,-1-4-3 15,5-8-2-15,2-2-7 16,0-6 7-16,2 4 2 15,11 0 3-15,-1 11-2 16,-5 10-12-16,-5 7-20 0,-2 1 9 16,0 1-19-1,0 21-44-15,0 6-162 0</inkml:trace>
  <inkml:trace contextRef="#ctx0" brushRef="#br0" timeOffset="108986.4">28617 5811 274 0,'0'0'211'0,"0"0"-178"16,0 0 32-16,0 0 29 15,0 0-30-15,0 0-16 16,0 0 18-16,0 0 27 16,0-2-12-16,0-9-30 15,0-6-25-15,0-17 8 16,0-13-26-16,0-8 1 16,0-17-9-16,0-3 3 15,0-3-7-15,6 8 4 0,2 16-2 16,0 15 0-1,-1 16 1-15,-1 11 0 0,-4 10 0 16,4 2-8 0,2 8 3-16,3 28 6 0,7 17 17 15,-3 10-7-15,1 1-1 16,-1 1-8-16,-1-10 1 16,-1 1 3-16,-4-8 1 15,1-3 2-15,-4-5 2 16,-2-8-5-16,-1-12-5 15,-3-10-1-15,0-8-36 16,0-2-60-16,0 0-22 16,0-14-66-16,-9-10 32 15,-14 0-9-15,-1 3 58 0,-2 4 21 16,-3 9-154-16</inkml:trace>
  <inkml:trace contextRef="#ctx0" brushRef="#br0" timeOffset="109049.7">28617 5811 239 0</inkml:trace>
  <inkml:trace contextRef="#ctx0" brushRef="#br0" timeOffset="109158.45">28617 5811 239 0,'-34'-120'131'0,"34"120"-48"0,0-5 9 0,0-2-5 0,21-4 5 16,3-3-11-16,8-1-20 15,1-1-16-15,2 2-23 16,1 0-22-16,-5 3-2 16,-4 5-37-16,0 6-92 15,-6 0-71-15,2 0-107 16</inkml:trace>
  <inkml:trace contextRef="#ctx0" brushRef="#br0" timeOffset="109512.49">29045 5554 402 0,'0'0'207'0,"0"0"-150"16,0 0 69-16,0 0-36 16,0 0-59-16,0 0-17 15,0 0 8-15,-81 50-2 16,72-27 6-16,3-2 12 15,6 2-16-15,0-2-17 16,0 0 0-16,6 2-9 16,10 2 4-16,2-2 0 0,0 0-1 15,-7 4 1-15,-2-2 4 16,-7 5-3-16,-2 0 1 16,0 3 2-16,-2-4-2 15,-16 0 3-15,-7-7-3 16,3-8 3-16,2-8-5 15,4-4 8-15,8-2-8 16,1 0-3-16,3-4-11 16,4-17 14-16,0-9-17 15,0-3-2-15,0-5-15 16,11-1-9-16,9-1-23 16,-3 2-58-16,6 0-49 15,2 4-128-15</inkml:trace>
  <inkml:trace contextRef="#ctx0" brushRef="#br0" timeOffset="109826.96">29243 5556 222 0,'0'0'251'0,"0"0"-185"16,0 0 29-16,0 0 23 16,0 0-45-16,0 0-23 15,0-15 6-15,0 15 26 16,-16 0-6-16,-6 13-29 15,-2 11-19-15,-3 7-9 16,7 2-9-16,7 4 4 16,10-5 1-16,3-4-6 0,5-6-3 15,24-5-2-15,4-10-3 16,5-7-1-16,0 0-3 16,-5-16 3-16,-2-14-6 15,-10-9-11-15,-11 2-2 16,-8-3-24-16,-2-1-6 15,0 6-48-15,-10 10 6 16,-6 17-42-16,7 8-63 16,7 0-176-16</inkml:trace>
  <inkml:trace contextRef="#ctx0" brushRef="#br0" timeOffset="110125.61">29526 5500 330 0,'0'0'279'16,"0"0"-203"-16,0 0 45 16,0 0-19-16,0 0-63 15,0 0-24-15,-64 26-6 16,41 8 9-16,5 9-16 16,3 2 1-16,6-1 6 15,9-5-8-15,0-3-1 16,4-11 0-16,28-4-19 15,1-11-24-15,5-10-33 16,-1 0-26-16,-3-6-9 16,-12-14 16-16,-11 1-20 15,-11-6 51-15,0 1-66 0,-9-1-87 16</inkml:trace>
  <inkml:trace contextRef="#ctx0" brushRef="#br0" timeOffset="110201.91">29489 5668 120 0,'0'0'50'0,"0"0"-8"16,0 0-9-16,0 0-5 15,0 0-26-15,0 0-1 16,33-1-2-16,0-18-37 16,1 2-87-16</inkml:trace>
  <inkml:trace contextRef="#ctx0" brushRef="#br0" timeOffset="110469.59">29738 5474 433 0,'0'0'156'0,"0"0"-45"16,0 0 54-1,0 0-74-15,0 0-61 0,0 0-29 16,-29 76 5-16,29-48-1 16,0-3-5-16,17-5-11 15,6-8-24-15,4-2 9 16,-5-5 10-16,-2 2 16 16,-4 3 0-16,-6 2 1 15,-5 4 8-15,-5 4 19 16,0 1 4-16,-9 4-15 15,-24-5-6-15,-10-3-3 16,-3-6-8-16,-8-7-20 16,5-4-28-16,0 0-27 15,7-8-73-15,9-11-83 0</inkml:trace>
  <inkml:trace contextRef="#ctx0" brushRef="#br0" timeOffset="110703.53">29109 5267 555 0,'0'0'179'0,"0"0"-142"16,0 0 83-16,152-15-45 0,-96 6-57 15,-3 0-10-15,-15 3-8 16,-13 6-33-16,-12 0-93 16,-13 3-156-16</inkml:trace>
  <inkml:trace contextRef="#ctx0" brushRef="#br0" timeOffset="139065.2">1107 9951 264 0,'0'0'72'0,"0"0"-65"0,0 0 58 16,0 0-24-16,0 0-40 15,0 0 2-15,0 0-3 16,38-7 3-16,-34 3 11 16,-2 0 63-16,-2 0-10 15,0 2 14-15,0 2 15 16,0 0-17-16,0 0-18 16,0 0-1-16,0 0-10 15,0 0 2-15,-4 8-22 16,-1 13-11-16,-3 8-10 15,-8 3 9-15,3 5 8 16,-8 7-5-16,4 5-1 16,-3 4-6-16,1 1-6 15,2-6-4-15,1-8 0 0,3-10-3 16,7-16-1 0,1-8 2-16,5-6-4 0,0 0-17 15,0 0-41-15,0-10-41 16,0-10-49-16,0-11 30 15,7-4-56-15,-3 1-77 16</inkml:trace>
  <inkml:trace contextRef="#ctx0" brushRef="#br0" timeOffset="139406.51">942 9982 296 0,'0'0'207'0,"0"0"-185"15,0 0-1-15,0 0 12 16,0 0 2-16,0 0 16 16,40 38 29-16,-13-9-1 15,2 0-20-15,4 7 3 16,-4 4-10-16,-2 2-5 15,-3 0-22-15,-6 1 6 16,1 0-8-16,-7-12-6 16,-1-7-10-16,-3-8-7 0,-6-10 2 15,0-4-2 1,-2-2-21-16,0 0-77 0,0-24-58 16,-18-12-83-16,-5-6-91 15</inkml:trace>
  <inkml:trace contextRef="#ctx0" brushRef="#br0" timeOffset="139711.51">906 10181 468 0,'0'0'117'16,"0"0"-85"-16,0 0 75 15,0 0 11-15,0 0-48 16,0 0-13-16,145-75-12 16,-93 62-11-16,1 0-13 15,-2 1-8-15,-6 4-12 16,-9-1 3-16,-12 7-4 15,-11-3-1-15,-6 4-28 16,-7-4-39-16,0-3-6 0,0-2-69 16,-13-3-39-16,-6 0-116 15</inkml:trace>
  <inkml:trace contextRef="#ctx0" brushRef="#br0" timeOffset="140032.45">1136 9775 587 0,'0'0'87'0,"0"0"-61"16,0 0 88-1,0 0-30-15,-16 105-56 0,16-53-6 16,5 9 35-16,8 6 3 15,-2 4 0-15,-2 1-8 16,-2-4-15-16,-1-8-21 16,-1-12-9-16,-3-14-6 15,0-15-2-15,-2-10-29 16,0-9-57-16,0-6-93 16,0-28-144-16,0-10-201 15</inkml:trace>
  <inkml:trace contextRef="#ctx0" brushRef="#br0" timeOffset="142049.28">2493 9737 131 0,'0'0'174'0,"0"0"-134"0,0 0 49 15,0 0-27-15,0 0-11 16,0 0 3-16,2-8 19 16,-2 8 18-16,0 0-19 15,0-3-8-15,0 3 8 16,-2 0-2-16,-3 0-1 15,-3 0-26-15,-10 0-27 0,-9 0-12 16,-4 0-4 0,-3 0 0-16,9 0-1 15,6 0 1-15,1 0 0 16,5 0 1-16,1 0 0 0,1 0 5 16,5 3-1-16,-2-1 6 15,4 0-3-15,2 2-2 16,0-2-1-16,2 1 0 15,-2 0 3-15,-1 5-3 16,1 7 2-16,0 4-7 16,0 6 6-16,2 0 1 15,0 6 4-15,0 5-4 16,0 2-3-16,0 6 1 16,-2 0-3-16,-3 4 3 0,0 5-4 15,1-2-1 1,-3 4 2-16,1-5-2 0,-4-3 0 15,2-5 0-15,-1-5 0 16,0-5-3-16,-2-3-1 16,2-6-3-16,0-5 2 15,5-5-2-15,1-6 4 16,3-3-3-16,0-4 3 16,0 0-8-16,0 0-2 15,0 0 7-15,23 0 2 16,3 0 4-16,10 0 1 15,4 0 3-15,3 0 4 16,1 0-2-16,3 0-1 16,-5-4-4-16,-6 4 4 15,-10-2-5-15,-10 0 0 0,-7 0 0 16,-5 2-3-16,1-1-3 16,-3-2-31-16,-2-1-40 15,0-2-58-15,0-3-21 16,0-2-45-16,-9-1-117 15</inkml:trace>
  <inkml:trace contextRef="#ctx0" brushRef="#br0" timeOffset="142272.39">2198 10303 423 0,'0'0'324'0,"0"0"-277"0,0 0-6 0,0 0 24 16,0 0-19-16,0 0-26 16,63-66-7-16,-37 54-12 15,1 2 4-15,-4 3-5 16,-6 7-46-16,4 0-47 16,-1 0-82-16,5 0-98 15</inkml:trace>
  <inkml:trace contextRef="#ctx0" brushRef="#br0" timeOffset="142765.34">2680 10249 309 0,'0'0'147'0,"0"0"-92"16,0 0 70-16,0 0-16 15,0 0-38-15,0 0-4 16,-7-50 12-16,3 50 5 16,-6 0-12-16,0 0-30 15,-5 1-13-15,-2 16-24 16,1 4-3-16,-1 8-4 16,-1 3 4-16,5 7-3 0,4 2 3 15,7-2-4-15,2-4 0 16,0-7-5-16,0-6-3 15,7-7-17-15,12-9-20 16,8-6-16-16,0-3 6 16,2-23 22-16,-4-7 5 15,-5-5 5-15,-3 3 25 16,-6 7 0-16,-6 10 0 16,0 12 8-16,-5 6 12 15,0 0 45-15,0 8 18 16,0 26-33-16,0 13-41 15,0 10-4-15,-3 2 1 16,-1-4 6-16,4-2-1 0,0-3 0 16,-3-4 1-1,3-5-8-15,0-14-1 0,0-9-3 16,0-11-20-16,0-7-53 16,0 0-73-16,0-27-124 15,0-13-80-15</inkml:trace>
  <inkml:trace contextRef="#ctx0" brushRef="#br0" timeOffset="143110.54">2836 10238 74 0,'0'0'579'0,"0"0"-545"0,0 0 9 16,0 0 73-16,0 0-73 16,0 0-32-16,4 113 14 15,8-88 13-15,-1 0 7 16,4-5-9-16,1-6-18 16,2-6-2-16,-1-6-1 15,2-2-15-15,-2 0 0 16,-1-19 0-16,-1-6 2 15,-1-7 0-15,-5 1-1 16,-1 0 1-16,-6 5-4 16,-2 7-3-16,0 4-32 0,0 2-33 15,0 5-22-15,0 3-100 16,0 5-125-16</inkml:trace>
  <inkml:trace contextRef="#ctx0" brushRef="#br0" timeOffset="143353.63">3177 10190 10 0,'0'0'841'16,"0"0"-806"0,0 0 24-16,0 0 89 0,0 0-98 15,0 115-36 1,0-95-9-16,0 4 4 0,0-2-4 15,0 2-4-15,0-6-1 16,0-5-51-16,0-4-73 16,0-9-67-16,0 0-180 15</inkml:trace>
  <inkml:trace contextRef="#ctx0" brushRef="#br0" timeOffset="143761.18">3337 9655 400 0,'0'0'47'0,"0"0"4"15,0 0 68-15,0 0-32 16,0 0-12-16,0 0 5 16,7 82-17-16,-2-63-2 15,-1 4 14-15,2 4-13 16,-1 7 0-16,-3 4-22 0,0 6-2 16,-2 2-12-1,0 2-5-15,0 2-3 0,0 2-4 16,0 2 2-16,0 0-8 15,0 2-6-15,0-4 3 16,0-4-4-16,0-11 4 16,0-11-5-16,0-12-2 15,0-8-7-15,0-6-20 16,0 0-25-16,0-26-86 16,0-16-94-16,0-6-40 15,0 4-280-15</inkml:trace>
  <inkml:trace contextRef="#ctx0" brushRef="#br0" timeOffset="144001.46">3513 10196 747 0,'0'0'75'15,"0"0"-3"-15,0 0 54 16,0 0-57-16,0 0-22 15,0 0 16-15,7 135-14 16,-7-91-15-16,0-6-20 16,0-6-7-16,0-12-7 15,0-6-5-15,0-10-23 0,0-4-48 16,0 0-85 0,0-9-125-16,0-26-130 0</inkml:trace>
  <inkml:trace contextRef="#ctx0" brushRef="#br0" timeOffset="144577.6">3678 9635 483 0,'0'0'133'0,"0"0"-106"0,11 107 110 16,-2-53-38-16,0 12-57 15,2 8 21 1,-2 6 22-16,0-2 4 0,-5-1-28 16,-1-8-21-16,-3-8-28 15,2-13-8-15,0-15-1 16,1-10-3-16,-3-10 2 15,0-10-4-15,0-3-3 16,0 0-6-16,0 0-3 16,0-2-4-16,0-16-20 15,0-9 30-15,0-10 6 16,0-6-12-16,0 3-17 16,0 1 0-16,13 2 9 15,0 9 6-15,0 9 6 0,3 6 7 16,-3 9 0-16,6 4-9 15,-2 0 12-15,3 18 1 16,-2 6 12-16,-7 4 6 16,-2 5 15-16,-5-1-2 15,-4 3-4-15,0 5-9 16,-4-7 3-16,-21 3-14 16,-2-10-4-16,-6-4-4 15,-2-8-26-15,3-7 12 16,1-7-30-16,4 0-25 15,12-17-35-15,6-16-26 16,9-11-83-16,0-7-35 16</inkml:trace>
  <inkml:trace contextRef="#ctx0" brushRef="#br0" timeOffset="145028.16">3959 10164 610 0,'0'0'201'0,"0"0"-173"16,0 0 140-16,20 127-50 16,-16-89-83-16,0-8-6 15,2-7 7-15,-6-4-22 0,2-8-6 16,-2-8 2 0,0-3-3-16,0 0-2 0,0-6-5 15,0-24-10-15,0-15-17 16,0-10 20-16,0-2-25 15,13 7 2-15,3 12 6 16,3 8-13-16,-1 10 7 16,3 8 3-16,-4 8 8 15,-1 4-4-15,-1 0 23 16,-4 10 9-16,1 6 9 16,-6 4 9-16,-4 3 20 15,-2 0-16-15,0 5-8 16,0 2-5-16,-13 3-2 15,0-2-6-15,0 4-9 0,6-9 1 16,5 2-1 0,2-10-2-16,0-2 1 15,4-3-3-15,14-6-1 0,4-1 3 16,3-6-1-16,-6 0-7 16,-1-5-21-16,-5-22-75 15,-7-9-55-15,-2-8-114 16,-4-1-127-16</inkml:trace>
  <inkml:trace contextRef="#ctx0" brushRef="#br0" timeOffset="145202.76">4286 10132 762 0,'0'0'97'0,"0"0"-13"15,0 0 72-15,-17 126-108 0,12-91-38 16,2-2-2-16,-1-4-3 15,4-9-5-15,0-8-49 16,0-10-82-16,0-2-130 16,16-4-182-16</inkml:trace>
  <inkml:trace contextRef="#ctx0" brushRef="#br0" timeOffset="145508.47">4598 10099 331 0,'0'0'370'0,"0"0"-309"16,0 0 80-16,0 0-12 0,0 0-94 15,-123 119-12-15,113-83 14 16,1 4-2-16,7-2 14 16,2-1-13-16,0-3-18 15,8-6 1-15,10-6-7 16,4-10-12-16,5-8-1 15,2-4-7-15,4-12-13 16,-4-20-15-16,-4-12-12 16,-10-6-6-16,-7-2-12 15,-8 2-33-15,0 3-58 16,-21 14-98-16,-12 6-211 16</inkml:trace>
  <inkml:trace contextRef="#ctx0" brushRef="#br0" timeOffset="145638.32">4304 10090 659 0,'0'0'137'16,"0"0"-127"-16,0 0 17 16,0 0-27-16,0 0-148 15,0 0-200-15</inkml:trace>
  <inkml:trace contextRef="#ctx0" brushRef="#br0" timeOffset="145900.85">3432 9980 607 0,'0'0'190'0,"0"0"-187"0,0 0 39 16,0 0-11-1,0 0-31-15,0 0-68 0,12-48-197 16</inkml:trace>
  <inkml:trace contextRef="#ctx0" brushRef="#br0" timeOffset="147858.48">5808 10182 349 0,'0'0'180'0,"0"0"-148"0,0 0 22 0,0 0 45 15,0 0-37-15,0 0-32 16,0 0 1-1,0 0 30-15,0 0 2 0,0 0 11 16,0 0-4-16,0 0-3 16,0 0-20-16,0 0-12 15,-2 0-9-15,2 0-11 16,0 0-6-16,0-15-9 16,0-21-1-16,0-19 1 15,5-14 6-15,8-8 2 16,-3-10-7-16,0-5 2 15,3 0-3-15,-4 7 0 0,0 10-14 16,-2 20 2 0,-3 19 6-16,-2 21 2 15,-2 9-3-15,0 6 6 16,0 0-3-16,0 17 4 0,2 23 2 16,10 19 1-16,1 7-3 15,5 6 3-15,2 2-3 16,0 3 1-16,0 0 0 15,0 0-1-15,0-5-2 16,3-8 1-16,-2-6 1 16,2-10 1-16,-1-14-1 15,-4-13-4-15,0-11-2 16,2-10-7-16,0 0-11 16,2-31 9-16,-1-15 10 15,-6-16 5-15,-3-18 10 0,-8-5-2 16,-4-2-3-16,0 4-1 15,0 13-1-15,0 14-3 16,0 14 0-16,0 13-5 16,0 14-23-16,-4 11-19 15,-6 4-62-15,-1 16-77 16,3 20-169-16</inkml:trace>
  <inkml:trace contextRef="#ctx0" brushRef="#br0" timeOffset="148186.87">6449 9950 570 0,'0'0'164'0,"0"0"-79"0,0 0 52 16,0 0-35-16,0 0-62 16,0 0-22-16,-17 114 4 15,13-78-4-15,2 2 1 16,-1-4-9-16,3-6-9 0,0-6 3 16,0-7-4-1,0-9-18-15,0-6-71 0,0 0-59 16,0-31-136-16,0-13-20 15</inkml:trace>
  <inkml:trace contextRef="#ctx0" brushRef="#br0" timeOffset="148462.53">6449 9950 312 0,'130'72'418'16,"-130"-43"-371"-16,0 2 4 15,0 1 60-15,7 3-40 0,4-6-51 16,3-3-7 0,-2-5 12-16,5-8-5 15,2-4-13-15,4-7 16 0,1-2-11 16,3 0-7-16,-1-20 3 16,-3-6-5-16,-10-10 9 15,-4-7-3-15,-9-7-9 16,0-2-7-16,0 8-5 15,0 10-9-15,-4 14-18 16,-3 9-30-16,0 11-18 16,5 0-92-16,2 9-82 15,0 7-202-15</inkml:trace>
  <inkml:trace contextRef="#ctx0" brushRef="#br0" timeOffset="148823.97">6998 9959 363 0,'0'0'257'16,"0"0"-175"-16,0 0 51 16,0 0-15-16,0 0-41 15,0 0-34-15,-42 0 7 16,26 17-15-16,-2 6-19 16,0 6-13-16,5 5 2 15,1 3-5-15,8-2 4 16,4 2-4-16,0-9-2 15,0-5-8-15,12-8-38 16,12-15-22-16,7 0-34 0,2-25 35 16,1-11-31-1,-10-3 17-15,-10-2 21 0,-10 7 27 16,-4 9 4-16,0 6 31 16,-13 13 10-16,-5 6 56 15,0 2 24-15,-1 24-19 16,0 4-30-16,4 1-34 15,6-4 0-15,4-9-7 16,5-8-9-16,0-10-125 16,0-3-137-16</inkml:trace>
  <inkml:trace contextRef="#ctx0" brushRef="#br0" timeOffset="149073.59">7149 9467 255 0,'0'0'451'16,"-20"102"-411"-16,18-40-1 15,2 4 72-15,0 6-47 16,0 5-43-16,9-1 11 16,4 1 12-16,-4-8 5 15,0 0-19-15,-2-7-8 16,-5-8-12-16,-2-14-8 15,0-12-2-15,0-18-42 16,0-10-96-16,-2-7-102 16,-18-33-178-16</inkml:trace>
  <inkml:trace contextRef="#ctx0" brushRef="#br0" timeOffset="149372.99">6457 9713 549 0,'0'0'161'0,"0"0"-150"15,0 0 17-15,0 0 73 16,0 0-68-16,117-114-33 16,-78 91-3-16,-10 10-71 15,-12 11-114-15,-13 2-218 16</inkml:trace>
  <inkml:trace contextRef="#ctx0" brushRef="#br0" timeOffset="150108.1">7870 10101 485 0,'0'0'117'0,"0"0"-47"0,0 0 43 15,0 0-36-15,0 0-23 16,0 0 15-16,-17-55 16 16,4 43-16-16,-5 2-20 15,-6 2-20-15,-3 4-5 16,-5 4-12-16,-1 0-12 15,0 14 0-15,6 14-11 16,2 6-5-16,10 9 7 16,9 4 6-16,1 1 3 15,5 2 1-15,0-2 0 0,5-13-1 16,12-9 0-16,5-14-1 16,5-12-8-16,2 0-9 15,3-28 2-15,1-20 6 16,-2-15 8-16,-4-13 4 15,-12-7 1-15,-8-10-1 16,-7 0 1-16,0 5-2 16,-7 10-1-16,-8 12 0 15,-1 17 3-15,3 16-3 16,4 15 4-16,2 12-1 16,5 6-1-16,-3 0 10 0,3 12-2 15,2 22-10 1,0 14-8-16,0 12 8 0,0 4 1 15,11 5 3-15,3 1-4 16,1-1-2-16,1-2-1 16,1-9-29-16,8-8-58 15,4-9-68-15,2-11-95 16,0-12-78-16</inkml:trace>
  <inkml:trace contextRef="#ctx0" brushRef="#br0" timeOffset="150439.64">8181 10057 482 0,'0'0'249'0,"0"0"-192"0,0 0 72 0,0 0 4 16,0 0-72-16,-124 39-33 16,108-1-19-16,7 4-9 15,7 3-1-15,2-5-1 16,0-4 2-16,15-8-1 15,5-8-7-15,3-12-14 16,0-8-50-16,2-4-6 16,0-21 17-16,-5-6-29 15,-9-1 38-15,-11 2 7 16,0 7 11-16,-9 8 17 16,-15 9 17-16,-5 6 17 15,-2 0 47-15,2 13-22 0,6 4-3 16,4-3-21-16,5-5-12 15,9-6-6-15,5-3-127 16,0 0-232-16</inkml:trace>
  <inkml:trace contextRef="#ctx0" brushRef="#br0" timeOffset="151201">8749 10004 260 0,'0'0'286'0,"0"0"-215"0,0 0 87 0,0 0-6 16,0 0-31-1,0 0-55-15,-52 0-30 0,23 18-26 16,-2 3-1-16,5-2-3 16,6 1-6-16,2-1 2 15,9-2-5-15,5-3-1 16,4-2-1-16,0-2-4 15,13 4-4-15,16-1-15 16,4-1 16-16,6 2 8 16,-4 1 4-16,-4 6 0 15,-4 1 1-15,-9 4-1 16,-12 4 19-16,-6-2 12 16,0 2 0-16,-11-6-8 0,-22-8-16 15,-7-6-7-15,-5-8-5 16,3-2-34-16,4 0 2 15,7 0-21-15,13 0-29 16,11-7-55-16,7-8-104 16,0-3-101-16</inkml:trace>
  <inkml:trace contextRef="#ctx0" brushRef="#br0" timeOffset="151627.57">8988 10106 554 0,'0'0'139'16,"0"0"-30"-16,0 0 39 0,0 0-66 15,0 0-42-15,0 0 15 16,-50 26 0-16,26-2-20 16,0 13-11-16,3 4-11 15,3 6-6-15,10-2-1 16,5-6 0-16,3-5-5 15,0-9-2-15,23-8-2 16,4-7-1-16,2-10-8 16,2 0-16-16,2-19-33 15,-4-10-39-15,-5-6-33 16,-10 1-14-16,-14 5-13 16,0 5-36-16,-9 10-5 0,-20 8 117 15,-2 6 84 1,2 0 100-16,2 10 53 0,5 3 36 15,5 4-48-15,5-3-26 16,5-3-41-16,5-5-47 16,2-4-27-16,0-2-11 15,0 0-58-15,21-8-93 16,4-13-5-16,7-8-73 16</inkml:trace>
  <inkml:trace contextRef="#ctx0" brushRef="#br0" timeOffset="151668.51">8988 10106 110 0</inkml:trace>
  <inkml:trace contextRef="#ctx0" brushRef="#br0" timeOffset="152072.41">8988 10106 110 0,'164'152'441'0,"-159"-134"-298"0,-5 3 57 0,2 1-24 15,-2-3-94-15,2-4-38 0,-2-5-15 16,0-8-16 0,0-2-9-16,0 0-2 0,0 0-2 15,0-22-2-15,0-14-8 16,0-9 5-16,0-5 0 15,7 0-7-15,11 6-5 16,2 8-6-16,5 10 7 16,-2 10 12-16,-2 10-4 15,-3 6 5-15,-3 0 3 16,-3 9 5-16,-6 12 0 0,-3 3 9 16,-3 6 1-1,0 1 1-15,0-2 1 0,-7 0 4 16,-3-4-5-16,2-3-8 15,-1 0-5-15,3-1 0 16,-4-3-2-16,4-1-1 16,-1 0 0-16,1-3 0 15,6-3 0-15,0 0 0 16,0 1-2-16,0 3-3 16,0-2 5-16,15-3-1 15,7-2-6-15,10-6 7 16,3-2-7-16,7 0 0 15,-1-24-19-15,-1-4-27 16,-7-6-71-16,-6-1-85 16,-14-2-170-16</inkml:trace>
  <inkml:trace contextRef="#ctx0" brushRef="#br0" timeOffset="152401.47">9558 10088 573 0,'0'0'225'0,"0"0"-177"0,0 0 86 15,0 0-41-15,0 0-60 16,-5 130 9-16,19-94 1 16,-1-3-8-16,1-3-6 0,-3-4-4 15,0-10-17-15,0-1-5 16,0-13-1-16,4-2-2 15,3-1-1-15,3-25-3 16,0-12 4-16,-2-8 0 16,-1-4 2-16,-7 3-2 15,-7 11-1-15,0 10 1 16,-4 7-2-16,0 4-15 16,0 7-14-16,0 0-26 15,0 6-70-15,0-1-101 16,0 2-146-16</inkml:trace>
  <inkml:trace contextRef="#ctx0" brushRef="#br0" timeOffset="152603.31">9883 10057 623 0,'0'0'247'0,"0"0"-170"15,0 0 116-15,-2 139-97 16,2-101-69-16,0-1-8 15,0-7-5-15,0-2-8 16,0-8-5-16,0-8-1 16,0-8-18-16,0-4-50 15,2 0-115-15,11-14-99 16,5-12-60-16</inkml:trace>
  <inkml:trace contextRef="#ctx0" brushRef="#br0" timeOffset="153331.68">10110 10096 536 0,'0'0'188'0,"0"0"-117"16,0 0 71-16,0 0-65 16,0 0-59-16,-98 111 8 15,98-93-16-15,0-3-7 16,5 2-1-16,13 1 0 15,1-2-1-15,4 2 5 0,2-1-6 16,1 0-4 0,-1 8 1-16,-1 0 1 0,-4 8 0 15,-2 6 1 1,-7 2 2-16,-6 0 9 0,-5 2 12 16,0 0 8-16,-16-7-16 15,-13-5-12-15,3-13-2 16,-1-10-1-16,4-8-3 15,6 0-9-15,3-25 3 16,5-7 3-16,9-4-1 16,0-5 0-16,0-5 4 15,21-9-3-15,6-7-6 16,4-4 0-16,2-3-2 16,5 7 2-16,-5 11 4 0,-2 7 2 15,-8 8 3 1,-4 11-7-16,-5 5-5 0,-5 8-1 15,-1 5-1-15,-5 2 7 16,2 5 4-16,-5 0 7 16,0 0 2-16,0 0-1 15,-5 8-1-15,-8 3 0 16,-3 4-1-16,5-3 1 16,0 0 3-16,-1 2 26 15,4 4 7-15,-1 4 4 16,-1 5-9-16,6 2-4 15,4 3 0-15,0 5-9 16,0-1-8-16,12-7 0 16,7-6-1-16,4-9-7 15,-1-10 2-15,5-4 5 0,0 0-7 16,-1-28-2-16,-1-6-4 16,-3-5 1-16,-11-4-2 15,-7 0-2-15,-4 1-15 16,-2 6-11-16,-27 10-16 15,-6 8-34-15,-7 14-17 16,-3 4-137-16,-4 0-154 16</inkml:trace>
  <inkml:trace contextRef="#ctx0" brushRef="#br0" timeOffset="153497.87">9843 9956 622 0,'0'0'233'0,"0"0"-229"0,0 0-8 16,0 0 0-16,0 0-184 16,0 0-218-16</inkml:trace>
  <inkml:trace contextRef="#ctx0" brushRef="#br0" timeOffset="154322.6">10785 9626 160 0,'0'0'98'0,"0"0"-87"16,0 0 21-16,0 0 33 15,0 0 22-15,0 0-24 16,0-57-3-16,0 49 3 0,0 4 27 16,0 4-17-1,0 0-9-15,0 0-14 0,-4 0 7 16,2 0-8-16,-2 14-4 15,-5 24-22-15,-3 18-16 16,-5 21-3-16,-3 14-2 16,-5 12 0-16,-2 7-1 15,0 8 37-15,1 0-5 16,1-5-4-16,3-13-7 16,2-17-7-16,7-24-7 15,2-16-5-15,3-23-3 16,8-13 0-16,0-7-44 15,0-6-64-15,0-27-37 16,0-6 35-16,0 3-70 16,0 14-145-16</inkml:trace>
  <inkml:trace contextRef="#ctx0" brushRef="#br0" timeOffset="156012.66">11392 10004 339 0,'0'0'300'0,"0"0"-283"15,0 0 1-15,0 0 68 16,0 0-68-16,0 0-17 16,0 0 3-16,-108-11 7 15,97 11 16-15,-1 0 25 16,-5 0 4-16,0 19 1 16,-5 12-22-16,1 4-6 15,6 9-26-15,1 1 11 16,8 0 6-16,6 0-12 0,0-8-4 15,0-5-3 1,13-7 3-16,14-8-4 0,4-9 2 16,2-3 6-16,-2-5-7 15,-4 0-1-15,-2 0-11 16,-5-7-24-16,-7-16-49 16,3-2-57-16,-5-7-111 15,0-4-340-15</inkml:trace>
  <inkml:trace contextRef="#ctx0" brushRef="#br0" timeOffset="156358.64">11512 10101 525 0,'0'0'112'0,"0"0"-86"16,0 0 112-16,0 0-62 15,0 0-41-15,0 0 12 16,-16 42-2-16,16-10-7 16,0 4-2-16,0 2 8 15,0-5-18-15,0-4-4 16,2-9-14-16,14-8-8 16,7-12-5-16,1 0-2 15,5-11-2-15,0-18 7 0,-7-9-1 16,-4-6 0-1,-9-2 2-15,-9 3 1 0,0 7-2 16,0 10 1-16,-6 10-11 16,-13 8-7-16,1 8-50 15,3 0-45-15,4 0-150 16,9 0-184-16</inkml:trace>
  <inkml:trace contextRef="#ctx0" brushRef="#br0" timeOffset="156696.03">11826 9999 522 0,'0'0'266'0,"0"0"-243"16,0 0 52-16,0 0 30 16,0 0-71-16,0 0-25 15,-54 45-9-15,50-33-2 16,2 2-10-16,2-2 9 15,0 0-5-15,0 2-11 16,13 0 8-16,5 2-17 16,5 2 6-16,-6 2 14 15,1 3 4-15,-5 3 2 16,-3 2 2-16,-8 1 3 16,-2-2 3-16,0-5 1 15,-4-6 7-15,-17-6-7 16,-6-8-3-16,-8-2-4 0,-1 0-14 15,5-6-15-15,2-13-76 16,11-2-41-16,9-5-88 16</inkml:trace>
  <inkml:trace contextRef="#ctx0" brushRef="#br0" timeOffset="157355.25">12069 9597 538 0,'0'0'80'0,"0"0"-54"16,0 0 119-16,7 121-50 16,-5-65-50-16,0 10-2 15,2 7 17-15,-2 8-19 16,4-1-3-16,-4-1 3 15,2-6-4-15,0-11-32 16,-1-13-1-16,1-18-4 16,-2-18-18-16,-2-9-53 15,0-4-25-15,0 0-12 16,0-20 48-16,0-4 46 16,0-2 14-16,0 2 5 15,-2 4-3-15,2 2-2 16,0 2 4-16,0-3-3 0,18 1 0 15,5 2-1-15,8-1 6 16,2-1-2 0,5 1-3-16,-1 2 0 0,-1 2-1 15,-7 8-2-15,-6 0 2 16,-11 5-8-16,-7 0 8 16,-2 0 11-16,-3 0-4 15,0 0 4-15,0 0 24 16,0 0 23-16,-8 0-12 15,-13 0-23-15,-4 14-13 16,-2 6-1-16,0 5 9 0,5 4-12 16,5 4-2-16,5 1 0 15,5-1 3 1,7-2 1-16,0-3 8 0,0-8-8 16,14-10-1-16,12-10-6 15,9 0 0-15,2-16-1 16,1-18 0-16,-3-6-2 15,-10 3-7-15,-10 1-22 16,-10 9-25-16,-5 4-64 16,0 11-129-16,-9 4-109 15</inkml:trace>
  <inkml:trace contextRef="#ctx0" brushRef="#br0" timeOffset="157699.54">12597 10066 85 0,'0'0'477'0,"0"0"-402"0,0 0 64 15,0 0 10-15,0 0-79 16,0 0-23-16,-44 10-31 16,44 2-13-16,0 4-3 15,0 0-6-15,21 2 5 16,8 0-3-16,5 2 0 15,4-2 4-15,-4-1 1 16,-3 3 0-16,-7 0 12 16,-8 4 22-16,-10 0 4 0,-6-2 1 15,0 0-13-15,-19-4-12 16,-18-4-10-16,-5-7-5 16,0-2-5-16,4-5-6 15,4 0 0-15,11 0-12 16,4-12-35-16,11-2-86 15,8-4-136-15,0-6-213 16</inkml:trace>
  <inkml:trace contextRef="#ctx0" brushRef="#br0" timeOffset="178527.95">14970 10046 134 0,'0'0'130'0,"0"0"-87"0,0 0 26 0,0 0 1 16,0 0-27-16,0 0-1 15,0 0 19-15,-7 0 4 16,7 0 1-16,-2 0 3 16,2 0-8-16,-2 0-11 15,-2 0-4-15,2 0-5 16,-2 0-11-16,2 0-6 16,2 0 1-16,0 0-6 15,0 0-2-15,0 0 1 16,0 0-2-16,0 0 2 15,0 0 3-15,0 0-4 16,0 0-1-16,12 0-5 16,5 0-1-16,10 0 0 0,4-2-10 15,5-2 1-15,-1 2-1 16,2 2 0-16,-6 0 4 16,-2 0-4-16,-3 0 0 15,-6 0 0-15,-1 0 0 16,-9 0 0-16,-3-1 1 15,-5-2-1-15,0 3 2 16,-2 0 2-16,0 0 3 16,0 0 2-16,0 0 1 15,0-2-5-15,0 2 0 16,0 0-5-16,0-2-24 16,0 2-43-16,0-6-87 0,-6 0-91 15,-3 0-147-15</inkml:trace>
  <inkml:trace contextRef="#ctx0" brushRef="#br0" timeOffset="178983.21">15286 9926 546 0,'0'0'92'0,"0"0"-66"16,0 0 72-16,0 0-8 0,0 0-45 15,0 0-7 1,45-2-13-16,-30 2 5 16,1 0 0-16,-1 0 3 0,1 0-18 15,2 4 4-15,-2 4-8 16,-1 2 9-16,1 1-9 16,-5 2-4-16,0-1-3 15,0-1-1-15,-4-3 6 16,-3 1-5-16,-2-5-4 15,-2 2 2-15,0-4-2 16,0 2 3-16,0 4 18 16,0 1 10-16,-13 4 6 15,-9 1-3-15,-5 3-5 16,1-4-11-16,3-1-3 16,3-4-5-16,7 0-7 0,3-4-2 15,4 1-2 1,4-2-6-16,0 0-13 0,2-2-16 15,0 1-16-15,0 2-17 16,0 2-41-16,0-2-31 16,0 0-79-16,0-4-96 15</inkml:trace>
  <inkml:trace contextRef="#ctx0" brushRef="#br0" timeOffset="179665.61">15757 10176 381 0,'0'0'244'0,"0"0"-183"0,0 0 63 15,0 0-9-15,0 0-45 16,0 0-17-16,8 2-6 16,-8-9-7-16,0-8 3 0,0-9 9 15,0-12-15-15,0-9-20 16,0-10-6-16,0-9-8 15,0-9-3 1,0-1 0-16,0 2 0 0,3 10-2 16,1 14-7-16,0 19 6 15,0 14-4-15,-1 11 7 16,2 4-14-16,4 6 5 16,4 26 9-16,5 14 0 15,0 10 2-15,-1 2 2 16,1 2-2-16,-2-4 1 15,0-6-2-15,-1-6 1 16,-3-7-1-16,0-7 3 0,-1-11-4 16,-1-12 0-1,-1-7-6-15,-1-5-6 0,2-28-13 16,3-22 24-16,0-12 1 16,-2-8-1-16,-2 7 0 15,0 16-5-15,-5 20 6 16,1 16 1-16,-3 16-1 15,3 0 5-15,1 10-3 16,3 24 2-16,3 11 1 16,-4 10 1-16,1 5-3 15,-3-1 1-15,0-1 2 16,-4-4-3-16,-2-6 0 16,0-7-3-16,0-9-6 0,0-13-43 15,2-9-64-15,9-10-69 16,3 0-115-16,1-18-1 15</inkml:trace>
  <inkml:trace contextRef="#ctx0" brushRef="#br0" timeOffset="179962.56">16309 9938 276 0,'0'0'161'0,"0"0"-74"15,0 0 28-15,0 0 6 16,0 0-35-16,0 0-27 15,0-8 11-15,0 8 17 16,0 0 3-16,0 0-34 16,-14 4-26-16,-6 18-13 0,5 8-17 15,-1 6 2 1,9 2-2-16,7 1 0 0,0-10 4 16,0-1-4-16,25-12-1 15,4-7-3-15,4-9-1 16,3 0-5-16,-1-23-3 15,-6-9 0-15,-6-4-17 16,-10 0-30-16,-10 6-52 16,-3 6-39-16,0 10-90 15,0 10-38-15</inkml:trace>
  <inkml:trace contextRef="#ctx0" brushRef="#br0" timeOffset="180383.7">16708 9868 462 0,'0'0'159'16,"0"0"-79"-16,0 0 90 15,0 0-54-15,0 0-61 16,0 0-23-16,-74-12-2 16,45 38-2-16,4 11-12 15,4 6-14-15,7 2 2 16,10-1-1-16,4-2 2 15,0-13-2-15,14-7-2 16,9-12-1-16,8-10-2 0,3 0 2 16,-1-22 2-1,1-17-1-15,-8-14 3 0,-7-11 0 16,-7-8 6-16,-12-11-3 16,0-3 4-16,0 2-7 15,-4 7 0-15,-9 10-2 16,2 14 4-16,2 20 0 15,2 15-4-15,3 14-2 16,2 4 0-16,2 15-1 16,0 29-1-16,0 17-14 15,0 7 1-15,0 4-20 16,0-2-36-16,0-2-49 0,0-6-42 16,15-9-92-1,8-15-210-15</inkml:trace>
  <inkml:trace contextRef="#ctx0" brushRef="#br0" timeOffset="180764.71">16979 9909 25 0,'0'0'716'0,"0"0"-620"0,0 0-6 16,0 0 51-16,0 0-64 15,0 0-54-15,-117 35-4 16,103-7-14-16,5 4-1 15,5 2-3-15,4-2 0 16,0-6 4-16,0-8-5 16,9-8-4-16,9-8 1 15,-1-2-12-15,6 0 0 16,-1-26 1-16,0-8 13 0,-2-4 2 16,-5 6-5-16,-3 10 8 15,-5 11-5-15,-3 11 4 16,-2 0 6-16,0 17 25 15,3 13-19-15,0 6-11 16,-1-4-3-16,3-9-1 16,1-6-20-16,4-13-45 15,3-4-53-15,3-12-10 16,-2-26-89-16,0-8-68 16</inkml:trace>
  <inkml:trace contextRef="#ctx0" brushRef="#br0" timeOffset="180962.72">17147 9517 602 0,'0'0'152'0,"0"0"-25"16,0 0-19-16,0 0-32 16,0 154-43-16,2-88 4 15,2 7-6-15,3-3 6 16,-1-1-5-16,-2-6 3 15,-2-11-21-15,-2-10-14 16,0-8-1-16,0-12-50 0,2-12-96 16,-2-10-174-16,0 0-358 15</inkml:trace>
  <inkml:trace contextRef="#ctx0" brushRef="#br0" timeOffset="181874.46">17871 10087 436 0,'0'0'152'0,"0"0"-76"0,0 0 51 16,0 0-41-16,0 0-22 15,0 0 22-15,0 1 0 16,-3-2-19-16,1-10-41 16,2-9 3-16,0-12-2 15,0-14-11-15,0-14-9 16,0-11-4-16,0-5-3 15,9 4 0-15,3 8-1 16,-4 10 1-16,3 16-1 0,-1 14 1 16,-2 12-11-16,5 12 2 15,8 1-12-15,6 34 12 16,6 13 9-16,-2 8 8 16,-4 6-7-16,-5 4 4 15,-6 1-1-15,-3 0 1 16,-2 0-5-16,-4-6 0 15,-1-10-1-15,-1-7-2 16,-2-14-23-16,-3-14-42 16,0-16-41-16,0 0-44 15,0-18-130-15,-21-14 23 16</inkml:trace>
  <inkml:trace contextRef="#ctx0" brushRef="#br0" timeOffset="182030.48">17922 9970 236 0,'0'0'236'0,"0"0"-101"15,0 0 2-15,0 0 12 16,0 0-82-16,0 0-54 16,-31-8-7-16,48 8 6 15,8 0-12-15,-3-3-9 16,3-6-30-16,2-5-10 16,-5-3-31-16,2 2-69 15,3 1-55-15,-2 4-39 16</inkml:trace>
  <inkml:trace contextRef="#ctx0" brushRef="#br0" timeOffset="182295.47">18194 9869 114 0,'0'0'187'0,"0"0"10"16,0 0-20-16,54 109-32 15,-46-69-41-15,1-1-31 0,-5 3-3 16,3-7-8-16,-4-5-4 16,-1-7-14-16,0-10-8 15,1-6-12-15,-3-6-10 16,0-1-13-16,0 0-1 15,0-26-18-15,0-12 18 16,0-6 4-16,0-5-1 16,0 5-3-16,0 5-4 15,0 3-5-15,8 5-11 16,5 4-18-16,3 9-22 16,2 5-19-16,-2 6-22 0,0 7 0 15,-3 0-80 1,-1 0-5-16,0 0-98 0</inkml:trace>
  <inkml:trace contextRef="#ctx0" brushRef="#br0" timeOffset="182656.55">18564 9843 478 0,'0'0'154'0,"0"0"-47"16,0 0 40-16,0 0-66 15,0 0-23-15,0 0-4 16,-89 37-10-16,71-10-30 0,-2 8-9 16,6 3-3-1,10-4-2-15,4-2 0 0,0-4 0 16,4-2-2-16,21-6-26 16,4-9-39-16,6-10-17 15,5-1 14-15,-1-8-37 16,-8-15 21-16,-12 0 39 15,-9-1 32-15,-10 0-10 16,0 4 25-16,-5 4 22 16,-19 10 37-16,-5 6 26 15,-2 0-9-15,-8 6-22 16,6 12-26-16,2 4-17 0,11-5-8 16,6-2-3-1,10-7-27-15,4-8-99 0,2 0-85 16,25-8-173-16</inkml:trace>
  <inkml:trace contextRef="#ctx0" brushRef="#br0" timeOffset="183299.87">18838 9837 663 0,'0'0'87'16,"0"0"-53"-16,0 0 72 15,0 0-68-15,0 0-29 16,0 0-4-16,-76 19 1 16,63-16 6-16,1 3 31 15,-1 5 15-15,2-4-14 0,4 0 7 16,3 2-32-16,1-7-6 16,3 1-13-16,0-1 0 15,0-1-8-15,0-1-1 16,0 2 5-16,7 1 4 15,-5-3 1-15,-2 1 0 16,0-1-2-16,0 0 2 16,0 0-3-16,0 0 4 15,0 0-1-15,0 0-1 0,0 0-1 16,0 0 0 0,0 0 2-16,0 3-2 0,0-3 1 15,0 0 0 1,0 3-4-16,0 2-2 0,0 1 5 15,0-2 1-15,0 0-2 16,0-2 2-16,0 0-4 16,0 0-5-16,0-2-5 15,0 2-2-15,0 1-3 16,0-3 13-16,0 0-5 16,0 1 3-16,0 0 6 15,0-1 2-15,0 3 0 16,0-3 0-16,0 0-2 15,0 0-6-15,0 0-20 16,0 0-4-16,0 0 5 0,0 0 15 16,0 0 12-1,0 0 0-15,0 0 14 0,0 3-4 16,-2-1-5-16,2-2-5 16,0 0-6-16,0 0-16 15,0 0-19-15,0 0-80 16,0 0-89-16,0-9-134 15</inkml:trace>
  <inkml:trace contextRef="#ctx0" brushRef="#br0" timeOffset="184692.8">18265 9812 61 0,'0'0'88'0,"0"0"-80"0,0 0 22 16,0 0 16-16,0 0-24 15,0 0-16-15,65 30-4 16,-59-25 4-16,-6 2-6 15,0-7-7-15,0 0-61 16</inkml:trace>
  <inkml:trace contextRef="#ctx0" brushRef="#br0" timeOffset="185260.28">17679 9928 94 0,'0'0'205'15,"0"0"-132"-15,0 0 22 16,0 0 25-16,0 0-33 15,0 0 15-15,25 6-6 16,0-6-21-16,12 4 2 16,12 0-4-16,13-4-17 0,10 0-12 15,8 0-14 1,5 0-3-16,4 0-1 0,-2-6-9 16,-2-4-10-16,-10 2 0 15,-15 3-6-15,-12 4 3 16,-19 1-4-16,-12 0-4 15,-6-3 3-15,-6 3 1 16,-3 0-7-16,-2 0-19 16,0-2-13-16,0 1-27 15,0-1-66-15,0-1-69 0,-14 3-107 16,-1 0-206 0</inkml:trace>
  <inkml:trace contextRef="#ctx0" brushRef="#br0" timeOffset="185700.31">17787 9472 73 0,'0'0'137'0,"0"0"-52"0,0 0 29 0,0 0 16 16,0 0-32-16,108 123 6 15,-60-75-1-15,4 8-10 16,8 7-8-16,7 4-10 16,7-2-6-16,4-3-22 0,5-6-20 15,-7-11-10-15,-12-3-6 16,-15-10-11-16,-14-10 0 15,-8-8-15-15,-11-6-33 16,-7-8-56-16,-5 0-79 16,-4-4-136-16</inkml:trace>
  <inkml:trace contextRef="#ctx0" brushRef="#br0" timeOffset="186450.69">19192 10188 628 0,'0'0'211'0,"0"0"-162"0,0 0 58 0,0 0-19 15,0 0-65-15,0 0-9 16,31-95 24-16,-17 40 6 16,-5-9-6-16,-3-6-9 15,-2-10-7-15,-1-5-16 16,-1 3-1-16,5 6-2 15,0 12-3-15,3 14-3 16,2 15 3-16,-3 20-1 16,-1 11 0-16,1 4-3 15,7 22-5-15,7 24 9 16,0 17 7-16,2 12-2 0,-2 5 1 16,-5-1-4-1,-5-3 1-15,-2-4-3 0,-4-10-5 16,-3-10-13-16,1-16-28 15,-3-16-46-15,-2-15-50 16,0-5-28-16,0-2-87 16,-18-25-54-16</inkml:trace>
  <inkml:trace contextRef="#ctx0" brushRef="#br0" timeOffset="186638.01">19312 9901 189 0,'0'0'185'15,"0"0"-47"-15,0 0-1 16,0 0 22-16,0 0-57 15,0 0-26-15,34-7-21 16,-3 12-25-16,2-3-18 16,-2-2-12-16,-2 0-15 15,-2 0-40-15,2-15-36 0,2-2-79 16,3 2-101-16,-1 4-186 16</inkml:trace>
  <inkml:trace contextRef="#ctx0" brushRef="#br0" timeOffset="186998.54">19834 9828 512 0,'0'0'196'0,"0"0"-49"15,0 0-17-15,0 0-57 16,0 0-34-16,0 0-13 16,-56-3-1-16,31 18 3 0,-1 8-10 15,2 8-5-15,3 5 0 16,6 0-4-16,8 2 0 15,7-4-9 1,0 0 2-16,7-6-2 0,17-8-28 16,9-12-36-16,8-8-38 15,1-4-17-15,1-24-19 16,-6-6 7-16,-10 0 60 16,-14 0 13-16,-13 6 2 15,0 4 56-15,-4 10 7 16,-21 10 105-16,-4 4 13 15,-2 2-7-15,-4 23-23 16,1 2-19-16,3-1-17 0,6 0-12 16,10-10-13-16,6-5-27 15,4-6-7-15,5-5-35 16,0 0-92 0,2-11-111-16,19-16-52 0</inkml:trace>
  <inkml:trace contextRef="#ctx0" brushRef="#br0" timeOffset="187374.66">20000 9957 573 0,'0'0'168'0,"0"0"-117"0,0 0 74 16,0 0-52-16,0 0-38 15,0 0-9-15,4 107-2 16,-4-101-1-16,0-4-1 16,2-2-4-16,-2 0-1 15,0 0-17-15,0-16 2 16,-2-10-2-16,-4-8 0 16,6 0-3-16,0 0 3 15,0 5 0-15,0 4 3 16,8 5 1-16,5 8 0 15,-3 3-3-15,7 8 0 16,3 1 5-16,4 0 1 16,7 0-3-16,-2 10-4 0,0 2-11 15,-2-3-25 1,-5 0-49-16,1-9-41 0,-8 0-143 16,1 0-115-16</inkml:trace>
  <inkml:trace contextRef="#ctx0" brushRef="#br0" timeOffset="187767.32">20355 9836 368 0,'0'0'261'0,"0"0"-137"16,0 0 16 0,0 0-72-16,0 0-21 0,0 0 2 15,-96 36-21 1,72-14-11-16,6 3 25 0,2 2-18 15,6 1-8 1,8-3-5-16,2-2-8 0,0-1-3 16,15-2 0-16,11-6-22 15,8-10-55-15,3-4-44 16,9 0-7-16,-7-20-44 16,-5-4 25-16,-12 4-14 15,-13 3 15-15,-9 4-58 16,-2 5 204-16,-23 2 34 15,-8 6 194-15,-1 0-30 16,-1 0-36-16,4 0-20 16,8 6-16-16,10 0-47 15,11 1-21-15,2-1-57 0,0-4-1 16,22-2-64-16,11 0-42 16,6 0-108-16,0-19-48 15</inkml:trace>
  <inkml:trace contextRef="#ctx0" brushRef="#br0" timeOffset="188026.53">20685 9859 275 0,'0'0'299'16,"0"0"-214"-16,0 0 61 0,0 0-41 16,0 0-67-1,0 0-7-15,-72 21 16 0,45 0-12 16,6 8 0-1,0 0 5-15,6 6-18 0,8-3 4 16,7-2-3-16,0-4-10 16,20-7-8-16,14-8-5 15,3-11-27-15,8 0-14 16,-1-25 1-16,-1-11-9 16,-11-1-27-16,-19-1 13 15,-13 2-48-15,-13 2-58 16,-35 8-205-16</inkml:trace>
  <inkml:trace contextRef="#ctx0" brushRef="#br0" timeOffset="189032.89">21079 9980 503 0,'0'0'282'0,"0"0"-237"0,0 0 9 15,0 0 8-15,0 0-41 16,0 0-21-16,0 0 5 16,112-67 8-16,-81 44-2 15,-7 7-2-15,-8 7-1 0,-9 9-1 16,-7 0 3 0,0 0 12-16,-14 7-22 0,-13 11-19 15,-2 4-62 1,0-2-148-16,5-3-245 0</inkml:trace>
  <inkml:trace contextRef="#ctx0" brushRef="#br0" timeOffset="189842.48">21768 9846 384 0,'0'0'233'0,"0"0"-208"16,0 0 26-16,0 0 70 16,40-139-32-16,-32 91-34 15,-2 0 1-15,-6 6-2 16,0 10-15-16,0 7-9 15,0 14-12-15,0 7-5 16,0 4 2-16,0 0 6 16,-6 0 3-16,2 20-14 0,-2 12-10 15,3 10 3-15,3 8 1 16,0 2-2-16,0 4 5 16,0 2-2-16,0-2-1 15,9-1-3-15,1-5 1 16,0-2-1-16,-1-7-1 15,0-4 0-15,-2-5 2 16,-5-8-2-16,-2-7 1 16,0-3 2-16,0-7 5 15,-11-2 2-15,-11-2 1 16,-7-3-4-16,-7 0-7 16,0 0 2-16,-2 0-1 0,5 0-1 15,0 0-5-15,6 0 0 16,7 0-15-16,6 0-22 15,10 0-37-15,4 0-44 16,13-15-86-16,28-13-6 16,12-7-8-16</inkml:trace>
  <inkml:trace contextRef="#ctx0" brushRef="#br0" timeOffset="190234.09">22283 9757 540 0,'0'0'87'0,"0"0"-30"0,0 0 107 0,0 0-66 16,0 0-36-16,0 0-6 16,-95-68 6-16,72 68-24 15,-6 10-8-15,0 17-11 16,0 15-10-16,4 3-9 15,8 7 4-15,7 2 2 16,10 3 10-16,0-3 5 16,0-2 1-16,20-10-9 15,9-8-1-15,5-14-10 16,6-14-2-16,5-6-7 0,-3-20 1 16,-3-20 2-16,-5-8 3 15,-12-6-4-15,-8-6-2 16,-14 5-8-16,0 7-11 15,0 13-6-15,-14 14 6 16,-3 11-20-16,5 9-53 16,4 1-61-16,6 0-118 15,2 0-120-15</inkml:trace>
  <inkml:trace contextRef="#ctx0" brushRef="#br0" timeOffset="190563.49">22626 9745 254 0,'0'0'244'0,"0"0"-147"0,0 0 55 15,0 0 4-15,0 0-73 16,0 0-21-16,-101-26-13 16,65 49-8-16,5 4-11 15,4 7-9-15,8 5 6 16,5 2-4-16,8 8-4 15,3-1 1-15,3 0-5 16,0-4 5-16,21-6-4 16,10-11-12-16,11-15-4 15,9-12-6-15,4-3 1 0,3-29 1 16,-8-8 2 0,-15-6-4-16,-12-8-6 0,-19-2 2 15,-4-3-16 1,-11 10-34-16,-25 10 3 0,-4 15-36 15,-4 16-48-15,3 8-124 16,8 0-170-16</inkml:trace>
  <inkml:trace contextRef="#ctx0" brushRef="#br0" timeOffset="191057.13">22944 9742 224 0,'0'0'234'0,"0"0"-164"0,0 0 55 16,0 0 22-16,0 0-73 15,0 0-30-15,0-41-6 16,-13 39-2-16,-1 2 11 0,-1 0-12 16,-7 0 9-16,-1 19-20 15,-4 8-9-15,6 13-14 16,0 8 7-16,7 9-4 15,8 2 2-15,6-8 2 16,0-2 8-16,16-14-6 16,13-9 1-16,4-16-6 15,7-10-3-15,2 0 2 16,1-27-2-16,-7-9-2 16,-10-5 0-16,-13-7-5 15,-11-4-10-15,-2-5-11 16,-6 10-42-16,-19 9-24 15,-1 11-21-15,2 17-102 16,-1 10-58-16</inkml:trace>
  <inkml:trace contextRef="#ctx0" brushRef="#br0" timeOffset="192077.66">23526 9354 433 0,'0'0'229'0,"0"0"-189"16,0 0 23-16,0 0 41 16,0 0-57-16,0 139-28 15,0-83 6-15,-7 10 33 16,-2 10 4-16,-6 11-5 16,-8 7-1-16,-8 0-17 0,-2-3-16 15,1-10-5-15,3-16-8 16,7-21-8-16,13-22-2 15,5-16-8-15,4-6-32 16,0-13-107-16,4-18-51 16,17-10-109-16</inkml:trace>
  <inkml:trace contextRef="#ctx0" brushRef="#br0" timeOffset="193645.35">24220 9901 289 0,'0'0'180'0,"0"0"-137"0,0 0 52 0,0 0-14 16,0 0-16-16,0 0 21 15,35-36-6-15,-25 18 6 16,-3-1 2-16,2-3-10 16,-4-5-39-16,-3-1-7 15,0-4-19-15,-2 0-3 16,0-2-10-16,0 5 0 15,0 2 2-15,0 11-2 16,-4 10 1-16,-1 5 2 0,0 1-2 16,1 0-1-16,0 13 0 15,1 13-2-15,3 6 2 16,0 4 0-16,0 2 1 16,0 0 1-16,3-2-1 15,3 0-1-15,6 0-3 16,-1 3 3-16,-1-3-1 15,2 0 1-15,-1-5-6 16,-2-1-3-16,0-10 9 16,-2-3 0-16,-5-4 0 15,0-7 1-15,-2-3-1 16,0 0 0-16,0-2-1 16,-4-1 1-16,-15 0 0 0,-5 0 0 15,-2 0 2-15,-5 0 1 16,2 0-1-16,0 0 0 15,0 0 1 1,4 1-3-16,2-1 1 0,6 3-1 16,3-3 0-16,6 0-3 15,1 0-8-15,5 0-23 16,2 0-48-16,0 0-83 16,0 0-145-16,0 0-174 15</inkml:trace>
  <inkml:trace contextRef="#ctx0" brushRef="#br0" timeOffset="194454.9">24767 9912 339 0,'0'0'107'0,"0"0"-28"0,0 0 65 0,0 0-40 0,0 0-37 16,0 0-5-16,-27-65-11 15,5 60-1-15,-5 5-18 16,0 0-8-16,0 0-7 16,3 20-10-16,7 4-6 15,0 6 13-15,11 5-10 16,4 0 0-16,2-1 8 15,0-5 0-15,4-12 2 16,14-7-4-16,6-10 1 16,5 0-7-16,2-19 14 15,3-18-11-15,-5-15-5 16,-5-4 2-16,-8-5-4 16,-7-1-4-16,-9-1 4 15,0 6 0-15,0 6-6 16,-6 7 1-16,-6 8 5 0,3 15 1 15,3 9 0-15,4 10 1 16,2 2 3 0,0 0 0-16,0 12-2 0,0 14-2 15,0 8 5-15,2 6-4 16,6 4 12-16,1 6 4 16,3 3 4-16,-1 0 9 15,-3 4-9-15,2-5-2 16,-2-8-15-16,1-11-5 15,3-8 0-15,-1-11-33 16,2-8-40-16,0-6-78 0,5 0-148 16,2-8-18-16</inkml:trace>
  <inkml:trace contextRef="#ctx0" brushRef="#br0" timeOffset="194672.87">25041 9832 754 0,'0'0'85'0,"0"0"-5"0,0 0 58 0,0 0-82 16,0 0-40-16,0 0-3 0,8 112-5 16,-6-102-5-16,2-2-3 15,-2-2-13-15,2 0-46 16,0 0-64-16,3-4-90 15,4-2-128-15</inkml:trace>
  <inkml:trace contextRef="#ctx0" brushRef="#br0" timeOffset="195043.59">25297 9865 117 0,'0'0'464'0,"0"0"-396"16,0 0 70-16,0 0 6 15,0 0-74-15,0 0-19 16,-32-22-6-16,17 29-29 0,-1 8-2 16,3 6-2-1,5 0 13-15,2 2 3 0,6 1-14 16,0-4-8-16,0-4-1 16,0-5-5-16,14-6-1 15,1-5-11-15,6 0-14 16,1-13-10-16,-2-10-9 15,0-3 8-15,-2 6 19 16,-5 5 15-16,-4 15 3 16,-4 0 8-16,2 21 18 15,-1 12 2-15,5 5-13 0,3-2-6 16,-1-9 1 0,-1-7-10-16,1-11-10 0,-5-9-53 15,0-9-124 1,-8-26-215-16</inkml:trace>
  <inkml:trace contextRef="#ctx0" brushRef="#br0" timeOffset="195198.18">25009 9585 658 0,'0'0'193'0,"0"0"-193"0,0 0-14 16,0 0-5-16,0 0-285 16</inkml:trace>
  <inkml:trace contextRef="#ctx0" brushRef="#br0" timeOffset="196736.94">15061 11105 181 0,'0'0'143'0,"0"0"-117"0,0 0 13 16,0 0 65-16,0 0-4 16,0 0-43-16,0 0 20 0,-40 30-10 15,38-30-6-15,0 0-11 16,2 0-13-16,0 0-4 16,0 0-6-1,0 0-7-15,0 0 5 16,0 0-5-16,0 0 7 0,0 0-4 15,0 0-13-15,19 0 14 16,11 2 6-16,5-2-5 16,6 0 3-16,1 0-18 15,-2 0 1-15,-2-5-7 16,-4-5 4-16,-9 3 2 16,-4 1-1-16,-7 2-2 15,-8 2 4-15,-4 0-2 0,1 2 0 16,-3 0 1-1,0 0-2-15,0 0-8 0,0 0-4 16,0 0-17-16,0 0-35 16,0-2-51-16,-5-4-73 15,3-6-98-15,0-5-51 16</inkml:trace>
  <inkml:trace contextRef="#ctx0" brushRef="#br0" timeOffset="197115.28">15404 10900 283 0,'0'0'265'0,"0"0"-163"0,0 0 6 0,0 0 14 16,0 0-40-16,0 0-29 0,27 61-7 16,-14-47-11-1,3-5-19-15,2 0-7 16,0-5-2-16,-2 0 2 0,-1-4 5 15,-7 2-10-15,0-1 3 16,-4 2 8-16,-4 1-4 16,0 0 5-16,2-4-7 15,-2 2-2-15,0 0 2 16,0 0-7-16,0 1 1 16,0-1 19-16,-2 9 15 15,-16 0-16-15,-9 6-10 16,0 5-11-16,-1 0 5 0,3 1-5 15,3 2-1 1,4-3-7-16,7-4-18 16,7-8-30-16,4-5-39 15,0-5-67-15,0 0-103 0,6-19-77 16</inkml:trace>
  <inkml:trace contextRef="#ctx0" brushRef="#br0" timeOffset="197832.6">15928 11239 630 0,'0'0'109'0,"0"0"-60"0,0 0 60 0,0 0-44 16,0 0-46-16,-15-102-17 15,15 62 0-15,0-10 0 16,0-3-2-16,4-1 15 16,9-2 13-16,3 6-7 15,-5 9-10-15,1 10-6 16,-4 15-3-16,-3 10-1 15,1 6-1-15,0 0 0 16,4 22 5-16,1 12 7 16,-3 7 12-16,2 4-17 15,-3 1 9-15,-3 2 6 16,0-5 2-16,-2-5-7 16,3-11-2-16,-1-8-1 15,1-13-14-15,0-6-5 0,-1 0-20 16,7-20-2-16,0-21 20 15,2-6 3-15,0-8 3 16,-1 8-23-16,-1 10 8 16,-3 18 10-16,0 13 2 15,-2 6 1-15,1 2 3 16,2 23 12-16,4 11 3 16,-2 4-4-16,1 4-3 15,-6-2 2-15,-1 3 0 16,-5-2 2-16,0-8-12 15,0-8-22-15,0-6-77 16,0-15-108-16,0-6-139 16</inkml:trace>
  <inkml:trace contextRef="#ctx0" brushRef="#br0" timeOffset="198098.59">16474 10990 548 0,'0'0'247'0,"0"0"-234"0,0 0 17 16,0 0 83-16,0 0-36 15,0 0-54-15,-89 4 0 16,76 9 2-16,1 5 6 16,6 5-8-16,3 4-9 0,3 3-8 15,0-4-5-15,0-4-1 16,7-6 0-16,13-6-3 15,3-8-18-15,3-2-17 16,1-10-8-16,-1-16-37 16,-1-4-74-16,-8-1-107 15</inkml:trace>
  <inkml:trace contextRef="#ctx0" brushRef="#br0" timeOffset="198494.51">16746 10958 369 0,'0'0'277'0,"0"0"-186"0,0 0 60 15,0 0-7-15,0 0-56 16,0 0-55-16,-120 20-5 16,103 1-12-16,7 6-7 15,3 4-6-15,5 5-2 16,2-4 2-16,0-4 0 15,0-9 5-15,15-9-5 16,3-10-2-16,7 0-1 16,3-10-2-16,-1-21 2 15,-4-13 4-15,-5-6-4 16,-10-8 3-16,-5-5 1 16,-3-1-3-16,0-4-1 15,-5 6 1-15,-11 8 0 0,3 16 1 16,5 16 2-16,-2 16-2 15,6 6 0-15,1 7-2 16,3 30-3-16,0 19-6 16,0 10-1-16,0 2-32 15,12-2-53-15,3-7-39 16,10-11-58-16,2-16-72 16,0-10-230-16</inkml:trace>
  <inkml:trace contextRef="#ctx0" brushRef="#br0" timeOffset="198822.56">16966 10990 334 0,'0'0'279'0,"0"0"-171"15,0 0 59-15,0 0-21 16,0 0-59-16,0 0-52 16,-124 74-4-16,115-56-12 15,6-5-15-15,3-3-4 16,0-8-7-16,14-2-22 15,4 0-2-15,-1-8 19 16,-1-9 8-16,2 4 4 16,-4 5 0-16,-2 8-4 15,5 0-2-15,-2 0 6 16,5 15 12-16,-1 2-3 0,-2-3-5 16,0-6-4-16,-5-8-3 15,-2 0-24-15,-1 0-37 16,1-26-31-16,-6-10-89 15,0-13-96-15,3-5-209 16</inkml:trace>
  <inkml:trace contextRef="#ctx0" brushRef="#br0" timeOffset="199014.21">17149 10579 414 0,'0'0'328'15,"0"0"-218"-15,0 137 10 16,0-73 13-16,0 2-46 15,0 0-42-15,11-6-15 0,-1 0-10 16,0-10-7-16,-1-7-9 16,0-15-4-16,-2-12-54 15,-5-10-83-15,-2-6-121 16,0 0-304-16</inkml:trace>
  <inkml:trace contextRef="#ctx0" brushRef="#br0" timeOffset="200042.55">17940 10854 521 0,'0'0'139'0,"0"0"-102"0,0 0 83 0,0 0-39 16,0 0-47-16,0 0-2 15,0 95 13-15,11-63 2 16,-2 11-5-16,-1 6-3 16,0 4-2-16,-4 0-8 15,1-10 1-15,-3-8-3 16,0-13-10-16,-2-12-5 15,2-10-8-15,-2 0-4 0,0-14-13 16,0-20 13-16,0-14 2 16,-2-10 5-16,-7-10-5 15,-3-6 2 1,6-1-4-16,4 3-2 0,2 10-2 16,0 12-2-16,8 10-3 15,11 12-8-15,3 13 5 16,3 14 3-16,-4 1-6 15,4 13 5-15,-7 23 10 16,-5 9 8-16,-6 10 3 16,-7-3-2-16,0 0-3 15,-2-9 8-15,-16-7-7 16,-2-10-5-16,-3-6-2 16,4-7 0-16,-1-6-10 15,1-2-1-15,11-5 1 0,1 2 0 16,7 0-1-16,0 5 2 15,0 4-8-15,0 5 16 16,13 7 1-16,1 2 20 16,1 0 14-16,4-4-13 15,-2-1 1-15,5-4-8 16,1-6-10-16,-3-4-4 16,-2-4-3-16,-2-2-26 15,-1 0-37-15,3-18-73 16,-1-6-103-16,1-4-111 15</inkml:trace>
  <inkml:trace contextRef="#ctx0" brushRef="#br0" timeOffset="200264.73">18338 11021 70 0,'0'0'644'0,"0"0"-538"0,0 0-14 15,0 0 42-15,0 0-52 16,-113 4-36-16,95 15 0 15,3 8-10-15,5 1-24 16,6-2-3-16,4-2-3 16,0-8-5-16,0-9-1 15,10-3-2-15,11-4-12 0,10-4-4 16,10-19-4 0,-1-7-28-16,-4 0-62 15,-7 6-77-15,-9 10-192 0</inkml:trace>
  <inkml:trace contextRef="#ctx0" brushRef="#br0" timeOffset="200698.67">18566 10990 643 0,'0'0'149'16,"0"0"-91"-16,0 0 49 15,0 0-13-15,0 0-33 16,0 0-5-16,-69 35-19 15,47 9-25-15,6 2-1 0,7-8 11 16,9-9 0-16,0-12-22 16,0-9-1-16,16-8-8 15,6 0-17-15,0-35 7 16,3-16 18-16,0-17 0 16,-6-13 1-16,-3-4 4 15,-9-6-4-15,-7 1-2 16,0 6 1-16,0 18 1 15,-11 16-1-15,-1 23 2 16,6 22-1-16,1 5 5 16,3 17 11-16,2 25-11 15,0 12-4-15,0 9 8 16,7 3 10-16,3 5-6 0,2 2-10 16,1-5 0-16,3-7-6 15,-1-11-18-15,6-14-74 16,1-12-80-16,2-9-26 15,1-15-34-15,-1 0-63 16</inkml:trace>
  <inkml:trace contextRef="#ctx0" brushRef="#br0" timeOffset="200950.22">18865 11037 36 0,'0'0'167'16,"0"0"-77"-16,0 0 62 15,0 0-7-15,0 0-24 16,0 0 28-16,-10-56-19 0,-7 56-7 15,-5 0-34 1,-7 22-24-16,2 7-34 0,0 6-7 16,10 1 3-16,9 0-11 15,8-6-6-15,0-4-4 16,10-9-5-16,17-14-1 16,6-3-16-16,7-10-3 15,4-23-6-15,-1-4-14 16,-8-1-46-16,-12 5-69 15,-12 8-98-15,-11 10-202 16</inkml:trace>
  <inkml:trace contextRef="#ctx0" brushRef="#br0" timeOffset="201356.37">19136 11031 531 0,'0'0'175'0,"0"0"-140"15,0 0 108-15,0 0-49 16,0 0-62-16,0 0-3 15,-19 101 16-15,19-78 11 0,13 1 9 16,0-2-3-16,3-2-14 16,0-2-12-16,-3-6-16 15,3-7-15-15,1-5-5 16,1 0-6-16,2-21 3 16,0-11 3-16,-7-7 2 15,-6-7 3-15,-2 1 0 16,-5 6 5-16,0 9-8 15,0 13-2-15,0 8 0 16,0 7-7-16,0 2-35 16,-2 0-39-16,2 0-133 15,0 0-143-15,0 0-316 16</inkml:trace>
  <inkml:trace contextRef="#ctx0" brushRef="#br0" timeOffset="202622.77">19867 11179 388 0,'0'0'249'0,"0"0"-198"0,0 0 16 16,0 0 31-16,0 0-27 16,0 0-5-16,0 0 18 15,52-14-6-15,-33 13-22 16,1-1-16-16,-1-3-23 15,-6 1-13-15,1 0-4 16,-6-2-5-16,-1 4-20 16,-5 0-21-16,0 2-20 15,-2 0-28-15,0 0 0 0,0 4-112 16,0 18-176 0</inkml:trace>
  <inkml:trace contextRef="#ctx0" brushRef="#br0" timeOffset="204789.04">20792 10858 448 0,'0'0'271'0,"0"0"-233"16,0 0 38-16,0 0 8 15,0 0-39-15,0 0-34 16,0 0 8-16,0-8 17 0,0 7 4 16,-9 1-6-1,-7 0 2-15,-3 0-7 0,-4 2-2 16,-2 15-6-16,1 4-7 16,2 0-7-16,4 3-3 15,3-4-1 1,5-3-4-16,4-4 2 0,6 0-2 15,0-3-2-15,0 0-6 16,8 4 3-16,13-2-4 16,6 4 2-16,4 1 1 15,-2 4 3-15,4 1 0 16,-6 0 4-16,-2 1-3 16,-6-2 4-16,-5 1-1 15,-3 4 8-15,-5 0 1 16,-6 0 13-16,0 3-9 0,0-6-6 15,-2-4 12-15,-17-3-5 16,-6-6-6-16,-8-2 1 16,-6-4-4-16,-1-4-5 15,0 0-3-15,7 0-4 16,6 0-29-16,7-4-34 16,7-10-66-16,9-5-46 15,4-5-62-15,0-2-74 16</inkml:trace>
  <inkml:trace contextRef="#ctx0" brushRef="#br0" timeOffset="205149">21026 10989 483 0,'0'0'199'0,"0"0"-191"0,0 0 97 0,0 0 48 15,0 0-60-15,0 0-48 16,-105-2-18-16,87 23 4 16,5 10-6-16,2 5-16 15,6 7-7-15,5 3 0 16,0 4 13-16,3 0 20 16,17-7-24-16,6-7-1 15,3-14-8-15,6-11-2 0,4-11-8 16,-3 0-3-1,-7-30 10-15,-7-13 1 0,-9-7 0 16,-9-4-2-16,-4-4-11 16,0 4-13-16,-13 8-22 15,-9 12-32-15,-1 11-24 16,10 11-49-16,2 11-19 16,6 1-29-16,5 0-235 15</inkml:trace>
  <inkml:trace contextRef="#ctx0" brushRef="#br0" timeOffset="205475.07">21259 10958 555 0,'0'0'284'16,"0"0"-262"-16,0 0 44 15,0 0 60-15,0 0-75 16,0 0-48-16,-113 59-1 15,97-11 18-15,6 8-6 16,5 5 7-16,5 0 3 16,0-8 0-16,13-7-3 15,12-12-6-15,4-14-6 16,2-15-6-16,2-5-3 16,1-11-6-16,-3-28 6 0,-4-6 4 15,-10-10 0 1,-7 3-4-16,-10 0-8 0,0 8-22 15,-2 10-27-15,-17 9-30 16,-1 15-53-16,1 10-141 16,2 0-234-1</inkml:trace>
  <inkml:trace contextRef="#ctx0" brushRef="#br0" timeOffset="205912.67">21937 10732 797 0,'0'0'86'0,"0"0"-11"0,0 0 79 0,0 0-85 16,-67 138-39-1,52-74-6-15,-1 9-3 0,-4 2 10 16,4 7-6-16,0-5 5 16,3 0-8-16,3-13-10 15,2-10-12-15,6-14 0 16,2-16-26-16,0-14-31 16,0-10-59-16,14 0-119 15,8-14-65-15,-2-14-100 16</inkml:trace>
  <inkml:trace contextRef="#ctx0" brushRef="#br0" timeOffset="206664.46">22402 11028 304 0,'0'0'227'0,"0"0"-140"0,0 0 35 15,0 0 0-15,0 0-77 16,0 0-17-16,-42-46 3 16,61 31 19-16,0-2 7 0,6 4 2 15,4 4-17 1,0 6-3-16,2 3 1 0,-2 0-12 16,-2 9-5-16,-8 11-11 15,-7 4 4-15,-8 5 2 16,-4 1-8-16,-2 0 7 15,-25 0-12-15,-6-5-5 16,0-6-1-16,4-5-8 16,6-5 2-16,10-8-2 15,3-1-3-15,10 0-5 16,0 0 3-16,0 0-2 16,19 0-2-16,12 0 18 15,4 7 0-15,3 8 1 0,-1 3 0 16,-4 2 4-1,-12 2 13-15,-7 2 5 0,-11 2-4 16,-3 0 3-16,-21-2-16 16,-23-3-6-16,-10-7 3 15,-2-10-3-15,4-4-5 16,9 0-10-16,7 0 4 16,7-10-9-16,7-1-55 15,9-1-118-15,8-2-127 16</inkml:trace>
  <inkml:trace contextRef="#ctx0" brushRef="#br0" timeOffset="207767.53">23268 11075 91 0,'0'0'526'0,"0"0"-501"15,0 0-2-15,0 0 46 16,0 0-35-16,0 0-26 16,0 0 10-16,-74 0 12 15,63 0 2-15,-3 0 19 16,-3 3-21-16,-2 14-19 15,2 7-3-15,-3 6-2 16,4 2-5-16,1 5 0 0,6-6 1 16,4-5 1-1,5-8 5-15,0-4 7 0,0-7 5 16,5-7-2-16,14 0-15 16,13-21 7-16,1-16 7 15,3-12-9-15,0-3 11 16,-9-4 15-16,-10-4-2 15,-8-1-18-15,-9 0-14 16,0 2 0-16,0 8-17 16,0 12 10-16,-5 14-4 15,-1 10 5-15,1 13 2 16,5 2 8-16,-2 2 0 16,2 26 2-16,0 12-4 0,0 10-2 15,0 7 22 1,11 2 9-16,3 5 3 0,-5-1-3 15,1-5 8-15,0-8-20 16,-3-10-14-16,1-9-5 16,3-14-24-16,3-10-36 15,3-7-63-15,4-5-60 16,-1-20-130-16,-1-11-98 16</inkml:trace>
  <inkml:trace contextRef="#ctx0" brushRef="#br0" timeOffset="207956.39">23512 11011 435 0,'0'0'344'0,"0"0"-211"0,0 0 12 0,3 114-10 0,-1-77-86 16,0-6-24-16,0-2-17 15,3-4-1-15,-3-8-6 16,0-6-1-16,0-7-15 15,0-4-28-15,5 0-102 16,0-4-140-16,2-15-175 16</inkml:trace>
  <inkml:trace contextRef="#ctx0" brushRef="#br0" timeOffset="208319.44">23833 11043 709 0,'0'0'138'16,"0"0"-73"-16,0 0 90 16,0 0-78-16,-114 44-69 15,97-22-2-15,1 0-6 16,3 2 2-16,3 2 20 16,4-4 9-16,4-3-5 15,2-2-10-15,0-7-11 16,0-6-5-16,6-4-10 15,21 0-15-15,6-24 11 16,3-6-1-16,5-1 1 0,-6 0-5 16,-10 9 3-1,-8 14 16-15,-5 8-1 0,-8 2 2 16,-2 21 6 0,3 7 15-16,-3-1-11 0,2-5-3 15,1-8-5-15,2-8-3 16,0-8-28-16,1 0-57 15,3-2-108-15,5-23-174 16</inkml:trace>
  <inkml:trace contextRef="#ctx0" brushRef="#br0" timeOffset="208626.95">24168 11001 541 0,'0'0'205'0,"0"0"-172"15,0 0 123-15,0 0-43 16,0 0-66-16,0 0-23 16,-65 40 0-16,53-22-15 15,4-4-1-15,8 0-2 16,0-2-5-16,0-2-1 16,15 3-6-16,14 0-13 15,2 1 3-15,6-1 2 16,-4-3-7-16,-4 3 5 15,-5-1 15-15,-10-2 1 16,-8-2 27-16,-6-2 17 16,0-1 0-16,-29 0-44 15,-15-1-6-15,-10-4-59 0,-4 0-32 16,-4 0-14-16,1 0-162 16,6-14-286-16</inkml:trace>
  <inkml:trace contextRef="#ctx0" brushRef="#br0" timeOffset="208808.5">23466 10870 500 0,'0'0'115'16,"0"0"-115"-1,0 0-12-15,0 0-32 0,0 0-405 16</inkml:trace>
  <inkml:trace contextRef="#ctx0" brushRef="#br0" timeOffset="-188605.33">2007 11082 359 0,'0'0'162'0,"0"0"-115"0,0 0 21 16,0 0 3-1,0 0-32-15,0 0-12 0,0 0-16 16,0 0 1-16,0 0 12 15,0 0 11-15,0 0-1 16,0 0 5-16,0 0-7 16,0 0 4-16,0 0-1 15,0 0-6-15,0 0-5 16,0 0-12-16,4 0 6 16,6 0-17-16,3 0 17 15,3 0-7-15,1 0 7 16,3 0-8-16,0 0 0 0,0 0-5 15,1 0-1 1,-2 0 3-16,-3 0 0 0,-1 0 4 16,6 0-2-16,-1 0 0 15,-1 0-6-15,0 0 7 16,-1 0-4-16,-3 0-1 16,1 0 1-16,-1 0 1 15,6 0 6-15,-4 0-12 16,3 0 11-16,1 0-6 15,-4 0 5-15,1 0-11 16,2 0 3-16,-4 0 3 16,-3 0 2-16,0 0-2 15,-6 0-2-15,-1 0 7 16,1 0-8-16,0 0 4 16,2 0-6-16,0 0 7 15,2 0-8-15,2-1 1 0,0 1 1 16,3 0-1-16,-1 0 3 15,4 0-4-15,1 0 2 16,2 0 1-16,0 0-3 16,1 0 0-16,-1 0 1 15,4 0-1-15,-1 0 1 16,2-3-1-16,0 1-2 16,-1-1 2-16,-1 1 0 15,-1-2 1-15,-2 2-1 16,-1 1 0-16,-2-2-1 15,4 1 1-15,-3 2 0 0,5-2-2 16,-1 2 2 0,-2 0-7-16,3-2 7 0,0 0-4 15,-2-3 2-15,2 4-4 16,0-3 6-16,-1 2-5 16,-3 0 4-16,-4 0 1 15,1-1-1-15,-3 1 0 16,4 2 1-16,-2 0-1 15,1 0 4-15,3 0-7 16,0-1 5-16,0 1-1 16,1 0 0-16,-2 0 0 15,0 0 0-15,-2-3-1 16,-1 3 1-16,2-2-2 16,2 1-1-16,2 0 5 15,-1-2-3-15,-1 1 2 0,0 0-1 16,0 2 0-16,1 0-1 15,2 0 1-15,1 0 0 16,2 0 0-16,2 0 1 16,2-2-2-16,-2-1 1 15,0 2 0-15,-2 1 0 16,-3 0 1-16,0 0-2 16,-1 0 1-16,1 0-2 15,1 0 2-15,-3 0-1 16,0 0 3-16,1 0-6 15,-6 0 8-15,3 0-5 16,-1 0 1-16,-2 0 0 0,3 0 0 16,1 0 3-16,-2 0-5 15,4 0 6-15,1-4-6 16,3 1 2-16,-1 0 0 16,1 1 0-16,0 2 1 15,-2-2-1-15,-3 2 0 16,0-3 1-16,0 3-1 15,1-1 1-15,-3 1 1 16,0-3-3-16,-2 3 2 16,1 0-2-16,2 0-1 15,-1 0 1-15,2 0 1 16,2 0 0-16,1 0 2 16,-2 0-1-16,-1 0-2 0,-2 0 0 15,-2 0 1-15,1 0 0 16,-1 0 0-16,3 0 0 15,-4 0 2-15,1 0-3 16,0 0 2-16,0 0 0 16,-3 0 1-16,1 0 1 15,-1 0-1-15,-3 0-2 16,-4 0 0-16,-3 0 1 16,-1 0-1-16,-2 0 0 15,-2 0 3-15,0 0 5 16,0 0 8-16,0 0-10 15,0 0 1-15,0 0-3 0,0-1-3 16,3-10 0-16,2-3 1 16,-1-6 1-16,-2-2-2 15,0-6 0-15,1-4 4 16,-3-2-5-16,0-4 1 16,0-3-1-16,0 1 0 15,0 0 0-15,0 3 0 16,0-5 0-16,-5-2 3 15,-1 1-2-15,-2-3-2 16,0-2 1-16,-1-6 0 16,-2 0-1-16,4 0 1 15,-2 6-1-15,3 7-2 16,-1 5 3-16,0 2 0 0,2 2 0 16,1 0 0-16,0 2 0 15,2-5-3-15,2 2 3 16,0-1-2-16,0-4-1 15,0 2 0-15,0-1 1 16,0 1 2-16,0 0 0 16,0 1-2-16,0 0 1 15,0 3 0-15,0 4 1 16,0 0 0-16,0-2 0 16,0-3 0-16,-3-1-1 15,-1-2 3-15,2 0-4 16,-3 4 2-16,3-2-2 15,2 5-1-15,-3-4 2 16,3 1-1-16,0 2-2 16,0 1 3-16,0 8 1 0,-2 5-3 15,0 3 6-15,0 6-2 16,2 2-1-16,-2 4 0 16,2-2 0-16,0 3 1 15,0 0-2-15,0 0 2 16,-2 0-1-16,-1 0 1 15,1 0-1-15,-4 0 0 16,-4 0-1-16,-1 0-4 16,-5 0 5-16,-3-1 0 15,-1 1-1-15,-7 0 1 16,0 0 0-16,-4 0 2 16,-3 0 1-16,1 0-6 15,-3 0 2-15,3 0 1 16,-2 0-3-16,-1 4 2 0,-2 3 0 15,-4 4 1-15,2-1 0 16,-1 0 0-16,3-2 10 16,3-4-10-16,-3 0 3 15,1-1-2-15,-4-3 0 16,-3 0 0-16,-2 0 0 16,-2 0-1-16,-1 0 1 15,-2 0 0-15,-3 0 0 16,5 0-2-16,3 0-1 15,-2 0 2-15,4 0-2 0,-1 0-4 16,3 0-1-16,0 0 2 16,-1 0 4-1,-3 0 1-15,-6 0 0 0,-1 0-4 16,-3 11 2-16,-1 1-6 16,1 2 7-16,-2-1-1 15,6-2 2-15,2-1 1 16,2-4 0-16,4 3 1 15,-1-6 1-15,3 0-3 16,1-3-2-16,4 0 1 16,-1 0 1-16,3 0-1 15,-1 0 2-15,-3-5 0 16,4 1 1-16,-3 0 0 0,1 4-2 16,-1 0 0-16,-3 0 1 15,1 0-1-15,-2 0-1 16,-3 0-1-16,3 0 0 15,-1 0 1-15,1 2 2 16,5 4-1-16,3-1 1 16,8-3-1-16,5 1 0 15,6-3 0-15,-1 3-1 16,5-3 1-16,-1 3-2 16,4-1-1-16,-1-2 1 15,3 4 0-15,-6-2 2 16,1 2-4-16,3-2 0 15,-4 0 0-15,1 0 4 0,2 0 0 16,0 0-1-16,0 0 1 16,3-2-1-16,-3 3-1 15,4-2-4-15,0 1 2 16,3 1-3-16,2-3 5 16,-2 0-2-16,2 1 1 15,0 1-5-15,0 3-6 16,0 8 2-16,0 10 10 15,0 7 1-15,0 2 2 16,0 1 1-16,0 0-1 16,0 1-1-16,0 2 2 15,0 4-1-15,0 0-1 16,2 2 1-16,-2-2 1 16,2 5-1-16,-2 2 3 0,0 6-4 15,0 1 2-15,0 0 0 16,0 2-1-16,0-2 0 15,0 0 1-15,3 0-2 16,-1-1 1-16,0-5 2 16,-2-2-2-16,0-2 1 15,0 0 0-15,0-2 1 16,0 0-2-16,0-1 2 16,0-4 3-16,0-1-2 15,0-4 6-15,0-2-8 16,0-1 10-16,0-5-6 15,0-4 4-15,0 0-5 0,0-6-1 16,0 0-1-16,0 1-2 16,0 0-1-16,0 3 1 15,0 6 1-15,0 2-1 16,3 0-1-16,1-3 0 16,-2-5 0-16,1 0 0 15,-1-3 0-15,0 0 0 16,-2 0 2-16,0-1 0 15,0-3 1-15,0-1-3 16,0-4 2-16,0-2-2 16,0-4 0-16,0 0-1 15,0 0-1-15,0 0-10 16,0 0-10-16,0 0-20 0,0 0-29 16,0-2-103-1,0-9-145-15,0 10-324 0</inkml:trace>
  <inkml:trace contextRef="#ctx0" brushRef="#br0" timeOffset="-155423.22">1245 12937 421 0,'0'0'257'0,"0"0"-196"16,0 0 24-16,0 0-56 0,0 0-29 16,0 0 0-1,0 0 0-15,3 0 15 0,-3 0 3 16,0 0 7-16,0 0 20 15,0 0 12-15,0 0-14 16,0 0-9-16,0 0-8 16,0 0-16-16,0 0-1 15,0 0-6-15,0 0-3 16,0 0-2-16,0 0 2 16,0 4 0-16,0 1 3 15,0-1 24-15,0 4 7 16,0 6 6-16,-10 10-13 15,-5 13-3-15,-5 8-14 0,-5 5 2 16,-2 6-5-16,3 0 1 16,-3-3 3-1,5-5-7-15,-1-8 3 0,8-12-4 16,6-10 1-16,4-10-4 16,5-8-3-16,0 0-8 15,0 0-33-15,0-2-36 16,0-17-78-16,10-12-22 15,7-3-21-15,-5 0-52 16</inkml:trace>
  <inkml:trace contextRef="#ctx0" brushRef="#br0" timeOffset="-155111.31">951 13002 277 0,'0'0'291'0,"0"0"-201"0,0 0 6 0,0 0-24 16,0 0-50-16,0 0-4 16,17 94 15-16,10-49 22 15,4 0 9-15,3-1-4 16,-3 1 1-16,0 1-15 15,-4 4-15-15,-5 1-1 0,-3 4-10 16,-4-5-6-16,-1-12-10 16,-8-7-3-16,-2-16-1 15,1-8-1-15,-5-7-28 16,0 0-52-16,0-15-88 16,-5-17-47-16,-13-10-58 15,1-2-44-15</inkml:trace>
  <inkml:trace contextRef="#ctx0" brushRef="#br0" timeOffset="-154761.33">1055 12959 419 0,'0'0'218'0,"0"0"-171"16,0 0 54-16,0 0-22 16,0 0-49-16,0 0-14 15,0 119-8-15,0-69 15 16,0 2 9-16,7 4 12 16,-2 1 9-16,-3 1-7 15,-2 0-16-15,0-3-11 16,0-8-12-16,-4-9-7 0,-4-12 0 15,2-12-28-15,-5-12-29 16,-3-2-62 0,-3-5-24-16,-3-20-18 0,-1-5 5 15,2-2 52-15,-2 4-14 16,4 2-71-16</inkml:trace>
  <inkml:trace contextRef="#ctx0" brushRef="#br0" timeOffset="-154575.22">849 13381 101 0,'0'0'62'16,"0"0"14"-16,0 0-3 15,0 0-8-15,0 0-3 16,0 0 10-16,8-38 14 16,30 29 34-16,7 0-16 15,6-4-26-15,3-1-27 0,-3-4-24 16,0 3 5-16,-6 1-11 16,-8-1-16-16,-3 4-5 15,-7-2 0-15,-7 4-30 16,-3-4-58-16,-8 3-97 15,-9 4-160-15</inkml:trace>
  <inkml:trace contextRef="#ctx0" brushRef="#br0" timeOffset="-153605.75">2330 12511 340 0,'0'0'92'0,"0"0"-41"16,0 0 43-16,0 0-60 16,0 0-27-16,0 0 7 15,0 0 2-15,-9-3 20 16,9 3 17-16,-2 0 18 15,2 0 2-15,-3 4-11 16,3 6 3-16,0 7-28 16,0 9 15-16,0 8-2 15,3 8-7-15,6 12-11 16,-2 9-2-16,-1 8-7 16,1 9 1-16,-1 5 0 15,-1-5-9-15,0-4 2 0,-1-10-11 16,0-10-4-1,1-9-2-15,-5-11-1 0,2-10 0 16,-2-12-23-16,0-12-2 16,0-2-32-16,0-19-62 15,-4-20-21-15,-9-17-37 16,-4-13-64-16,5-5-142 16</inkml:trace>
  <inkml:trace contextRef="#ctx0" brushRef="#br0" timeOffset="-153292.81">1951 12498 539 0,'0'0'102'0,"0"0"-92"0,0 0 86 16,0 0 1-16,145 0-15 16,-56-4 4-16,5-6 1 15,-7 1-3-15,-10 0-45 16,-5 7-16-16,-14 2-18 16,-9 0-4-16,-14 0-1 15,-12 13-3-15,-7 0-3 16,-12 8-20-16,-4 5-21 0,0 3-34 15,-24 4-92-15,-12 3-91 16,-5 0-165 0</inkml:trace>
  <inkml:trace contextRef="#ctx0" brushRef="#br0" timeOffset="-153017.33">2192 13449 548 0,'0'0'261'15,"0"0"-244"-15,0 0 56 16,0 0 18-16,0 0-27 16,0 0-12-16,105 23 0 15,-63-23-2-15,2-3-19 16,1-5-10-16,-1-2-14 15,-5 2 0-15,-8 2-3 16,-5 2-4-16,-6-2-3 16,-3 1-27-16,-7-2-50 15,-1-9-100-15,-7-6-43 16,-2-4-69-16</inkml:trace>
  <inkml:trace contextRef="#ctx0" brushRef="#br0" timeOffset="-152510.31">2731 13148 714 0,'0'0'169'16,"0"0"-127"-16,0 0 108 15,0 0-78-15,0 0-55 16,0 0 2-16,29 110 11 15,-20-91 12-15,-2 5-13 16,-3 2 5-16,-2-1-14 16,-2 0-12-16,0-5-4 15,0-9-2-15,0-5-2 0,0-6-4 16,0 0-14-16,0 0-21 16,0-9-4-16,0-15 29 15,0-10 14-15,0-1 8 16,10 0-8-16,3 6-8 15,5 3-1-15,-1 4 0 16,1 6 3-16,0 3 6 16,2 2-4-16,5 4 3 15,-6 2 1-15,4 5 0 16,-5 0-5-16,-3 10 5 16,-1 18 22-16,-3 11 13 15,-3 2-3-15,-2 5-12 16,-6-7-6-16,0-5-11 0,0-14-3 15,0-9-16-15,0-11-31 16,0 0-53-16,0-31-131 16,0-21-91-16,0-16-140 15</inkml:trace>
  <inkml:trace contextRef="#ctx0" brushRef="#br0" timeOffset="-151839.86">3045 12591 499 0,'0'0'165'0,"0"0"-151"0,5 131 117 16,3-72-46-16,6 7-50 16,-3 9-2-16,0 9 33 15,-2 1 1-15,0 1-4 16,-2-10-24-16,-5-14-24 15,0-18-11-15,-2-14-4 16,0-14-18-16,0-12-35 16,0-4-17-16,0 0-52 15,0-20-7-15,0-4 69 16,-4 0 45-16,1 2 15 16,3 1 3-16,0 1-3 15,0-1 0-15,9 0 0 0,16 3 0 16,6 0 2-1,2-2 5-15,6 4 11 0,-1 0-8 16,-3 4 4-16,-4 3 3 16,-6 2-15-16,-8 3 4 15,-5 2-4-15,-8 2-2 16,-2 0 6-16,-2 0 15 16,0 0 49-16,0 0 7 15,-8 8-24-15,-10 9-38 16,-5-3-12-16,4 1 1 15,-2 3 0-15,3 0-3 16,3 6 0-16,2 2-1 0,5 3 5 16,8-1-4-1,0-5-1-15,0 0-1 0,23-5-6 16,6-8-14-16,6-8-13 16,5-2-11-16,-1-9 1 15,-6-12 13-15,-4-5-6 16,-14 4 4-16,-10 2-29 15,-5 3 9-15,0 3 36 16,-22 7 17-16,-9 7 11 16,-2 0 8-16,-2 0 26 15,4 10-17-15,10 1-2 16,4 0-21-16,11-3-5 16,6-5-1-16,0-3-54 15,0 0-107-15,4-1-122 16</inkml:trace>
  <inkml:trace contextRef="#ctx0" brushRef="#br0" timeOffset="-151030.41">3642 13116 362 0,'0'0'247'0,"0"0"-219"16,0 0 89-16,0 0-33 15,0 0-58-15,0 0-4 16,-87 56 4-16,70-32 4 16,1 2-26-16,5 3 17 15,9-3-1-15,2-6-11 0,0-1 3 16,6-7-12-16,21-9-11 16,6-3-27-16,5-10-18 15,-1-20 7-15,-12-3 19 16,-11 0-3-16,-7 2-4 15,-7 9 35-15,0 6 2 16,0 8 32-16,-4 8 40 16,-1 0-1-16,5 12-25 15,0 18-34-15,0 8-3 16,0 6-6-16,17 5-3 16,6 1 0-16,2 1 5 15,-8 4 3-15,-5-1 3 16,-8 1 2-16,-4-1-10 0,0-4 2 15,0-4-5-15,-16-6 0 16,-3-10 0-16,2-16-10 16,2-8 5-16,-1-6 0 15,3 0-8-15,-1-14-9 16,2-20 3-16,5-8 14 16,3-12-4-16,4-13 5 15,0-2-4-15,0-6 3 16,4 1 5-16,11 4-2 15,3 4-4-15,-3 3-7 16,-1 11 9-16,1 8 4 16,2 16-12-16,-4 12 8 15,-2 12-2-15,2 4-13 0,0 0 19 16,3 0 10-16,3 2 5 16,-4 4-1-16,-2-2-3 15,-2-2-2-15,-9-2-7 16,-2 0 1-16,0 0-2 15,0 0 8-15,0 0 35 16,0 0 6-16,0 2 0 16,0 4-8-16,0 7-8 15,-6 4-22-15,-1 5-12 16,2 4 0-16,5 4 1 16,0-2 1-16,0 0 1 15,0 4 1-15,0-3-3 16,0-2-2-16,0-4 0 0,14-8 0 15,-3-3-6 1,-2-3-2-16,-2-5-26 0,-1-4-40 16,-3 0-64-1,-1-20-97-15,2-10-53 0</inkml:trace>
  <inkml:trace contextRef="#ctx0" brushRef="#br0" timeOffset="-150608.8">4188 13120 651 0,'0'0'90'0,"0"0"21"0,0 0 5 15,0 0-89-15,0 0-10 16,0 0 5-16,-112 26-22 16,93 5 0-16,3 4 1 15,5 4 7-15,9-6-6 16,2-6-1-16,0-10-2 16,0-8-2-16,13-7-20 15,7-2-37-15,5-6 21 0,-1-18 15 16,1-1 19-1,-3 6 5-15,-4 8 2 0,-5 10-2 16,-2 1 8-16,1 0 11 16,1 13 23-16,1 10-10 15,-4-3-21-15,-1-2-1 16,1-6-10-16,-2-8-10 16,-1-4-70-16,4 0-115 15,-2-22-161-15</inkml:trace>
  <inkml:trace contextRef="#ctx0" brushRef="#br0" timeOffset="-150137.2">4386 13166 649 0,'0'0'139'0,"0"0"-114"16,0 0 99-16,0 0-86 15,-69 123-33-15,69-96-3 16,0 0 3-16,21-5-3 15,3 0-1-15,5-4 18 16,0 2 6-16,-3 4-2 16,-1 2 15-16,0 7 13 15,-5 2-11-15,-5 8-5 16,-4 3-4-16,-8-2-20 16,-3-6-4-16,0-11-5 0,-3-8 3 15,-14-9-5 1,-1-10-10-16,-4 0 1 0,-3-21-9 15,-2-16-15 1,5-7 9-16,7-10 9 0,7-2-9 16,8 0 11-16,0-7-1 15,10-5 3-15,12-5 4 16,6-3 2-16,2 4-7 16,-4 8-5-16,1 14 11 15,-6 16 6-15,-6 16 0 16,-6 10 3-16,0 8 0 15,-3 0 11-15,5 6-3 16,-1 15 11-16,-4 4-22 16,-1-1-16-16,-5 0-47 0,0 0-69 15,-3 0-62 1,-19 0-78-16,-5 0-53 0</inkml:trace>
  <inkml:trace contextRef="#ctx0" brushRef="#br0" timeOffset="-150059.3">4386 13166 324 0</inkml:trace>
  <inkml:trace contextRef="#ctx0" brushRef="#br0" timeOffset="-149728.65">4386 13166 324 0,'41'91'105'0,"-39"-91"54"0,15 0 3 15,8-3-48-15,6-3-33 16,5-2-10-16,2-2-19 16,4 2 3-16,-2 0-17 15,1-3-22-15,-6-2-11 16,-3 3-3-16,-6-2-2 0,-4 2-10 15,-6-2-29-15,-3 2 3 16,-6 1 11-16,-7 0-7 16,0 3 6-16,0 0 16 15,-11 6 10-15,-12 0 7 16,2 0 0-16,-2 14 8 16,3 7-4-16,5 4 16 15,6-1-6-15,4 0 6 16,5 1 4-16,0-7-1 15,0 0-7-15,11-6 0 16,7-5-21-16,4-4 1 0,5-3-3 16,2 0 9-1,2-25-9-15,0-8-22 0,-2-12-25 16,-6-9-38 0,-10-10-56-16,-11-6-85 0,-2 5-100 15</inkml:trace>
  <inkml:trace contextRef="#ctx0" brushRef="#br0" timeOffset="-149516.99">4304 12727 716 0,'0'0'155'0,"0"0"-104"15,0 0 86 1,0 0-50-16,154 29-44 0,-101-29-4 15,-2-4-11-15,-5-7-16 16,-11 1-12-16,-8 6 0 16,-10 4-34-16,-5 0-86 15,-12 0-159-15,0 0-432 16</inkml:trace>
  <inkml:trace contextRef="#ctx0" brushRef="#br0" timeOffset="-145865.58">5362 13110 580 0,'0'0'204'0,"0"0"-193"0,0 0 51 16,0 0-13-16,0 0-49 0,0 0 0 15,0 0-4 1,-22 6 4-16,22-6 22 0,0 0 13 15,2 0 19-15,3-2-17 16,0 0-9-16,-3-2-13 16,2 0-5-16,2-9-1 15,6-2 2-15,1-7-3 16,0-2 15-16,3-3-4 16,-1 4 1-16,1-4-4 15,-3 4-5-15,3-4-5 16,2 2-3-16,4-1-3 15,3-1-2-15,8 4 2 16,5-1 2-16,3 2-1 16,5 1-1-16,1 2-4 15,0 2 3-15,0 5 1 0,-7 2 0 16,-9 2-3-16,-4 3 3 16,-7 2 0-16,-7 3 3 15,-2 0-3-15,-2 0 1 16,-2 0 4-16,-1 0 1 15,-1 0 0-15,-3 4-6 16,0-3 0-16,0 2-6 16,-2-3-21-16,2 0-34 15,-2 0-63-15,0 0-30 16,0-10-123-16,0-6-164 0</inkml:trace>
  <inkml:trace contextRef="#ctx0" brushRef="#br0" timeOffset="-145489.7">6044 12525 739 0,'0'0'88'0,"0"0"-78"0,0 0 70 15,0 0-38-15,0 0-41 16,0 0 0-16,47 40 4 15,-20-39-4-15,0 2 4 16,-1-1-2-16,-4 4-3 16,-1 1 7-16,-6 6-4 15,-3 1-2-15,-6 3 8 0,-2 4 15 16,-4-1 11-16,0 2 16 16,0-2-17-16,-2 0-6 15,-14 1-3-15,-3-2 0 16,-2-1-11-16,-3 2-6 15,4-4 0-15,2-4-4 16,7-2 0-16,2-7-4 16,2-3-4-16,1 0-3 15,1 0-53-15,3 0-77 0,2-13-55 16,0-6-80 0,9-2-258-16</inkml:trace>
  <inkml:trace contextRef="#ctx0" brushRef="#br0" timeOffset="-144911.67">6592 12232 211 0,'0'0'417'0,"0"0"-358"0,0 0 8 0,0 0 51 15,0 0-50-15,0 0-38 16,7 28 25-16,2 2 9 16,2 13-2-16,0 8-17 15,3 9-3-15,-1 7-7 16,1 0-5-16,-3-4-3 16,-1-9-15-16,-2-10-10 15,0-12-2-15,-3-12-5 16,-1-9-33-16,-4-11-27 15,0-11-101-15,0-31-35 16,-13-14-81-16,-5-10-119 0</inkml:trace>
  <inkml:trace contextRef="#ctx0" brushRef="#br0" timeOffset="-144644.33">6387 12306 501 0,'0'0'201'16,"0"0"-182"-16,0 0 81 16,0 0-16-16,0 0-63 15,0 0-12-15,16 0 25 16,15 0 25-16,9 0-16 16,9-2 12-16,2-11-3 0,3 2-3 15,-5 1-20-15,-7 2-16 16,-6 6-8-16,-9 0-4 15,-9 2-1-15,-5 0-11 16,-7 0-60-16,-1 8-76 16,-5 10-9-16,0 8-140 15</inkml:trace>
  <inkml:trace contextRef="#ctx0" brushRef="#br0" timeOffset="-144392.93">6501 12873 616 0,'0'0'88'0,"0"0"-53"0,0 0 112 16,0 0-44-16,127 17-47 16,-84-24-14-16,-3-8 15 15,-5-3-27-15,-6 0-21 16,-2 0-2-16,-8 1-7 15,-3 3-6-15,1-3-58 16,-2 3-63-16,1-5-47 16,1 1-27-16,-3-4-87 15</inkml:trace>
  <inkml:trace contextRef="#ctx0" brushRef="#br0" timeOffset="-144021.39">6971 12587 706 0,'0'0'111'0,"0"0"-55"16,0 0 103-16,0 114-48 16,7-82-76-16,0-1-2 15,1-8 1-15,-3-4-14 16,-3-10-8-16,2-5-4 16,-4-4-8-16,0 0-6 15,0-1-2-15,0-26-22 16,0-8 15-16,8-7 11 15,2-3-1-15,6 7-2 16,2 8 4-16,0 10 0 16,-1 10-4-16,-1 8 0 0,-3 2 7 15,5 2 5-15,-2 20 8 16,0 1 0-16,-6 6 2 16,-3-3-1-16,-2-6-1 15,-5-2-3-15,0-8-9 16,0-8-1-16,0-2-30 15,0-2-44-15,0-32-93 16,-5-16-60-16,1-16 32 16,1-10 36-16,1-5-104 15</inkml:trace>
  <inkml:trace contextRef="#ctx0" brushRef="#br0" timeOffset="-143391.79">7218 12031 238 0,'0'0'130'0,"0"0"-46"16,0 0 114-16,0 0-29 15,12 105-71-15,-4-47-9 16,-1 6-6-16,3 6-26 16,-2 5-25-16,-1 5-5 15,-1-2-5-15,-2-2-11 16,2-8-1-16,-2-14-7 16,-2-16-3-16,2-16-9 15,-1-12-24-15,-1-10-30 16,-2 0-46-16,0-20-8 15,0-11 103-15,0-4 5 16,-2 1 6-16,-3 4-5 0,5 4 6 16,0 6 4-16,0 2-2 15,9 6 2-15,9 2 9 16,2 6 0 0,4-1-5-16,3 4-4 0,2-4-2 15,-4-1 0-15,0 0-1 16,-6-1-1-16,-3-1 2 15,-7 1 1-15,-5 2 1 16,-4 3 1-16,0 2 19 16,0 0 24-16,0 0 19 15,0 0-7-15,-13 4-22 16,-5 14-18-16,-3 4-10 0,4 8-7 16,1 6 0-1,5 0-1-15,5 3-2 0,6 3 1 16,0-9-4-16,9-1 5 15,15-9-12-15,5-11 8 16,9-12-11-16,2 0 0 16,1-21-9-16,-6-8-5 15,-8-4 14-15,-12 4-7 16,-11 2 14-16,-4 7 4 16,0 4 4-16,-23 10 5 15,-9 6 11-15,-2 0 17 16,1 25-13-16,2 2-10 15,9 2-9-15,4-4-1 16,9-8-4-16,5-8-14 0,4-9-38 16,0 0-60-16,6-19-145 15,17-19 45-15</inkml:trace>
  <inkml:trace contextRef="#ctx0" brushRef="#br0" timeOffset="-142934.29">7747 12659 681 0,'0'0'91'0,"0"0"-33"0,0 0 96 15,0 0-79-15,0 0-59 16,0 105-4-16,0-105-2 16,0 0-7-16,0 0-3 15,0 0-2-15,0-25 2 0,0-9 2 16,0-10-2-16,0-2 1 15,0-3-1-15,4 8-2 16,11 2-2-16,8 7-1 16,-3 11 0-16,4 4 5 15,-4 9-10-15,1 8 6 16,-6 0 4-16,-1 0 18 16,-1 6 7-16,-5 13 4 15,0-2-2-15,-2 1-1 16,-6 0-3-16,0 3-5 15,0 0 0-15,0 6-9 16,0 1-3-16,-6 3-4 0,-2-4-2 16,6-3 2-16,2-4 1 15,0-4-3-15,0-3-2 16,7-6 0-16,9-1-1 16,2-4 5-16,4-2-5 15,4 0 3-15,1-18-25 16,0-14-38-16,-4-4-32 15,-4-6-63-15,-5 0-105 16,-7 5-113-16</inkml:trace>
  <inkml:trace contextRef="#ctx0" brushRef="#br0" timeOffset="-142547.08">8154 12454 565 0,'0'0'128'0,"0"0"-29"0,0 0 54 0,0 0-50 16,36 130-32-16,-25-95-7 16,-2-1-7-16,-2-4-10 15,-1-5-13-15,-1-12-12 16,-3-5-17-16,0-8-5 16,-2 0-12-16,0 0-10 15,0-14-26-15,0-18 15 16,7-8 14-16,0 0 0 15,4 6-2-15,5 8 12 0,1 5 0 16,3 11 0 0,0 5 1-16,2 5 8 0,1 0 5 15,-5 12 6-15,-1 12 15 16,-6 4 2-16,-1 0 0 16,-4 1-2-16,-1-4-5 15,-1-3-11-15,-4-6-10 16,2-6-14-16,-2-8-49 15,2-2-89-15,6 0-112 16,2-20-100-16</inkml:trace>
  <inkml:trace contextRef="#ctx0" brushRef="#br0" timeOffset="-142233.35">8635 12439 12 0,'0'0'483'0,"0"0"-369"16,0 0 33-16,0 0-21 15,0 0-60 1,0 0-19-16,-60 32 2 0,47-6-12 16,0 5-17-16,6 3 6 15,2 3-6-15,5-3-2 16,0-8 3-16,0-6-8 16,0-10-13-16,18-10-11 15,0 0-15-15,2-8-1 16,1-15-19-16,-6-10 0 15,1 5 7-15,-3 9 29 16,-3 12 10-16,0 7 0 0,3 7 33 16,1 22 22-16,1 5-11 15,1 2-20 1,-1-4-12-16,-1-8-12 0,1-5-4 16,1-13-74-16,-3-6-94 15,0 0-195-15</inkml:trace>
  <inkml:trace contextRef="#ctx0" brushRef="#br0" timeOffset="-90884.12">5302 13315 11 0,'0'0'57'0,"0"0"-22"0,0 0-25 16,0 0 0-16,0 0-10 15,0 0-1-15,0 0-20 16,14-14-39-16,-12 10 19 15,0 1 41-15,-2 2 1 0,3 1 24 16,-1-2 3 0,0 2 3-16,0-2-6 0,0 2-5 15,2 0-12-15,-4-2-3 16,3-2 0-16,-1-1 11 16,-2 4 31-16,0-4 10 15,2 5-6-15,-2 0-10 16,0 0 1-16,3 0-9 15,-3 0-9-15,0 0-3 16,0 0-1-16,0 0 2 16,0 0 21-16,0 0-11 15,0 0-9-15,0-1-8 16,0-4-7-16,0 0-6 16,0 1-2-16,0 0 1 0,0 2-1 15,0 2 2 1,0 0-1-16,0 0 6 0,0 0 7 15,0 0 6-15,0 0-14 16,0 0-5-16,0 0 1 16,0 0 0-16,0 0 19 15,0 0 6-15,0 0 7 16,0 0-13-16,0 0-8 16,2 3-5-16,3 5-6 15,-1 1 2-15,0 0 4 16,-2 2 3-16,0 0-8 15,3 6 4-15,-1-2 3 16,6 6 1-16,-4-1-4 0,1 0 1 16,1 0-3-16,0 0 1 15,0 3 2-15,1-4 1 16,5 1-2-16,-1 4-3 16,1-2 3-16,-1 4-4 15,0-8 5-15,3 3-1 16,-3-3-1-16,-2 0-3 15,2-4-1-15,-1-4 4 16,-1 4-5-16,2-5 6 16,-1 2-2-16,1-4 2 15,-3 0-2-15,4-1 0 16,1-1 6-16,4-2 0 0,-1 1 4 16,-1-2-1-16,4 2 1 15,-2-4-9-15,4 1 1 16,-1 2 3-16,-2-1 3 15,-2-1-1-15,0 1 3 16,-3 1-6-16,-1 1-5 16,-3-2 4-16,-3 0-3 15,0 0-1-15,-6-2-2 16,0 0 1-16,-2 0 0 16,2 0-3-16,0 0 1 15,3 0-1-15,-1 0 0 16,0 0-1-16,4 0-8 15,-4 0-9-15,3-6-15 16,-1 2-34-16,-2-1-2 16,1 4 15-16,-3-1-17 0,-2 2-30 15,0 0-17-15,0-4-15 16,-2 3-258-16</inkml:trace>
  <inkml:trace contextRef="#ctx0" brushRef="#br0" timeOffset="-90662.2">5991 13577 211 0,'0'0'0'0,"0"0"-25"0,0 0 21 0,0 0 4 0,0 0-65 16,0 0 20-16,-9-4 21 16</inkml:trace>
  <inkml:trace contextRef="#ctx0" brushRef="#br0" timeOffset="-90314.35">5991 13577 186 0</inkml:trace>
  <inkml:trace contextRef="#ctx0" brushRef="#br0" timeOffset="-89955.16">5991 13577 186 0,'-14'-30'97'0,"14"30"-29"0,0 0 39 0,0 0-31 0,0 0-31 0,0 0-11 15,0 0-8-15,0 5 19 16,0 4 9-16,5 5 0 16,15 2 1-16,3 4-11 15,-2 1-19-15,4 2-2 16,0-1-5-16,-5-2-4 15,-3-1-1-15,1-5-2 16,-5-3-3-16,3 0-3 16,-7-3 5-16,-2 0 6 0,-1-2 1 15,-6-2-6-15,0-2 5 16,0 1-1-16,0-3 11 16,0 0 2-16,0 6 7 15,0 1-10-15,-11 5-16 16,-4 0-1-16,-1-2-5 15,-2 1 9-15,1 0-9 16,-2 1 7-16,2-4-10 16,-1 3 5-16,-3-3 1 15,6-1-1-15,5-1-2 16,0 0-3-16,8-4-1 16,0-2-21-16,2 0-40 0,0 0-105 15,14-8-135-15,11-16-174 16</inkml:trace>
  <inkml:trace contextRef="#ctx0" brushRef="#br0" timeOffset="-87154.33">6911 13531 258 0,'0'0'74'0,"0"0"20"15,0 0 15-15,0 0-37 16,0 0-38-16,0 0 18 16,0 0-5-16,22-6 10 15,-22 6 6-15,0 0-3 16,0 0 16-16,0 0 17 15,0 2-27-15,-13 4-10 16,-12 2-25-16,-1-2-22 16,-1 2-9-16,2-2 2 15,1-2-1-15,6 0-1 16,2 0 1-16,7 0-2 0,1 1 1 16,3-1 0-16,3-3 0 15,2 5-6-15,0 9 3 16,0 6-5-16,0 14 4 15,2 3 4-15,7 0 3 16,0 8-1-16,-5 2 1 16,-4 9 1-16,0 4 7 15,0 2-8-15,-4-6 6 16,-11-5-9-16,-2-10 1 16,5-7 2-16,-2-11-2 15,5-6-1-15,3-8 1 16,1-2-1-16,3-5 0 15,2-3-2-15,0 0 1 0,4 0-13 16,21 0 4-16,6 0 4 16,-2 0 6-16,5 0 0 15,-3 0 1-15,0 0-1 16,0 0-1-16,-4-3 1 16,-3-5 2-16,-4 0-2 15,-4 2-3-15,-5-4-1 16,-5-3-16-16,-3-2-19 15,-3-9-44-15,0-8-43 16,0 2-24-16,-5 4-136 16</inkml:trace>
  <inkml:trace contextRef="#ctx0" brushRef="#br0" timeOffset="-86953.01">6726 13922 325 0,'0'0'425'0,"0"0"-398"15,0 0-18-15,0 0 14 16,0 0-11-16,0 0-11 16,138-45-1-16,-107 28-4 15,-6 4-35-15,-3 5-26 16,-8 2-43-16,-6 6-79 0,-3 0-135 15</inkml:trace>
  <inkml:trace contextRef="#ctx0" brushRef="#br0" timeOffset="-86714.34">7076 13890 41 0,'0'0'712'15,"0"0"-651"-15,38 108-4 16,-20-73 100-16,-3-2-60 15,3 2-67-15,2-5-1 16,-2-2-13-16,-3-4-5 16,-1-6-7-16,-3-3 0 15,-7-6-4-15,-2-3-6 16,0-6-35-16,-2 0-50 0,0 0-79 16,0-20-90-16,0-2-44 15</inkml:trace>
  <inkml:trace contextRef="#ctx0" brushRef="#br0" timeOffset="-86464.96">7267 13891 514 0,'0'0'238'15,"0"0"-217"-15,-58 136 80 16,41-91 59-16,-5 2-90 15,3-7-43-15,2-6-2 0,-1-8-17 16,9-6 0-16,0-6-5 16,6-8-2-16,1-6-1 15,2 0-28 1,0-10-68-16,0-28-120 0,16-14 0 16,9-18 54-16,6-4-11 15</inkml:trace>
  <inkml:trace contextRef="#ctx0" brushRef="#br0" timeOffset="-85750.35">7436 13414 225 0,'0'0'449'0,"0"0"-415"15,-6 141 62-15,6-82 62 16,0 0-83-16,0 7-33 15,2-3 6-15,8 1 2 16,-2-2-11-16,1-6-7 16,-3-6-6-16,0-10-16 15,-4-12-10-15,-2-9 0 16,0-9-26-16,0-10-21 16,0 0-38-16,0 0-26 15,0-7 2-15,-10-2 36 16,-5-4 13-16,3 4 41 15,4-1 19-15,1-1 6 16,3 1 2-16,0-4 11 0,4 0-1 16,0-4-5-1,2 0-1-15,22-3 19 0,8-2-1 16,3 2-9-16,3-4-12 16,2 7-1-16,-3 2-6 15,0 6 3-15,-8 4-5 16,-10 2-1-16,-5 4-6 15,-5 0 7-15,-5 0 3 16,-4 0 8-16,0 0 8 16,0 0 18-16,0 10 23 15,-2 4-9-15,-16 8-17 0,-2 5-16 16,-2 0-5 0,1-1-4-16,2 5-4 0,3-5 2 15,3-1 0-15,4 0-1 16,6-7-4-16,3-1-2 15,0 2-4-15,14-11 1 16,13-4-8-16,8-4-11 16,5-2-18-16,-2-25-8 15,-2-6 0-15,-14-7 7 16,-6 0 8-16,-14 3 16 16,-2 13 2-16,0 10 2 15,-16 11 13-15,-10 3 6 16,-1 0 21-16,0 21-2 15,1 9 3-15,1 2-24 0,4-5-3 16,8-9-1-16,5-7 4 16,1-3-4-16,4-4-9 15,3-4-21 1,0 0-24-16,0-7-75 0,0-15-98 16,3-5 3-16</inkml:trace>
  <inkml:trace contextRef="#ctx0" brushRef="#br0" timeOffset="-85225">7922 13922 696 0,'0'0'102'0,"0"0"-71"0,0 0 123 15,5 112-73-15,0-84-64 16,-1-3 2-16,0-7 1 15,-1-4-9-15,-3-5 1 16,0-4-8-16,0-3-1 16,0-2 0-16,0 0-3 15,0-11-20-15,0-18 0 16,0-11 4-16,0-7 15 16,0 5-2-16,0 6-4 15,10 10 1-15,4 6-3 16,4 4-2-16,0 6-11 0,4 4 8 15,-2 4 2 1,0 2 1-16,-5 0 11 0,-3 0 0 16,-3 0 8-16,-5 6 4 15,-4 8 12-15,0 2 18 16,0 4 2-16,0 1-9 16,-11-2-11-16,-1 1 1 15,4 3-4-15,1-1-5 16,5-3-3-16,0 3-10 15,2 0 0-15,0-1-3 16,0-1-5-16,15-4 2 16,6-2-1-16,3-8-10 0,3-6-17 15,2 0-26 1,0-10-46-16,-3-26-48 0,-1-8-66 16,-7-6-24-16,-5 3-204 15</inkml:trace>
  <inkml:trace contextRef="#ctx0" brushRef="#br0" timeOffset="-84869.07">8350 13941 408 0,'0'0'270'0,"0"0"-203"0,14 111 85 0,-5-76-19 0,-3-3-67 15,1-2-25-15,0-8-3 16,-5-10-15-16,0-6-14 15,-2-6-7-15,3 0-2 16,-3 0-12-16,0-28-19 16,0-9-32-16,0-9 54 0,6 5-2 15,9 2-11-15,6 13 6 16,-1 11 13-16,1 6-5 16,2 9 4-16,0 0 4 15,-1 0 16-15,-2 18 6 16,-2 2-4-16,-5 2 2 15,-4 3 5-15,-4 3 10 16,-5-2-5-16,0-2 1 16,0-8-5-16,0-6-16 15,0-6-10-15,0-4-24 0,0 0-65 16,0-13-70 0,4-13-190-16,13-4-23 0</inkml:trace>
  <inkml:trace contextRef="#ctx0" brushRef="#br0" timeOffset="-84581.69">8789 13880 280 0,'0'0'226'15,"0"0"-107"-15,0 0 53 16,0 0-58-16,0 0-36 16,0 0-7-16,-102 122-28 15,91-85-7-15,3-2-6 16,8-4-7-16,0-3-7 15,0-8-5-15,23-8-10 16,8-8 0-16,7-4-1 0,0-16-7 16,-2-18 7-16,-7-7 0 15,-12 2-2-15,-9-2 1 16,-8 1-3-16,-10 4-14 16,-25 3-32-16,-10 10-85 15,-4 15-140-15,-3 8-194 16</inkml:trace>
  <inkml:trace contextRef="#ctx0" brushRef="#br0" timeOffset="-62481.6">1379 16022 562 0,'0'0'153'0,"0"0"-115"0,0 0 53 0,0 0-30 15,0 0-57-15,0 0-4 16,0 0 0-16,0-10 13 16,0 10 7-16,0 0 20 15,0 0 15-15,0 0 3 16,0 0-6-16,0 0-12 15,0 0-3-15,0 0-16 16,-2 10 0-16,-8 2-4 16,-1 6 6-16,-7 6-11 15,-1 10-1-15,-4 2-3 16,-2 4 1-16,-1 4-5 16,0 2 2-16,-3-1 0 0,0 2 0 15,2-6 8 1,2-3-10-16,2-4 3 0,11-9-4 15,0-6 1-15,7-9-3 16,3-2-2-16,0-8-3 16,2 0-2-16,0 0-13 15,0 0-11-15,0 0-14 16,0-4-36-16,7-23-90 16,7-8-22-16,1-5-27 15,1-6-80-15</inkml:trace>
  <inkml:trace contextRef="#ctx0" brushRef="#br0" timeOffset="-62152.52">1129 16043 421 0,'0'0'269'0,"0"0"-190"15,0 0 53-15,0 0-13 16,0 0-61-16,0 0-45 15,16 73 7-15,6-25 5 16,7 6-7-16,-2-1 12 16,0 0 6-16,-6-3-8 15,0-6-10-15,-3-7-1 16,-5-7-13-16,-2-6-4 16,-2-6 0-16,-2-2 1 0,-5-11-1 15,0-5-5-15,-2 0-21 16,0 0-43-16,0 0-29 15,-4-9-31-15,-14-9-84 16,0 1-88-16,0-6-12 16</inkml:trace>
  <inkml:trace contextRef="#ctx0" brushRef="#br0" timeOffset="-61917">995 16405 513 0,'0'0'169'0,"0"0"-158"15,0 0 85-15,0 0 15 16,132-14-39-16,-69-3-3 16,-1-1-12-16,-4 5 5 15,-12 3-45-15,-8 6-6 16,-11 4-7-16,-9 0-4 15,-7 0-16-15,-7 0-109 16,-4 0-106-16,-13 5-497 16</inkml:trace>
  <inkml:trace contextRef="#ctx0" brushRef="#br0" timeOffset="-60910.06">2116 15685 568 0,'0'0'268'0,"0"0"-262"16,0 0 81-16,0 0 21 15,0 0-86-15,0 0-22 16,-40 104 12-16,40-60 0 0,0 10 11 16,0 8 17-16,0 5-5 15,5 10-10-15,10 4-5 16,3 3 0-16,2-8-11 15,2-9-4-15,1-21-2 16,2-16-3-16,3-16 0 16,3-10-9-16,5-4-5 15,0-22 9-15,-1-22 5 16,-1-14 1-16,-10-15 11 16,-11-7-7-16,-3-4 1 15,-10 4-6-15,0 6 7 16,0 7-6-16,0 6 3 15,-10 11-8-15,-1 10 2 0,5 15-36 16,-4 11-28-16,2 7-78 16,1 3-69-16,1 1-159 15</inkml:trace>
  <inkml:trace contextRef="#ctx0" brushRef="#br0" timeOffset="-60234.13">2497 15611 407 0,'0'0'215'16,"0"0"-163"-16,0 0 128 16,0 0-22-16,0 0-48 15,33 112-30-15,-21-64-19 16,-3 10-31-16,2 9 2 0,-3 0-13 16,-2 4-3-16,0 1-5 15,-4 3-8-15,0-4 0 16,-2-2-2-16,0-16-2 15,0-18-1-15,0-15-14 16,0-12-13-16,0-8-31 16,0-4-82-16,0-24-96 15,-10-9 100-15,-9-7 41 16,1 0 35-16,3 12 18 16,4 7 44-16,4 6 10 15,2 5 39-15,5 10 9 16,0-1 0-16,0 3 10 15,14 0-8-15,6 2-5 0,4-3 0 16,-3 2-9-16,4 1-21 16,-6-5-18-1,3 1-5-15,-1-4-2 16,-4-2-13-16,1-7-46 0,0-10-17 16,0-9-15-16,-1-4 12 15,-1 0 3-15,-3 0 3 16,-1 7 10-16,-3 3-32 15,-3 12 18-15,-2 8 8 16,-2 10 60-16,-2 0 9 16,0 6 117-16,0 16 15 15,0 8-15-15,0 3 1 16,0 2 4-16,0 6-24 0,0 3-2 16,0 2-6-16,0-2-39 15,0 0-12-15,0-10-15 16,0-1-9-16,0-10-9 15,0-2-4-15,4-8-1 16,-2-4 3-16,0 1-4 16,0-10 2-16,-2 4-4 15,0-4-3-15,2 0-31 16,-2 0-55-16,0-14-50 16,0-8-16-16,2-5-28 15,3 1-74-15</inkml:trace>
  <inkml:trace contextRef="#ctx0" brushRef="#br0" timeOffset="-59897.33">3010 15701 549 0,'0'0'226'0,"0"0"-157"0,0 0 84 16,0 0-63-16,9 110-50 0,-3-62 2 15,-2 8-4-15,2 5-10 16,-2 6-2 0,0 2-2-16,-2-2-7 0,1-2-1 15,-3-3-12-15,2-7 2 16,0-15-6-16,2-14 0 15,-2-12-12-15,3-14-25 16,-2 0-47-16,-1-8-137 16,4-24-74-16,1-13 50 15</inkml:trace>
  <inkml:trace contextRef="#ctx0" brushRef="#br0" timeOffset="-59693.3">3206 16112 623 0,'0'0'298'0,"0"0"-257"16,-7 106 143-16,5-70-88 15,2 0-73-15,0-2-22 16,0-6 3-16,0-9-4 16,0-7-3-16,0-12-47 15,4 0-72-15,1-18-104 16,3-18-55-16,2-13 17 15</inkml:trace>
  <inkml:trace contextRef="#ctx0" brushRef="#br0" timeOffset="-59374.86">3206 16112 413 0,'126'8'233'0,"-119"-8"-175"0,7 0 108 15,1 0-87-15,1 0-67 16,4 0-4-16,-2 0-2 15,0 0-6-15,-7 0 3 16,-5 0 6-16,-2 0 29 16,-4 0 30-16,0 0 20 15,0 16-25-15,0 8-20 16,0 6-17-16,0 6-3 16,-6 0-10-16,-7 4-9 15,1-4 1-15,4-3-1 16,3 1-4-16,3-12-1 0,2 0 1 15,0-4 0 1,0-8-3-16,0-6-17 0,11 0-7 16,9-4-29-16,5-12-52 15,6-24-25-15,0-10-45 16,1-2-26-16,-5-7-14 16,-6 11-20-16</inkml:trace>
  <inkml:trace contextRef="#ctx0" brushRef="#br0" timeOffset="-59081.92">3652 16146 97 0,'0'0'233'15,"0"0"-97"-15,0 0 40 16,0 0-2-16,0 0-57 16,0 0 2-16,-6 22-39 0,-9 0-45 15,1 6 5 1,1 2-2-16,5 2-20 0,1 0-6 16,4-1-6-16,3-9-5 15,0-13-1-15,0 0-4 16,0-5-17-16,3-4-3 15,10 0-35-15,2-19 16 16,1 2 29-16,3-1 8 16,-6 6-4-16,0 3 7 15,1 8 2-15,-2 1-12 16,2 0-1-16,1 0 1 16,-1 0 13-16,-1 0 0 15,1 0 0-15,-1 0-42 16,-2 0-81-16,5-5-97 15,-1-17-48-15</inkml:trace>
  <inkml:trace contextRef="#ctx0" brushRef="#br0" timeOffset="-58284.26">3903 16116 277 0,'0'0'327'0,"0"0"-212"16,0 0 39-16,0 0-65 15,0 0-79-15,-22 107 0 16,22-68 14-16,0-3-4 15,0-4-11-15,0-6-6 16,18 1-2-16,-1-5 1 16,4-4-4-16,-2 0 4 15,1 8-2-15,-6-2 4 0,-3 10 29 16,-4 6-4-16,-7 1 2 16,0 4-14-16,0 0-7 15,-5-10-5-15,-11-8 0 16,3-9 2-16,3-14-4 15,0-4-3-15,1-4-5 16,1-32-10-16,3-18 1 16,5-9 5-16,0-4 1 15,5-4 8-15,19 4-3 16,5-3 0-16,3 6 1 16,-1 10-1-16,-2 14-1 15,-6 10-4-15,0 16-12 16,-3 5 0-16,-2 9 7 15,0 0 13-15,-7 0 3 16,-5 15 14-16,-6 6-9 16,0-4 1-16,0 7-9 0,-13 2-4 15,-14 1-32-15,-4-1-39 16,-2-8 11-16,0-5-13 16,4-4 22-16,6-4 7 15,10 0 22-15,7-5 23 16,3 0 2-16,3 0-6 15,0 0-5-15,7 0 12 16,18 0 7-16,4 0 37 16,2-5 1-16,2-3 1 15,-2 2-15-15,-2-6-2 16,-5-2 0-16,-6 4 4 16,-3-2 6-16,-5 7-20 15,-8-4-2-15,0 9-6 0,-2 0 6 16,0 0-1-16,0 0 23 15,0 0 16-15,-10 0-13 16,-9 22-42-16,-1 5-11 16,5 0 8-16,5 3 3 15,6-1-1-15,4-3 0 16,0-4 1-16,2-8 0 16,18 0-2-16,1-10-2 15,4-4 1-15,6 0-1 16,2-15-2-16,0-14-11 15,-1-11 3-15,-9-6-36 0,-9-8-57 16,-12 5-89-16,-2 1-113 16</inkml:trace>
  <inkml:trace contextRef="#ctx0" brushRef="#br0" timeOffset="-58046.4">3914 15972 525 0,'0'0'204'0,"0"0"-149"0,0 0 145 0,147-13-79 16,-103 12-87-16,-3-2-12 15,-5 2-17-15,-7-4-5 16,-10 5-15-16,-3-3-103 15,-5-3-89-15,-9 2-176 16</inkml:trace>
  <inkml:trace contextRef="#ctx0" brushRef="#br0" timeOffset="-56670.51">5162 16168 573 0,'0'0'72'0,"0"0"70"0,0 0 13 15,0 0-94-15,0 0-34 16,0 0-15-16,0 0 0 16,-49-18-2-16,28 18-1 15,4 10 1-15,-5 4 2 16,1 12-7-16,0 4-3 15,0 2-1-15,3 8-1 16,5-4 0-16,7-6 0 16,6-1-2-16,0-11 0 0,0-6 0 15,17-2-1 1,12-10 0-16,2 0-9 0,6-19 1 16,-2-16 4-16,-6-18 7 15,-5-10 3-15,-8-8 3 16,-12-9 4-16,-4-2-4 15,0-3 6-15,-8 9-9 16,-11 14 0-16,4 13 4 16,1 24 15-16,8 15 1 15,2 10 8-15,1 0 7 16,3 8-13-16,0 23-25 16,0 14-9-16,0 13 4 15,9 9 0-15,5-4 2 0,-3 12-8 16,-3-3-6-16,1-4 2 15,3-6-33-15,1-9-52 16,3-14-55-16,1-19-78 16,6-7-93-16</inkml:trace>
  <inkml:trace contextRef="#ctx0" brushRef="#br0" timeOffset="-56396.4">5449 16226 219 0,'0'0'491'0,"0"0"-403"0,0 0 34 16,0 0 29-16,0 0-97 16,0 0-27-1,-95 72-3-15,83-41-6 0,3-4-16 16,5 4-1-16,4-9 1 16,0-4-2-16,9 0-1 15,11-4-2-15,5-6 0 16,4-8-8-16,2 0-23 15,2-30-25-15,1-10-17 16,-10-6 4-16,-6-3-55 16,-12 5-64-16,-3 9-93 15</inkml:trace>
  <inkml:trace contextRef="#ctx0" brushRef="#br0" timeOffset="-56083.71">5672 16190 307 0,'0'0'162'16,"0"0"-61"-16,0 0 93 16,0 0-56-16,0 0-71 15,0 0-27-15,-17 33-23 16,5-20-13-16,3 1-4 16,7 3-4-16,2-8-4 15,0 3-27-15,2-2-3 16,21 3 3-16,1-7-7 15,5 1 26-15,-3 7 16 0,-1-1 3 16,-4 4 23 0,-8 2 20-16,-9-5-5 0,-4 3-1 15,0-6-5-15,0 1-17 16,-15-2-9-16,-8-2-9 16,-2 0-15-16,4-7-87 15,5-1-99-15,7 0-95 16</inkml:trace>
  <inkml:trace contextRef="#ctx0" brushRef="#br0" timeOffset="-55598.42">6403 16131 629 0,'0'0'268'0,"0"0"-238"0,0 0 100 0,0 117-86 16,0-71-42-16,2-2 10 0,7-8 17 16,-5-9 7-16,4-5-5 15,-8-8 3-15,2-10-7 16,-2-4-20 0,0 0-7-16,0 0-5 0,0-26-7 15,0-15 12-15,0-9 6 16,0-3-5-16,0-4 1 15,11 11-2-15,1 2 0 16,5 12 3-16,3 6-2 16,-1 8-2-16,6 10-5 15,0 8-18-15,0 0-16 16,-2 0-21-16,-2 0-67 16,1 8-81-16,-7 0-129 0</inkml:trace>
  <inkml:trace contextRef="#ctx0" brushRef="#br0" timeOffset="-55192.4">6837 16092 404 0,'0'0'216'0,"0"0"-103"16,0 0 62-16,0 0-93 15,0 0-37-15,0 0 29 16,0 0-6-16,-75-5-25 15,46 30-8-15,4 9-20 16,3 1-7-16,9 2 6 0,5-1-6 16,8-2-7-16,0-1-1 15,6-7-2 1,23-5-4-16,2-2-8 0,4-9-30 16,1-10-39-16,-3 0-41 15,-4-10 22-15,-6-12-37 16,-15 0-23-16,-8 3-16 15,0 1 23-15,-20 2 47 16,-7 10 108-16,0 2 68 16,4 4 135-16,0 0-3 15,5 0-47-15,9 0-37 16,5 0-45-16,4 0-36 16,0 0-35-16,0 0-48 15,13 0-45-15,9-9-84 0,3-14-37 16,0-2-162-16</inkml:trace>
  <inkml:trace contextRef="#ctx0" brushRef="#br0" timeOffset="-54907.09">7089 16062 580 0,'0'0'127'15,"0"0"-59"-15,0 0 62 16,0 0-107-16,0 0-12 15,0 0 6-15,-60 54 19 0,47-46 31 16,-1 5 17-16,-1 10-28 16,-3 3-29-16,3 6-14 15,1 2-2-15,9 2 1 16,5 0-6-16,0 1-5 16,0-10 1-16,19 0 1 15,2-9-3-15,6-6-4 16,2-12-1-16,4 0-6 15,-2-4-13-15,1-19-7 16,-3-7-16-16,-7-2-80 16,-4 0-63-16,-5 6-104 15,-6 8-238-15</inkml:trace>
  <inkml:trace contextRef="#ctx0" brushRef="#br0" timeOffset="-54584.99">7283 16179 268 0,'0'0'370'16,"0"0"-260"-16,0 0 48 15,0 0-63-15,0 0-42 16,0 0-11-16,-20 119-3 16,20-93-8-16,0 6 0 15,0-5-3-15,15-5-6 16,1-4-5-16,-1-10-7 15,6-8-7-15,1 0-3 16,5-8-5-16,-3-22-1 16,-1-7 6-16,-7-8 2 0,-6 5 3 15,-3 5-5-15,-7 11-5 16,0 8-16-16,0 6-21 16,-2-2-12-16,-9 11-94 15,-3 1-58-15,5 0-123 16</inkml:trace>
  <inkml:trace contextRef="#ctx0" brushRef="#br0" timeOffset="-54074.36">7577 16244 588 0,'0'0'220'15,"0"0"-155"-15,0 0 112 16,21 127-118-16,-19-93-30 15,0-10 5-15,2-8-9 16,-4-6-14-16,0-6-3 16,0-4 9-16,0 0-7 15,0 0-10-15,0-22-7 16,0-14 4-16,0-13 3 16,0-1-8-16,2 0-1 15,14 6 0-15,-1 9 6 16,4 4 3-16,0 5-1 15,2 12 4-15,-3 4-4 0,-3 10 2 16,-4 0 4-16,-2 0 12 16,2 14-7-16,-4 9 3 15,-3-2-4-15,-2 2-4 16,-2-2 7-16,0-3-3 16,-2 1-8-16,-13 0 4 15,-1 2-5-15,3-4 0 16,0 1-2-16,1-7-4 15,6 1-4-15,3-7 6 16,1 4 3-16,2-5-2 16,0 5 1-16,2 0-2 15,16 0 3-15,2 0-4 16,3-5-2-16,1-4-8 0,2 0-2 16,1 0-9-16,0-8-3 15,0-10-15-15,0-9-69 16,-3-1-77-16,1-2-72 15,-6 2-194-15</inkml:trace>
  <inkml:trace contextRef="#ctx0" brushRef="#br0" timeOffset="-53708.94">8054 16043 319 0,'0'0'465'0,"0"0"-369"0,0 0 88 0,0 0-100 16,0 0-79-16,0 0-5 0,-60 88-2 16,60-73 0-16,0-1 1 15,0-6 0-15,7 5-8 16,12-4 4-16,-1 1-3 16,1-6-17-16,-2 2 9 15,-1 2 11-15,-1 4 5 16,1-2 0-16,-3 8 9 15,-4 4 21-15,-2 9-3 16,-7-4-1-16,0 3-2 16,-9-1-24-16,-21-11-5 15,-1-6-22-15,2-10-17 16,3-2-19-16,6 0-10 16,6-11 15-16,8-6-92 0,6-1-26 15,0 0-87-15</inkml:trace>
  <inkml:trace contextRef="#ctx0" brushRef="#br0" timeOffset="-53363.09">8325 16129 407 0,'0'0'200'0,"0"0"-127"16,0 0 47-16,0 0-96 15,0 0-15-15,0 0 44 16,-83 31-9-16,62-5 1 0,1 11 5 16,7-2-8-16,-1 5 16 15,10 0-14-15,4-4-16 16,0-5-12-16,13-9-13 16,19-8-3-16,5-6-5 15,3-8-6-15,5 0-19 16,-3-22 24-16,-2-8-6 15,-9-2 10-15,-10-4-6 16,-11 0 2-16,-10 1-4 16,0 7-7-16,-6 8-37 15,-21 14-17-15,-4 2-69 16,2 4-130-16,7 0-197 0</inkml:trace>
  <inkml:trace contextRef="#ctx0" brushRef="#br0" timeOffset="-52966.43">8624 16120 413 0,'0'0'203'15,"0"0"-146"-15,0 0 101 16,0 0-99-16,0 0-49 0,0 0 12 16,-27 57-22-16,27-44 0 15,3 1-2-15,13-6-9 16,1 3-25-16,3-4-16 16,5-1 35-16,2 6 16 15,-3-2 1-15,-2 8 17 16,-1-1 29-16,-8 2 7 15,-4 2 6-15,-7 2 17 16,-2 0-13-16,-2-5-28 16,-20 0-16-16,-3-6-16 15,0-8-3-15,4-4 0 0,-2 0-3 16,0 0-14 0,3-2-2-16,3-9-26 0,1-6-26 15,5-1-42-15,5-4-79 16,3 4-89-16</inkml:trace>
  <inkml:trace contextRef="#ctx0" brushRef="#br0" timeOffset="-48069.45">9324 16137 588 0,'0'0'236'0,"0"0"-229"0,0 0 61 15,0 0 10 1,0 0-62-16,0 0-13 0,0 0 13 16,29 9 20-16,-14-9 18 15,4 0-1-15,0 0-9 16,1 0-5-16,3 0-7 16,-4 0-6-16,6 0-7 15,11 4-8-15,4-4-3 16,11 0 1-16,-4 0-4 15,-5 0 2-15,-3 0-1 16,-11 0 5-16,-10-4-8 16,-7 4 8-16,-6 0-11 15,-5 0 4-15,0 0 0 16,0 0-2-16,0 0 3 0,0 0-5 16,0 0-1-16,-3 0-26 15,-3 0-45-15,-5 0-125 16,6-12-199-16,5-2-205 15</inkml:trace>
  <inkml:trace contextRef="#ctx0" brushRef="#br0" timeOffset="-47613.14">9875 15972 592 0,'0'0'189'15,"0"0"-181"-15,0 0 111 16,0 0-19-16,0 0-82 16,0 0-12-16,0 0 8 15,6 0 36-15,5 5 5 16,3 4-12-16,1-2-17 16,1 4-7-16,1-2-8 15,-1 4-5-15,-3-5-2 16,1 1 1-16,-3 2 7 15,-2 1 0-15,-3-2 4 16,-3-2-3-16,-1 0 3 16,-2-2 6-16,0-2-5 15,0 4 1-15,0-4 4 0,-2 11 5 16,-12 2-7 0,-6 5-15-16,3 2 1 0,-4 2-4 15,0 0 3-15,0 1-2 16,1-4-3-16,3 0-1 15,-2-6-1-15,9-3-1 16,0-6-8-16,8-3-21 16,2-5-5-16,0 0-40 15,9-5-60-15,17-22-134 16,11-8 2-16,3 3-96 16</inkml:trace>
  <inkml:trace contextRef="#ctx0" brushRef="#br0" timeOffset="-46954.31">10455 15798 251 0,'0'0'74'0,"0"0"-50"0,0 0 113 16,0 0-65-16,0 0-43 16,0 0 25-16,29-27 52 15,-26 27 0-15,-3 0 11 16,0 0 44-16,0 18-49 16,0 14-41-16,0 16-27 15,0 14-21-15,0 0-11 0,-13 7 1 16,-6 0-8-1,2 0-2-15,-5-7 2 0,-1-7-10 16,1-16 5-16,2-7-17 16,5-11 1-16,5-12-19 15,6-4 8-15,2-5-2 16,2 0 2-16,0 0 2 16,0 0 9-16,0 0 11 15,0 0 5-15,18 0 5 16,4 4 4-16,4 2 16 15,8 2 1-15,-1-2-10 16,4 2 4-16,-2-4-11 16,3-4-6-16,-3 0-3 15,1 0 0-15,-1 0-1 0,-4-12 0 16,-4 2-11 0,-8 0-11-16,-7-6-36 0,-2-2-79 15,-3-7-60-15,-1-5-142 16</inkml:trace>
  <inkml:trace contextRef="#ctx0" brushRef="#br0" timeOffset="-46486.23">10920 16102 829 0,'0'0'37'0,"0"0"-3"0,0 0 109 15,0 0-96-15,0 0-40 16,0 0 13-16,-87 44 9 16,73-26-9-16,1 4 2 15,-1 4-1-15,-1 6 2 16,1 4-9-16,5 5 6 16,3-6-7-16,4 0-7 15,2-3-4-15,4-4-2 16,21-2-9-16,10-12-2 15,3-6-12-15,5-8-18 16,1 0-23-16,-4-26-15 16,-7-2 10-16,-6-6-3 15,-11 6-28-15,-10 1 4 0,-6 9 16 16,0 4 18-16,-10 11 17 16,-15 3 35-16,-4 0 10 15,0 0 23-15,-2 12 15 16,6 6 23-16,0 5 36 15,6 0 3-15,1-2-27 16,5 2-42-16,1-9 2 16,8-7-30-16,-1-2-3 15,5-4-36-15,0-1-60 16,0 0-130-16,25-6-157 16</inkml:trace>
  <inkml:trace contextRef="#ctx0" brushRef="#br0" timeOffset="-46056.18">11286 16226 637 0,'0'0'113'0,"0"0"-83"15,0 0 108-15,0 0-97 16,0 0-31-16,0 0 8 16,-121 54 7-16,103-28-8 15,5 2 11-15,1 3-3 16,5 1 0-16,7-6-1 0,0-4-7 16,0-5-12-16,11-2-5 15,10-11-6-15,1-4-25 16,5 0-10-16,1-19 6 15,1-12 9-15,-2 1 17 16,-2-6 9-16,-7 14 0 16,-9 3 1-16,-3 16 2 15,-2 3 9-15,-2 0 52 16,1 12 2-16,4 11-30 16,-3 4-12-16,3-1-9 15,-1-6-2-15,-1-4-13 16,2-2-2-16,0-6-26 0,-3-2-55 15,4-6-98-15,-3 0-122 16,-3-11-288-16</inkml:trace>
  <inkml:trace contextRef="#ctx0" brushRef="#br0" timeOffset="-45684.16">11537 16284 756 0,'0'0'122'0,"0"0"-79"16,0 0 126-16,0 109-116 16,6-84-45-16,3-2 9 15,-3-2 12-15,2-2 0 0,-6-5 3 16,0-5-11-16,-2-9-20 16,0 0-1-16,0 0-13 15,0-9-20 1,0-13 8-16,0-6 25 0,0-6 3 15,9 2 0-15,2-4-3 16,5 5-1-16,3 7-5 16,6 7 3-16,-3 4 2 15,3 3 1-15,-2 10 4 16,-2 0 7-16,2 6 5 16,-1 20 7-16,-7 0 1 15,-1 1 3-15,-5 1-14 16,-5-6-6-16,-4-8-7 15,0-14-31-15,0 0-76 0,0 0-211 16,0-14-368-16</inkml:trace>
  <inkml:trace contextRef="#ctx0" brushRef="#br0" timeOffset="-44887.28">12468 15668 369 0,'0'0'212'0,"0"0"-164"0,0 0 53 0,0 0 2 16,0 0-46-16,0 0-29 15,0 5 6-15,-9 3 11 16,-2 2 14-16,-2 4 14 16,-1 8-20-16,-1 0-10 15,-4 12-12-15,0 12-14 16,1 8-7-16,-1 9-2 16,4 3-8-16,7 2 3 15,2 2 1-15,6 3-4 0,0-8 19 16,0-2-9-16,10-13-10 15,5-10-1-15,3-13 1 16,0-8-27-16,2-11-29 16,-2-8-27-16,0 0-81 15,0-8-31-15,-3-20-32 16,-6-4-342-16</inkml:trace>
  <inkml:trace contextRef="#ctx0" brushRef="#br0" timeOffset="-44297.98">12942 15798 625 0,'0'0'271'0,"0"0"-259"15,0 0 134-15,0 0-36 16,0 0-94-16,0 0-16 16,-98 13-3-16,83-8-7 0,-3 4 0 15,5 1 10 1,1 3 3-16,4-6 1 0,1 3-2 15,0 2-2-15,7 7-2 16,-3 3 0-16,3 9 2 16,0 6 4-16,0 3 2 15,0 4-1-15,0-2 10 16,0 0-2-16,-2-2-4 16,-6 0 1-16,-1-1-1 15,-5-1-5-15,-1-11-4 16,3 0-1-16,2-9-4 15,3-8 3-15,3-2-1 16,4 0-1-16,0-2-9 0,0 2 7 16,0 0-4-1,15 6 6-15,3 0 4 16,5-5 1-16,0 4 1 16,4-3-2-16,7-6 0 0,1-4-4 15,4 0 1-15,-2-4-6 16,1-14 7-16,-5 0-20 15,-6-6-19-15,-2-2-73 16,-12 0-43-16,-4-5-80 16,-9 7-224-16</inkml:trace>
  <inkml:trace contextRef="#ctx0" brushRef="#br0" timeOffset="-44091.2">12784 16223 478 0,'0'0'332'0,"0"0"-302"0,0 0 21 0,0 0 25 16,0 0-66-16,0 0-10 16,137-37-5-16,-116 19-47 15,-3 2-62-15,-5 6-48 16,-6 4-103-16</inkml:trace>
  <inkml:trace contextRef="#ctx0" brushRef="#br0" timeOffset="-43650.96">13170 16204 616 0,'0'0'152'0,"0"0"-116"16,0 0 129-16,46 126-49 15,-32-95-71-15,-3-5-3 16,0 2-4-16,-2-2-11 16,-4-8-5-16,-5-9-6 15,0 0-11-15,0-9-4 16,0 0-1-16,0 0-24 16,0-10-19-16,0-20 13 15,0-10 12-15,0-9-9 16,0 3 17-16,0 6-1 0,6 9-4 15,5 10 1-15,1 7-8 16,-2 10-2-16,7 4 2 16,0 0 10-16,1 4 12 15,4 18 18-15,-4 0 9 16,-2 9 17-16,-5 0 12 16,-3 0-13-16,-3 1-16 15,-3-4 2-15,-2-3-7 16,0-6-19-16,0-5-1 15,0-3-2-15,0-6-3 16,0-5-46-16,0 0-78 16,0-8-88-16,0-18-137 15</inkml:trace>
  <inkml:trace contextRef="#ctx0" brushRef="#br0" timeOffset="-43351.66">13571 16160 406 0,'0'0'334'0,"0"0"-295"0,0 0 90 16,0 0-29-16,0 0-81 15,0 0-8-15,19 58 1 0,-2-26 25 16,2 2 12-16,6 3-10 15,1-7-10-15,4-2 0 16,-1-6-19 0,-3-5-2-16,-3-6-8 0,-6 1 0 15,-5-8-7-15,-6-2-22 16,-6-2-58-16,0 0-57 16,0 0-99-16,-20-10-204 15</inkml:trace>
  <inkml:trace contextRef="#ctx0" brushRef="#br0" timeOffset="-43112.16">13736 16218 448 0,'0'0'337'16,"0"0"-309"-16,0 0 95 15,0 0-8-15,-100 129-98 16,77-93-15-16,0-1 7 16,6-6 9-16,3 1-3 15,3-12-8-15,7-7-7 16,2-5-17-16,2-6-75 16,0 0-78-16,19-25-134 0,13-13 56 15</inkml:trace>
  <inkml:trace contextRef="#ctx0" brushRef="#br0" timeOffset="-42771.33">13900 16200 261 0,'0'0'339'0,"0"0"-280"16,0 0 88-16,0 0-38 15,0 0-71-15,0 0 14 16,10 117 33-16,-6-87-30 16,2-3-17-16,5 4-7 15,3-13-10-15,3 0-11 16,4-12-10-16,6-6-3 16,2 0-1-16,2-6-1 0,0-20-3 15,-6-6 3-15,-8-3 4 16,-10 4-2-16,-7-6 2 15,0 9-23-15,0 6-13 16,-18 4-30-16,-2 6-48 16,-3-2-90-16,2 5-202 15</inkml:trace>
  <inkml:trace contextRef="#ctx0" brushRef="#br0" timeOffset="-42078.82">14188 15673 701 0,'0'0'51'0,"0"0"68"16,0 0 1-16,13 146-72 15,-4-90 4-15,2 9 13 16,-2 3-22-16,-2 3-3 15,-1 0-5-15,-3 2-14 16,-1-8-18-16,-2-5 0 16,0-11-3-16,0-15-5 15,0-14-25-15,0-12-8 0,0-8-41 16,0 0-91-16,0-22 71 16,0-6 58-16,-7-2-11 15,-2-1 5-15,3 7 23 16,4-2 3-16,2 8 18 15,0 5 3-15,8 0 5 16,15 3 25-16,2-3 6 16,4 0-11-16,2-1-13 15,2-4-12-15,3 0 0 16,-5 0-21-16,-4-1-17 16,-8 2-1-16,-7 9 7 0,-8-2 5 15,-2 6 22 1,-2 4 5-16,0 0 47 0,0 0 57 15,0 0 17 1,0 0-26-16,0 0-26 0,-11 1-22 16,-7 16-10-16,-2 7-18 15,-2 6-12-15,2 6 4 16,7 4-8-16,3 4-2 16,10-4 13-16,0-3-7 15,0-11-1-15,16-12-6 16,9-10 0-16,-1-4-12 15,3 0-5-15,0-26-7 16,-5-10 9-16,-2-1 4 16,-9 4 11-16,-4 12 0 15,-5 13 2-15,-2 8 9 16,0 0 45-16,2 23-10 0,0 8-37 16,3 0-9-16,4-4-2 15,0-9-19-15,2-5-30 16,3-9-56-16,-4-4-77 15,2-8-183-15</inkml:trace>
  <inkml:trace contextRef="#ctx0" brushRef="#br0" timeOffset="-41687.72">14647 15662 684 0,'0'0'122'0,"0"0"-20"0,0 0 20 0,84 136-87 16,-53-91-7-16,1 8 21 15,-3 6-8-15,-5 8 3 16,-8 7 4-16,-7 9-11 16,-7 5-10-16,-2-7-6 15,0-6-4-15,0-11-10 16,-16-16-7-16,1-18-1 0,-1-12 0 16,3-16-15-16,-5-2-10 15,3-6-37-15,-4-24-60 16,9-10-137-16,5-2-185 15</inkml:trace>
  <inkml:trace contextRef="#ctx0" brushRef="#br0" timeOffset="-38033.1">13972 15227 527 0,'0'0'219'0,"0"0"-184"0,0 0 64 16,0 0-6-16,0 0-34 15,0 0-31-15,0 0-2 16,9 19 5-16,-5-29 18 0,-4-14 22 15,0-6-23-15,0-11-10 16,0-7-12-16,0-2-17 16,0-2-7-16,0-2 0 15,0 0-2-15,9-5 4 16,0 1-5-16,0-4 2 16,-1-1 0-16,-3 2 1 15,0 3-2-15,-3 0 1 16,-2 3 1-16,0 10-2 15,0 4-1-15,2 15 1 16,-2 8 1-16,0 10 1 0,0 3-1 16,0 5 5-1,0 0 2-15,0 0-3 0,3 0-3 16,-1 0 0-16,0 0 2 16,2 0-2-16,0 9 4 15,5-1-3-15,1 2 3 16,3 0-4-16,3-2 0 15,1-3-2-15,6 0 0 16,1-5 0-16,5 0 0 16,0 0 1-16,5 0 1 15,-1 0 2-15,-2 0-2 16,-2 0-3-16,-4 0 1 16,-8 0 0-16,-3 0 0 0,-5 0 0 15,-1 2-1 1,-3-2 0-16,-3 2-2 0,-2-2-11 15,0 0-18-15,0 0-23 16,0 0-62-16,-5-10-135 16,-7-2-103-16</inkml:trace>
  <inkml:trace contextRef="#ctx0" brushRef="#br0" timeOffset="-37669.89">14344 14145 627 0,'0'0'192'0,"0"0"-134"16,0 0 48-16,0 0 9 0,0 0-52 15,0 0-26-15,65 94-3 16,-41-75-8-16,-2-6 0 16,3 1-7-16,-3-2-12 15,1-4-2-15,-4 2-1 16,1-2-4-16,-4 2 1 15,-5 0-1-15,-2 2 3 16,-5-2 0-16,-2 2 6 16,-2-6 6-16,0 7 6 15,0-1-7-15,-2 6 5 16,-15-1-12-16,-8 8-3 16,1-3-2-16,-3 4-2 15,2-6 0-15,3 0 0 0,0-2 0 16,4-3-7-1,7-8-20-15,7-6-27 0,4-1-37 16,0-8-152 0,2-29-78-16,20-9-47 0</inkml:trace>
  <inkml:trace contextRef="#ctx0" brushRef="#br0" timeOffset="-37002.19">15086 13818 648 0,'0'0'91'0,"0"0"-1"0,0 0 22 15,0 0-40-15,0 146-32 16,0-94-7-16,9 6 14 16,-1 5-3-16,0 3-1 0,-4-3 4 15,-4 3-16 1,0-11-7-16,0-10-12 0,0-13-6 15,0-16-3-15,0-12-3 16,0-4-5-16,0 0-3 16,0-18 8-16,0-18 1 15,0-12 3-15,-4-9 2 16,-8-4-6-16,1-4 0 16,2-3 0-16,0 2 0 15,2 3-2-15,3-3 2 16,2 4-9-16,2 4-6 15,0 4-3-15,2 6 2 16,16 10 4-16,2 12 7 16,4 12-8-16,3 14-3 0,2 0 8 15,5 16 8-15,-3 14 3 16,-2 4 2-16,-4 6 6 16,-10 4 5-16,-5 3 2 15,-6 10 2-15,-4-7-5 16,0 4-3-16,-12 0-6 15,-15-5-3-15,-2-7-3 16,0-8 0-16,1-10-2 16,1-8-3-16,4-10-19 15,-1-6-14-15,3 0-30 16,4-19-83-16,3-10-72 16,8-1-107-16</inkml:trace>
  <inkml:trace contextRef="#ctx0" brushRef="#br0" timeOffset="-36372.03">15411 14077 679 0,'0'0'181'0,"0"0"-93"0,0 104 67 0,0-63-69 15,0 2-43-15,0-5-16 16,0-4-4-16,5-7-8 16,-1-4-3-16,-2-5 7 15,-2-5-9-15,0-5-4 16,0-8-6-16,0 0-1 15,0 0-14-15,0-21-1 16,0-15 11-16,0-10 5 16,0-8 2-16,7-1-2 15,8 5 3-15,3 8-3 16,0 13 0-16,0 8-2 16,-2 10 2-16,1-2-6 15,1 8 1-15,3-4-4 16,-4 8 6-16,1 1 3 0,-3 0 1 15,1 0 4-15,-5 18 8 16,-4 3 1-16,-5 8-3 16,-2-8 0-16,0 2-4 15,-5-2 0-15,-12 0-4 16,-1-5 2-16,0 0-5 16,0-2-1-16,5 0-4 15,4 0-3-15,5 4 0 16,4-4 6-16,0 2-5 15,0 2 7-15,6 2-1 16,12-3 1-16,2-4-1 16,4-7 0-16,1-6-11 0,2 0-24 15,2 0-20-15,-4-19-66 16,-2-13-52-16,-4-11-85 16,-3-3-62-16</inkml:trace>
  <inkml:trace contextRef="#ctx0" brushRef="#br0" timeOffset="-36157.39">15797 14021 520 0,'0'0'275'0,"0"0"-154"0,0 0 35 16,0 0-48-16,2 130-54 16,2-100-27-16,0 0-3 15,-1-2-9-15,2-2-8 0,-3-4-5 16,-2-7-2-1,2-12-26-15,-2-3-50 0,2 0-111 16,7-14-138-16,7-13-27 16</inkml:trace>
  <inkml:trace contextRef="#ctx0" brushRef="#br0" timeOffset="-35892.33">16023 14061 318 0,'0'0'292'16,"0"0"-138"-16,0 0 28 15,0 0-63-15,0 0-51 16,0 0-21-16,-41 23-10 0,24-6-12 16,2 1 0-1,5 4-9-15,0-4-4 0,6 1 2 16,1 4-3-16,3 3-5 16,0 0-1-16,0 2 2 15,17-4-3-15,2-8-4 16,1-8-1-16,5-8-10 15,2 0-29-15,-6-10-17 16,0-18-43-16,-6-4-64 16,-5 0-79-16,-6 6-93 15</inkml:trace>
  <inkml:trace contextRef="#ctx0" brushRef="#br0" timeOffset="-35798.17">16023 14061 193 0</inkml:trace>
  <inkml:trace contextRef="#ctx0" brushRef="#br0" timeOffset="-35155.85">16023 14061 193 0,'166'50'437'0,"-164"-50"-350"0,2 0 25 0,3 0-23 0,-1 0-51 0,4 0 1 16,1 0-7-16,-3-9-11 15,2 0 0-15,-6 3 1 16,1-1 0-16,-5 5 2 15,0 2 1-15,0 0 4 0,0 0-10 16,0 0-18 0,0 0-1-16,0 0-15 0,0 0 6 15,-2 0 6-15,-5 2 2 16,7-2 2-16,0 0-2 16,0 0 1-1,0 0-16-15,0 0-8 0,0 0 20 16,0-2 2-16,0-2 4 15,0 4-2-15,0 0 6 16,0 0 14-16,0 0 9 16,0 0-1-16,0 17-10 15,4 7-10-15,1 6-1 16,1 2-3-16,-2 2 7 16,-1 2-7-16,-3-2-3 15,0 0 4-15,0-6-4 0,0-10-1 16,0-6 2-1,0-12-2-15,0 0-17 0,0-24-7 16,0-14 19-16,0-14 2 16,0-4-14-16,0 0-5 15,11 6-7-15,4 14 0 16,2 5 11-16,-5 13 10 16,1 8 3-16,4 6-7 15,-5 4-12-15,7 0 19 16,-6 4 5-16,-2 10 4 15,-4 13 7-15,-5-4 8 16,-2 6-2-16,0-3-4 16,0-6-9-16,0-2 1 0,-2 0-3 15,-5-4-2-15,5 4 4 16,2 2 9-16,-2 3 2 16,2 4-10-16,0-7 5 15,0 0-6-15,0-2-2 16,4-8-2-16,3-2-8 15,-3-8-11-15,5 0-25 16,0 0-30-16,0 0-50 16,4-16-89-16,3-8-44 15</inkml:trace>
  <inkml:trace contextRef="#ctx0" brushRef="#br0" timeOffset="-34955.11">16583 14034 85 0,'0'0'603'0,"0"0"-475"0,0 0 15 16,0 0-1-16,0 115-65 15,0-87-31-15,5 4-17 16,-3-2-4-16,2-4-8 16,-4 0-15-16,2-6-2 15,1-8-6-15,-3-8-43 16,0-4-66-16,0 0-120 15,4-25-164-15</inkml:trace>
  <inkml:trace contextRef="#ctx0" brushRef="#br0" timeOffset="-34593.21">16748 14047 368 0,'0'0'356'0,"0"0"-293"16,0 0 24-16,0 0-29 15,0 0-44-15,114-14-4 16,-88 3-8-16,-1 5-1 16,-9 5 1-16,-8 1 9 15,-3 0 39-15,-5 6 21 16,0 16-8-16,-3 1-19 16,-15 6-16-16,1 3-10 15,1 0-3-15,3 2 7 0,0-2-10 16,1 1 3-16,6-8 0 15,6 0-7 1,0-6-6-16,0-3-2 0,6-1 0 16,10-8-5-16,4-4-14 15,4-3-25-15,5-7-36 16,0-22-57-16,3-10-57 16,-5-5-82-16,-3 0-181 15</inkml:trace>
  <inkml:trace contextRef="#ctx0" brushRef="#br0" timeOffset="-34296.35">17109 14047 300 0,'0'0'350'0,"0"0"-211"16,0 0 32-16,0 0-46 15,0 0-58-15,-53 125-38 16,44-96-2-16,4-3-18 16,2-1 3-16,3-6 3 15,0-1-9-15,0-4-1 16,0-2-5-16,0-8 0 15,5-4-8-15,9 0-6 16,1 0-22-16,1-4 8 16,1-12-2-16,-3 0 0 15,-1 2 15-15,-1 4 3 16,-1 3 12-16,3 2 0 16,1 5 1-16,1 0 0 15,1 0 9-15,-1 0 1 16,-5 6 0-16,-3 10 8 0,-1 2-11 15,-4-2-8 1,-3-3-11-16,0-6-45 0,2-7-100 16,0 0-176-16</inkml:trace>
  <inkml:trace contextRef="#ctx0" brushRef="#br0" timeOffset="-33792.21">17359 14114 551 0,'0'0'198'0,"0"0"-125"16,0 0 76-16,6 102-61 0,-4-79-50 15,3-4-6 1,-3-13-11-16,-2-4-13 0,0-2-3 16,0 0-5-16,0-7-21 15,0-13 21-15,0-11 1 16,0 0 3-16,6-5-4 15,4 2 0-15,3 1-3 16,5-2-8-16,4 0-4 16,7 3-5-16,-2 8-3 15,-1 6-27-15,-3 15 22 16,-8 3 11-16,-3 0 15 16,-1 14 2-16,-7 11 18 0,-2 6 24 15,-2 2-4 1,0 2 1-16,-2 1 0 0,-11-4-11 15,-3 1-15-15,5 0-5 16,-1-3 0-16,6-1 20 16,4-8-5-16,2-1-6 15,0-4-7-15,0-2-4 16,0-2 2-16,6-1-2 16,15-4-6-16,5-5-5 15,6-2 4-15,1 0-6 16,0 0-6-16,-4-15-11 15,-4-6-15-15,-8-7-45 16,-5-5-82-16,-12-6-138 16</inkml:trace>
  <inkml:trace contextRef="#ctx0" brushRef="#br0" timeOffset="-33557.11">16489 13810 294 0,'0'0'577'0,"0"0"-562"0,0 0-15 15,0 0-3-15,0 0-147 16,0 0-367-16</inkml:trace>
  <inkml:trace contextRef="#ctx0" brushRef="#br0" timeOffset="-33292.32">15718 13697 665 0,'0'0'0'16,"0"0"-70"-16,0 0-85 16</inkml:trace>
  <inkml:trace contextRef="#ctx0" brushRef="#br0" timeOffset="-22057.38">18036 7199 135 0,'0'0'58'0,"0"0"-45"0,0 0 7 15,0 0-2-15,0 0 14 16,0 0-1-16,0 0 0 15,-72 23 8-15,72-23-1 16,0 0-12-16,0 0-5 16,0 0-18-16,0 0-3 15,0 0-13-15,0 0-29 16,0 0-2-16,0 0 17 16,0 0 27-16,0 0 10 0,0 0 25 15,0 0 21 1,0 0-4-16,0 0 1 0,0 0 4 15,0 0-10-15,0 0 7 16,0 0 1-16,0 0-18 16,0 0 3-16,0 0-6 15,0 0 3-15,0 0-7 16,0 0-7-16,0 0 0 16,0 0 9-16,-2 0-2 15,2 0-3-15,0 0-12 16,0 0-3-16,0-1-5 15,12 1 7-15,7-3 11 16,4 2-8-16,4-1-10 16,-3 2 2-16,3 0 4 0,-1 0-9 15,3 0-2-15,2 0 2 16,3 0 0-16,0 0 4 16,1 0-8-16,1 0 7 15,-3 0-6-15,3 0 8 16,-5 0-7-16,2 0 7 15,5-2-9-15,0-2 4 16,2-1 2-16,0 1-6 16,1 3 2-16,-1 1 1 15,-3 0-2-15,1 0 1 16,3 0-1-16,-4 0 2 16,3 0-3-16,-4-2 0 15,1-1 2-15,-2 1 1 16,0 2-3-16,-1 0 3 0,-1 0-3 15,-2 0 5-15,2 0-1 16,3 0 0-16,-1 0-4 16,-1 2 0-16,-5 1 3 15,0-3 0-15,-2 2-3 16,0-2 5-16,2 1 0 16,2 2-5-16,2-3 2 15,3 0-1-15,-1 0 4 16,2 0-1-16,-2 0 3 15,-4 0-6-15,0 0 5 16,-2 0-4-16,-5 0-2 0,3 0 3 16,0 0-2-1,0 0 0-15,2 0 0 16,4 0-1-16,0 0 1 0,5-4-1 16,5-1 1-16,-1 3-1 15,1-2 5-15,-3 2-4 16,-3 1 2-16,-1-2-3 15,-3 2-2-15,-2 1 2 16,-2 0 2-16,-2 0-2 16,0 0-2-16,0 0 2 15,2 0 0-15,0 0-1 16,0 0 2-16,2 0-2 16,3 0 1-16,1 1 0 15,3 2 2-15,-1-2-2 16,2-1 1-16,-1 0 1 0,-1 0-4 15,1 0 4-15,3 0-2 16,1 0 0-16,2 0 0 16,3 0 0-16,-1 0 0 15,0 0 1-15,-5 0-1 16,0-1 0-16,-5-3-1 16,-3 1 1-16,-2 0 1 15,3-1 0-15,-1 0-1 16,2-3 1-16,-1 7-1 15,1 0 6-15,0 0 2 16,0 0-4-16,3 0 6 16,-1 0-2-16,3 0-1 0,-1 0-5 15,3 0 1-15,0 0-1 16,3 0 3-16,-3-3 2 16,-4-1-5-16,-4 0 1 15,-3 2-2-15,0 2 1 16,0 0 0-16,5 0-2 15,-5 0 0-15,2 0 0 16,1 0 0-16,-5 0 0 16,4 0 0-16,0 0-2 15,1 0 2-15,1 0-1 16,1-5 0-16,0 1 1 16,-2 1-1-16,1-1 1 15,-2 0 2-15,-1-3-1 0,-3 4-2 16,0 0 1-1,0 2 0-15,0-2-1 0,2-1 2 16,0-2-1-16,-4 0 0 16,-1 3 0-16,-4 0-1 15,3 1 3-15,-2 0-5 16,-2 0 3-16,2 0 0 16,-3 2 0-16,3 0 0 15,-6 0-1-15,1 0 1 16,-1 0 0-16,4 0 1 15,-1 0-1-15,0 0 1 16,0 0-2-16,-5 0 0 0,1 0 0 16,1 0 1-16,2 0 0 15,3 0-1-15,3 0 1 16,-1 0-1-16,3 0 1 16,-1-2 1-16,1 2-1 15,0 0 0-15,2 0-2 16,-4 0 1-16,-4 0-2 15,-2 0-2-15,-6 0 2 16,-6 0-1-16,2 0 3 16,-3 0 1-16,1 2-1 15,-3-2 0-15,1 0 1 16,-3 0 1-16,1 0-1 16,-3 0 0-16,0 2 0 0,0-2 0 15,0 0 0 1,0 0-3-16,0 0 2 0,4 0-2 15,2 0 6 1,1 0-5-16,2 0 2 16,0 0 0-16,-2 0-1 0,-3 0 1 15,0 0 1-15,-4 0-1 16,0 0 0-16,0 0-1 16,2 0 1-16,0 0 0 15,4 0 0-15,0 0-1 16,3-2 0-16,-3 2 2 15,4 0 0-15,-6 0-1 0,1-2 0 16,-1 1-1 0,-2 1 0-16,0-3 0 0,-2 3-1 15,0 0-6 1,0 0 4-16,0 0-1 0,0 0-7 16,0-2-10-16,0 0-21 15,0 0-51-15,0 0-91 16,0-4-69-16,0 5-155 15</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7:26:48.785"/>
    </inkml:context>
    <inkml:brush xml:id="br0">
      <inkml:brushProperty name="width" value="0.05292" units="cm"/>
      <inkml:brushProperty name="height" value="0.05292" units="cm"/>
      <inkml:brushProperty name="color" value="#FFFFFF"/>
    </inkml:brush>
  </inkml:definitions>
  <inkml:trace contextRef="#ctx0" brushRef="#br0">955 11221 113 0,'0'0'274'16,"0"0"-174"-16,0 0 1 0,0 0-22 15,0 0-21-15,0 0-21 16,0 0 11-16,-2 0 12 16,2 0-6-16,0 0-4 15,0 0-9-15,0 0-14 16,0 0-12-16,0 0-7 16,0 0-2-16,0 0-6 15,0 0 3-15,0 0-3 16,0 0 7-16,0 0-7 15,0 0 5-15,4 0 4 0,5 0-3 16,1 0 16 0,5 0-6-16,1 0 3 0,1 0 0 15,8 0 1-15,-3 0-11 16,5 0 5-16,-3 1-6 16,-1-1 1-16,-1 0-2 15,-1 0 0-15,-2 0-1 16,1 0 0-16,-2 0-2 15,2 0-1-15,0 0 2 16,0 0-5-16,0 0 4 16,1 0-2-16,-4 0 2 15,1 0-1-15,-3 0 0 16,-1 0 2-16,-5-1 0 0,-3 1 1 16,-4 0-2-16,0 0 1 15,-2 0-1-15,0 0 2 16,0 0 1-1,0 0-1-15,0 0-1 0,0 0-3 16,0 0-2-16,0 0-12 16,-2 0-27-16,-8 0-69 15,-1 0-116-15,3 0-126 16,4 0-137-16</inkml:trace>
  <inkml:trace contextRef="#ctx0" brushRef="#br0" timeOffset="717.9">1472 11008 525 0,'0'0'111'0,"0"0"-45"16,0 0 69-16,0 0-57 15,0 0-54-15,0 0-10 0,0 0 7 16,0 0 13-16,0 0 6 16,0 0 0-1,0 0 2-15,5 0 0 0,1 4-9 16,8 8-4-16,3 1-2 15,4 3-11-15,-2 0-10 16,4-1-4-16,-3 0 0 16,3 1-2-16,-4-3 0 15,-1 2 0-15,-3-5 1 16,-3-1-1-16,-3-3 0 16,-5-3 2-16,-2 1-1 15,-2-4 1-15,0 0-2 0,0 0 7 16,0 1-1-1,0-1 10-15,0 3 2 0,0 3-6 16,0 2-3 0,-6 0-6-16,-5 3-3 0,-3-4 0 15,1 0 0-15,1 2 1 16,-3 1-2-16,1 2 2 16,-3 2 0-16,-1 0 0 15,-1 2-1-15,0 1 0 16,1-3 1-16,-1 1-1 15,0 0 0-15,0 1 0 16,1-2 0-16,5-3 0 16,1 0 1-16,6-6-1 15,1-1-1-15,3-1-1 16,0-3 1-16,2 0-4 0,0 0-1 16,0 0-7-16,0 0 4 15,0 0-4-15,0 0 1 16,0 0 0-16,0 0-12 15,0 0-18-15,0 0-36 16,0 0-57-16,0 0-87 16,0 0-140-16</inkml:trace>
  <inkml:trace contextRef="#ctx0" brushRef="#br0" timeOffset="3308.02">2584 11008 125 0,'0'0'358'0,"0"0"-333"0,0 0 54 0,0 0 26 15,0 0-55-15,0 0-11 16,0 0 31-16,21-44-16 15,-17 26-5-15,-2-3 5 16,2-4-8-16,-2 1-14 16,-2-1 9-16,0 4-8 15,0 1-11-15,0 3-4 0,-4 4-6 16,-8 3 1-16,-1 4-3 16,-2 2 3-16,-1 4 0 15,-4 0-8-15,0 0-5 16,-4 20-2-16,-3 7-8 15,-2 12 4-15,2 5 5 16,-2 5 2-16,2 2-4 16,8 3 8-16,-2 5-1 15,11 6 0-15,3 2-3 16,5 5 11-16,2 3-4 16,0-7-6-16,9-8 1 15,10-10 4-15,12-10-6 16,3-7-1-16,4-10-2 15,0-7 1-15,-7-7-3 0,0-9 2 16,-2 0-4-16,-2-9 3 16,-2-17-5-16,-8-6 8 15,-1-4-3-15,-3 2-3 16,-4 0-17-16,-2 6-16 16,-3 5-42-16,1 4-83 15,-1 1-74-15,2 2-99 16</inkml:trace>
  <inkml:trace contextRef="#ctx0" brushRef="#br0" timeOffset="3624.25">2800 11259 473 0,'0'0'307'0,"0"0"-298"0,0 0 109 16,0 0 39-16,0 0-96 15,0 0-31-15,-76 22-5 16,65-3-6-16,0 6-6 16,2 7-1-16,4 3 11 15,3 3-8-15,2 0-12 16,0-5 10-16,0-1-8 16,10-11-1-16,3-7-4 15,7-6 0-15,-2-6-5 16,6-2-13-16,3 0-11 15,-2-10-20-15,-4-14-12 16,-2-2-12-16,-6-3-18 0,-6-4-30 16,-5 3-101-16,-2 0-78 15</inkml:trace>
  <inkml:trace contextRef="#ctx0" brushRef="#br0" timeOffset="4135.39">3006 11343 791 0,'0'0'57'0,"0"0"13"0,13 119 126 15,-7-80-125-15,4-3-53 16,-2-5 12-16,-1-9-7 16,-5-11-13-16,0-4-10 15,-2-7 0-15,0 0-2 16,0 0-8-16,0-8-24 15,0-22 17-15,0-12 14 16,0-4-7-16,0-2-10 16,12 6 5-16,1 3 8 15,5 11-4-15,-1 9 5 16,1 5-6-16,2 7 5 16,0 7 0-16,1 0 7 15,-2 21 16-15,-1 10 18 0,-5 5-2 16,-1 5 8-1,-8-4-8-15,1-2-12 0,-5-11-6 16,2-12-11-16,-2-6-3 16,0-6-3-16,0 0-19 15,0-8-28-15,4-19-6 16,0-10 38-16,10-1-2 16,1 6-24-16,4 10-7 15,5 8 21-15,-2 10 18 16,3 4 12-16,-1 0 0 15,-3 16 8-15,-6 9 16 16,-1 6 4-16,-10 1-8 16,0 0-3-16,-4-2-13 15,0-5-4-15,0-12-27 0,0-9-57 16,0-4-110 0,0-7-169-16</inkml:trace>
  <inkml:trace contextRef="#ctx0" brushRef="#br0" timeOffset="4467.43">3678 11259 580 0,'0'0'166'0,"0"0"-152"0,0 0 161 15,0 0-57-15,0 0-82 16,-113 66-10-16,99-48 3 15,7 3-18-15,5 1 22 16,2 4-14-16,0 2 0 0,0 0-8 16,18-2-1-16,6-10-1 15,3-8-9-15,2-8-4 16,4 0-1-16,-2-18 3 16,-4-10 2-16,-6-2-2 15,-10-3-10-15,-7 6-7 16,-4 1-8-16,0 3-24 15,-15 11-99-15,-14 10-161 16</inkml:trace>
  <inkml:trace contextRef="#ctx0" brushRef="#br0" timeOffset="5299.54">4668 11212 649 0,'0'0'55'0,"0"0"39"0,0 0 58 16,0 0-87-16,0 0-39 16,0 0-6-16,-101-23 12 15,79 23-10-15,0 0-5 16,-3 10-11-16,0 13 8 15,-2 11-13-15,6 6 8 0,3 3-9 16,9 4 9-16,7-1 5 16,2-10-7-16,0-7-7 15,21-12 0-15,8-11-12 16,5-6-4-16,0-2-12 16,1-23-9-16,-5-9 13 15,-4 3 4-15,-6 0 5 16,-6 10 5-16,-6 9 10 15,-3 10 3-15,-5 2 5 16,2 0 27-16,2 20 5 16,0 7 12-16,2 8-23 15,0-1-6-15,1-6-9 16,-1-4-10-16,-2-8-4 16,4-8-14-16,-4-6-38 15,5-2-96-15,-1-9-66 0,4-22-70 16,-5-11-125-16</inkml:trace>
  <inkml:trace contextRef="#ctx0" brushRef="#br0" timeOffset="5567.52">4799 10893 519 0,'0'0'246'0,"0"0"-209"16,0 0 108-16,0 0-62 15,0 0-61-15,0 139 9 0,9-84 21 16,-5 7-1-16,0 4 5 16,-2 2-9-1,1 0-8-15,-3-3-13 0,3-7-17 16,-3-8-9-16,0-16-4 16,4-12-26-16,0-13-42 15,5-9-59-15,7-13-142 16,-1-23-32-16,3-10 1 15</inkml:trace>
  <inkml:trace contextRef="#ctx0" brushRef="#br0" timeOffset="5843.64">5073 11259 576 0,'0'0'139'0,"0"0"-35"16,0 0 55-16,0 0-82 15,0 0-35-15,0 0 10 16,-10 0-5-16,-2 6-12 16,-5 12-10-16,-2 8-15 15,1 7 1-15,3 3-4 16,1 0 4-16,7-3-4 16,7 0-6-16,0-3 7 15,0-7-8-15,11-9-5 16,12-5-19-16,6-9-13 15,4 0-30-15,5-23-31 0,-2-13-24 16,-3-3-39-16,-1-1-44 16,-11 8-142-16</inkml:trace>
  <inkml:trace contextRef="#ctx0" brushRef="#br0" timeOffset="6235.5">5367 11278 266 0,'0'0'315'0,"0"0"-199"15,0 0 83-15,0 0-66 16,0 0-65-16,0 0-14 16,-32 19-15-16,13 2-4 15,-1 3-13-15,1 2-2 16,2-2 1-16,5 0-15 0,6 0-6 16,6-5-3-16,0-2-10 15,0-3-2-15,2-7-5 16,12-7-2-16,5 0-4 15,2 0-15-15,4-13 4 16,-6-5 7-16,-1 2 12 16,-5 2 0-16,-5 10 18 15,-2 2 0-15,-4 2 11 16,3 0 20-16,1 14 15 16,1 8 14-16,0 2-24 15,-1-2-16-15,-1-8-17 16,-1-3-3-16,0-5-4 15,4-5-35-15,0-1-61 0,5-1-102 16,1-24-96-16,1-3-123 16</inkml:trace>
  <inkml:trace contextRef="#ctx0" brushRef="#br0" timeOffset="6613.34">5603 11309 592 0,'0'0'115'16,"0"0"41"-16,0 0-21 16,0 0-58-16,0 0-15 15,31 105-9-15,-22-77-3 0,-3 0-7 16,0-2-9-16,-2-8-13 16,-2-4-10-16,0-8-7 15,-2-6-4-15,0 0-7 16,3 0-38-16,-1-18-15 15,0-14 38-15,6-6 13 16,2 0 3-16,1 3-5 16,2 9 7-16,1 8 4 15,-1 10-3-15,5 6-10 16,4 2 8-16,2 0 5 16,3 14 13-16,-2 9 5 15,-5 0 9-15,-3 1 4 16,-5 3-5-16,-5 1-8 15,-3-6-9-15,-4-1-8 16,0-6-1-16,0-9-42 0,0-6-62 16,0 0-183-16,0-10-110 15</inkml:trace>
  <inkml:trace contextRef="#ctx0" brushRef="#br0" timeOffset="7541.91">6098 11214 769 0,'0'0'77'0,"0"0"12"0,0 0 95 16,0 0-149-16,0 0-25 16,0 0 1-16,-87 114 1 0,87-92-12 15,2 1 1-15,18 4 3 16,1-4-8-16,2 4 5 15,2-3-1-15,-2 2 1 16,-1 0-1-16,-2 2 3 16,-2 5-2-16,-5 4 2 15,-4 7 5-15,-6 5 4 16,-3 1-2-16,-41-233-112 94,43 115 68-94,10 8-14 15,-6 1 23-15,1 12-22 16,4 4 13-16,0 7-11 16,4 10 4-16,1 6 32 15,-5 7 9-15,3 4 4 16,-5 5 4-16,-3 2 9 15,-2 2-14-15,-4 0 5 16,0 0 6-16,0 0-3 16,0 0 6-16,0 0 15 15,0 0-2-15,0 0-13 0,-10 0-17 16,-3 10-21-16,-1 8-11 16,-1 2-16-16,-4 0 17 15,4 2 23-15,1 0 8 16,6-3 6-16,3-4 13 15,1-2 5-15,4-4-14 16,0-2-7-16,0-1-3 16,0-1-1-16,0 2 1 15,0 3 3-15,0-2 2 16,0 0 0-16,0-1 7 16,0-2-12-16,11-5-4 15,4 0-10-15,5 0-7 16,1-12-18-16,-4-8 16 15,-1 2-6-15,-5 2 15 0,-5 4 14 16,-3 1 16-16,0 4 14 16,-1 0-2-16,2 0-2 15,-2-2-11-15,1 0 1 16,-3 1-9-16,0 1 0 16,0 1-7-16,0 2 0 15,0 0-1-15,0 2-3 16,2 2-8-16,-2 0 12 15,0 0 10-15,2 2 30 16,-2 19 56-16,0 1-33 16,2 6-38-16,0 3-11 15,2 2-14-15,6-3-9 16,3 0-17-16,0-7-2 0,-1-11-11 16,-2-3-44-16,-5-9-34 15,-1 0-88-15,1-13-167 16</inkml:trace>
  <inkml:trace contextRef="#ctx0" brushRef="#br0" timeOffset="7930.57">6515 11268 560 0,'0'0'120'0,"0"0"-89"0,24 111 128 0,-15-76-79 15,0-5-50-15,-3-6-16 16,-1-10 10-16,-1-7-17 16,-2-7-2-16,1 0-5 15,-3 0-18-15,2-11-30 16,5-21 24-16,4-11 20 15,7-4 6-15,-1 0-3 16,-1 7 2-16,1 6 1 16,-3 6-2-16,4 6 1 15,-2 8-1-15,-1 7-4 0,3 7-17 16,2 0 8-16,0 0 11 16,0 0-25-16,-2 0-23 15,-11 0-44-15,-7 0-117 16</inkml:trace>
  <inkml:trace contextRef="#ctx0" brushRef="#br0" timeOffset="8970.99">7573 11259 644 0,'0'0'83'16,"0"0"-68"-16,0 0 81 0,0 0-40 15,0 0-48-15,0 0-2 16,0 0 24-16,-112-6 5 16,90 28-12-16,0 6 21 15,4 12-30-15,3 4-7 16,8 6 6-16,7-3 3 16,0-9-4-16,17-10-2 15,15-12-8-15,3-14 1 16,8-2-3-16,-1-17 0 15,-2-20 4-15,-7-9 0 0,-15-6-4 16,-18-2-35 0,-6 4-103-16,-35 16-237 0</inkml:trace>
  <inkml:trace contextRef="#ctx0" brushRef="#br0" timeOffset="9687.74">8685 11262 534 0,'0'0'55'0,"0"0"-21"0,0 0 138 0,0 0-108 15,0 0-37-15,0 0 12 16,-132-13 3-16,112 26-12 16,-3 4 21-16,2 10-20 15,0 3-14-15,5 3-12 16,6 1-3-16,7 3 4 15,3-5-6-15,0-8 0 16,25-6-4-16,6-10-3 16,3-8-1-16,5 0 3 15,-1-26-8-15,-4-8-9 16,-8-9-13-16,-5 0-11 16,-11-1-26-16,-2 1-58 15,-8 5-91-15,0 5-149 16</inkml:trace>
  <inkml:trace contextRef="#ctx0" brushRef="#br0" timeOffset="10157.64">8753 10766 736 0,'0'0'17'16,"12"112"35"-16,-1-44 69 16,2 11-74-16,-1 5-22 15,-2 0 52-15,-3-2-3 0,-3-10-26 16,-1-11-25-16,-1-13-3 16,-2-14-12-16,0-14-1 15,0-12-7 1,0-8-4-16,0 0-13 0,0-2-28 15,0-20 7-15,0-6 32 16,0-2 6-16,0 0 0 16,0-4-10-16,0-1-9 15,11-2-15-15,14-1-2 16,4-2-6-16,6 13 4 16,-1 7 11-16,-3 13 6 15,0 7 9-15,-4 0 12 16,-4 19 1-16,-6 13 24 0,-9 11 12 15,-4 1 26 1,-4 3-9-16,0 1-21 0,-25-5 11 16,-4-7-31-16,-4-13-13 15,-3-8-8-15,2-13-10 16,3-2-27-16,7-17-63 16,10-14-43-16,14-5-88 15,0 0-51-15</inkml:trace>
  <inkml:trace contextRef="#ctx0" brushRef="#br0" timeOffset="10825.23">9190 11265 434 0,'0'0'181'0,"0"0"-178"0,0 0 83 0,0 0-54 16,0 0-26-16,125-20 5 15,-103-6-6-15,-8 2-5 16,-7 4 0-16,-5 7 0 16,-2 2 5-16,0 7 26 15,-9 4 29-15,-9 0-18 16,3 22-16-16,3 10-8 16,3 4 0-16,9 6-7 15,0 2 12-15,0-2-19 16,18 2 7-16,2 0-10 15,-2 3 4-15,-3 4-4 0,-1 4 12 16,-5 3 12 0,-5 4-10-16,-4 5 15 0,0-3-4 15,-2-5-7-15,-11-9-9 16,-5-10-6-16,2-17-4 16,3-13-11-16,0-10-8 15,-3 0-3-15,5-27-25 16,5-21 3-16,2-8 11 15,4-5 3-15,4-2 10 16,19 1-4-16,11 0 2 16,6-5 10-16,2-2 4 15,0-4 0-15,-3 5 8 0,-8 8-1 16,-11 10 2 0,-7 14-1-16,-10 11 0 0,-3 10 0 15,0 7 19-15,0 6 16 16,-3 2 16-16,-13 0-2 15,-1 14-20-15,-1 14-18 16,3 2 4-16,3 7-8 16,6 3 7-16,6 0-7 15,0 2 9-15,0-2 3 16,16-8-8-16,5-8-5 16,6-14-6-16,4-10-6 15,7-4-38-15,3-36-10 16,1-17-8-16,-9-19-11 15,-8-6-60-15,-17-4-84 16,-8 0-163-16</inkml:trace>
  <inkml:trace contextRef="#ctx0" brushRef="#br0" timeOffset="11280.69">9730 10680 420 0,'0'0'223'0,"0"0"-142"0,12 142 81 16,-2-74-71-16,-3 6-47 16,-3 6 6-16,0 2 4 15,-2-3-5-15,1-6-7 0,1-15-19 16,1-12-16-16,-3-14-7 16,0-12-11-16,-2-12-35 15,3-8-16-15,-1 0-57 16,0-19 37-16,2-3 69 15,1-3 12-15,1 2 1 16,6-1 1-16,5 4 1 16,6-2-1-16,1 4 7 15,5-2 5-15,0 0-10 16,-2 3 0-16,-5 2-1 16,-4 5-1-16,-9 4 2 15,-3 4 16-15,-3 2 5 16,-3 0 54-16,0 14 16 15,0 18-46-15,0 8-16 16,0 4-9-16,0 0-2 16,0-3 2-16,0-5-13 0,0-7-9 15,0-10-1 1,0-7-10-16,0-9-22 0,0-3-53 16,0-13-104-16,11-21-33 15,6-11-110-15</inkml:trace>
  <inkml:trace contextRef="#ctx0" brushRef="#br0" timeOffset="11563.46">10206 11221 723 0,'0'0'98'0,"0"0"22"0,0 116 30 15,0-75-97-15,14-5-21 16,1-4 2-16,3-6-11 15,-1-9-9-15,4-9-7 16,1-8-4-16,1 0-2 16,1-11 3-16,-2-19-4 15,-1-8 3-15,-8-2-3 16,-2-1-6-16,-6 10-5 16,-3 4-4-16,-2 12-11 15,0 4-29-15,0 5-29 16,0 2-49-16,2 2-96 0,2-4-113 15</inkml:trace>
  <inkml:trace contextRef="#ctx0" brushRef="#br0" timeOffset="11834.57">10567 11153 88 0,'0'0'479'0,"0"0"-349"15,0 0 33-15,0 0-50 16,0 0-45-16,-91 104-10 15,76-65-28-15,5 1 1 16,10 0 8-16,0-7-10 16,0 0-22-16,10-9-3 0,7-4 5 15,3-13-9-15,5-7 0 16,2 0-1-16,-1-31-2 16,-2-8 2-1,-3-5-7-15,-8 1-8 0,-9-4-28 16,-4 1-57-16,-2 6-35 15,-27 8-92-15,-7 10-148 16</inkml:trace>
  <inkml:trace contextRef="#ctx0" brushRef="#br0" timeOffset="11985.17">9904 10976 679 0,'0'0'67'0,"0"0"-67"16,0 0-2-16,0 0-103 15,0 0-359-15</inkml:trace>
  <inkml:trace contextRef="#ctx0" brushRef="#br0" timeOffset="12667.77">11300 11007 403 0,'0'0'242'0,"0"0"-160"0,0 0 39 0,0 0-16 16,0 0-41-16,0 0-11 15,-8 0-10-15,8 12-8 16,8 8 3-16,21 10 9 15,7 10 6-15,4 10 3 16,0 6-18-16,-2 7-12 16,2 1-18-16,-2-5-8 15,-5-7 0-15,-2-5 0 16,-6-8-5-16,-9-14-9 16,-3-6-15-16,-9-12-26 15,-4-7-39-15,0 0-139 0,-9-28-130 16</inkml:trace>
  <inkml:trace contextRef="#ctx0" brushRef="#br0" timeOffset="12924.25">11614 11028 287 0,'0'0'540'0,"0"0"-477"15,-66 143 71-15,39-73 38 16,-4 8-105-16,-3 6-32 16,-3-3 3-16,3-15-5 15,10-16-18-15,3-13-10 16,13-16-2-16,5-11-3 0,3-10-27 16,0 0-72-16,15-34-100 15,17-22 3-15,1-12-32 16,-2-5-259-16</inkml:trace>
  <inkml:trace contextRef="#ctx0" brushRef="#br0" timeOffset="13314.03">11051 10757 406 0,'0'0'243'0,"0"0"-144"0,0 0 55 15,0 0-35-15,0 0-41 16,0 0-25-16,-14 119-14 0,7-87-15 16,5-9-17-1,-2-5-7-15,0-9-1 0,4-5-30 16,-2-4-62-16,2 0-99 15,-5-23-189-15</inkml:trace>
  <inkml:trace contextRef="#ctx0" brushRef="#br0" timeOffset="13513.77">11051 10757 529 0,'-139'-23'207'0,"131"42"-196"16,-1-2 66-16,5-3-35 15,2 1-42 1,-2-7-44-16,4 5-70 0,0-9-70 16,0-2-161-16</inkml:trace>
  <inkml:trace contextRef="#ctx0" brushRef="#br0" timeOffset="14042.61">11868 10776 734 0,'0'0'230'0,"0"0"-196"0,0 0 144 16,62 132-104-16,-39-101-57 15,-3-3 0-15,-2-11-11 16,-2 0-5-16,-6-10-1 0,-3-3-6 16,-2-4-54-16,-3 0-78 15,-2-18-145-15,0-9-108 16</inkml:trace>
  <inkml:trace contextRef="#ctx0" brushRef="#br0" timeOffset="14234.32">12076 10757 663 0,'0'0'231'0,"0"0"-207"15,0 0 129-15,53 103-81 0,-35-87-64 16,-2-3-7-16,-3-6-2 16,-4-7-68-16,-2 0-145 15,-5-12-198-15</inkml:trace>
  <inkml:trace contextRef="#ctx0" brushRef="#br0" timeOffset="14862.84">12522 10678 436 0,'0'0'175'0,"0"0"-164"0,0 0 86 0,0 0-67 16,113-45-24-16,-80 41 0 16,-2 4 10-16,-8 0 27 15,-5 0 40-15,-7 17 20 16,-7 6 21-16,-4 7-52 15,0 3-12-15,0 9-23 16,-6 4-17-16,-5 2-7 16,-5-2 2-16,5-3-3 15,-5-3-4-15,3 0 4 16,-3-2-1-16,-1 1-5 0,3 2-4 16,-1 3 4-1,1 6-3-15,5 1-3 0,2-1 0 16,5-4 0-16,2-10-1 15,0-6-3-15,0-8-20 16,2-6-37-16,14-13-49 16,0-3-144-16,-1 0-269 15</inkml:trace>
  <inkml:trace contextRef="#ctx0" brushRef="#br0" timeOffset="15091.48">12724 11831 994 0,'0'0'88'0,"0"0"40"0,0 0-23 16,0 0-105-16,0 0-6 15,0 0-18-15,0 3-36 16,0-3-81-16,-7 0-122 16,-3 0-509-16</inkml:trace>
  <inkml:trace contextRef="#ctx0" brushRef="#br0" timeOffset="47742.8">1352 13168 139 0,'0'0'533'0,"0"0"-509"0,0 0-16 16,0 0 92-16,0 0-56 16,0 0-23-16,0 0 1 15,-20 0 12-15,17 0 7 16,1 0 3-16,0 0 19 15,0 0-10-15,2 0-7 0,0 0-6 16,0 0-4-16,0 0-15 16,0 0-3-16,0 0-10 15,0 3-7-15,18-2 17 16,2 4-9-16,7-4 14 16,-1 1-15-16,1 2 7 15,2 1-11-15,2-4 1 16,-2 3 1-16,1-4-3 15,-5 2-3-15,-2-2 8 16,-7 2 1-16,-3-2-8 16,-4 2 8-16,-2 1-2 15,-5-3 6-15,0 0-12 16,-2 1 4-16,0-1-4 0,0 3 3 16,0-3-3-1,0 0-1-15,0 0 4 0,0 0-4 16,0 0 0-1,0 0-5-15,0 0-22 0,0 0-18 16,3 0-46-16,1 0-80 16,2-3-119-16,-1-5-149 15</inkml:trace>
  <inkml:trace contextRef="#ctx0" brushRef="#br0" timeOffset="48191.68">1742 13078 480 0,'0'0'76'0,"0"0"-57"0,0 0 76 0,0 0-1 16,0 0-39-16,0 0-1 16,0-12 3-16,0 12 23 15,0 0-19-15,0 0-14 16,0 0 1-16,0 0-9 15,0 2-16-15,0 2-11 16,0 2 5-16,13 2-4 16,5-3-6-16,2 1-6 15,0 1 0-15,-2-1 1 16,-2 0 1-16,-3 0-3 16,-2 0 2-16,-4-1 0 0,-5-2 1 15,-2 1 4 1,0 0 11-16,0 2 6 0,0 4 0 15,0 1 1-15,0 1-13 16,-11 3-2-16,-7-1-1 16,1 2 1-16,-2 3-10 15,1-1 4-15,1 0 0 16,-1-3-4-16,7-2 0 16,-1-5 0-16,8-5-18 15,4-3-6-15,0 0-41 16,0 0-51-16,4 0-166 15,19-17-49-15,4-5 38 0</inkml:trace>
  <inkml:trace contextRef="#ctx0" brushRef="#br0" timeOffset="49107.84">2636 12808 491 0,'0'0'120'0,"0"0"-108"0,0 0 86 0,0 0-30 15,-35-105-48-15,25 85 7 16,-8 2 20-16,0 8 11 15,-4 2-8-15,-3 6 13 16,-1 2-23-16,-1 0-5 16,0 10-14-16,-2 10-8 15,5 8 0-15,-1 4-4 16,8 8 5-16,0 8-3 16,7 8 7-16,8 11-17 15,2 9 8-15,0 6-4 16,4 4-1-16,16 1 3 15,4-7 2-15,7-12-1 0,2-10-4 16,6-18-1 0,1-16-3-16,2-13-3 0,3-11-2 15,1-19-1-15,2-29 5 16,-13-21 1-16,-8-12 6 16,-18-9 11-16,-9-3 1 15,0 1-11-15,-9 10-2 16,-9 10-3-16,-2 19-2 15,4 15 0-15,-6 16-21 16,-2 10-20-16,6 4-51 16,-1 4-89-16,4 4-114 15,9 0-219-15</inkml:trace>
  <inkml:trace contextRef="#ctx0" brushRef="#br0" timeOffset="49624.23">2811 12850 73 0,'0'0'590'0,"0"0"-544"0,0 0-19 15,0 0 66-15,0 0-45 16,0 0-23-16,18 120 15 15,-11-60 16-15,1 7 8 16,2 8 7-16,-4 0-11 0,-1-1-14 16,1-6-22-16,-1-10-10 15,0-14-9-15,-1-14-3 16,-2-14-2-16,-2-12 1 16,0-4-2-16,0 0-3 15,0-18-25-15,0-20 28 16,0-12 1-16,0-7 10 15,0 1-10-15,0 11-3 16,11 4 2-16,9 9-7 16,5 11 8-16,-1 9-7 15,1 9-7-15,-1 3 7 0,1 4 7 16,-3 18 6 0,-2 5-5-16,-9 3 14 0,-6 2-5 15,-5 1 3-15,0 2 8 16,-14-1-11-16,-13-4-3 15,-2-4-4-15,-2-6-6 16,4-9-2-16,4-6-12 16,2-5-28-16,8 0-35 15,8-13-106-15,5-22-84 16,0-9-59-16</inkml:trace>
  <inkml:trace contextRef="#ctx0" brushRef="#br0" timeOffset="50311.57">3166 13118 415 0,'0'0'345'0,"0"0"-314"0,0 0 77 0,0 0-2 16,0 0-84-16,0 0-15 16,93 54-7-16,-75-55 0 15,-2-14-3-15,-8 0 0 16,-1 4 6-16,-5 3-1 15,-2 4 5-15,0 4 1 16,0 0 5-16,0 0 14 16,0 0-11-16,-2 4-13 15,-7 14 26-15,3 6-18 16,-1 8-10-16,7 8 5 0,0 7 4 16,0 7 2-1,2 6-7-15,16 4-5 0,4 0 1 16,1-6 3-16,-4-5-3 15,-5-9 5-15,-5-6-4 16,-5-7 0-16,-4-2 7 16,0-10-3-16,-6-2-4 15,-17-7-2-15,1-10-3 16,-4 0-16-16,3 0 2 16,3-14 3-16,7-7-4 15,4-8-13-15,7-11-2 16,2-11 6-16,0-9-1 15,17-12 11-15,14-1 12 16,3 0 4-16,-1 3 2 0,-2 10 3 16,-6 7-4-16,-7 11 11 15,-5 12-11-15,-7 8 5 16,-3 12 12-16,-3 6 17 16,0 4 7-16,0 0 0 15,0 0-9-15,0 0-7 16,0 14-20-16,-5 8-1 15,1 8-4-15,2 2 0 16,2 3 0-16,0-3 8 16,0-6-1-16,4-2-2 15,14-6-5-15,3-10 0 16,3-8 0-16,5 0-1 16,0 0 1-16,-3-14-4 0,-1-6-1 15,-8-4-4-15,-3-5-22 16,-7 0-67-16,-5-3-89 15,-2-1-170-15</inkml:trace>
  <inkml:trace contextRef="#ctx0" brushRef="#br0" timeOffset="50905.75">3696 12595 602 0,'0'0'266'0,"0"0"-255"0,0 127 119 0,4-60-7 16,3 8-87-16,-2 11-10 16,-3 8 24-16,-2-5-9 15,0-10-23-15,0-13-14 16,0-16-4-16,0-14-4 15,0-19-29-15,0-13-15 16,0-4-23-16,0-7-73 16,0-20 82-16,0-8 50 15,0-3 10-15,0 8 4 16,0 7-2-16,4 5 0 16,11 7 0-16,4 4 2 15,8-2 0-15,2 3 0 0,6-2-1 16,-2 0 1-16,1-2-2 15,-7 1 0-15,-5 0 1 16,-9 3 3-16,-6 4-4 16,-5 0-1-16,-2 2 1 15,0 0 21-15,0 0 53 16,0 0 12-16,-11 0-45 16,-7 2-17-16,3 15 9 15,-1 4-17-15,3 5-9 16,6 2-7-16,5 1-1 15,2-3 1-15,0-6-2 16,13-4 1-16,7-9 0 16,2-3 0-16,5-4-3 0,-3-4 2 15,1-25-13-15,-8-7 7 16,-5-4 1-16,-7-1-29 16,-5 2-50-16,0 6-142 15,-19 13-303-15</inkml:trace>
  <inkml:trace contextRef="#ctx0" brushRef="#br0" timeOffset="52069.91">5277 12837 230 0,'0'0'492'0,"0"0"-449"16,0 0-17-16,0 0 21 15,0 0-16-15,0 0-12 16,0 0 1-16,54-58 3 15,-29 50-8-15,-3 3 8 0,-2 5-1 16,-2 0-3 0,-7 0-9-16,1 17 9 0,-6 2 33 15,-6-2 3-15,0 1-20 16,0-2-11-16,0 3-1 16,-10-4-7-16,-9 4-9 15,-8 1-4-15,0-2-1 16,0-4-2-16,8 0-1 15,5-6-4-15,3-2-7 16,7-1 2-16,2-5 1 16,2 3 0-16,0 0-12 15,0 2-26-15,21 3-16 16,8 0 23-16,3 2 22 16,1 2 9-16,-4 6 6 0,-4 4-1 15,-7 6 4-15,-5 4 11 16,-9 0 10-16,-4 0 25 15,0 0-10-15,0-6-8 16,-17 3 1-16,-10-9-7 16,-4-4 8-16,0-2-5 15,-5-10-14-15,0-4-4 16,2 0-7-16,5 0 0 16,8-2-27-16,7-16-49 15,10-10-64-15,4-11-43 16,6-7-109-16,27-4-104 15</inkml:trace>
  <inkml:trace contextRef="#ctx0" brushRef="#br0" timeOffset="52429.81">5748 12752 588 0,'0'0'187'0,"0"0"-169"0,0 0 126 16,0 0-29-16,-116 39-87 16,91-15-10-16,3 7 9 15,2 5 5-15,4 10-7 0,6 2 1 16,5 9-1-16,5-4 1 16,0-3-11-1,0-6-4-15,20-13-6 0,9-15-5 16,8-13-7-16,4-3-2 15,-1-8-9-15,-5-21 12 16,-8-6 2-16,-8-7 3 16,-13-2-3-16,-4 0 2 15,-2 5-12-15,0 0-6 16,0 11 0-16,-8 2-37 16,-2 3-31-16,4 6-6 15,6 0-72-15,0 7-83 16</inkml:trace>
  <inkml:trace contextRef="#ctx0" brushRef="#br0" timeOffset="52791.75">6000 12819 609 0,'0'0'180'16,"0"0"-169"-16,0 0 136 15,0 0-49-15,0 0-67 16,0 0 4-16,-121 54-1 16,103-33-9-16,3 7 3 15,-1 9 2-15,3 10-17 16,9 9 0-16,4 4-3 0,0-2-2 16,17-8 1-16,14-11-6 15,10-17-3-15,7-16-4 16,6-6-2-16,0-13-11 15,-4-24 13-15,-11-12 2 16,-13-3-3-16,-16 0 5 16,-10 4 2-16,0 5-2 15,-16 10 0-15,-13 9-8 16,-1 6-36-16,5 8-59 16,4 10-107-16,9 0-134 15</inkml:trace>
  <inkml:trace contextRef="#ctx0" brushRef="#br0" timeOffset="53166.1">6354 12859 420 0,'0'0'101'15,"0"0"1"-15,0 0 79 16,0 0-79-16,0 0-39 16,0 0 11-16,-132 6-15 15,106 37-43-15,6 11 12 16,6 8-14-16,10 4 0 16,4-2 12-16,0-6-1 0,25-8-13 15,6-11 2-15,4-19-4 16,5-19-10-16,3-1-3 15,-1-24-4-15,-4-13 6 16,-7-10 1-16,-11-5 3 16,-9-2-2-16,-11-4 0 15,0 2-1-15,0 3-21 16,-13 9-48-16,-5 8-80 16,1 12-46-16,-6 15-264 15</inkml:trace>
  <inkml:trace contextRef="#ctx0" brushRef="#br0" timeOffset="54014.95">6858 12934 616 0,'0'0'118'0,"0"0"-77"15,0 0 92-15,0 0-51 16,-10 122-47-16,10-84-7 15,0 1 8-15,0-8-11 16,0-2-11-16,0-8-14 16,0-2 4-16,0-1-4 15,-4-8-53-15,0-5-57 16,4-5-49-16,0 0-74 16,0-13-105-16</inkml:trace>
  <inkml:trace contextRef="#ctx0" brushRef="#br0" timeOffset="54724.82">6998 12497 601 0,'0'0'72'0,"-20"119"-15"16,17-50 77-16,3 4-68 15,0 1-45-15,0 2-4 16,0 5 25-16,5-4-1 16,-2-2-4-16,-1-8-8 15,-2-14-23-15,2-16-6 0,-2-16 0 16,0-12-8-16,0-9-34 16,0 0-34-16,0-16-1 15,0-13 41-15,0-7 15 16,0 0 21-16,0-3 0 15,2 7 1-15,13 2 7 16,3 4-8-16,5 10 18 16,-2 2-8-16,6 1 2 15,2 6-12-15,5-5 1 16,-3 0 2-16,0 2-1 16,-2-4-2-16,-9 2 0 15,-4 2 1-15,-9 4-1 16,-5 4 0-16,-2 2 3 0,0 0 46 15,-2 0 24 1,-16 0-19-16,-5 2-31 0,0 16-22 16,0 9 5-16,0 9-3 15,6 3-2-15,8 5-1 16,4 0 1-16,5-3-1 16,0-9 0-16,0-9-1 15,21-7-2-15,8-11-13 16,6-5-8-16,3 0 15 15,-1-22-14-15,0-11-2 0,-6-2-16 16,-11-2 8 0,-9 5-14-16,-11 4 8 0,0 10-5 15,0 8 30 1,-20 10 14-16,-5 0 21 0,-2 6 9 16,-2 17-4-16,0 8-8 15,0 1-6-15,8-2-5 16,5-4-7-16,5-3-1 15,9-8-18-15,2-12-69 16,0-3-111-16,19-13-187 16</inkml:trace>
  <inkml:trace contextRef="#ctx0" brushRef="#br0" timeOffset="55049.64">7494 13108 602 0,'0'0'243'0,"0"0"-228"0,-2 119 110 0,0-98 27 0,2-4-117 16,0-11-33-16,0-2-2 15,0-4-9-15,0 0-23 16,0-3 12-16,0-21 16 16,0-12 4-16,4-12 2 15,6-2-2-15,1 4-9 16,2 8-7-16,1 16 1 0,-4 10-6 15,4 12 2 1,1 0 10-16,4 22 0 16,-2 12 9-16,-3 8 7 0,-6 0 5 15,-3-4-1-15,-3-8-8 16,-2-7-3-16,0-11 0 16,0-8-29-16,4-4-51 15,8-9-161-15,3-22-52 16,10-12-66-16</inkml:trace>
  <inkml:trace contextRef="#ctx0" brushRef="#br0" timeOffset="55353.65">7831 12953 437 0,'0'0'209'0,"0"0"-110"16,0 0 31-16,0 0-26 0,0 0-43 15,-109 109-14 1,100-85-27-16,9-6-15 0,0-6-5 15,7-1-15-15,17-4-28 16,7-2 11-16,3-3 14 16,-6 5 6-16,-1-1 2 15,-4 8 5-15,-9 1 5 16,-6 2 3-16,-6 1 47 16,-2 0 13-16,0 0-22 15,-24-1-17-15,-12-5-12 16,-4-4-12-16,-5-2-12 15,6-6-52-15,7 0-43 16,14 0-44-16,14-10-174 16</inkml:trace>
  <inkml:trace contextRef="#ctx0" brushRef="#br0" timeOffset="55838.55">8325 13064 583 0,'0'0'164'0,"0"0"-155"0,0 0 132 0,0 0-66 15,143-4-25-15,-103-4 4 16,-4 0-11-16,-7 5-26 0,-7 1-8 16,-6 2 2-1,-7 0-7-15,-5 0 5 0,-2-3-9 16,1 1-2-16,-3 1-66 15,0-10-85-15,0 1-149 16</inkml:trace>
  <inkml:trace contextRef="#ctx0" brushRef="#br0" timeOffset="56151.42">8629 12868 748 0,'0'0'86'0,"0"0"-49"15,0 0 105-15,0 0-87 16,0 0-43-16,0 0-5 16,107 28-7-16,-88-27 0 15,0-1 6-15,-6 3 0 16,-2 0 6-16,-4 0 4 16,-3 3 12-16,-2 4 8 15,-2 4 7-15,0 8-16 16,0 2-4-16,-4 4-6 15,-14 1-6-15,-4-4 4 16,0 1-11-16,1-4-3 16,2-6-1-16,3-3-4 0,5-4-27 15,5-5-47-15,6-4-100 16,0 0-99-16,0-10-380 16</inkml:trace>
  <inkml:trace contextRef="#ctx0" brushRef="#br0" timeOffset="56925.93">9825 12766 636 0,'0'0'44'0,"0"0"-39"16,0 0 115-16,-116 0-47 0,85 0-43 16,2 0-1-16,2 15 5 15,6 0 4-15,2-2 0 16,6 1 9-16,2-1-4 16,2 1-3-16,0 4-22 15,3 0-9-15,1-1-8 16,5 3 2-16,-5 1-2 15,5 3 0-15,-4-1-1 16,0 6 2-16,-3 7-2 16,-5 4 2-16,-3 8-2 0,-3 6 1 15,3 2 0 1,-1 1 0-16,5-4-1 0,0-8 0 16,4-11-1-16,2-8 2 15,5-12-2-15,0-8-1 16,0-4-13-16,0 0-23 15,0-2-3-15,9 0 16 16,16 0 17-16,6 0 7 16,14 0 2-16,6 0 2 15,2 0 3-15,1 0-1 16,-5-6 0-16,-4-6 0 16,-10-4-5-16,-10 0-6 0,-10-5-44 15,-8 0-103 1,-7 3-108-16,0-4-236 0</inkml:trace>
  <inkml:trace contextRef="#ctx0" brushRef="#br0" timeOffset="57125.67">9484 13225 560 0,'0'0'234'0,"0"0"-228"0,0 0 51 15,0 0 25-15,0 0-65 16,150-67-16-16,-102 43-2 16,0 0-58-16,-2 3-121 15,-5 2-45-15,-10 7-141 0</inkml:trace>
  <inkml:trace contextRef="#ctx0" brushRef="#br0" timeOffset="57284.49">9912 13140 542 0,'0'0'176'0,"0"0"-59"15,23 129 40-15,-10-86-16 16,5 0-82-16,-1-7-14 16,4-6-11-16,1-12-25 15,-2-6-9-15,0-8-2 16,-5-4-13-16,-3 0-9 16,-3-16-28-16,-3-14-51 15,-4-4-65-15,-2-2-131 0</inkml:trace>
  <inkml:trace contextRef="#ctx0" brushRef="#br0" timeOffset="57464.37">9992 13204 696 0,'0'0'222'16,"0"0"-194"-16,-96 135 128 15,75-91-60-15,0-2-79 16,10-6-8-16,2-6-9 15,2-6-3-15,5-12-41 16,2-10-69-16,0-2-89 16,7-36-153-16</inkml:trace>
  <inkml:trace contextRef="#ctx0" brushRef="#br0" timeOffset="57907.8">10199 13521 648 0,'0'0'36'16,"0"166"-13"-16,0-93 135 15,0-9-85-15,0-10-58 16,0-10 3-16,0-16-2 16,0-14-12-16,0-14-2 15,0 0-2-15,-6-37-39 0,-7-20 37 16,-3-22-20-1,5-7 8-15,-1-4-9 0,6 2 8 16,4 8 8-16,2 10-2 16,0 9-7-16,0 14 13 15,11 6 3-15,2 7-3 16,5 8 2-16,4 4-1 16,3 4 2-16,2 8 5 15,2 8 3-15,0 2 3 16,-2 11 33-16,-6 20 10 15,-5 9-15-15,-11 6 0 16,-5 4-22-16,0-3 2 16,-19-5-19-16,-7-10-2 15,-10-10-7-15,-4-6-14 0,-2-14-15 16,-1-2-31 0,12-6-38-16,12-22-65 0,17-4-53 15,2-5-177-15</inkml:trace>
  <inkml:trace contextRef="#ctx0" brushRef="#br0" timeOffset="58280.08">10511 13090 513 0,'0'0'201'0,"0"0"-159"15,0 0 100-15,0 0-59 0,-66 108-59 16,37-72-16-16,4 2 14 15,3 2 5-15,6-7-1 16,10-1 7-16,6-4-15 16,0-6-18-16,13-4-1 15,18-10-21-15,5-8-50 16,2 0 29-16,2-20-10 16,-5-5-13-16,-8-2 10 15,-11 3-22-15,-16 4 19 16,0 2-30-16,-14 0-16 15,-17 4-11-15,-2 5 116 16,2 6 19-16,6 3 125 16,8 0-43-16,5 0-11 0,10 0-34 15,2 0-56-15,0 3-12 16,22-3-64-16,9 0-59 16,3-1-169-1</inkml:trace>
  <inkml:trace contextRef="#ctx0" brushRef="#br0" timeOffset="58749.59">10743 13158 385 0,'0'0'263'16,"0"0"-249"-16,0 0 50 16,0 0 1-16,0 0-58 0,0 0-4 15,-18 0 7-15,7 0 22 16,1 8 30-16,-6 10 10 15,0 5 4 1,0 6-35-16,1 6-16 16,6 1-19-16,4-2-5 0,5-3-1 15,0-6-7-15,14-11 3 16,8-10 2-16,7-4-17 16,2-22 12-16,2-20 7 15,-1-16 4-15,-8-10 0 16,-6-11-1-16,-7-5-3 15,-11-4 2-15,0 4-2 16,0 8-6-16,-15 15 5 0,-1 19 1 16,3 20 6-1,4 12-6-15,4 10 6 0,3 0 12 16,0 29 13 0,2 16-27-16,0 16-4 0,0 7 0 15,9 2 2-15,9 4-2 16,-1-3 0-16,1-4-12 15,0-10-21-15,2-16-27 16,-2-14-26-16,2-15-69 16,-4-12-53-16,0-3-94 15</inkml:trace>
  <inkml:trace contextRef="#ctx0" brushRef="#br0" timeOffset="58921.28">10991 13139 487 0,'0'0'234'0,"0"0"-172"0,0 0 75 0,0 0-32 16,-21 132-54-16,21-105-16 15,0 2-15-15,0-5-19 16,0-4-1-16,0-6-14 16,10-6-58-16,1-8-54 15,2 0-75-15,3 0-4 16,-3-21-73-16</inkml:trace>
  <inkml:trace contextRef="#ctx0" brushRef="#br0" timeOffset="59709.83">11207 13146 114 0,'0'0'488'0,"0"0"-416"15,0 0 60-15,0 0-45 16,0 0-59-16,-71 137-3 15,71-104 7-15,0 0-24 16,11-1-5-16,11-2-3 16,5 2 0-16,-3 0 0 15,0 2 0-15,-1 6 3 16,-6 2-2-16,-3 4 1 16,-3 1 8-16,-11-5 13 15,0-6-3-15,0-7-6 0,-19-8-3 16,-6-9-11-16,-4-12 0 15,0-4-16-15,6-32-17 16,8-16 22-16,8-11 4 16,7-9-4-16,0 0 6 15,11 2-3-15,14 2-5 16,6 12 3-16,1 8-3 16,1 16-6-16,-8 11 9 15,-6 9 8-15,-1 10-1 16,-5 2 2-16,-1 0 2 15,-3 5 2-15,-3 14-3 16,-4 3 0-16,-2 0-8 16,0 3-19-16,0-6-13 15,-4 0 4-15,-9-2 1 16,-1-9-41-16,-1-2 20 16,1-1-55-16,3-3-25 0,3 0 72 15,2-2 64-15,6 2 7 16,0 0 54-16,0-2 19 15,8 0-13-15,21 0-1 16,6 0-41-16,7-6-2 16,2-13-11-16,-1-6-4 15,-5 0-3-15,-9 2-1 16,-6 1 6-16,-8 5 3 16,-9 3 7-16,-3 4 25 15,-3 5 2-15,0 2 4 16,-5 3 15-16,-10 0-10 15,-3 12-28-15,0 8-14 16,4 9-5-16,6-1-4 0,6 2-2 16,2-2-2-16,0-8-2 15,15-6 1-15,7-6-3 16,1-8-3-16,2 0 6 16,1-14 0-16,-4-18-1 15,-2-8 1-15,-5-2-29 16,-3-7-21-16,-7 1-50 15,-5-2-141-15,-9 4-310 16</inkml:trace>
  <inkml:trace contextRef="#ctx0" brushRef="#br0" timeOffset="59863.15">11284 13086 535 0,'0'0'12'0,"0"0"-7"0,0 0-10 16,112-130-7-16,-110 102-135 15</inkml:trace>
  <inkml:trace contextRef="#ctx0" brushRef="#br0" timeOffset="60047.92">10766 12839 738 0,'0'0'106'16,"0"0"-106"-16,0 0-1 16,0 0-67-16,0 0-351 15</inkml:trace>
  <inkml:trace contextRef="#ctx0" brushRef="#br0" timeOffset="63637.6">5311 14405 630 0,'0'0'163'0,"0"0"-162"0,0 0 56 16,0 0-16-16,0 0-14 15,0 0-4-15,0 0-1 16,27-124 7-16,-23 104 16 16,1 0-1-16,-3 1-7 15,-2 5 0-15,0-1-9 16,0 3-4-16,0 2-8 15,0 4-6-15,0 6-5 16,0 0 0-16,0 0 1 16,0 0-6-16,0 0-4 15,3 6 0-15,3 12 4 16,3 9 5-16,2 15 0 16,0-3-1-16,0 10 0 15,1 1-4-15,-4 1 3 0,1 1-3 16,1 1 2-16,-4-9 0 15,1-7 1-15,-5-12-3 16,-2-9 2-16,0-6 5 16,0-4 4-16,0-6 8 15,-11 0-5-15,-9 0 0 16,-5 0-9-16,-2 0 0 16,-4 0 8-16,0 1-5 15,2 4-3-15,1-1-5 16,3 0 4-16,7 0-4 15,5-4-2-15,5 0-1 16,4 0-11-16,4 0-27 0,0 0-36 16,0-6-63-16,0-10-82 15,18-6-21-15,11-2-9 16</inkml:trace>
  <inkml:trace contextRef="#ctx0" brushRef="#br0" timeOffset="64092.21">5721 14231 581 0,'0'0'292'0,"0"0"-282"0,0 0 46 15,0 0 87-15,0 0-78 16,0 0-46-16,-105-4-7 15,90 20 5-15,3 6 2 16,-1 4-5-16,7-1-13 16,-1 2 2-16,7-6-1 15,0-3-2-15,0-3-1 16,18-3-4-16,8-2-11 16,3 1 6-16,-2-1-2 15,-2 3 5-15,-8 6 4 16,-1 2 3-16,-9 8 2 15,-5 5 1-15,-2 6 22 16,0 0 2-16,0 1 2 16,-11-10-8-16,-5-9-7 0,3-8-2 15,-1-6-7-15,-3-8 2 16,-1 0-7-16,-7 0-8 16,-4 0 7-16,5-13-9 15,2 1-30-15,11-3-33 16,4-7-67-16,7 0-77 15,0-5-64-15,22 0-61 16</inkml:trace>
  <inkml:trace contextRef="#ctx0" brushRef="#br0" timeOffset="64433.14">5975 14235 856 0,'0'0'54'0,"0"0"-40"0,0 0 104 0,-147 88-60 16,118-56-47-16,5 3-2 15,8 1 2-15,10 4 9 16,6 0-5-16,0 0 9 16,4-3-6-16,23-6-11 15,6-4-2-15,3-10-5 16,8-11-3-16,1-6-7 15,-1-6 5-15,-1-19 1 16,-12-15 0-16,-8 3-1 0,-8-3 2 16,-11 4-1-16,-4-1 0 15,0-1 4-15,-25 1 0 16,-2 1-5-16,4-3-46 16,4 11-13-16,7 4-19 15,2 10-18-15,3 9-36 16,5 5-8-16,0 0-135 15</inkml:trace>
  <inkml:trace contextRef="#ctx0" brushRef="#br0" timeOffset="64797.63">6272 14297 631 0,'0'0'84'0,"0"0"-39"15,0 0 107-15,0 0-52 16,0 0-69-16,0 0-5 16,-52-4 27-16,28 4 12 15,-3 23-20-15,0 13-18 16,3 8-18-16,2 3-8 16,9 3 2-16,7-3 3 15,6-3-5-15,0-8 4 0,21-6-4 16,10-12-1-1,4-12-4-15,5-6 0 16,3-6-5-16,-1-28 8 16,-6-7-7-16,-10-6 2 0,-9-2-18 15,-15-1-14 1,-2-1-34-16,-2-2-60 0,-23 7-46 16,-2 14-49-16,0 19-87 15</inkml:trace>
  <inkml:trace contextRef="#ctx0" brushRef="#br0" timeOffset="65822.63">6949 14477 389 0,'0'0'186'0,"0"0"-102"0,0 0 62 0,0 0-61 16,0 0-37-16,0 0 1 16,0-63 1-16,0 48-3 15,0 3-3-15,0 4 0 16,-2 2-7-16,-12 6 5 16,-1 0-7-16,-5 4-21 0,-5 16-11 15,0 10-3-15,6 7-7 16,5 5 7-16,10-1 0 15,4 3 5-15,0-2-1 16,2-11-5-16,14-5 1 16,1-8-1-16,3-8 0 15,3-6-5-15,-1-4-7 16,2 0-11-16,1-8-2 16,2-16-39-16,0-6-60 15,-3-1-26-15,0-2-110 16,-3 7 4-16,-9 2-89 15</inkml:trace>
  <inkml:trace contextRef="#ctx0" brushRef="#br0" timeOffset="66139.88">7125 14462 275 0,'0'0'263'0,"0"0"-146"16,0 0 74-16,0 0-44 15,0 0-42-15,0 0-28 16,-3-9-21-16,-7 9-24 15,1 19-32-15,-3 5 19 16,1 6-8-16,7 2-8 16,2-6 7-16,2-4-7 15,0-8-3-15,0-10 0 16,0-4-18-16,0 0-28 16,6-8-8-16,12-17 20 0,-2-6 25 15,-3 7-1 1,-2 8-5-16,-4 12-14 0,2 4 11 15,0 0 12-15,2 18 6 16,2 6 27-16,3 4-9 16,-7-4-6-16,-1-7-12 15,2-10-4-15,1-7-94 16,-1 0-132-16,0-12-37 16,-6-14-112-16</inkml:trace>
  <inkml:trace contextRef="#ctx0" brushRef="#br0" timeOffset="66559.7">7315 14606 610 0,'0'0'77'0,"2"108"3"15,4-51 43-15,1-7-59 16,-1-3-41-16,1-2 14 16,-2-7-8-16,-1-4-3 15,-1-11-1-15,-3-16 0 16,0-7-11-16,0 0 5 15,0 0-19-15,-9-18-4 16,-9-13 3-16,-5-13 2 16,6-4 0-16,3-2 1 15,7-8-4-15,7 0 3 16,0 0-5-16,3-6 4 16,17 2-2-16,5 10-10 15,-4 6-17-15,4 10 1 0,-5 14-3 16,-2 9 19-16,-2 10 12 15,-3 3 0-15,-2 9 10 16,0 21 18-16,0 15 19 16,-7-4-16-16,-4 8-13 15,0-5-6-15,0-8 7 16,-17-3-14-16,-1-10-5 16,-4-5-5-16,0-8-26 15,-1-10-49-15,6 0-31 16,5-11-92-16,10-18-27 15,2-3-55-15</inkml:trace>
  <inkml:trace contextRef="#ctx0" brushRef="#br0" timeOffset="67063.78">7546 14414 687 0,'0'0'114'0,"0"0"-54"0,0 0 51 15,0 0-62-15,0 0-41 16,0 0-6-16,-7 9 4 16,5-9-2-16,0 0 8 15,0 0 11-15,2 0 12 16,0 0-12-16,0 0-13 16,0 0-3-16,0 0-7 15,0 0 1-15,0 0-1 0,0 0-5 16,0 0-3-16,0 0 4 15,0 3 4-15,0 3 0 16,-2 5 4-16,-3 10 8 16,-2 8-9-16,-2 8 5 15,7 3-4-15,0-6-4 16,2-5 4-16,0-8-3 16,0-7-2-16,13-10-6 15,3-4-14-15,1 0-7 16,2-22-2-16,-4-8 0 15,-1-4 13-15,-6 4-2 0,-1 8 19 16,-3 12-2-16,1 8 2 16,0 2 0-16,-3 2 14 15,2 20 0-15,0 6 1 16,-1-5-10-16,-1 0-5 16,0-7-8-16,-2-2-67 15,4-14-101-15,-2 0-173 16</inkml:trace>
  <inkml:trace contextRef="#ctx0" brushRef="#br0" timeOffset="67364.78">7804 14453 576 0,'0'0'219'0,"0"0"-202"0,0 0 114 16,0 0-34-16,0 0-79 15,0 0 2-15,-55 53-2 16,53-23-9-16,-1 4 2 16,3 6 17-16,0-6 6 15,0 1-7-15,7-6-8 16,8-10-19-16,8-10-2 16,-1-6-20-16,4-3-32 15,1-12-8-15,2-24-19 16,-2-5 24-16,-2 1-33 0,-7 4-26 15,-5 3-1 1,-7 14-33-16,-1 5 21 0,-5 9 51 16,0 5-43-16</inkml:trace>
  <inkml:trace contextRef="#ctx0" brushRef="#br0" timeOffset="67549.49">8016 14524 372 0,'0'0'168'15,"0"0"-18"-15,0 0 30 16,0 0-76-16,0 0-16 16,0 0-19-16,16 98-17 15,-14-70-6-15,-2 1-9 16,0-4-11-16,0-2-21 16,0-7-5-16,0-7-3 0,0-9-51 15,2 0-99-15,5 0-118 16,-1-22-199-16</inkml:trace>
  <inkml:trace contextRef="#ctx0" brushRef="#br0" timeOffset="67982.78">8236 14520 344 0,'0'0'265'0,"0"0"-240"15,0 0 70-15,0 0 21 0,0 0-68 16,0 0 0-16,-33-4 7 16,20 27-4-16,-1 8-24 15,5 3-2-15,3-2-1 16,6 0 3-16,0-10-12 16,0-8-10-16,15-6-5 15,8-8-2-15,6 0-8 16,0-21-2-16,-3-20 4 15,4-16 8-15,-8-12 0 16,-7-12 30-16,-6-4-20 16,-9-8 5-16,0-1-1 15,0 12-5-15,0 15-8 16,-2 25 1-16,-1 24 5 0,3 10-7 16,0 8 2-1,0 0-1-15,0 30 1 16,0 16 0-16,12 17-2 0,-1 9 0 15,-2 4-2 1,2-1-13-16,0 0-44 0,5-8-43 16,4-9-71-16,2-14-82 15,1-13-99-15</inkml:trace>
  <inkml:trace contextRef="#ctx0" brushRef="#br0" timeOffset="68292.84">8580 14477 672 0,'0'0'191'0,"0"0"-142"0,0 0 101 0,0 0-83 0,0 0-48 15,0 0-19-15,-72 119 0 16,72-93 0-16,0-2 0 16,0-6 0-16,8-5 0 15,2-7 0-15,-1-6 0 16,3 0-12-16,1-3-3 15,0-15-1-15,3 0-1 16,1 8 14-16,1 10 3 16,3 0 0-16,0 5 5 15,6 12 11-15,-4 6 8 16,-5-6-4-16,-5-1-8 16,-5-1-12-16,0-12-11 0,-6-3-89 15,-2 0-141 1,0-14-258-16</inkml:trace>
  <inkml:trace contextRef="#ctx0" brushRef="#br0" timeOffset="68485.72">7996 14269 726 0,'0'0'211'0,"0"0"-208"16,0 0 5-16,0 0-8 16,0 0-128-16,0 0-98 15,26-17-198-15</inkml:trace>
  <inkml:trace contextRef="#ctx0" brushRef="#br0" timeOffset="69438.17">8959 14518 620 0,'0'0'46'0,"0"0"15"16,0 0 36-16,0 0-56 15,0 0-32-15,0 0 16 16,0 0 23-16,-48-41 11 16,33 41-1-16,-3 22-34 15,3 9-3-15,-1 5-13 16,9 0 2-16,7 2-9 15,0-6 4-15,3-6 5 0,15-6-5 16,1-11 4-16,-1-9-8 16,3 0-1-16,0-19-2 15,2-21 2-15,-3-22 7 16,-2-10-3-16,-9-9-4 16,-2-4 2-16,-7 2-2 15,0 9-1-15,0 16 1 16,0 16 0-16,-2 18 8 15,-1 14 1-15,3 10-1 16,0 0 2-16,0 1 11 16,0 26-15-16,0 11-1 15,0 14-1-15,7 6-3 16,-1 4 1-16,1 5 0 16,-1-2-3-16,2 0 1 15,3-3 0-15,-1-7-13 0,4-10-56 16,3-11-95-16,4-21-81 15,1-13-72-15</inkml:trace>
  <inkml:trace contextRef="#ctx0" brushRef="#br0" timeOffset="69772.66">9241 14539 305 0,'0'0'396'0,"0"0"-341"16,0 0 49-16,0 0 8 0,0 0-65 15,0 0-38 1,-60 27 15-16,58 4-6 0,0 5-10 16,2-1-6-1,0-1 2-15,0-2-4 0,13-5-1 16,5-9-18-16,3-8-39 16,0-10-20-16,-1-6-5 15,1-20 36-15,-8-4-12 16,-7-7 5-16,-4 7 42 15,-2 4 12-15,0 10 28 16,-8 8 16-16,-13 8 45 16,0 0-14-16,-6 4-75 15,0 15-23-15,0-2-25 16,5-3-79-16,2-6-151 16</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7:29:57.081"/>
    </inkml:context>
    <inkml:brush xml:id="br0">
      <inkml:brushProperty name="width" value="0.05292" units="cm"/>
      <inkml:brushProperty name="height" value="0.05292" units="cm"/>
      <inkml:brushProperty name="color" value="#FFFFFF"/>
    </inkml:brush>
  </inkml:definitions>
  <inkml:trace contextRef="#ctx0" brushRef="#br0">19005 5801 213 0,'0'0'239'0,"0"0"-159"15,0 0-4-15,0 0-31 16,0 0-10-16,0 0-12 15,0 0 0-15,0 0 6 16,0 2 9-16,0 0 4 16,0 2 11-16,-7 0-10 15,-7 0-10-15,-1 2-3 16,-3 5-18-16,1-3 0 16,-1 1 2-16,0 1-7 15,-2 1 19-15,0-4-13 16,0 3-1-16,2-2-1 15,-3 0-1-15,6-4 8 0,1 3 0 16,4-4-2-16,3 0-7 16,3-2 2-16,2-1 3 15,2 0-5-15,0 2-6 16,0-2 2-16,0 3-5 16,0 0 0-16,0 5 0 15,0 8-1-15,0 4 4 16,0 4-2-16,0 2 1 15,0 1 0-15,0 0 1 16,0 3 2-16,0-5 0 16,0 1-1-16,0 2 2 0,0 1-4 15,0 2-2-15,0 1 1 16,0-2-1-16,0 1-1 16,-2-2 1-16,-8 1 4 15,4 1-4-15,-1-5 0 16,3-2 2-16,-6 0-2 15,6-4 0-15,-1-3-1 16,1-2-1-16,2-3 1 16,0 0 1-16,2-4 1 15,0 0-1-15,0-4 0 16,0-2-2-16,0-2-11 16,0 0 1-16,0 0 3 0,0 0 2 15,0 0 2-15,2 0 5 16,7 0 6-1,0 0-6-15,-4 0 6 0,1 0-3 16,1 0 0-16,-1 0-3 16,4 0 0-16,-4 0-1 15,5 0 1-15,1 0 0 16,-2 0-2-16,3 0-3 16,1 0 2-16,-1 0 3 15,5 0 0-15,0 0 4 16,2-2-4-16,1-4-1 15,0-3 1-15,2 4 0 16,-5-1 2-16,-5 2 4 16,-7 2-1-16,0 0 0 0,-4 2-2 15,0 0 3 1,-2-2 0-16,0 2-1 0,0 0-1 16,0 0 0-16,0 0-3 15,0 0 3-15,0 0 0 16,0 0-3-16,0 0 2 15,0 0-3-15,0 0-7 16,0 0 0-16,0 0-1 16,0 0-2-16,0 0-1 15,0 0 1-15,0 0 0 16,0 0-7-16,0 0-12 16,0 0-1-16,0 0-37 15,0 0-45-15,0 0-63 16,0-4-105-16</inkml:trace>
  <inkml:trace contextRef="#ctx0" brushRef="#br0" timeOffset="994.12">19299 6054 565 0,'0'0'83'0,"0"0"-46"15,0 0 87-15,0 0-39 0,0 0-53 16,0 0-12-1,-16 0 1-15,14 0 10 0,2 2 17 16,0 3-3-16,0 9 4 16,0 4 5-16,0 6-9 15,0 5-16-15,0 3-11 16,0 1-6-16,2 6-1 16,0-1-5-16,1-2-5 15,-1 0-1-15,-2-5 3 16,0-5-2-16,0-7 0 15,0-7-1-15,0-3 0 16,0-5-10-16,0-4-7 16,0 0-16-16,0 0-23 15,0 0-21-15,0-17-31 0,0-5 9 16,0-6-73-16,0-6 34 16,2 2-82-16,1-2-23 15</inkml:trace>
  <inkml:trace contextRef="#ctx0" brushRef="#br0" timeOffset="1481.12">19237 6034 245 0,'0'0'190'0,"0"0"-125"0,0 0 20 0,0 0 5 16,0 0-36-16,0 0-42 15,-5-2-8-15,10-7 5 16,10 2 28-16,6-2-18 16,-4 1-3-16,3 4 15 15,3 2-2-15,-4 2 9 16,4 0-6-16,1 17 16 15,-1 8 9-15,-1 9-11 16,-6 7-9-16,-6 2-13 16,-3-2-4-16,-7 1-1 0,0-4 3 15,0-2-5-15,-7-5-7 16,-12-5 9-16,-6-2-11 16,-2-5 2-16,-4 0-7 15,0-4-1-15,-4-2-3 16,1-2 1-16,3-2 0 15,2-2 2-15,4-6-2 16,5 0-12-16,5-1-17 16,5 0-33-16,10 0-45 15,0-7-34-15,8-19-50 16,21-9-40-16,8-1-138 16</inkml:trace>
  <inkml:trace contextRef="#ctx0" brushRef="#br0" timeOffset="1886.5">19589 6236 328 0,'0'0'130'0,"0"0"-121"0,0 0 75 0,0 0 7 16,0 0-37-16,0 0-12 16,0-10 20-16,0 10 21 15,0 0-10-15,0 0 11 16,4 12-9-16,2 6-7 15,2 10-12-15,-2 8-12 16,1 3-18-16,-3 0-7 16,-2-2-12-16,0-7-2 15,-2-4-4-15,0-8-1 16,0-8 0-16,0-6-7 16,0-4-16-16,0 0-31 15,0-4-61-15,0-24-59 0,0-9-36 16,8-4-59-16,1 2-183 15</inkml:trace>
  <inkml:trace contextRef="#ctx0" brushRef="#br0" timeOffset="2032.02">19589 6236 496 0</inkml:trace>
  <inkml:trace contextRef="#ctx0" brushRef="#br0" timeOffset="2299.6">19589 6236 496 0,'156'20'170'0,"-156"-10"-91"0,0 6 49 0,0 5-20 0,0 4-37 0,0 6-21 15,0-4-12-15,0 1-9 16,0-7 1-16,0-8-16 16,0-4-7-16,0-7-7 15,0 0-4-15,0-2-3 16,0 0-5-16,0 0 7 15,8-14 0-15,4-11 1 16,-1-3 3-16,-1-2 1 16,0 0 0-16,-1 2 5 15,-1 4-4-15,4 2-1 16,-3 4 1-16,-1 6-1 16,6 2 0-16,-1 4-1 15,-1 2-5-15,3 3-16 16,-2 1-6-16,-1 0-5 15,-1 0 2-15,-3 0-15 0,2 1-13 16,3 6-45-16,1 2-93 16,3-1-52-16</inkml:trace>
  <inkml:trace contextRef="#ctx0" brushRef="#br0" timeOffset="2719.62">20152 6214 473 0,'0'0'252'0,"0"0"-224"16,0 0 62-16,0 0 26 15,0 0-82-15,-120 0-29 16,102 3-1-16,0 8 2 16,3 8 8-16,1 4 7 15,3 4-3-15,5-2-10 16,6 3 6-16,0 0-4 15,0-3-8-15,17-6-2 16,10-5-8-16,2-8-11 16,2-6-19-16,-2 0-2 15,-2 0 9-15,-9-7 9 16,-7-10-3-16,-11 2-10 16,0-3 4-16,0 1 13 15,-16 5 18-15,-8 4 0 16,-3 4 6-16,1 4-1 0,1 0 1 15,4 3 4-15,8 9-5 16,7-3-5-16,6-3-12 16,0-2-48-16,2-4-85 15,21 0-74-15,8-22-149 16</inkml:trace>
  <inkml:trace contextRef="#ctx0" brushRef="#br0" timeOffset="3565.4">20376 5831 480 0,'0'0'130'0,"0"0"-71"0,0 0 75 0,0 0-28 16,0 0-36-1,0 0-29-15,-23 92-2 0,23-36 3 16,0 11 11-16,0 4-9 16,0 4-10-16,-2-6-3 15,0-6-1-15,0-9-18 16,-1-10-10-16,0-9-2 16,3-11-7-16,0-13-14 15,0-6-11-15,0-5-16 16,0 0-58-16,0-13 7 15,-4-14 24-15,-9-5-33 16,-1 1 29-16,1 4 41 0,0 4 17 16,1 7 21-16,8 4 13 15,2 5 11-15,2 2 2 16,0 1-8-16,0-2-17 16,13 0 8-16,7 0 12 15,5 0-11-15,2 0-5 16,2-3-2-16,2 2-3 15,-2 0 0-15,0-2 0 16,-7 5-2-16,-6 2 2 16,-5 0-1-16,-9 2-1 15,0 0 2-15,-2 0 19 16,0 0 14-16,0 0 16 16,0 0-11-16,0 0-7 15,-2 0-3-15,-11 0 0 16,-3 4 1-16,-2 12-6 0,-2 6-2 15,3 6-19-15,5 2 12 16,3 4-1-16,9-1 8 16,0 2-3-16,0-2-2 15,18-7-16-15,6-8-1 16,3-10-8-16,2-8-2 16,5 0 7-16,-1-14-7 15,-4-12-3-15,-4-9 0 16,-12 0-9-16,-11 0-29 15,-2 4-34-15,0 4-25 16,-13 10 24-16,-5 6-49 16,5 7-130-16</inkml:trace>
  <inkml:trace contextRef="#ctx0" brushRef="#br0" timeOffset="4145.16">20761 6448 524 0,'0'0'129'0,"0"0"-66"16,0 0 64-16,0 0-48 16,0 0-56-16,0 0-20 15,0 81 8-15,0-82-6 0,0-22-2 16,0-7-1-1,0-9-2-15,0 0 0 0,0-2-1 16,0 3 0-16,0 4-4 16,10 4-11-16,9 6-1 15,1 8-10-15,-1 8 11 16,4 8-7-16,-1 0 21 16,-2 4 2-16,-2 16 8 15,-7 0 5-15,-1 4 6 16,-6 0 11-16,-4 0-1 15,0-2-10-15,0-3-1 16,-12-8-5-16,-3 0-13 0,-1-7-8 16,1-2-16-16,2-2 10 15,-1 0-4 1,5 0-2-16,1 0 7 0,5 0 13 16,0 0 0-16,3 1 0 15,0 5 3-15,0 5 0 16,0 1 0-16,0 3 24 15,12-1-5-15,1-3 8 16,5 0-7-16,2 1-4 16,7-5-2-16,-1 0 9 15,3 2-16-15,1-5 3 16,-1-4-8-16,-5 0-4 16,-7 0-1-16,-3-2-30 15,-3-21-62-15,-6-4-73 0,-3-7-102 16</inkml:trace>
  <inkml:trace contextRef="#ctx0" brushRef="#br0" timeOffset="4334.1">21159 6200 506 0,'0'0'201'0,"0"0"-120"0,0 0 64 16,0 128-38-16,0-88-58 15,-2 1-4-15,2-8-3 16,0-4-14-16,0-9-16 16,0-10-12-16,0-8-10 0,0-2-60 15,0-2-91-15,7-24-80 16,13-8-38-16</inkml:trace>
  <inkml:trace contextRef="#ctx0" brushRef="#br0" timeOffset="4700.33">21388 6244 254 0,'0'0'352'0,"0"0"-277"16,0 0 17-16,0 0 26 16,0 0-53-16,0 0-44 15,-106 65-7-15,95-38 7 0,4-3 5 16,5-2 1-1,2-6-10-15,0-4-17 0,0-4-12 16,11-5 2-16,7-3-3 16,4 0 7-16,3-4-4 15,0-13-6-15,-6 2-5 16,1 2 17-16,-1 8 4 16,-4 2 0-16,1 3 17 15,1 3 30-15,1 16-8 16,-5 9 3-16,-2 2-7 15,-4-2-8-15,-2-3-24 16,-1-7 0-16,0-5-3 0,-1-6-31 16,-1-7-60-16,0 0-51 15,-2-4-155-15,0-20-125 16</inkml:trace>
  <inkml:trace contextRef="#ctx0" brushRef="#br0" timeOffset="4933.43">21168 6054 559 0,'0'0'116'0,"0"0"-62"0,0 0 38 16,0 0-56-16,0 0-36 15,0 0-59 1,-9-12-8-16,22-2-44 0,3 2-128 16</inkml:trace>
  <inkml:trace contextRef="#ctx0" brushRef="#br0" timeOffset="5838.9">21606 5917 357 0,'0'0'167'0,"0"0"-129"15,0 0 42-15,0 0 8 16,0 0-47-16,0 0-7 16,-14 0 24-16,30-1 10 15,3-2-26-15,4-1-11 16,1 2-20-16,-2 2-6 15,0-2-1-15,-3 2-1 0,-2 0 0 16,-3 0 13-16,-3 0 10 16,-3 0-2-16,0 12 5 15,-4 0-8-15,-2 2-2 16,3 0-4-16,-3 2-6 16,0 0 9-16,-2 2-3 15,0 3 4-15,0 3-4 16,0 3-8-16,0 5-2 15,0 3-4-15,-2-1 3 16,-3 2-4-16,3-2-1 0,0-2 0 16,2-3 1-1,0 2-1-15,0-3 1 0,0 0 2 16,0-1-1-16,0-2-1 16,0 0 1-16,0-3 0 15,0-2 1-15,0-3-2 16,0-6 0-16,0-1-3 15,0-4 3-15,2-2-3 16,-2-2 1-16,0-2 1 16,0 0-5-16,0 0 5 15,0 0 1-15,0 0 4 16,0 0-2-16,0 0 0 16,0 0-2-16,0 2 0 15,0 0 1-15,0-2 2 16,2 2-3-16,-2-2 0 15,0 0 2-15,0 0-2 0,0 0 0 16,0 0 0-16,0 0 4 16,0 0-3-16,0 0 2 15,0 0 1-15,0 2 2 16,-4 1-3-16,-12-2 0 16,-6 1 0-16,-2 1 0 15,-3-2-3-15,2 0 1 16,-2 4-2-16,6 1 0 15,2 0-1-15,9 0-4 16,0 0 5-16,8-2-13 16,2-1-13-16,0-3-37 0,0 0-129 15,6 0-180 1</inkml:trace>
  <inkml:trace contextRef="#ctx0" brushRef="#br0" timeOffset="60809.65">10222 8757 447 0,'0'0'54'0,"0"0"-11"0,0 0 48 16,0 0-24-16,0 0-47 15,0 0-9-15,0 0 16 16,-20 0-1-16,20 0 4 15,0-2-1-15,-3 0 14 16,1 2 2-16,-2 0 5 16,-5 0 4-16,2 0-23 15,-4 0-8-15,2 0-11 16,1 0 4-16,-2 0-3 16,-1 0-1-16,-3 0-1 15,2 0-2-15,-1 2-5 16,-3 1 0-16,3 2 0 15,-1-1 1-15,3 3 0 16,-1-2 1-16,1-2-3 0,3 0-2 16,3 0 2-16,-2 0 2 15,3 1 2-15,1 0-3 16,-1 2-2-16,2-4 1 16,2 2-1-16,-2 0 1 15,2 2-3-15,0 4 5 16,0 2-2-16,0 6 2 15,0 3-2-15,0 6 3 16,0 1-5-16,0-3 1 16,0 1 3-16,0 2-3 15,0 6 2-15,0 4 0 16,0 6 9-16,0 0-9 0,-4-4-1 16,-5-5-1-16,-1-2-2 15,4-3 0-15,-1-4 1 16,1 1 1-16,-2-6-2 15,2-3 0-15,2-2 3 16,-1-3-6-16,3-2 5 16,2-3-3-16,0-4 1 15,0 1-3-15,0-5 0 16,0 0-2-16,0 0 4 16,0 0 0-16,0 2 0 15,0 0 2-15,0-2-4 16,0 4 3-16,0-3-1 15,7 2 1-15,9-2-1 0,3 4 1 16,6-5 1-16,2 0 3 16,0 0-4-16,2 0 1 15,-6 0-1 1,2 0 1-16,-2 0 0 0,-5 0 0 16,-5 0 1-16,-2-2-1 15,-7 2 3-15,1 0-1 16,-3 0-3-16,0 0 0 15,-2 0 1-15,0 0-1 16,0 0-31-16,3-4-48 16,-3 0-119-16,0 0-109 15,0 0-234-15</inkml:trace>
  <inkml:trace contextRef="#ctx0" brushRef="#br0" timeOffset="61678.28">10672 8859 365 0,'0'0'175'0,"0"0"-156"16,0 0 66-16,0 0 13 0,0 0-39 15,0 0-23-15,0-28 4 16,0 28-5-16,-3 0 9 16,-3 0-3-16,-3 0-10 15,-4 0 0-15,-3 0-7 16,-2 14 5-16,-4 4-23 15,-2 4-4-15,-1 2-1 16,0 2-1-16,6 2 1 16,1 1 3-16,5 0 0 15,5 6 2-15,2 2 0 16,6 6 6-16,0 3-9 16,0-2 4-16,14-2-6 15,9-6-1-15,4-3 0 16,4-10-2-16,-2-9-7 0,3-6-6 15,-1-5-8-15,0-3 4 16,-2 0 10 0,-4-18 8-16,-5-5-11 0,-7-1 4 15,-7-2-15-15,-3 4 6 16,-3 0 6-16,0 4 11 16,-13 4 1-16,-12 6-1 15,-4 5-2-15,2 3-17 16,-2 0-7-16,3 0 24 15,6 0 2-15,2 5 9 16,7-1 0-16,4-2 1 16,5-2 10-16,2 0-8 15,0 0-12-15,0 0 2 0,11 0-2 16,16-5 1-16,4-7 7 16,2 1 1-16,-1-3-5 15,-6 1-1-15,-3 4-3 16,-6-3 0-16,-1 3-3 15,-5 4-51-15,-2-1-53 16,0 2-166-16,0-1-110 16</inkml:trace>
  <inkml:trace contextRef="#ctx0" brushRef="#br0" timeOffset="62054.06">11018 9074 375 0,'0'0'193'0,"0"0"-127"0,0 0 47 0,0 0-30 16,0 0-48-16,0 0-14 16,-56-6 0-16,35 7-2 15,0 16-6-15,0 1 10 16,1 6-10-16,3 4 2 15,3 2-3-15,5 4 5 16,9-3 3-16,0 0-8 16,0-6 3-16,15-6-15 15,12-7-9-15,4-6-19 0,6-6-11 16,-2 0 0-16,-1-10 14 16,-5-8-4-1,-12 2-23-15,-8 3-10 0,-9-2-5 16,0 5-1-16,0 2 21 15,-18 3-12-15,-7 2-42 16,-1 1-26-16,-3 2-67 16</inkml:trace>
  <inkml:trace contextRef="#ctx0" brushRef="#br0" timeOffset="62196.03">10848 9243 148 0,'0'0'103'0,"0"0"1"15,0 0 10-15,0 0-41 16,0 0-46-16,0 0-1 15,-5 11 7-15,21-9-19 16,4-2-14 0,2 0-18-16,1-2-78 0,-1-14-121 15</inkml:trace>
  <inkml:trace contextRef="#ctx0" brushRef="#br0" timeOffset="62899.77">11207 9204 454 0,'0'0'204'16,"0"0"-117"-16,0 0 30 15,0 0-37-15,0 0-48 16,0 0-19-16,-23 40 1 15,21-33-6-15,2-1 8 16,0 1-1-16,0-3 0 16,0-2-1-16,0 4-3 15,0-4-4-15,0 2-4 16,0-2 1-16,0-2-4 0,0 0 0 16,0 0-21-1,0 0-8-15,0 0 7 0,0 0 14 16,0 0 8-16,0 0 5 15,0 0 4-15,0 0-9 16,0 0-7-16,0 0 7 16,0 0 0-16,0 0 5 15,0 0-3-15,0 0 14 16,0 3 1-16,0 10 2 16,0 11-10-16,-2 6-3 15,0 3-3-15,-3-10-2 16,5-5-1-16,-2-9 4 15,0-8-4-15,2-1 1 16,0 0-3-16,0-7-12 16,0-24 9-16,0-9 5 0,0-4-3 15,0 2 3 1,0 0-9-16,0 6-2 16,0 0-7-16,0 4-8 15,9 5 4-15,2 5 8 0,0 6-12 16,7 6 3-16,-2 4 12 15,1 6 4-15,5 0 2 16,-1 0 2-16,-2 0 1 16,0 9 2-16,-7-2 3 15,-2-1-2-15,-6 3 1 16,-1-4 1-16,-1 2-3 16,-2-1 0-16,0-1-3 15,0-2-3-15,0 0-35 0,0-3-133 16,-7 0-208-1</inkml:trace>
  <inkml:trace contextRef="#ctx0" brushRef="#br0" timeOffset="63353.42">11628 9150 279 0,'0'0'241'0,"0"0"-192"0,0 0 25 0,0 0 13 16,0 0-59-16,0 0-26 15,-7-6-2-15,5 6 1 16,2 0 5-16,-3 0 4 16,1 0 10-16,2 0 12 15,0 0-4-15,-2 0-4 16,2 0-17-16,0 0-7 0,0 0-13 15,0 0-8-15,0 0-37 16,0 0-9-16,0 0 5 16,0 0 27-16,0 0-1 15,0 0 2-15,0 0-1 16,-2 0-18-16,-2 0-58 16</inkml:trace>
  <inkml:trace contextRef="#ctx0" brushRef="#br0" timeOffset="64284.01">11286 9079 68 0,'0'0'281'0,"0"0"-190"0,0 0 4 15,0 0 8-15,0 0-23 16,0 0-31-16,52-10-20 16,-32 9-3-16,0 1-1 15,-6 0-2-15,-4 0-9 0,-3 0 0 16,-7 0 6-16,0 10 2 15,0 8 5-15,0 4-11 16,-9 4-15 0,-13-1 0-16,-6 2-1 0,-1-1 0 15,0 1 0-15,2-6 0 16,4-3 0-16,3-7 7 16,9-6-4-16,7-3 0 15,2-2-3-15,2 0-9 16,0 0-5-16,0 0-1 15,2 0 13-15,15 0 2 16,3 0 17-16,5 0 3 16,0 1 19-16,-4 8-5 0,0 1-9 15,-3 1 1-15,4 2-3 16,-4-3-8 0,4 0-8-16,0-2-3 0,-4-4 0 15,0-1-4-15,0-3-10 16,-4 0-21-16,-4 0-49 15,1-13-55-15,-6 1-143 16,-5 2-155-16</inkml:trace>
  <inkml:trace contextRef="#ctx0" brushRef="#br0" timeOffset="64773.31">11793 9071 249 0,'0'0'55'0,"0"0"35"0,0 0 48 0,0 0-41 15,0 0-7-15,0 0 5 0,-25-15-23 16,2 15-28-16,0 0-7 16,-4 10 5-16,4 2-10 15,-1 3-14-15,4 4-13 16,2 2-3-16,5 3 11 15,3 3-13-15,6-1 6 16,4 0 2-16,0-5 3 16,0 0 0-16,9-5-9 15,11-4 2-15,5-2-4 16,4-6-5-16,4-4-14 16,3 0-6-16,-1-4-12 15,-4-12-17-15,-6-2-15 16,-10 6-81-16,-10 4-22 15,-5 6-67-15</inkml:trace>
  <inkml:trace contextRef="#ctx0" brushRef="#br0" timeOffset="65426.61">11599 9243 343 0,'0'0'230'0,"0"0"-175"0,0 0 64 0,0 0-6 16,0 0-57-16,0 0-12 16,34-13 3-16,-8 5-8 15,2-1-14-15,1 0-16 16,-2 1-8-16,-2 2-2 15,-7 4-46-15,-7 2-50 16,-2 0-82-16,-7 0-79 16</inkml:trace>
  <inkml:trace contextRef="#ctx0" brushRef="#br0" timeOffset="65858.11">11973 9300 148 0,'0'0'377'0,"0"0"-285"15,0 0 56-15,0 0-16 16,0 0-70-16,0 0-18 16,18-28-16-16,-14 0-5 15,1-6-12-15,2-2-6 16,-3 2-5-16,0 6 0 15,-4 8 2-15,2 7-1 16,-2 9 7-16,0 4-5 16,0 0 13-16,0 11-9 15,3 16-7-15,4 11 0 16,4 3 6-16,2-5-4 0,5-7-2 16,-1-6-1-1,6-7 0-15,-1-6-1 0,1-4 4 16,-1-6-4-16,0 0 4 15,-4-2 2-15,2-18-4 16,-4-2 4-16,-5-2 4 16,-3 2-8-16,-2 1 1 15,-4 6-2-15,-2 3-24 16,0 4-33-16,0 2-19 16,0 6-84-16,0 0-68 15,0 0-295-15</inkml:trace>
  <inkml:trace contextRef="#ctx0" brushRef="#br0" timeOffset="66202.55">12448 9124 128 0,'0'0'250'0,"0"0"-183"0,0 0 55 16,0 0-8-16,0 0-42 16,0 0-17-16,-47-31 15 15,29 31-23-15,1 8-9 0,-1 13 0 16,-1 3-15 0,8 4-6-16,5 2-1 0,6 0 12 15,0 0-8-15,0-4 1 16,9-2-5-16,11-6-11 15,2-6-4-15,2-6-2 16,3-6-23-16,4 0-18 16,3-18-9-16,-1-13-48 15,-2 2-92-15,-4 0-67 16,-9 6-56-16</inkml:trace>
  <inkml:trace contextRef="#ctx0" brushRef="#br0" timeOffset="66420.05">12697 9130 486 0,'0'0'196'16,"0"0"-142"-16,0 0 82 16,0 0-61-16,-2 126-44 15,2-98-18-15,0-5 20 16,0-2-25-16,0-6-8 15,4-8-35-15,6-7-51 16,1 0-81-16,5-1-86 16,3-20-166-16</inkml:trace>
  <inkml:trace contextRef="#ctx0" brushRef="#br0" timeOffset="66766.28">12915 9119 370 0,'0'0'253'16,"0"0"-174"-16,0 0 49 16,0 0-41-16,0 0-50 15,0 0-14-15,-86 115 3 16,86-98-11-16,0-4 4 16,0-5-14-16,0-4-5 0,7-4-10 15,8 0-8 1,5-12-2-16,3-8-10 15,4-2-7-15,-2 6 3 0,0 6 24 16,0 10 10-16,-3 0 1 16,-4 8 15-16,-2 18 21 15,-8 4 10-15,-3 3 9 16,-1-4-10-16,-2-5-13 16,1-7-20-16,2-12-13 15,-5-5-16-15,0 0-71 16,0-12-51-16,0-14-115 15,0-5-140-15</inkml:trace>
  <inkml:trace contextRef="#ctx0" brushRef="#br0" timeOffset="66952.34">12644 8995 159 0,'0'0'588'16,"0"0"-588"-16,0 0 0 15,0 0-1-15,0 0-53 16,0 0-162-16</inkml:trace>
  <inkml:trace contextRef="#ctx0" brushRef="#br0" timeOffset="67786.35">13214 8801 163 0,'0'0'468'15,"0"0"-435"-15,0 0 68 16,0 0 9-16,0 0-80 16,0 0-26-16,118-60 0 15,-86 51-4-15,-6 8 4 16,-3 1-1-16,-6 0 17 16,-6 0 10-16,-4 16 22 15,-2 8 0-15,-5 4-14 16,0 2-15-16,0 2-16 15,0-2-2-15,0 3-4 0,0-4 4 16,-2-1-4-16,-3 1 6 16,3-4 1-16,-1 3-3 15,1 2-4-15,2 1-1 16,0-1 0-16,0 0 1 16,0-2-1-16,0-2 0 15,0-2 0-15,0-4 0 16,0-2 2-16,0-6-2 15,0-2 0-15,0-4-2 16,0-4-1-16,0 0 3 16,0-2 0-16,0 0 0 15,0 0 3-15,0 0 1 0,0 0-3 16,0 0 4-16,0 0 4 16,0 0-5-16,-2 0 4 15,-5 0-6-15,3 0 3 16,-3 0 5-16,-2 0-4 15,-2 5-4-15,0 1 10 16,-3 0-6-16,-3-5-3 16,-3 3 1-16,-5-2 7 15,0 2 2-15,-1 0-5 16,2 0 3-16,3 0 1 16,4 5-1-16,5-5-11 15,6-1-1-15,1-1-5 16,5-2-7-16,0 0-11 0,0 0-17 15,3 0-57-15,14 0-100 16,5 0-119-16</inkml:trace>
  <inkml:trace contextRef="#ctx0" brushRef="#br0" timeOffset="110505.01">15979 11576 481 0,'0'0'98'0,"0"0"-49"0,0 0 33 0,0 0-39 16,0 0-20-16,0 0-18 0,0 0 20 16,0 0 7-16,0 0 22 15,0 0 13-15,0 0 15 16,-2 0-8-16,0 0-16 16,-4 0-26-16,-4 0-18 15,1 0-4-15,-1 0-9 16,-2 0 3-16,-3 0-4 15,-1 0 1-15,-2 0-3 16,-2 0 1-16,2 0 1 16,-2 2 1-16,0 0 3 15,2-2-4-15,3 3 0 16,4-2 0-16,1-1 0 16,4 0 0-16,1 3 0 15,3-3 1-15,2 0-1 0,0 3-7 16,0 0 2-16,0 5 0 15,0 9 5-15,0 4 7 16,0 4 1-16,0 5-4 16,0-2-1-16,0 4 1 15,0 3 1-15,0 2-2 16,0 8 2-16,0 3-3 16,-2 2 1-16,-7-3-3 15,2-1 1-15,-2-11 0 16,1-6-1-16,3-8 2 15,-2-4-2-15,5-3-1 16,0-8 1-16,-1-4 0 16,3-1-3-16,0 2 0 0,0-2 1 15,0 4 0-15,0-1 0 16,0-1-2-16,0 2-1 16,3-1 5-16,6-2-4 15,4-2 0-15,5 0 2 16,4 0 0-16,1 0 2 15,-3 0 3-15,-1 0 0 16,0 0 1-16,-6-5-2 16,-2 4-2-16,0-1 1 15,-7-1 1-15,1 3-2 16,-3 0 0-16,-2 0-4 16,0-1-11-16,0-1-25 0,0-2-54 15,0-2-94-15,0-4-196 16</inkml:trace>
  <inkml:trace contextRef="#ctx0" brushRef="#br0" timeOffset="111050.48">16345 11612 400 0,'0'0'271'0,"0"0"-190"0,0 0 35 16,0 0 23-16,0 0-50 16,0 0-36-16,-2-2-10 15,-6 0-7-15,0-2-9 16,-3 1-9-16,-1 3-2 0,-1 0 1 16,-3 0-16-1,-1 5-1-15,-4 15-1 0,2 4-1 16,-1 7 2-16,-1 5 0 15,4 1 0-15,3 10-1 16,5-1 1-16,5 0 1 16,4 6-1-16,0-2 0 15,0-4 5-15,9-4-4 16,7-10-2-16,3-10-2 16,2-6 2-16,1-7-7 15,5-9-17-15,-1 0 7 16,3-10 4-16,0-16-11 15,-4 0-20-15,-1-3-35 16,-3 4-43-16,-8 4-22 16,-3 5-60-16,-5 4-98 0</inkml:trace>
  <inkml:trace contextRef="#ctx0" brushRef="#br0" timeOffset="111396.98">16603 11903 487 0,'0'0'119'0,"0"0"-67"16,0 0 76-16,0 0-37 15,0 0-29-15,0 0-8 0,-69-48 15 16,49 48-20 0,-5 0-3-16,3 16-10 0,0 10-20 15,1 3-8-15,6 4 5 16,9-3-4-16,4 0-5 15,2-3-4-15,0-5 1 16,0-4-1-16,17-7-4 16,8-5-2-16,6-6-2 15,2 0 4-15,-2 0-13 16,3-17-13-16,-5-5-9 16,-4-3-38-16,-1 0-40 15,-7-2-16-15,0 4-26 16,-7 0-9-16,4 3-9 15</inkml:trace>
  <inkml:trace contextRef="#ctx0" brushRef="#br0" timeOffset="111694">16804 11831 271 0,'0'0'161'0,"0"0"-65"16,0 0 43-16,0 0-18 15,0 0-21-15,0 0-34 16,0 0 15-16,-2 0-12 15,-12 12-23-15,-3 4-20 16,1 6-5-16,-3 6-9 16,4 0-8-16,4 4-4 15,4 0 0-15,7-2-2 16,0-3 1-16,2-10-1 16,21-5-8-16,6-10-2 0,6-2-12 15,1 0-5-15,-2-25 9 16,-6-6 4-16,-5-3-21 15,-9 1-16-15,-8 4-9 16,-6 7-1-16,0 4-31 16,0 4-13-16,0 6-86 15</inkml:trace>
  <inkml:trace contextRef="#ctx0" brushRef="#br0" timeOffset="112134.4">17053 11875 472 0,'0'0'148'0,"0"0"-59"0,0 0 28 16,0 0-38-16,0 0-37 15,0 114 14-15,0-78-3 0,0 3-5 16,0-6-24 0,0-4 4-16,0-9-19 0,0-7-5 15,0-8 0-15,0-5-4 16,0 0-1-16,0-12-18 15,0-17 12-15,0-5 3 16,3-6 2-16,14 5 2 16,5 2-1-16,-1 5 1 15,0 10-3-15,-5 8 3 16,-7 4-13-16,-1 6-46 16,-2 0-54-16,3 0-16 15,-1 0-90-15,0 0-160 16</inkml:trace>
  <inkml:trace contextRef="#ctx0" brushRef="#br0" timeOffset="113156.08">17448 11926 74 0,'0'0'347'0,"0"0"-305"0,0 0-11 16,0 0 36-16,0 0-32 0,0 0-10 15,0-11-5 1,0 11 26-16,0 0 1 0,0 0-4 16,0 0-9-16,0 0-1 15,0 0 7-15,0 0-12 16,0 0-5-16,0 0-15 15,0 0-1-15,0 0-6 16,0 0-1-16,0 0-1 16,0 0-2-16,0 0 3 15,0 0-1-15,0 0-2 16,0 0 0-16,0 0 0 16,0 0-4-16,0 0-4 0,0 0-6 15,0 0-5-15,0 1-11 16,-3 2-3-16,1-1 0 15,0-1 5-15,-1-1 21 16,1 0 9-16,-2 0-8 16,2 0-5-16,2 3 8 15,0-3 6-15,-2 1 0 16,2-1 0-16,0 0 6 16,0 0 3-16,0 0 1 15,0 0 3-15,0 0 13 16,0 0 1-16,0 0-10 15,0 0-9-15,0 0-8 16,0 0-2-16,0 0-2 16,0 0 2-16,0 0 2 0,0 0 1 15,0 0 5-15,0 0-3 16,0 0-1 0,0 0-2-16,0 0 0 0,0 0-2 15,0 0 4-15,0 0-2 16,0 0 7-16,-3 0 4 15,-1 0 6-15,0 0-8 16,-2 0-9-16,2 0 0 16,0 0 3-16,0 3-3 15,-1-1-7-15,3 2 4 16,0-2-2-16,0 0-13 0,0-2-8 16,2 0-18-16,-4 0-5 15,4 0-14-15,-2 2 10 16,0 6-76-16,-4 1-79 15</inkml:trace>
  <inkml:trace contextRef="#ctx0" brushRef="#br0" timeOffset="114044.23">17563 12025 274 0,'0'0'53'0,"0"0"26"16,0 0 39-16,0 0-35 0,0 0-15 16,0 0-5-1,-113 48-1-15,104-38 6 0,4 3-8 16,-1 3-9-16,1 1-11 16,1 6 9-16,0-2-3 15,-2 3-14-15,2-1-12 16,4-4-15-16,0-6-3 15,0-3-2-15,0-2-7 16,16-4-8-16,6-4 8 16,12 0 7-16,2-8 8 15,3-26 0-15,1-14-3 16,-4-13 2-16,-5-10-1 0,-6-9-6 16,-11-3 9-1,-8 1-7-15,-4 8-2 0,-2 8 0 16,0 9-4-16,0 11 4 15,-4 8 0-15,-3 12 1 16,2 12 0 0,1 12-1-16,4 2 1 0,0 6 0 15,0 28 22-15,0 8-15 16,0 14-4-16,0 5-2 16,2 4-1-16,0 6-1 15,1 5-5-15,-3-5 3 16,0-6-11-16,0-10-30 15,7-12-38-15,1-10-54 0,11-19-66 16,2-12-46 0,4-2-49-16</inkml:trace>
  <inkml:trace contextRef="#ctx0" brushRef="#br0" timeOffset="114704.4">17914 11939 292 0,'0'0'211'0,"0"0"-90"0,0 0 48 15,0 0-24-15,0 0-49 16,0 0-23-16,-75 19-35 16,49 10-13-16,2 5-17 15,1 3 1-15,9-4 0 0,10 2-5 16,4-3 4-16,0-4-7 16,10-5-2-16,11-6-2 15,8-9-6 1,2-8-3-16,5 0-24 0,-3-18-1 15,-4-7 13-15,-8 2-9 16,-11 1-9-16,-10 4 8 16,0 4 18-16,-2 3 7 15,-19 8 9-15,-8 3 0 16,2 0 0-16,4 0-1 16,8 0 0-16,6 0 1 15,6 0 0-15,3-3-3 16,0-5-21-16,0-2-20 15,10 0-3-15,5-6-37 16,1 2-12-16,1 3 36 0,2-1 41 16,-6 11 19-1,3 1 0-15,-3 0 56 0,3 14 72 16,-3 10 6-16,-3 9-20 16,2-5-13-16,-3-5-30 15,-3-2-25-15,1-7-29 16,-2-6-8-16,-3-4-9 15,0-4 0-15,1 0-9 16,1-8 4-16,2-16 4 16,6-9 0-16,-1-4 0 15,4 1-10-15,1 2-2 16,-1 9 11-16,1 4-5 0,-3 14 3 16,3 7-1-1,-3 0 1-15,-1 6 2 0,-1 18 2 16,-3 3 4-16,-3 4-4 15,0-3-1-15,-3-1 1 16,0-10-11-16,3-7-29 16,-1-7-44-16,5-3-75 15,4-6-90-15,10-23 25 16,3-4-5-16</inkml:trace>
  <inkml:trace contextRef="#ctx0" brushRef="#br0" timeOffset="115889.45">18421 11925 355 0,'0'0'117'0,"0"0"32"0,0 0 19 16,0 0-35-16,0 0-57 16,0 0-22-16,-69 20-15 15,44 4-12 1,3 2-1-16,5 4-9 0,1 3 6 16,5-2-12-16,4-5 1 15,7-1-12-15,0-12-1 16,0-2-1-16,0-11-9 15,15 0-33-15,10-8-14 16,6-20 32-16,3 0 8 16,-1-3-2-16,-8 11 19 15,-3 8 2-15,-7 8-1 16,-5 4 5-16,-1 0 19 16,-3 10 15-16,1 9-11 0,-1-2-19 15,1-5-7 1,-2-3-2-16,3-9-38 0,-1 0-37 15,5 0-10-15,-2-14 38 16,3-7 4-16,-3 2-19 16,-4-2 5-16,1-1 9 15,-3 0-14-15,2-4-23 16,-2 4-34-16,0 3 58 16,-2 4 52-16,-2 5 9 15,2 6 47-15,-2 4 79 16,0 0-13-16,0 0 11 15,0 14-37-15,0 3-30 16,0 4-30-16,0-3-8 0,-2 2-5 16,-2-4-7-1,2 1 0-15,2-4 3 0,0 1 14 16,0 4 8-16,2-3-5 16,13 0-19-16,3-2-8 15,2-3-5-15,0 2 5 16,1-4 5-16,-6 2-4 15,1 4 0-15,-8 4-1 16,1 8 2-16,-7 4 0 16,-2 6 14-16,0 6-8 15,0 0 15-15,-8 1-9 16,-8-6-10-16,0-7-4 0,-1-9-3 16,5-13-1-1,-1-8-5-15,4 0-5 0,0-21-24 16,5-13 4-16,4-11 8 15,0-4 3-15,2-5 11 16,18-4 12-16,2-6 0 16,5-7 0-16,0 3-6 15,2 7-5-15,-2 8 5 16,-1 17-2-16,-3 16-3 16,-1 10 11-16,-4 10 0 15,-5 0 7-15,-1 16 0 16,-8 12-2-16,-4 5 0 15,0 2-5-15,0-1-15 0,-14-3-30 16,-6-1-12 0,0-7-19-16,3-3-29 0,1-3 31 15,5-8 25 1,1-2 3-16,6-7 4 0,2 0 42 16,2 0 0-16,0-4 5 15,2-11 0-15,16 1 34 16,5 3 13-16,3-2-18 15,3 6 1-15,4-5 21 16,4-1-17-16,-4-1-11 16,2-2 2-16,-3 0-9 15,-10 0-14-15,-5 3-6 16,-8 0 3-16,-4 5-4 16,-3 2 3-16,-2 6 27 0,0 0 1 15,-16 0-8-15,-8 10-18 16,-3 13 2-16,5 0 5 15,4 4-5-15,7-2 12 16,5 1 9-16,6-4 4 16,0-1-13-16,2-6-12 15,15-2-7-15,6-8-5 16,4-5 5-16,4 0 0 16,0-13-14-16,-2-13-8 15,-4-5-12-15,-8-5-30 16,-8-2-65-16,-9-1-48 15,0 0-267-15</inkml:trace>
  <inkml:trace contextRef="#ctx0" brushRef="#br0" timeOffset="116092.16">18764 11707 419 0,'0'0'167'0,"0"0"-128"0,0 0 81 16,120-17-12-16,-82 11-78 15,1 3-23-15,1-2-7 16,1 1-38-16,0 3-85 16,-3 1-140-16</inkml:trace>
  <inkml:trace contextRef="#ctx0" brushRef="#br0" timeOffset="116394.74">19520 11678 566 0,'0'0'262'15,"0"0"-190"-15,-36 109 35 16,32-62-11-16,1 6-51 16,-1 3-26-16,1 7-1 0,-3-4-11 15,-1-1 3-15,-1-8-3 16,-4-9-7-16,8-14-19 16,4-6-29-16,0-13-59 15,0-2-103-15,0-6-213 16</inkml:trace>
  <inkml:trace contextRef="#ctx0" brushRef="#br0" timeOffset="117229.88">20177 11664 527 0,'0'0'223'0,"0"0"-179"0,0 0 48 0,0 0 20 0,0 0-51 16,0 0-42-16,-98 17-17 16,75-9 12-16,-1 6-5 15,0 5 2-15,1 3-10 16,3 1-1-16,3-1 2 15,5-2 0-15,8-3-2 16,4 8-3-16,0-1-6 16,18 6 2-16,13-2-8 15,7-3 6-15,4-2 9 0,-6-1 0 16,-5-4 0-16,-9 0 0 16,-10-1 5-16,-8 0 18 15,-4-1 8-15,0 3 8 16,-10 1-2-16,-9-4-13 15,-8 2-19-15,-2-4 3 16,0-4-8-16,0 0-3 16,0-6 1-16,4-4-17 15,2 0-19-15,2 0-29 16,5 0-58-16,10-9-44 16,6-6-97-16</inkml:trace>
  <inkml:trace contextRef="#ctx0" brushRef="#br0" timeOffset="117528.23">20384 12014 670 0,'0'0'190'0,"0"0"-170"0,0 0 108 16,0 0-11-16,-93 123-87 15,81-96-19-15,8-4 4 16,4-1-3-16,0-3-2 0,0-3-4 16,18-4-6-16,13-6 0 15,7-6-7 1,9 0 2-16,-1-9 1 0,-3-16-16 16,-12-6-25-16,-11 2-19 15,-14-2-47-15,-6 8-62 16,0 0-67-16,0 11-249 15</inkml:trace>
  <inkml:trace contextRef="#ctx0" brushRef="#br0" timeOffset="117871.25">20658 12266 563 0,'0'0'137'0,"0"0"-93"16,3 124 94-16,-3-93-41 16,2-8-67-16,-2-6-20 15,0-7 0-15,0-6-2 16,0-4 7-16,0 0-13 16,-2-9-2-16,-3-9-3 15,3-3 2-15,2-3-6 16,0 2 6-16,0 1-6 15,0 5-13-15,4 6-2 16,-1 2-12-16,-3 2 5 16,0 2-24-16,0 2-14 0,0 0-2 15,0 2 10-15,0 0 6 16,0-2 14-16,0 2-25 16,0-2-64-16,0 0-151 15</inkml:trace>
  <inkml:trace contextRef="#ctx0" brushRef="#br0" timeOffset="118406.08">20632 12258 382 0,'-5'-8'260'0,"-1"-6"-217"0,6-6-16 16,0-6 22-16,0-6-47 0,0 2 0 15,11-2 2-15,1 4 0 16,0 3-1-16,1 10-3 16,3 2 2-16,1 7 23 15,4 6-16-15,4 0-8 16,-2 6 3-16,2 14-2 15,-7 7-1-15,-7 0 1 16,-11 6 4-16,0 1 8 16,0-3 9-16,-19-2 11 15,-10-5-20-15,-10-6-14 16,1-6-2-16,3-6-3 0,2-6-27 16,10 0-8-16,10 0-26 15,11-14-45-15,2-8-72 16,2 0-171-16</inkml:trace>
  <inkml:trace contextRef="#ctx0" brushRef="#br0" timeOffset="118656.14">20987 11987 330 0,'0'0'340'0,"0"0"-301"16,0 0 27 0,-133 56 57-16,108-31-90 0,6-2-23 15,5 1-5-15,8 2-3 16,6-1-2-16,0-4 0 16,2 0-2-16,20-7 2 15,7-6-10-15,7-6-24 16,4-2-49-16,3-6-19 15,-4-18-14-15,-7 0-35 16,-12 4-41-16</inkml:trace>
  <inkml:trace contextRef="#ctx0" brushRef="#br0" timeOffset="119168.75">21141 12059 76 0,'0'0'396'16,"0"0"-276"-16,0 0-2 15,3 127 22-15,-3-104-59 16,0-6-22-16,0-9-22 15,0-6-13-15,-5-2 0 0,1-6-24 16,-3-21-4-16,3-8-12 16,4-7-12-16,0-1-14 15,0 1 20-15,17 2-1 16,8 3-2 0,6 2 3-16,2 9 1 0,-1 12-1 15,-6 10 14-15,-9 4 8 16,-9 0 3-16,-4 18 29 15,-4 10 12-15,0 6-7 16,-12 0-9-16,-7-5 5 16,2 1 5-16,3-6 1 15,5-3 12-15,5-1-12 16,4-3-17-16,0-4-11 16,0 2-10-16,17-3-1 0,6-6-4 15,6-6-9-15,2 0-21 16,5 0-8-16,-3-10-26 15,-2-7-41-15,-6-2-49 16,-5-2-79-16,-7-1-139 16</inkml:trace>
  <inkml:trace contextRef="#ctx0" brushRef="#br0" timeOffset="119469.33">21560 11972 562 0,'0'0'217'0,"0"0"-163"0,0 0 81 15,-20 121-28-15,20-92-76 16,0-5-19-16,10-1 3 16,5-2-12-16,3-9 8 15,-1-8 4-15,4-4-12 16,-3 0-2-16,3-15-1 15,2-17-5-15,0-8-10 16,-6-6 4-16,-1 1 6 16,-7 2-9-16,-7 9-2 15,-2 12-20-15,0 8-33 16,0 7-30-16,0 2-50 16,0 3-150-16</inkml:trace>
  <inkml:trace contextRef="#ctx0" brushRef="#br0" timeOffset="119656.41">21882 11921 597 0,'0'0'187'16,"0"0"-106"-16,-18 108 64 16,18-78-76-16,0-6-69 15,0-7-7-15,0-9-73 16,18-8-83-16,3 0-113 15,6-26-197-15</inkml:trace>
  <inkml:trace contextRef="#ctx0" brushRef="#br0" timeOffset="119941.4">22142 11828 374 0,'0'0'300'0,"0"0"-234"16,0 0 25-16,0 0 6 15,-122 94-69-15,122-77-27 16,0-3-1-16,4-1-19 16,21-4-6-16,-1 1-5 15,5-2-9-15,-5 2 3 16,-1 1 15-16,-5 4 11 16,-7 3 10-16,-9 4 1 0,-2 6 13 15,-7-2 19-15,-26-3-20 16,-7-5-13-16,-5-9-1 15,7-6-1-15,7-3-17 16,9 0-16-16,15 0-20 16,7-17-54-16,0 2-60 15,4-6-60-15</inkml:trace>
  <inkml:trace contextRef="#ctx0" brushRef="#br0" timeOffset="120342.2">22249 11931 576 0,'0'0'136'16,"0"0"-52"-16,0 0 48 15,0 0-63 1,-55 110-51-16,47-87-1 0,2-4 7 16,1 0 8-16,1 2-8 15,2 2-9-15,2-5 1 16,0 0-10-16,0-9-6 15,2-4-16-15,13-5-33 16,3 0-13-16,7-14 10 16,0-12 1-16,-4-1-18 15,4 1 24-15,-7 6 41 16,-3 6 4-16,2 7 2 16,-7 7 4-16,1 0 24 0,-1 0-1 15,-4 0-7 1,1 3-4-16,-1 5-18 0,2-2-14 15,-2-3-25-15,3-3-36 16,1 0-17-16,2 0 8 16,3-17 4-16,-1-7-48 15,-1-2-4-15,1 2-52 16</inkml:trace>
  <inkml:trace contextRef="#ctx0" brushRef="#br0" timeOffset="120516.78">22525 11955 120 0,'0'0'229'0,"0"0"-71"16,0 0-1-16,0 0-30 15,0 0-73-15,0 0 0 0,-11 61 10 16,9-40 7-16,2-2-7 16,0-2-9-16,0 3-6 15,0-1-12-15,2-3-17 16,11-4-20-16,7-6-1 16,3-6-17-16,2 0-47 15,2-17-25-15,-2-15-28 16,-2-7-39-16,-7-5-32 15,-12-1-35-15</inkml:trace>
  <inkml:trace contextRef="#ctx0" brushRef="#br0" timeOffset="120719.03">22204 11812 625 0,'0'0'125'16,"0"0"-114"-16,0 0 74 16,0 0-85-16,0 0-2 15,134-23-86-15,-120 5-105 16</inkml:trace>
  <inkml:trace contextRef="#ctx0" brushRef="#br0" timeOffset="120893.29">21725 11690 410 0,'0'0'0'0,"0"0"-44"15,0 0 2-15</inkml:trace>
  <inkml:trace contextRef="#ctx0" brushRef="#br0" timeOffset="121954.43">22786 11620 285 0,'0'0'235'0,"0"0"-176"0,0 0 37 0,0 0 45 16,0 0-79-16,0 0-23 15,-22 8 6-15,22-8 17 16,0 3-3-16,2-3-11 16,9 0-8-16,0 0-17 15,4 2-15-15,4 2-4 16,1-1 1-16,4 3-5 15,0 1-4-15,1-2-11 0,0-1-7 16,-5 2 5 0,-5 0-4-16,-2 3 6 0,-7 1 4 15,-2 4 11-15,-4 1 5 16,0 2-4-16,0 1 15 16,0 0-7-16,0 0 1 15,0 4-5-15,0-3 3 16,0 8 6-16,0-1-10 15,0 3 3-15,0 8-4 16,0 1-3-16,0 4 2 16,-4 0-1-16,-4 1 1 15,6-2-2-15,0-3 1 16,0-1-1-16,2-7-2 16,0-3 2-16,0-4-1 0,0-4-1 15,0-6-18 1,0-3-1-16,2-6 8 0,0-2 5 15,-2-2-3-15,0 0-1 16,2 0 10-16,-2 0 1 16,0 0-1-16,0 0 2 15,0 0 1-15,0-6 3 16,0 4-3-16,-4 0 7 16,-11 2 0-16,-8 0 0 15,-4 0-4-15,-6 0 2 16,-3 0 11-16,-1 0 0 15,0 0-1-15,4 4-1 0,2-2-9 16,7 0-4-16,6 0-2 16,5-2-18-1,3 2-43-15,8 0-98 0,2 0-36 16,0 4-138-16</inkml:trace>
  <inkml:trace contextRef="#ctx0" brushRef="#br0" timeOffset="131390.09">1412 13148 111 0,'0'0'146'0,"0"0"-80"0,0 0-1 0,0 0 17 15,0 0-1 1,0 0-29-16,0 0-13 0,0 8 14 16,0-6 6-16,0 2-9 15,0 0-3-15,0 2-12 16,0 5 5-16,0 0-8 15,0 6-6-15,0 0 2 16,7 3-10-16,1 3 2 16,8 3-13-16,2 4 8 15,4 2-7-15,5 2 2 16,0-2 3-16,4-4-9 16,5-6 6-16,3-6-7 15,9-8 4-15,3-2-4 16,4-6 3-16,3 0-2 15,-2 0 2-15,-2 0-2 16,-10 0-3-16,-9-3 0 16,-3 0 0-16,-10 3 1 0,-8 0-2 15,-5-2 0-15,-7 2-1 16,0 0 2-16,-2 0 0 16,0 0-1-16,0 0-19 15,0 0-47-15,0-4-34 16,0 0-60-16,4-2-69 15,-1-6-76-15</inkml:trace>
  <inkml:trace contextRef="#ctx0" brushRef="#br0" timeOffset="132026.07">2148 13334 311 0,'0'0'125'0,"0"0"-75"0,0 0 47 0,0 0 28 15,0 0-13-15,0 0-41 16,0-3-22-16,0 3-7 16,0 0 4-16,0 0-27 15,0 0-1-15,0 2-17 16,8 2 3-16,8 4-1 16,6-1 12-16,9 6-2 15,7-1-2-15,0-2-5 16,9 2 1-16,-2-2-6 15,-5 2-1-15,-5 0-3 16,-10-2 3-16,-10 0 2 0,-3-4 2 16,-8-1-3-16,-2-4 1 15,-2 0 3-15,0 2 20 16,0-1 18-16,0 4-2 16,0 4-13-16,-13 6-16 15,-7 4-12-15,-1 0 2 16,2 2-1-16,-10 0 1 15,0 0-2-15,-4 1 0 16,-6 3 0-16,1 0-2 16,1 2 0-16,1-1 2 15,5-8 0-15,4-3 3 16,7-6-3-16,7-4 0 0,6-2 0 16,2-4-4-16,3 0 4 15,2 0 0-15,0 0-7 16,0 0-4-16,0 0 0 15,0 0-2-15,0-18 4 16,0-12 9-16,0-11-1 16,0-9 1-16,0-8-1 15,0-4-5-15,0 2-2 16,0 6-17-16,5 14-19 16,-1 11-25-16,-1 11-30 15,-3 11 10-15,2 5-71 16,-2 2-70-16,0 6-239 15</inkml:trace>
  <inkml:trace contextRef="#ctx0" brushRef="#br0" timeOffset="133559.29">3021 13800 323 0,'0'0'580'0,"0"0"-540"16,0 0-34-16,0 0 73 0,0 0-40 16,0 0-39-1,-7-174-1-15,5 83 1 0,2-1 3 16,0 1-1-16,0 8 7 16,0 3 5-16,0 3 1 15,0 11-2-15,4 10-4 16,7 16-6-16,3 13-2 15,-3 16 0-15,5 11-1 16,3 0 1-16,8 14 0 16,2 26 1-16,7 22 14 15,-5 16-6-15,-2 9-5 16,-4 9 9-16,-10 0-10 0,-6-4-4 16,-6-8-6-16,-3-18-6 15,0-24-16-15,0-17-22 16,-7-22-2-16,-13-3-19 15,-7-13-31-15,-2-24 26 16,-2 1 24-16,2 2 18 16,6 6 32-16,8 12 2 15,4 8 4-15,6 2 5 16,5 6 20-16,0 0 1 16,0 0-8-16,0-3 5 15,0-4 22-15,5 1 3 16,15-4-20-16,6-2-17 15,8 0-7-15,7-2-6 0,0-6-2 16,-1-10-43 0,-2-10-92-16,-9-10-75 0,-9-4-60 15</inkml:trace>
  <inkml:trace contextRef="#ctx0" brushRef="#br0" timeOffset="134222.46">3420 12903 403 0,'0'0'234'0,"0"0"-104"0,0 0 5 16,0 0-29-16,0 121-39 16,6-54-33-16,4 8 2 15,-4 3 1-15,1 3-7 16,-1-1 6-16,-4-2-9 16,-2-6-12-16,0-12-12 0,0-11-3 15,0-17-9-15,0-19-21 16,0-10-16-16,0-3-15 15,-2 0-28-15,-7-16 22 16,1 0 28-16,2-2 18 16,6 2 7-16,0-1 3 15,0-1 4-15,12 3 7 16,11-4 2-16,6 1 5 16,2 5 1-16,5-4-4 15,1 2-4-15,-4-4 2 16,-6 5 1-16,-4-2-3 15,-10 0 0-15,-7 2 1 16,-1 0-2-16,-5 1 2 16,0 2 5-16,0 3 9 15,0 6 25-15,-7 2 19 0,-6 0 8 16,-5 0-26-16,1 18-31 16,-4 8-10-16,5 9 0 15,3 4 5-15,7 2-2 16,6-4-1-16,0-2 0 15,0-1-2-15,15-9-2 16,10-5-3-16,6-8-6 16,4-12 6-16,3 0-36 0,-4-15-15 15,-3-11 28 1,-11-6 5-16,-6 4 8 16,-10 2 0-16,-4 8 12 15,0 6 3-15,0 6 10 0,-6 6 20 16,-17 0-18-1,-4 6-5-15,0 13-7 0,5 1-5 16,5-3 5-16,3-6-2 16,7-4 2-16,3-7-38 15,4 0-29-15,0-3-90 16,0-27-114-16,13-8 36 16</inkml:trace>
  <inkml:trace contextRef="#ctx0" brushRef="#br0" timeOffset="134503.96">3883 13481 180 0,'0'0'253'0,"0"0"-142"16,18 124 46-16,-14-93-19 0,-4-14-56 15,3-8-51 1,-3-9-22-16,0 0-9 0,4-7-12 16,0-21 0-16,1-12 12 15,6-8 8-15,0 2-8 16,2 11 0-16,5 12 0 15,3 13-7-15,0 10-10 16,6 0 6-16,2 14 2 16,2 18 9-16,-6 8 0 15,-7 2 7-15,-7 1 15 0,-9-7 8 16,0-6-20 0,-2-6-1-16,0-7-9 0,0-8-28 15,0-9-76-15,0-13-160 16,0-22-262-16</inkml:trace>
  <inkml:trace contextRef="#ctx0" brushRef="#br0" timeOffset="134908.92">4329 13339 604 0,'0'0'133'0,"0"0"-120"16,0 0 103-16,0 0-22 15,-93 132-71-15,83-95-23 16,8 1 0-16,2-2-2 0,0-7 2 16,6-7-2-1,12-5-3-15,3-9-2 0,-2-8 0 16,8 0 7-16,-2-35 13 16,2-15 8-16,-6-18-6 15,-5-12 0-15,-7-4-7 16,-9-6 6-16,0 1 12 15,-2 11-12-15,-13 12-6 16,-1 20 5-16,5 20 19 16,4 16-11-16,2 10 5 0,1 0 4 15,2 16-30 1,2 26-1-16,0 16 1 0,0 12 0 16,6 6-7-1,8 1-17-15,3-1-25 0,2-5-25 16,3-4-26-16,1-15-24 15,3-18-74-15,-2-23-24 16,3-11-101-16</inkml:trace>
  <inkml:trace contextRef="#ctx0" brushRef="#br0" timeOffset="135679.99">4639 13378 350 0,'0'0'288'0,"0"0"-171"16,0 0 22-16,0 0-52 15,-123 87-52-15,101-50-11 0,8-2-6 16,7-1-6 0,7-3-12-16,0-7-6 0,0-6-2 15,16-4 4-15,4-8-3 16,2-6 6-16,1 0-1 16,2-2-35-16,-4-16 5 15,-5-3 11-15,-5 1 8 16,-7 0-6-16,-4-4 1 15,0 4-1-15,0 4 0 16,-6 4 14-16,-5 6-1 16,-1 6-4-16,6 0-14 15,1 0-14-15,5 0 19 0,0 0 11 16,0 0-27 0,5 0 16-16,13 0 19 0,7 0 2 15,-4 0 0-15,0 0 1 16,3 0-2-16,-1 0 0 15,-1-2-2-15,-4 1 2 16,-3 1 1-16,-3 0-1 16,-4 0 54-16,-1 14 21 15,-3 7 2-15,3 0-17 16,2-2-19-16,-2 0-26 16,-1-1-9-16,-4 0-4 15,0 0 3-15,-2 0 3 16,0-4-4-16,0-5 6 15,0-4-4-15,0-5-1 16,0 0 0-16,0 0-6 0,0-23-6 16,0-10-8-1,0-18 8-15,0-7 2 0,0-2 1 16,8 5 1-16,9 11-5 16,1 11 4-16,-3 13-8 15,-1 10 8-15,-5 10-3 16,0 0 6-16,-2 0-1 15,0 18 2-15,-1 7 18 16,-2 10 16-16,-2 3 4 16,1 2-15-16,-1 0 6 0,2-2-5 15,-1-4-4 1,4-8-11-16,1-2-1 0,3-7-5 16,5-6-4-1,5-2-3-15,4-5-3 0,7-4 4 16,6-4-22-16,2-24-31 15,0-8-22-15,-7-9-23 16,-8-1-72-16,-16 3-280 16</inkml:trace>
  <inkml:trace contextRef="#ctx0" brushRef="#br0" timeOffset="136394.14">5882 13552 351 0,'0'0'155'0,"0"0"-106"0,0 0 91 0,0 0-26 16,0 0-59-16,-23-105 6 15,6 87-1-15,-1 4 7 16,-3 4-8-16,0 4-5 15,-2 4-15-15,-4 2-14 16,0 0-8-16,3 14-10 16,4 12-7-16,6 3-10 0,8 7 8 15,6-5 2-15,0 0-1 16,0-8 1 0,6-5-9-16,13-8-12 0,-1-6 0 15,5-4-6-15,2 0-13 16,0-17-1-16,0-10 16 15,-1 1 23-15,-6 6 0 16,-5 10-4-16,-2 10 2 16,0 0-9-16,3 22 13 15,-3 12 24-15,7 9 5 16,-5-6-7-16,-2-6 1 0,1-12-20 16,-6-6-3-1,0-11-33-15,6-2-77 0,1-18-47 16,5-25-36-16,4-11 16 15,-4-8-79-15</inkml:trace>
  <inkml:trace contextRef="#ctx0" brushRef="#br0" timeOffset="136697.37">6073 13378 244 0,'0'0'297'0,"0"0"-190"16,0 0 47-16,0 0-19 15,0 0-64-15,0 0-27 16,-38 49-27-16,38-49-17 15,0 2-5-15,0 4-5 16,0 2-4-16,3 2 11 16,13 3 1-16,1 6 2 0,5 4 0 15,5 0 3-15,-2 4-3 16,-3-3 1-16,-4-3 2 16,-7-1 6-16,-5-2 22 15,-6-6 13-15,0 3-8 16,-4-10-3-16,-18-1-21 15,-7-1-12-15,-2-3-14 16,4 0-30-16,5 0-77 16,3 0-97-16,6-3-222 15</inkml:trace>
  <inkml:trace contextRef="#ctx0" brushRef="#br0" timeOffset="137534.51">6708 13328 576 0,'0'0'212'0,"0"0"-186"0,29 105 98 16,-14-66 27-16,2 4-101 15,-7 1-22-15,1 0-11 16,-3-3-7-16,-6-8 9 16,0-8 2-16,0-11 1 0,-2-10-3 15,2-4-6-15,-2 0-13 16,0 0-7-16,0-21-14 16,0-10 9-16,0-18 11 15,0-1-16-15,0 0-3 16,0 8 2-16,5 8 7 15,3 10-13-15,4 8 1 16,1 6 5-16,-1 8-1 16,3 2 10-16,1 2-4 15,1 26 13-15,-1 9 9 16,-1 4 25-16,-3 1-2 16,-5-4-13-16,-1-8-5 0,-2-6-8 15,1-10-3-15,-1-8-3 16,-4-6-32-16,0 0-74 15,2-9-100-15,3-16-121 16,4-7-176-16</inkml:trace>
  <inkml:trace contextRef="#ctx0" brushRef="#br0" timeOffset="137928.57">7203 13345 81 0,'0'0'458'16,"0"0"-353"-16,0 0 34 15,0 0-20-15,0 0-46 16,0 0-7-16,-67 14 6 0,49 4-29 16,3 6-27-1,-1 6-16-15,5 8-1 0,5 2 1 16,6 4 4-16,0 0-2 16,0-8-2-16,19-5-1 15,8-9-6-15,2-12 3 16,2-10-34-16,-2 0-55 15,-2-16 17-15,-4-12-3 16,-13-2-5-16,-10-1 1 16,0 9-4-16,-20 6 25 15,-11 9 34-15,-3 7 28 16,8 0 23-16,4 1 18 16,8 10 26-16,8-8-10 15,6 5-28-15,0-8-29 0,0 0-8 16,15 0-41-16,9 0-31 15,8-5-75-15,-3-20-125 16</inkml:trace>
  <inkml:trace contextRef="#ctx0" brushRef="#br0" timeOffset="138169.48">7439 13466 503 0,'0'0'157'0,"0"0"-41"15,0 0 41-15,0 0-56 16,0 0-35-16,0 0-18 16,-24 23-27-16,8-9-2 0,-2 8 8 15,0 2-13-15,1 9-11 16,1 3 0-16,5-2 0 16,4-2-3-16,7-2 0 15,0-3-6-15,0-2 2 16,18-5-38-16,9-6-22 15,8-8-51-15,5-6-10 16,5-10-84-16,1-20 8 16,-1-10-78-16</inkml:trace>
  <inkml:trace contextRef="#ctx0" brushRef="#br0" timeOffset="138404.22">7693 13499 313 0,'0'0'331'16,"0"0"-259"-16,0 0 40 15,0 0-5-15,0 0-64 16,-116 42-9-16,98-22 6 16,-2 6-12-16,7 5-9 15,0 3-6-15,4-2-7 16,9-2-5-16,0-4-1 16,0-4-2-16,19-6-28 15,15-5-47-15,4-11-25 16,6 0-65-16,-2-21 14 15,-3-3-12-15,-15 6 42 16,-19-5-41-16</inkml:trace>
  <inkml:trace contextRef="#ctx0" brushRef="#br0" timeOffset="138515.06">7644 13669 128 0,'0'0'170'16,"0"0"-87"-16,0 0 49 16,0 0-46-16,0 0-71 15,0 0-15-15,-51 7-60 16,89-14-32-16,4-16-38 15,3-4-113-15</inkml:trace>
  <inkml:trace contextRef="#ctx0" brushRef="#br0" timeOffset="138823.32">7885 13471 453 0,'0'0'109'0,"0"0"0"0,0 0-12 15,0 0-52-15,-83 102-24 16,79-84-9-16,4-1-12 15,0-7 0-15,16 1-9 16,7-3-14-16,6-1-36 16,-4 1 59-16,-2 2 1 15,-5 1 3-15,-7 7 0 16,-5 3 12-16,-4 3 17 16,-2 2-10-16,0-2-6 15,-13 0-14-15,-11-6 0 16,-1-7-3-16,-2-6-8 15,5-5-10-15,6 0-9 16,8-8-33-16,8-18-38 16,0-6-69-16,8-7-32 0</inkml:trace>
  <inkml:trace contextRef="#ctx0" brushRef="#br0" timeOffset="139136.85">8038 13499 525 0,'0'0'98'16,"0"0"-49"-16,0 0 83 16,0 0-68-16,0 0-58 15,-47 103-6-15,47-96-3 16,18 3-7-16,5-2-9 16,4 2 19-16,-4 0 2 0,4 2 5 15,-2 1-6-15,-5-1 17 16,-4 1 12-16,-5 2 2 15,-6-1 3-15,-5 4 7 16,0 0-1-16,-14 3-17 16,-13-7-13-16,1-3-7 15,-3-7-4-15,0-4-9 16,4 0-28-16,5 0 0 16,7-6-43-16,9-11-98 15,4-6-78-15,0-13-136 16</inkml:trace>
  <inkml:trace contextRef="#ctx0" brushRef="#br0" timeOffset="139324.04">8267 13523 702 0,'0'0'42'0,"0"0"2"15,0 118 84-15,0-83-88 16,0-8-26-16,6-4 2 15,-4-5-1-15,0-10-15 16,0-4-11-16,0-4-58 16,0 0-131-16,3-16-166 15</inkml:trace>
  <inkml:trace contextRef="#ctx0" brushRef="#br0" timeOffset="139754.38">8539 13491 606 0,'0'0'76'15,"0"0"-47"-15,0 0 111 16,0 0-85-16,0 0-46 16,0 0-3-16,-84 73 6 15,73-41-8-15,4 5-3 16,5 3 8-16,2-4 12 15,0-4-5-15,7-11-2 16,15-9-14-16,5-12-9 16,4-2-12-16,2-31-2 0,-3-20 16 15,-4-15 2-15,-8-11-1 16,-12-1-2-16,-6-1 8 16,0 5-1-16,0 10-9 15,-15 8 2-15,1 14 8 16,3 18 1-16,3 12 0 15,3 14 5-15,3 0 36 16,2 20 1-16,0 20-41 16,0 13-1-16,0 6-1 15,7 8 1-15,6 3-1 16,3 8 0-16,-3-1-7 16,5-6-30-16,-3-13-34 0,1-19-36 15,1-21-51-15,-3-18-46 16,-1 0-98-16</inkml:trace>
  <inkml:trace contextRef="#ctx0" brushRef="#br0" timeOffset="140034.48">8763 13529 144 0,'0'0'192'0,"0"0"-60"16,0 0 38-16,0 0-36 16,0 0-73-16,0 0-29 15,-62 108 11-15,62-81-14 16,0-4-13-16,0-1-6 15,0-4-5-15,6-5-5 16,7-9-4-16,3-4-6 0,1 0-11 16,4-24 8-16,-1-5 0 15,2 2 4-15,-2 0 7 16,-3 13 2 0,2 10-2-16,-5 4 0 0,1 4 1 15,-2 19 0-15,3 3 1 16,-3-4-33-16,1-4-52 15,-4-12-50-15,2-6-98 16,-3 0-171-16</inkml:trace>
  <inkml:trace contextRef="#ctx0" brushRef="#br0" timeOffset="140422.91">9030 13516 105 0,'0'0'414'0,"0"0"-333"16,0 0 18-16,0 0-6 15,0 0-52-15,-73 130-20 16,70-99-3-16,3 0-2 16,0-7-11-16,0-4-1 15,0-6 12-15,9-10-9 16,4-4-1-16,3-4 0 16,4-28 8-16,2-22 0 15,3-17 0-15,-3-9-3 16,-5-8-3-16,-3 4 5 15,-7 4 7-15,-7 3-8 16,0 17-8-16,0 11-3 16,0 24 2-16,-4 15 11 15,-5 10 10-15,1 0 26 16,4 30-21-16,4 12-29 0,0 10-3 16,0 8 0-16,2 5 3 15,14 2-13-15,5 2-30 16,-2 1-18-16,4-6-10 15,-1-10-10-15,0-14-61 16,3-12-2-16,-1-17-23 16,-1-11 6-16</inkml:trace>
  <inkml:trace contextRef="#ctx0" brushRef="#br0" timeOffset="141023.99">9387 13564 232 0,'0'0'181'16,"0"0"-25"-16,0 0-1 15,0 0-41-15,0 0-45 16,-121 45-27-16,96-8-2 16,5-1-36-16,5-2-4 15,6-4 0-15,9-4-4 16,0-2 1-16,0-8-15 16,20-4-21-16,2-10-28 15,5-2-55-15,2-6 51 16,-2-18-1-16,-3 2 0 15,-2-3 21-15,-6 3 50 16,-9 9 2-16,-3 1 0 0,-4 7 17 16,0 4 27-16,0-1-18 15,0 2-11-15,-8 0-16 16,1 0-1-16,0 0-48 16,7-4-17-16,0 0 14 15,0-5 24-15,18 4 22 16,9-5 5-16,4-2-3 15,2-5-13-15,1-5-67 16,-8-2-119-16,-3 1 190 16,-12 2 13-16,-9 7 121 15,-2 6 12-15,0 6-7 16,-7 2 7-16,-6 0-36 0,2 4-23 16,2 10-20-16,7 1-25 15,2 2-26-15,0 1-3 16,13-3-21-16,14 1 0 15,0-5-8-15,2 4 27 16,-8 0 2-16,4 2 0 16,-5 1 24-16,-2 0 18 15,-4 2 3-15,-10-3 6 16,-4 0-9-16,0 0-40 16,-23-6-2-16,-19-3-59 15,-11-4-26-15,-12-4-39 16,-6 0-96-16,-3-12-157 15</inkml:trace>
  <inkml:trace contextRef="#ctx0" brushRef="#br0" timeOffset="141228.37">8101 13216 592 0,'0'0'161'0,"0"0"-161"0,0 0-7 0,0 0 3 16,0 0-89-16,0 0-167 16</inkml:trace>
  <inkml:trace contextRef="#ctx0" brushRef="#br0" timeOffset="142064.6">10451 13694 195 0,'0'0'111'0,"0"0"-66"0,0 0 86 0,0 0-6 0,0 0-21 15,0 0-11-15,7-35 3 16,-14 31-26-16,-2-4-13 16,1 2-3-16,-4 2-7 15,-1 0-19-15,-5 3-21 16,-2-2-4-16,-2 3-3 15,-3 0-5-15,0 0-10 0,6 11 1 16,-1 8 0 0,7 4-5-16,3 0 4 0,8-1 3 15,2-2 9-15,2-1-1 16,23-7-2-16,6-4 4 16,2-8 1-16,6-2 1 15,-1-30 0-15,-3-11 0 16,-4-14 11-16,-8-13 0 15,-10-9 11-15,-7-3-11 16,-6-2-5-16,0 8 2 16,0 5-3-16,-15 15-1 15,-1 13-2-15,5 20 4 16,0 13 6-16,6 10 6 16,3 0 10-16,2 32 11 0,0 17-39 15,0 10-3 1,2 9 2-16,12 3-1 0,-1 6-19 15,1 2-4-15,-1-3-4 16,3-8-2-16,1-14-29 16,6-19-55-16,1-20-125 15,6-15-65-15</inkml:trace>
  <inkml:trace contextRef="#ctx0" brushRef="#br0" timeOffset="142321.45">10843 13458 388 0,'0'0'230'0,"0"0"-191"0,0 0 53 0,-147 11 12 0,114 7-57 15,6 9-18-15,5 6 6 16,8 9 8 0,10 1-30-16,4-2-5 0,0-2-3 15,13-12-5-15,14-14-5 16,4-9-3-16,6-4-26 15,2-15-1-15,1-21 13 16,0-10-32-16,-6-4-50 16,-6 2-61-16,-12 10-172 15</inkml:trace>
  <inkml:trace contextRef="#ctx0" brushRef="#br0" timeOffset="142634.71">10843 13458 374 0,'156'-7'203'0,"-166"17"-88"16,-11 6 36-16,6 2-83 15,1 3-28-15,5 4-7 16,9 3-19-16,0-4-14 16,7 1-2-16,18-6-13 15,2-1-8-15,4-4 2 16,0 3 2-16,-2-4 19 15,-8 2 8-15,-2-2 3 0,-9 0 20 16,-6-4 20 0,-4 8-9-16,-6-9-13 0,-21 1-17 15,-6-6-12-15,-5-3-3 16,-1 0-10-16,-1 0-12 16,3 0-62-16,4-14-143 15,6-2-295-15</inkml:trace>
  <inkml:trace contextRef="#ctx0" brushRef="#br0" timeOffset="143313.95">12000 13485 581 0,'0'0'113'0,"0"0"-53"0,0 0 29 16,0 0-27-16,0 0-26 15,0 0 24-15,-18-27 5 16,0 27-11-16,-2 0-2 16,-4 0-15-16,-1 13-5 15,-2 13-17-15,5 8-8 16,4 6-1-16,7 4-1 16,7-4 0-16,4-5-5 15,0-11 0-15,13-8-1 16,16-10-6-16,9-6-4 15,7-2-13-15,1-29 3 16,4-10-7-16,-6-10-10 16,-9-5-47-16,-12-2-78 0,-9 2-85 15,-12 2-187-15</inkml:trace>
  <inkml:trace contextRef="#ctx0" brushRef="#br0" timeOffset="143566.22">12154 12868 603 0,'0'0'232'0,"0"0"-187"16,0 121 91-16,0-60-47 16,6 9-54-16,1 4 0 0,-3 7 12 15,1 1-13 1,0 2-2-16,-3-2-2 0,-2-12-14 15,2-10-16-15,2-16-5 16,-1-15-31-16,-1-25-63 16,4-4-104-16,-1-21-114 15,2-20-2-15</inkml:trace>
  <inkml:trace contextRef="#ctx0" brushRef="#br0" timeOffset="143779.57">12360 13408 486 0,'0'0'208'15,"0"0"-68"-15,0 111 41 0,0-71-85 16,0-2-65-16,3-9-21 16,4-5-10-16,-3-6-1 15,5-10-65-15,0-8-60 16,0 0-117-16,4-8-126 15</inkml:trace>
  <inkml:trace contextRef="#ctx0" brushRef="#br0" timeOffset="144172.35">12668 13403 648 0,'0'0'137'15,"0"0"-119"-15,0 0 125 16,0 0-79-16,0 0-58 16,-113 56 17-16,95-24-12 15,7 6 7-15,1 4 15 16,6-2 12-16,4 1-21 16,0-6-8-16,10-6-14 15,11-11-2-15,8-11-19 16,5-7-60-16,4-5-13 15,-2-26 14-15,-5-2 18 16,-10-2 14-16,-11 3-12 16,-10 9-6-16,0 5 31 0,-2 7 33 15,-16 11 77-15,-5 0-1 16,-4 16 0-16,1 8-15 16,2 2-25-16,8-1-7 15,5-7-29-15,6-7 0 16,5-11-53-16,0 0-110 15,0-5-58-15,9-27-150 16</inkml:trace>
  <inkml:trace contextRef="#ctx0" brushRef="#br0" timeOffset="144501.37">12744 13505 120 0,'0'0'227'16,"0"0"-140"0,0 0 83-16,0 0-29 0,0 0-73 15,0 0-19-15,102 106-12 16,-95-106-36-16,2 0-1 15,0-3-10-15,0-22 10 16,-1 0 8-16,6-2-5 16,-1 7 2-16,1 8-2 15,3 10-3-15,2 2 3 16,-1 12 10-16,-5 18 20 16,-5 10 3-16,-5 4 23 15,-3 1-17-15,0-10-12 16,0-11-3-16,0-10-22 15,0-9-5-15,0-5-19 16,0 0-55-16,0-6-11 0,0-16 46 16,0 1 5-16,0 4-9 15,0 5 14-15,2 3 15 16,5 0-9-16,2 0-29 16,-1 1 16-16,-1-2-8 15,3 1-24-15,-6-9-80 16,-4-5-154-16</inkml:trace>
  <inkml:trace contextRef="#ctx0" brushRef="#br0" timeOffset="145161.07">13201 12918 106 0,'0'0'464'0,"0"0"-435"0,27 129 79 16,-18-66 35-16,-5 1-80 16,-2 6-25-16,-2 7 26 15,0 3-22-15,0 0 0 16,-9-3 13-16,-2-13-24 16,0-10-24-16,0-18-7 15,4-16-2-15,2-13-52 16,3-7-18-16,2-9-61 15,0-18 58-15,0-8 49 0,2-1 10 16,14 0 7 0,4 4 8-16,9 5 0 0,2 6-2 15,8 2-10 1,-2 1 7-16,1 0-22 0,-2 0 8 16,-10 2-3-16,-7 4 23 15,-9 5 6-15,-7 0 27 16,-3 3 37-16,0-4 20 15,0 4 13-15,0 2-19 16,-11 2-27-16,-3 0-28 16,-3 0-8-16,-2 12-7 15,4 8-6-15,1 6-8 16,8 2-4-16,4 6-1 16,2 4-2-16,0-4 4 0,13-4-21 15,11-6-13-15,8-13-15 16,-1-10-6-16,2-1 8 15,-4-15-6-15,-2-14-18 16,-4 1 4-16,-11-2 15 16,-7 7-1-16,-5 6 18 15,-2 7 23-15,-27 10 9 16,-11 0-5-16,-4 16 7 16,-1 14 4-16,7-1 15 15,13-6-5-15,14-7 13 16,11-8 13-16,0-8-36 15,15 0-57-15,12-6 15 16,2-22-98-16,3-6-76 0</inkml:trace>
  <inkml:trace contextRef="#ctx0" brushRef="#br0" timeOffset="145453.29">13748 13343 408 0,'0'0'151'0,"0"0"-120"0,0 0 57 16,0 0-88-16,0 0-5 16,0 0-39-16,-19 54 25 15,34-37 19-15,3 0 0 16,-3 1 3-16,4-1 5 0,-4 2 5 16,1 1 2-16,-5 0 10 15,-4 1 13-15,-7 2 27 16,0-1 8-16,-3 1-42 15,-25-4-31-15,-15 1-16 16,-11-4-35-16,-3-3-33 16,-8-1-95-16,2-7-372 15</inkml:trace>
  <inkml:trace contextRef="#ctx0" brushRef="#br0" timeOffset="145656.04">12240 13083 719 0,'0'0'0'0,"0"0"-111"16,0 0 47-16,0 0-232 15</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7:32:41.594"/>
    </inkml:context>
    <inkml:brush xml:id="br0">
      <inkml:brushProperty name="width" value="0.05292" units="cm"/>
      <inkml:brushProperty name="height" value="0.05292" units="cm"/>
      <inkml:brushProperty name="color" value="#FFFFFF"/>
    </inkml:brush>
  </inkml:definitions>
  <inkml:trace contextRef="#ctx0" brushRef="#br0">868 11073 48 0,'0'0'597'0,"0"0"-571"0,0 0 49 16,0 0 42-16,0 0-82 15,0 0-27-15,0 0 5 16,0 5 9-16,0-2 8 16,0 0 28-16,0 0 17 15,0 1-14-15,0 0-17 0,5-2-7 16,2 0-11-16,4 0-9 16,0 0-4-16,5-2 1 15,3 0-13-15,4 0 9 16,3 0-4-16,4 0 3 15,-4 0 2-15,1 0-8 16,0 0 8-16,-5 0-10 16,0 0 0-16,-1 0 1 15,-2 0-2-15,1 0 5 16,1 2-4-16,-4 0 0 16,3-2-1-16,1 0 3 15,-4 2-3-15,4-2 0 0,-6 2 3 16,1-2-3-16,-3 0 1 15,1 0-3-15,-6 0 5 16,1 0-3-16,-3 0 1 16,0 0 1-16,-4 0-1 15,0 0-1-15,0 0 1 16,-2 0-1-16,0 0-1 16,0 0-11-16,0 0-18 15,0 0-40-15,0-6-48 16,0-8-103-16,0-4-61 15,0 6-155-15</inkml:trace>
  <inkml:trace contextRef="#ctx0" brushRef="#br0" timeOffset="756.38">1458 10931 736 0,'0'0'126'0,"0"0"-79"16,0 0 71-16,0 0-36 15,0 0-70-15,0 0-10 0,6 0-2 16,2 3 7 0,3 9 11-16,5 4 17 0,-1 3-9 15,1-1 2-15,-3 0 1 16,1-3-22-16,-3 0-3 15,0-3-2-15,1-2-1 16,-8-4-1-16,0-3 1 16,-2-3-1-16,-2 3 1 15,0-3 2-15,0 0 5 16,0 0 9-16,0 0-8 16,0 0 1-16,0 1-4 15,0 1 3-15,0 5-1 16,0-1-5-16,0 4 12 15,0 1-13-15,-8-1 9 16,-2 5-10-16,-1 1 5 0,1 0 4 16,-6 2-4-16,5 1 0 15,-5-5-6 1,3 3 11-16,-1-1-7 0,1-4 2 16,4-4-3-16,3-4 0 15,3-2-3-15,3-2 0 16,0 0-1-16,0 0 1 15,0 0-1-15,0 0-2 16,0 0 3-16,0 0-3 16,0 0 2-16,0 0-2 15,0 0 3-15,0 0 0 16,0 0-1-16,0 0-1 0,0 0-10 16,0 0 2-16,0 0-8 15,0-4 7-15,0-6 5 16,0-5 5-16,0-6 0 15,0 0-3-15,0-6-3 16,0-1-3-16,0-5-6 16,-5-2-5-16,1-3 4 15,2 2-6-15,-2 1 2 16,4 7 2-16,0 6 3 16,0 11 3-16,0 2-12 15,0 5-21-15,0 0-66 16,0 4-39-16,0 0-158 15</inkml:trace>
  <inkml:trace contextRef="#ctx0" brushRef="#br0" timeOffset="3110.65">2141 10669 377 0,'0'0'106'0,"0"0"-48"0,0 0 29 15,0 0-18-15,0 0-11 16,0 0-8-16,0 0 1 15,0 23 1-15,0-15-3 16,0 4 13-16,0 0 0 16,0 4-10-16,0 0-16 0,0 2-11 15,4 2-12 1,1 0-1-16,1 6-5 0,1 6-5 16,-1 6 5-1,2 6 2-15,-4 6 1 0,0 10 0 16,1 1-3-16,-1 5 3 15,-2 2-4-15,0-6-3 16,-2-5 1-16,2-9-3 16,2-8-1-16,-2-10 1 15,0-10-2-15,0-10-1 16,-2-8-12-16,0-2-28 16,2 0-66-16,0-18-70 15,3-16-25-15,-3-8 11 16,-2-2-241-16</inkml:trace>
  <inkml:trace contextRef="#ctx0" brushRef="#br0" timeOffset="3556.99">1891 10801 525 0,'0'0'104'0,"0"0"-87"0,0 0 68 0,0 0 10 16,0 0-10-16,0 0 10 16,124-58-2-16,-81 41-27 15,4 3-17-15,0 1-7 16,-1-2-19-16,4 0-14 16,3 2-5-16,-2-1 0 15,-4 1-3-15,-9 6-1 16,-16 0-2-16,-9 5 1 15,-8 2 1-15,0 0-5 0,-5 0-16 16,0 0-32-16,0 0-51 16,2 0-76-16,-2 9-64 15,2 11-191-15</inkml:trace>
  <inkml:trace contextRef="#ctx0" brushRef="#br0" timeOffset="4086.48">2533 11111 532 0,'0'0'257'0,"0"0"-210"0,0 0 76 16,0 0 4-16,0 0-98 15,0 0-23-15,0 104 10 16,0-66 12-16,0 2-1 15,6 3 7-15,-1-6-5 0,0-1-9 16,-1-3-2-16,0-9-7 16,1-8-10-16,-1-8-2 15,0-5-3-15,-1-3-8 16,2 0 11-16,-1 0-11 16,2-23 12-16,3-10 2 15,3-4-1-15,-4-4 9 16,1 7-9-16,1 9 5 15,-4 6-4-15,3 6-2 16,-5 4 0-16,3-1-16 16,0 2-17-16,0-2-53 15,3-2-54-15,6-4-48 0,-1 4-51 16,4 3-133-16</inkml:trace>
  <inkml:trace contextRef="#ctx0" brushRef="#br0" timeOffset="4481.6">2912 11191 527 0,'0'0'190'15,"0"0"-167"-15,0 0 108 16,0 0-32-16,0 0-52 16,0 0 10-16,-91 6 1 15,77 0-26-15,1 5-10 16,-1 1-2-16,1 9-15 15,-1 5-2-15,5 4-3 0,1 3 3 16,6-1 8-16,2-4-10 16,0-6 3-16,0-4-4 15,8-10-2-15,13-8-15 16,2 0-16-16,4-7-4 16,0-14 20-16,-7-5-4 15,-4 0 3-15,-5 5 3 16,-2 7 13-16,-7 8 2 15,0 4 1-15,-2 2 1 16,2 0 3-16,1 0 3 16,4 11-6-16,2 7 16 15,-1 4-12-15,1-2-5 16,-2-4-1-16,0-8-82 0,-1-8-62 16,3 0-128-16,-2-7-29 15</inkml:trace>
  <inkml:trace contextRef="#ctx0" brushRef="#br0" timeOffset="4839.37">3050 11239 726 0,'0'0'152'16,"0"0"-104"-16,0 0 132 16,0 0-106-16,0 112-60 15,4-99-8-15,0-5 11 0,-4-7-17 16,0-1 0-1,0 0-2-15,0 0-10 0,0-4-34 16,0-15-2-16,2-10 38 16,6 4 5-16,-2 0-13 15,5 11 3-15,3 8 15 16,-1 6-4-16,3 0 4 16,1 5 4-16,2 17 15 15,-4 6 2-15,-1 3 4 16,-8-3-6-16,-2-3 6 15,-1-6-4-15,-3-6 9 16,2-5-14-16,-2-4-11 16,0-4-5-16,0 0-32 15,0 0-40-15,0-8-47 0,2-12-64 16,4-7-18-16,6 1-42 16</inkml:trace>
  <inkml:trace contextRef="#ctx0" brushRef="#br0" timeOffset="5125.37">3430 11172 515 0,'0'0'192'15,"0"0"-114"-15,0 0 53 16,0 0-44-16,0 0-60 16,0 0 3-16,-86 27 0 15,74-14-22-15,8-4-2 16,2-1-6-16,2 0-5 15,0 2-1-15,0 0-5 0,16 2-6 16,1 2 0-16,4 0 17 16,-4 4 0-1,-1 0-4-15,-3 5 4 0,-7-6 2 16,0 4-1-16,-6-7-2 16,0-4-3-16,0-2-13 15,-18-6-57-15,-5-2-43 16,-1 0-47-16,6-12-50 15,2-3-132-15</inkml:trace>
  <inkml:trace contextRef="#ctx0" brushRef="#br0" timeOffset="5599.01">3623 11551 454 0,'0'0'255'16,"0"0"-248"-16,0 139 85 15,0-101 31-15,0-4-75 16,0-7-23-16,0-5 6 16,0-11 8-16,0-8-11 15,0-3 9-15,0 0-14 16,-8-14-19-16,-7-13-5 15,-1-10 1-15,3-7-8 0,5-6 7 16,0-7-6-16,6-2-3 16,2-2-1-16,0 1 5 15,0 3 1-15,7 5 0 16,13 7-2-16,4 8-8 16,1 9-2-16,4 13-10 15,0 15-6-15,0 0 27 16,-2 15 6-16,-5 13 10 15,-6 9 23-15,-10 2 31 16,-6 2-30-16,0-4-12 16,-4-2-10-16,-16-9-5 15,-7-7-7-15,-2-6-19 0,3-11-29 16,1-2-28 0,7 0-10-16,11-15-72 0,5-4-63 15,2-7-105-15</inkml:trace>
  <inkml:trace contextRef="#ctx0" brushRef="#br0" timeOffset="5876.34">3894 11249 741 0,'0'0'60'0,"0"0"-1"0,0 0 94 0,0 0-98 0,0 0-41 15,0 0-2 1,-118 119 5-16,116-87-11 0,2-4-6 16,0-3 17-16,2-6-12 15,16-9-5-15,2-6-5 16,5-4-3-16,4-4 2 16,-5-22-11-16,-2-4-16 15,-4-2-33-15,-9 0-37 16,-3 3-42-16,-6 10-23 15,0 8-105-15</inkml:trace>
  <inkml:trace contextRef="#ctx0" brushRef="#br0" timeOffset="6384.34">4061 11353 535 0,'0'0'159'0,"0"0"-111"0,0 0 123 16,11 109-78-16,-11-87-39 15,0-6 13-15,2-8-9 16,-2-2-27-16,0-6-12 16,0 0-9-16,0 0-10 15,-2-13-1-15,-11-10-11 16,-1-13 2-16,4-3-1 16,7-2 3-16,3 0 0 15,0 5-10-15,5 2 6 16,15 4-9-16,9 6 4 15,2 3 7-15,-2 14 5 0,0 6-12 16,-7 1 17-16,-2 0 21 16,-7 19 3-16,-3 3 16 15,-4 6-15-15,-6-1-2 16,0-4-5-16,0-1-10 16,0-3-3-16,-6-4-5 15,-6-1-1-15,3 1 1 16,7-5 2-16,2-5-2 15,0 2-1-15,0-4-1 16,0 3-3-16,0 3 1 16,0-2 1-16,11 4 2 15,9-1-9-15,3-3-3 0,6-1 0 16,2-3 2-16,0-3-10 16,1 0-19-16,-3 0-13 15,0-20-48-15,-6-10-64 16,-4-7-86-16</inkml:trace>
  <inkml:trace contextRef="#ctx0" brushRef="#br0" timeOffset="7098.78">4500 10694 281 0,'0'0'258'0,"0"0"-190"16,0 0 48-16,0 0-11 0,0 118-34 16,0-64-17-16,0 5 5 15,0 6-13-15,2 6 9 16,0 0-8-16,1 2-1 16,-3-3-18-16,2-6-19 15,-2-9-9-15,0-15-15 16,0-16-52-16,0-16-16 15,0-8-10-15,0 0-1 16,0-15 27-16,0-10 62 16,0-5 4-16,2-4-5 0,14 0 6 15,2 2 1-15,4 5 24 16,2 5-10-16,1 8-4 16,4 3-2-1,2 7-8-15,1-2-1 0,-1 1-11 16,0-1 0-16,-2-2 1 15,0-3-12-15,-10 4 8 16,0 1 0-16,-9 2 10 16,-7 1-11-16,-3-2 5 15,0 1 10-15,0 0 16 16,-11 2 24-16,-12 2 16 16,-6 0-1-16,-4 4-5 15,0 17 11-15,-3 10-18 0,7 5-18 16,4 4-12-1,12 0 0-15,9-2 4 0,4-5-13 16,0-5-4 0,22-9-4-16,9-9-4 0,3-10-20 15,2 0-6-15,1-10 14 16,-6-15 1-16,-4 0 4 16,-12 2-4-16,-7 2-12 15,-8 7-17-15,0 6 15 16,-23 5-2-16,-10 3-14 15,-3 0 24-15,-2 0 15 16,4 1 10-16,5 9 0 16,8-3 11-16,9-1-8 15,10-5-3-15,2-1-19 0,0 0-36 16,25 0 8-16,6-7 20 16,7-14-23-16,2-1-103 15,0-2-116-15</inkml:trace>
  <inkml:trace contextRef="#ctx0" brushRef="#br0" timeOffset="7415.91">5080 11139 150 0,'0'0'379'0,"0"0"-305"16,0 0 46-16,0 0-27 16,0 0-79-16,0 0-5 15,-110 42 22-15,101-28-22 16,5-2-9-16,4 2-1 0,0-4-3 15,6-2-1 1,17-2-2-16,2-4-2 0,2 0 9 16,2 2 0-16,2 2 2 15,0 0 15-15,-3 7 27 16,-3 1 35-16,-7 6 9 16,-7 5-14-16,-11 2-28 15,0-1-17-15,-13-2-21 16,-16-6-8-16,-9-8-11 15,-3-10-29-15,-1 0-33 16,0-12-138-16,2-10-140 16</inkml:trace>
  <inkml:trace contextRef="#ctx0" brushRef="#br0" timeOffset="8396.12">685 12341 201 0,'0'0'69'0,"0"0"-59"0,0 0 76 16,0 0 4-16,0 0-41 15,0 0 6-15,0 0 3 16,23-27 19-16,-23 27 21 16,0 0 2-16,0 0-10 15,0 0 6-15,0 0-37 0,0 0-28 16,0 0-17-16,2 0-12 15,11 2 0-15,8 2-1 16,5-2 11 0,6 0 9-16,5-2-4 0,4 0-7 15,-1 0-3-15,0 0-6 16,-7 0 1-16,-8 0 0 16,-5 0-1-16,-7 0 0 15,-4 0 0-15,-4 0 8 16,-3 0-9-16,0 0-11 0,0 0-35 15,1 0-73 1,1-4-150-16,2-6-161 0</inkml:trace>
  <inkml:trace contextRef="#ctx0" brushRef="#br0" timeOffset="9050.84">1198 12202 440 0,'0'0'266'15,"0"0"-214"-15,0 0 55 16,0 0-15-16,0 0-52 16,0 0-12-16,9 22 32 15,-7-18 4-15,-2 0-13 16,0 4 5-16,0 2-7 16,0 6-7-16,0 8-15 0,0 6-18 15,0 4-1-15,0-1-6 16,0-6-2-16,0-8 1 15,0-8-2-15,0-7-3 16,0-4-1-16,0 0-4 16,0 0-16-16,0 0 6 15,0-4-3-15,0-12 3 16,0-8 14-16,0-6 5 16,0-3 2-16,0 4 1 15,0 3-1-15,0 8 0 16,2 3-1-16,0 8 0 15,-2 2-1-15,0 4-1 16,4 1 1-16,-4 0-5 16,0 0-2-16,2 0 3 0,-2 0-2 15,4 0 2-15,2 0-4 16,3 0 6-16,5 0 2 16,1 6-3-16,3 4 3 15,0 0 0-15,-2-2-2 16,1-2-2-16,-3 0 0 15,-1-2-1-15,1 0-4 16,-3-2-8-16,-3-1 5 16,0 2 5-16,-4 1 6 15,-2-4 1-15,-2 2 0 16,0 0 1-16,0 0 2 16,0 0 9-16,0 6 7 15,-14 0-8-15,-7 3-11 0,-2 0 12 16,-2 1-2-1,3-2-5-15,0 2-5 0,4-2 0 16,1-4-7-16,1-2-37 16,5-4-80-16,-1 0-117 15,6 0-139-15</inkml:trace>
  <inkml:trace contextRef="#ctx0" brushRef="#br0" timeOffset="9736.65">2019 12494 454 0,'0'0'182'0,"0"0"-133"0,0 0 71 15,0 0-45-15,0 0-45 0,0 0-15 16,-35-124 19 0,35 60-3-16,0-1-3 0,6 2 6 15,4 7-7 1,-1 12-6-16,-3 12-8 0,4 11-10 16,-3 10-3-16,1 6-13 15,6 5 13-15,1 0 16 16,8 3-7-16,-1 16-6 15,2 12 0-15,-1 7 6 16,-3 6 3-16,-5 2 1 16,-3 5 1-16,-6 4-4 15,-6 1-3-15,0-2-3 16,0-6-4-16,0-9-11 16,-2-13-43-16,-6-11-59 15,-2-12-29-15,-3-3-82 16,-3-6-70-16</inkml:trace>
  <inkml:trace contextRef="#ctx0" brushRef="#br0" timeOffset="9933.87">1980 12347 462 0,'0'0'218'0,"0"0"-125"16,0 0-1-16,0 0-29 15,0 0-43-15,0 0 2 16,56-3 14-16,-25-2-23 0,-2-1-6 15,0-3-7 1,-4 3-57-16,-6-2-70 0,2 4-136 16,-5 4-316-1</inkml:trace>
  <inkml:trace contextRef="#ctx0" brushRef="#br0" timeOffset="10468.82">2364 12391 389 0,'0'0'429'16,"0"0"-387"-16,0 0 39 15,0 0 25-15,0 0-66 16,0 0-30-16,0 66 5 16,0-48 13-16,0 0-2 0,0-3 1 15,0 2-4 1,-5-3-3-16,3-6 2 0,-1-4-11 15,3-4-11 1,0 0-2-16,0 0 2 0,0-12-20 16,0-19 16-16,-2-6 4 15,2-7 7-15,0 1 1 16,0 6-8-16,0 10 0 16,0 1-1-16,7 4 1 15,11 6-2-15,2 1 0 16,9 6 0-16,0 3-9 15,-2 4 6-15,-3 2 5 16,-13 0 1-16,-2 0 5 16,0 10 8-16,-5 3 0 0,-1 2 4 15,-3 3-7-15,0 2 2 16,0 2-4-16,0 2 0 16,-9-2-2-16,2 0 5 15,3-2-2-15,-1-2-4 16,1-2-5-16,4-2-1 15,0-4-4-15,0 0 4 16,0 1-6-16,0-2-1 16,2 1-1-16,16 1-4 15,0-5-13-15,-1-4-17 16,3-2-25-16,-1 0-57 16,2-20-41-16,0-12-61 15,-3 0-12-15</inkml:trace>
  <inkml:trace contextRef="#ctx0" brushRef="#br0" timeOffset="10998.67">2744 12306 669 0,'0'0'281'0,"0"0"-272"0,0 0 118 0,0 102-38 16,3-82-73-16,1-4-3 15,3-2 11-15,-2-4-10 16,-3-1-9-16,0-8-1 0,-2-1-4 16,0 0-9-1,0 0-8-15,0-3-10 0,0-18 3 16,0-5 17 0,4 1 4-16,5 0 3 0,7 7-1 15,-3 4-4-15,3 5 5 16,1 6 6-16,-3 3 0 15,1 0 4-15,-1 13 14 16,-3 8-7-16,0 1 4 16,-4-6-10-16,-3-1-6 15,1-8-5-15,-3-4 3 16,-2-3-6-16,0 0-10 16,0-3-36-16,4-15 1 15,5-5 28-15,3 0 13 16,3 9-8-16,3 8 7 0,1 6 8 15,4 0 2-15,2 12 14 16,-3 16 3-16,-5 4 6 16,0 0-7-16,-7 3 4 15,-3-7-3-15,-2-6-1 16,-3-8-18-16,-2-8-1 16,0-6-30-16,0 0-94 15,0-19-172-15,0-8-222 16</inkml:trace>
  <inkml:trace contextRef="#ctx0" brushRef="#br0" timeOffset="11344.59">3279 12358 602 0,'0'0'123'0,"0"0"-47"0,0 0 74 0,0 0-74 15,0 0-57-15,0 0 25 16,-47 23 15-16,31-10-16 15,3 9-5-15,3 1-16 16,2 0-14-16,4-2-5 16,4-7-3-16,0-7-3 15,0-3-5-15,0-4-11 16,14 0-10-16,3 0-2 16,1-10 18-16,0-7 5 15,2-2 2-15,-4 7 4 0,-1 5 2 16,-4 7 3-16,3 0 5 15,1 1 23-15,1 17-17 16,-3 6 5-16,-1-3-12 16,-4-3-7-16,-1-6-14 15,-3-8-51-15,1-4-113 16,-2-8-175-16,-3-21-263 16</inkml:trace>
  <inkml:trace contextRef="#ctx0" brushRef="#br0" timeOffset="11407.6">3279 12358 229 0</inkml:trace>
  <inkml:trace contextRef="#ctx0" brushRef="#br0" timeOffset="11658.87">3279 12358 229 0,'138'-6'465'0,"-135"6"-359"0,3 0-20 0,8 0-10 0,1 0-56 0,8 0-8 16,1 0-12-16,3-2 7 16,-3-1-5-16,-4 3 8 15,-7 0 19-15,-1 0 13 16,-6 5 23-16,-3 7-1 15,-1 5-6-15,-2 0-17 16,0 3-15-16,0 5-11 16,-13-2-1-16,-1 1 1 15,1 1-10-15,2-7-1 16,4-3-4-16,2-1 0 16,5-4-4-16,0 1-8 15,0-3-8-15,0-2-13 0,23-2-26 16,4-4-41-16,6-6-71 15,5-24-60-15,4-10-114 16</inkml:trace>
  <inkml:trace contextRef="#ctx0" brushRef="#br0" timeOffset="11862.54">3866 12297 718 0,'0'0'134'0,"0"0"-27"16,0 0 36-16,0 0-83 15,-92 115-44-15,76-88-3 16,8-4-1-16,3-2-11 16,0-6-1-16,5-5-15 15,0-2-20-15,0-5-30 0,14-3-68 16,8 0-29-16,2-18-5 16,-1-6-54-16,-5 0-37 15</inkml:trace>
  <inkml:trace contextRef="#ctx0" brushRef="#br0" timeOffset="12284.8">3866 12297 326 0,'-72'121'202'0,"72"-121"-147"16,0 0-29-16,0 0-18 16,16-4-3-16,5-16 2 15,2 0-7-15,-1-2-5 0,-1 7 5 16,-6 6 3-16,1 9-1 15,-5 0 79-15,4 18 74 16,-1 13 0-16,1 2-58 16,1 3-32-16,-5 1-26 15,1-8-17-15,-4-7 3 16,-6-5-19-16,3-7-1 16,-5-9-5-16,0-1-4 15,0 0-5-15,0 0-14 16,0-18-20-16,0-10 23 15,0-2-22-15,8 1 8 16,8-1-11-16,7 6 30 16,3 5 6-16,-1 7 5 0,1 8 4 15,-3 4 2-15,-4 0 7 16,0 16 19-16,-5 8 0 16,-8 2 10-16,0 1-8 15,-1-4-11-15,-5-4 0 16,0-6-8-16,2-7-11 15,-2-3-35-15,2-3-66 16,0 0-69-16,3-22-95 16,2-6-86-16</inkml:trace>
  <inkml:trace contextRef="#ctx0" brushRef="#br0" timeOffset="12626.92">4458 12320 686 0,'0'0'48'0,"0"0"31"16,0 0 58-16,0 0-82 15,0 0-26-15,0 0 10 16,-114 78-12-16,108-52-14 16,4 0 10-16,2-1 2 15,0-10-17-15,6-1-6 16,12-7-2-16,2-7-9 15,0 0-6-15,3-8 6 0,-2-14-1 16,0-2-13 0,-3 1 2-16,-5 10 13 0,-7 8 5 15,1 5-10-15,2 0 13 16,2 11 11-16,0 6 3 16,-2 1-8-16,0-5-6 15,2-7-23-15,3-6-38 16,3 0-107-16,3-19-89 15,3-12-99-15</inkml:trace>
  <inkml:trace contextRef="#ctx0" brushRef="#br0" timeOffset="13508.83">4745 12264 199 0,'0'0'410'16,"0"0"-279"-16,0 0 6 15,0 0-27-15,-122 75-59 16,101-50-30-16,6 5 1 0,9-6-9 15,6-6-11-15,0-1-2 16,0-4-6-16,4-4-4 16,11-6-5-16,3-3-18 15,1 0 10-15,2 0 5 16,0 0 8-16,-1 0 6 16,1 0 4-16,-2 0 4 15,1 20 1-15,-5 10 17 16,-4 7 7-16,-1 3 1 15,-6 2-11-15,-4 0 1 16,0-2 14-16,0-4 1 0,-12-5-17 16,-7-8-18-16,-2-6-6 15,-1-10-10-15,5-3-4 16,3-4 11-16,5 0 2 16,3 0-17-16,3-18-16 15,3-3 14-15,0-12 18 16,0-9 3-16,7-6-13 15,15-9 6-15,5 0 5 16,2 1 7-16,-3 3 0 16,-3 7 8-16,-5 11 10 15,-5 4-2-15,-4 9-1 16,-4 6-8-16,-3 6-1 16,-2 2-3-16,0 3 2 15,0 2-2-15,0 3 4 0,-10 0-1 16,0 4 1-16,1 18-6 15,2 5 13-15,7 2 9 16,0 1-10-16,0-1 7 16,7-6-4-16,10-2-11 15,1-9-4-15,1-5 1 16,-6-4-2-16,2-3-7 16,-4 0-10-16,2-9-6 15,1-11-7-15,-3 2 3 16,0 0 15-16,1 4 7 15,-2 8 0-15,4 6 5 16,2 0 3-16,0 8 17 0,-1 15 1 16,1 0-5-16,-5-1-2 15,-3-2-1-15,-1-9 0 16,-4-5-13-16,-1-6 0 16,-2 0-8-16,0-6-31 15,2-16-3-15,2-9 35 16,1 0 2-16,3 4-17 15,6 7-1-15,4 10 9 16,0 10 5-16,1 0 9 16,2 17 6-16,-1 10-1 15,-1 1 18-15,0-6 3 16,-1-4-7-16,-3-3-15 16,-4-9-1-16,-2-5-3 15,-6-1-15-15,-3 0-20 0,0 0-34 16,0-1-72-16,-3-5-78 15</inkml:trace>
  <inkml:trace contextRef="#ctx0" brushRef="#br0" timeOffset="14255.38">604 13411 442 0,'0'0'185'0,"0"0"-161"0,0 0 3 0,0 0 81 16,0 0-26-16,0 0-52 15,42 0 1-15,-11 0 27 16,9 0 20-16,7 0-27 15,-3 0-23-15,1-3-10 16,-3 0-7-16,-4 1-6 16,0 0-3-16,-4 2-1 15,-5 0 2-15,-3 0-2 16,-10 0 1-16,-6 0-1 16,-2 0 0-16,-8 0-1 15,0 0-20-15,0-2-12 0,0-8-78 16,-3-4-15-1,-6-4-100-15,5-2-65 0</inkml:trace>
  <inkml:trace contextRef="#ctx0" brushRef="#br0" timeOffset="14835.34">1125 13240 312 0,'0'0'150'0,"0"0"-30"15,0 0 52-15,0 0-20 16,0 0-33-16,0 0-16 15,0 26-46-15,7-1-26 16,3 0-7-16,-1 6-8 16,-2-3-5-16,-4 2-8 0,-1 0 1 15,-2-4-1-15,2-6-2 16,-2-4-2-16,0-5-4 16,0-5-2-16,0-4-10 15,0-2-9-15,0 0-13 16,0 0-13-16,0-21-10 15,2-9 37-15,2-10 23 16,1-4 0-16,1-3 2 16,0 4-1-16,0 6 2 15,-2 11 1-15,-2 12-1 16,1 8 0-16,-1 6 1 16,0 0 9-16,0 0 23 0,0 0-11 15,6 8-12-15,0 9-7 16,5 4-1-16,5 3-3 15,0 3 0-15,0-4 1 16,2-2-1-16,0-4-12 16,0 0-6-16,1-7-7 15,-8-2 19-15,-5-1 6 16,-4-6-1-16,-4-1 2 16,0 0 3-16,0 0 16 15,0 0 2-15,0 0-1 16,0 0-2-16,0 0 1 15,-2 0-2-15,-13 0-15 16,-5 5-3-16,0 2-9 16,0 3-12-16,2 0-26 0,1 0-58 15,-2 0-79-15,11 1-170 16</inkml:trace>
  <inkml:trace contextRef="#ctx0" brushRef="#br0" timeOffset="15241.36">2092 13233 535 0,'0'0'203'0,"0"0"-177"0,0 0 102 16,0 0-16-16,0 0-65 15,0 0-27-15,-11 112 16 16,11-58 8-16,0 11-12 15,0 2-6-15,0 4 3 16,0-5-13-16,0-16-5 0,0-12-2 16,0-14-9-16,0-15 0 15,0-9-22-15,0-3-56 16,0-34-90-16,0-21 72 16,0-15-46-16,-5-4-26 15,2 7-54-15,-1 13-149 16</inkml:trace>
  <inkml:trace contextRef="#ctx0" brushRef="#br0" timeOffset="15567.91">2092 13233 339 0,'-65'51'164'0,"63"-51"-74"15,0 0 55-15,2 0-27 16,0 0-64-16,0 0-47 16,0 0-4-16,9 0 4 0,17 0 3 15,8 0 7-15,6 0-1 16,2 0-12-16,-2 7 1 15,-2 11 12-15,-3 6 1 16,-3 4 0-16,-6 6 16 16,-5 8 22-16,-10 8-1 15,-7 0-21-15,-4 4-11 16,0-4-2-16,-19 0-11 16,-10-5-6-16,-5-7-2 15,-4-6 8-15,2-8-6 16,1-4-8-16,-1-4-2 15,7-4-5-15,7-6-16 0,9-4-39 16,6-2-36 0,7 0-27-16,0-18-81 0,7-11-53 15,17-14-51 1</inkml:trace>
  <inkml:trace contextRef="#ctx0" brushRef="#br0" timeOffset="15752.6">2462 13508 726 0,'0'0'86'16,"0"0"-34"-16,0 0 108 15,0 115-48-15,0-92-83 16,0-1-8-16,0-4-12 16,0-5-9-16,0-3-2 15,2-3-11-15,0-5-48 16,0-2-87-16,10-4-94 15,-1-24-157-15</inkml:trace>
  <inkml:trace contextRef="#ctx0" brushRef="#br0" timeOffset="16046.14">2676 13443 678 0,'0'0'135'16,"0"0"-123"-16,0 0 121 15,0 0-34-15,0 0-98 16,0 0 0-16,-63 84-2 16,88-82-7-16,2-2 1 0,-1 2 4 15,0 2 5-15,-3 7-2 16,-3 2 1-16,-2 7 0 16,-4 4 8-16,-8 5 2 15,-4-2-3-15,-2 0 1 16,0-5-9-16,-14-10-27 15,-9-10-26-15,-2-2-5 16,-2-25-41-16,7-20-30 16,9-18-59-16,11-7-18 15,0-2-115-15</inkml:trace>
  <inkml:trace contextRef="#ctx0" brushRef="#br0" timeOffset="16621.04">2800 13091 160 0,'0'0'228'0,"0"0"-85"15,0 0 1-15,0 0 5 16,21 152-65-16,-13-98-15 16,1 4 7-16,-5 1-20 15,4-1-37-15,-4 3 0 16,-4-3-4-16,0 3-7 16,0-5-4-16,0-12-4 15,0-13-3-15,0-17-13 16,0-11 3-16,0-3-9 15,-2 0-29-15,-3-3 8 16,0-8 31-16,1-7 11 16,2-1 1-16,2 4 1 0,0-3-1 15,0-2 0 1,0-3 4-16,8 2 11 0,6-5 3 16,4 2-10-16,2 5 1 15,2-3-3-15,-2 7 1 16,-2-2-3-16,-3 9 0 15,-3 3 5-15,-3 5 10 16,-3 0 8-16,4 0 12 16,-2 15 6-16,1 15-1 15,-3 6-13-15,2 3-12 16,-6 2-6-16,-2-4-4 16,0-7 5-16,0-6-10 15,0-6-2-15,0-10 0 0,0-5-2 16,0-3-3-1,0 0-3-15,0 0-13 0,0-23-16 16,4-10 25-16,7-6 10 16,3-4 2-16,1 6-2 15,1 6-1-15,-1 4-9 16,4 10-15-16,-4 1-28 16,1 1-79-16,-1 2-42 15,-1-1-82-15,-3 4-88 16</inkml:trace>
  <inkml:trace contextRef="#ctx0" brushRef="#br0" timeOffset="16797.84">3272 13503 488 0,'0'0'274'0,"0"0"-216"0,0 0 74 16,0 0-41-16,0 0-54 15,0 0 21-15,14 123-2 16,-14-90-15-16,0-2-20 15,0-7-5-15,0-11-16 16,0-8-4-16,0-5-31 16,0 0-94-16,0-10-132 15,9-16-121-15</inkml:trace>
  <inkml:trace contextRef="#ctx0" brushRef="#br0" timeOffset="17346.38">3413 13244 613 0,'0'0'172'16,"0"0"-160"-16,4 105 117 0,5-65-52 15,1 10-61 1,-2 6-11-16,-1 7 14 0,-1 5 14 16,-4-3 17-16,0-9-1 15,-2-12-16-15,0-11-14 16,0-23-13-16,0-5-6 15,0-5-20-15,0-13-60 16,0-23 32-16,6-13 45 16,2-2-32-16,13 2 20 15,-2 8 12-15,8 10 2 16,-2 11 1-16,0 12-2 16,-6 8 0-16,-1 0 2 15,-7 12 5-15,-1 17 10 0,-8 0 12 16,-2 6 5-16,0-1-8 15,-12-5 4-15,-7-2-21 16,-2-5-7-16,1-6-12 16,5-1 4-16,3-10-8 15,1-5-43-15,5 0-60 16,3-16-74-16,3-18-117 16</inkml:trace>
  <inkml:trace contextRef="#ctx0" brushRef="#br0" timeOffset="17642.82">3727 13537 765 0,'0'0'69'0,"0"0"10"0,0 0 75 0,0 0-93 16,4 109-38-16,10-87 10 15,-3-8-11-15,2 0-13 16,-1-7 3-16,-1-2-10 15,-3-5-2-15,2 0-3 16,3-3-4-16,-1-16-15 16,-2-12-1-16,1-5 10 15,-7-1-10-15,4 1 2 16,-6 9-1-16,0 10-7 16,-2 8-3-16,0 7-6 0,0 2 12 15,0 0-26-15,0 0-94 16,0 14-194-16</inkml:trace>
  <inkml:trace contextRef="#ctx0" brushRef="#br0" timeOffset="17861.75">3972 13508 753 0,'0'0'56'16,"0"0"34"-16,0 0 45 16,0 0-82-16,0 0-28 0,13 114 5 15,-3-86 5-15,0 2-4 16,-1-5 0-16,-1-4-16 16,-2-7-15-16,-2-13-9 15,-1-1-79-15,1 0-160 16,-2-19-225-16</inkml:trace>
  <inkml:trace contextRef="#ctx0" brushRef="#br0" timeOffset="18706.86">4124 13583 721 0,'0'0'85'16,"0"0"-13"-16,0 0 72 15,0 0-101-15,0 0-40 16,-7 104 8-16,18-79 7 16,5-3-4-16,4 0-10 15,4 0-3-15,3-4-1 16,2 2 0-16,-2 0 1 16,-5 0 0-16,-2 8 4 15,-11 2-1-15,-2 4 9 16,-7-2-7-16,0-4-6 15,0-8 1-15,-3-5-1 16,-10-14-1-16,-2-1 0 0,-3-1-7 16,-7-34-3-16,6-11-14 15,5-10-11-15,11-6 30 16,3-4 5 0,11-3 0-16,20 4-2 0,1 4 2 15,-1 15-13-15,-4 18-8 16,-7 18 3-16,-3 10 6 15,-1 0 13-15,-3 22 12 16,-3 9 10-16,-6 0-15 16,-4 4 1-16,0-3-8 0,0-9-2 15,0-5-35 1,0-7 14-16,0-8 23 0,-2 0-9 16,2-3-13-1,0 0-23-15,0 0-62 16,0 0 62-16,2 0 45 0,5 0 1 15,-1-9 3-15,2 4 3 16,-4-2 12-16,5 6-6 16,-1 1 17-16,6 0 21 15,3 0-4-15,6 0-14 16,4 0-23-16,-2 0-5 16,1 0 0-16,-2-2-3 15,-6-9 12-15,0 6-5 16,-4-10-6-16,-8 3-3 15,-2 0-6-15,-4-2-16 0,0 2-10 16,0 2 4 0,0 4 18-16,-4 5 2 0,-5 1 8 15,1 0 6-15,0 3-2 16,4 17-4-16,0 0 0 16,4 1 0-16,-3-2 10 15,3-4 4-15,0-5 9 16,0-2-20-16,0-5-3 15,5-3-3-15,9 0-9 16,3 0-17-16,-1-8-3 16,1-13 1-16,-1-8 8 15,0 0-9-15,-5-6-50 0,-6 1-101 16,-5 0-246 0</inkml:trace>
  <inkml:trace contextRef="#ctx0" brushRef="#br0" timeOffset="18904.65">4228 13309 859 0,'0'0'60'0,"0"0"-54"0,127 16 85 16,-75-16-60-16,-11-10-26 0,-4-7-5 15,-13 6-6 1,-13 1-60-16,-11 5-62 0,0 5-110 16</inkml:trace>
  <inkml:trace contextRef="#ctx0" brushRef="#br0" timeOffset="19110.36">3767 13305 697 0,'0'0'364'15,"0"0"-324"-15,0 0-20 16,0 0-16-16,0 0-4 0,0 0-173 16,-9-7-210-1</inkml:trace>
  <inkml:trace contextRef="#ctx0" brushRef="#br0" timeOffset="20473.22">625 14616 206 0,'0'0'48'0,"0"0"-42"16,0 0 43-16,0 0 19 16,0 0-38-16,0 0-14 0,-35 13-4 15,28-9 13-15,3-4 35 16,0 1 19-16,4 4 12 16,0-3 11-16,0 1-34 15,-2-1-27-15,-2-2-11 16,2 0-23-16,0 0-3 15,2 0 1-15,-2 0 4 16,0 0-2-16,2 0 0 16,0 0 9-16,0 0 7 15,0 0 2-15,0 0-1 0,0 0-10 16,0 4 1-16,0-4-15 16,0 0 0-1,22 2 0-15,22 0 4 0,10-2 6 16,2 2-7-16,2-2-2 15,-14 0 5-15,-3 0-4 16,-5 2-1-16,-5-2-1 16,-4 2 0-16,-4-2 1 15,-7 2-2-15,-5-2 2 16,-7 2 2-16,-1-2-2 16,-3 0 2-16,0 0 5 15,0 0-4-15,0 0-4 16,0 0-6-16,0 0-31 15,0 0-14-15,0 0-6 16,-5 0-27-16,-8 0 11 16,3 0 3-16,-4-2 43 0,1 2 12 15,-3 0-4-15,-4 0-28 16,4 0-86-16,3-2-44 16</inkml:trace>
  <inkml:trace contextRef="#ctx0" brushRef="#br0" timeOffset="21328.1">1136 14508 349 0,'0'0'132'0,"0"0"-97"0,0 0 95 15,0 0-1-15,0 0-76 16,0 0-27-16,0 0-7 16,-11 28 11-16,4-17-1 0,0 4 8 15,1 3 9-15,-1 6 0 16,3 5-8-16,-4 6-16 16,4 1-8-16,2 4-4 15,0-4-4-15,2-5-3 16,0-13 0-16,0-6-2 15,0-6-1-15,0-6 2 16,0 0-4-16,-2 0-5 16,2 0-32-16,0-13 7 15,0-10 32-15,0-11 0 16,0-4 3-16,4-3 2 16,0 5-4-16,-2 8 1 15,-2 0 1-15,0 6-2 0,0 2 3 16,0 8-3-1,0 1 1-15,0 10-1 0,0 1 0 16,0 0 4-16,0 0-5 16,0 0 3-16,0 0 6 15,3 0-5-15,11 0-1 16,1 0-2-16,7 0-1 16,1 0 1-16,-6 3 0 15,1 6-1-15,1 3 5 16,-2 4 1-16,1 1-2 15,-3 4 0-15,-3-3-3 16,-1-4 0-16,-3-2 0 0,-6-2 2 16,1-5-3-16,-3 2 4 15,0-1-1-15,0 0 0 16,0 6 2-16,0-4 4 16,0 6-1-16,0-5 3 15,-7 0 3-15,-4 1-7 16,0 3 2-16,-2-5 4 15,-3 2-7-15,3-1-3 16,-2 4-3-16,-2 0-6 16,1-7-41-16,6-3-78 15,7-3-55-15,3-3-198 16</inkml:trace>
  <inkml:trace contextRef="#ctx0" brushRef="#br0" timeOffset="22535.35">2015 14436 552 0,'0'0'202'0,"0"0"-194"0,0 0 48 15,0 0 51-15,0 0-63 16,-35 120-24-16,35-83 6 16,7 4 32-16,11 5 3 15,0 4-11-15,-5 0-8 16,1 3-13-16,-6 1-15 16,-1-6-9-16,-5-6-1 15,0-11-3-15,-2-18-1 16,0-9 0-16,0-4 0 15,0 0-13-15,0-13-13 16,-6-18 7-16,-10-15 19 0,1-10-1 16,2-5-4-16,1-3 5 15,-1-4 1 1,1 2 0-16,1-2-1 0,7 0 0 16,2 6-1-16,2 5-2 15,0 8-11-15,2 14-5 16,13 12 0-16,3 10-2 15,5 13 6-15,4 2 8 16,1 26 7-16,6 12-2 16,-8 0 4-16,-1 4-2 15,-5 4 9-15,-7 2 4 16,-5 0 13-16,-8 5-6 16,0-7-3-16,-6-4-4 0,-15-8-8 15,-6-14-5-15,-2-8-2 16,-5-8-13-16,3-4 5 15,2-2-26-15,9 0-44 16,7-2-62-16,11-18-108 16,2-5-79-16</inkml:trace>
  <inkml:trace contextRef="#ctx0" brushRef="#br0" timeOffset="22954.2">2335 14777 585 0,'0'0'244'0,"0"0"-209"0,0 0 52 16,0 0 26-16,0 0-70 15,0 0-30-15,27 124 9 16,-12-98 8-16,-1-4-6 16,-8-9-7-16,-2-9-13 0,-1-4-4 15,-3 0-4 1,0 0-14-16,0-4-32 0,-9-19 33 16,-7-7 10-1,1-8 0-15,1 4-13 0,7-1 15 16,7 5 2-16,0 2 0 15,0 6 0-15,9 8-3 16,9 2-10-16,5 7-29 16,-4 5-7-16,4 0-72 15,-7 0-95-15,3 5-233 16</inkml:trace>
  <inkml:trace contextRef="#ctx0" brushRef="#br0" timeOffset="23222.56">2649 14677 534 0,'0'0'131'0,"0"0"-124"16,0 0 143-16,0 0-40 16,0 0-65-16,0 0 0 15,-79 56 30-15,71-32-37 16,3 3-26-16,5 4-7 15,0-3 1-15,0-3-2 16,9-10-2-16,11-7-2 16,1-8-4-16,6 0-8 15,-2-19-6-15,-2-12-12 0,-5-8 2 16,-7 3-34 0,-9 6-52-16,0 8-57 0,-2 16-102 15</inkml:trace>
  <inkml:trace contextRef="#ctx0" brushRef="#br0" timeOffset="23720.81">2883 14686 513 0,'0'0'216'0,"0"0"-166"0,0 0 53 16,0 0-26-1,0 0-51-15,0 0-9 0,-97 111-9 16,93-75 3-16,4-4 7 16,0-6 11-16,0-4 0 15,2-13 4-15,16-4-33 16,3-5-3-16,3-14-15 15,2-25 7-15,-1-17-2 16,0-10 9-16,-10-7 2 16,-10-6 2-16,-5 3 1 15,0-1 2-15,-20 7-2 16,-1 12-1-16,2 18 0 0,5 13 2 16,8 14-2-16,1 13 4 15,5 0-1-15,0 13 11 16,0 20-14-1,9 14 0-15,11 7 0 0,2 7 0 16,-2 4 2-16,1 7 0 16,-2 2-4-16,-1-2 0 15,-3-12-66-15,2-12-53 16,-5-14-86-16,0-18-96 16</inkml:trace>
  <inkml:trace contextRef="#ctx0" brushRef="#br0" timeOffset="23968.97">3137 14727 476 0,'0'0'249'0,"0"0"-248"0,0 0 68 16,0 0 35-16,0 0-58 15,-16 107-11-15,23-90 14 16,6 0-20-16,2-4-16 15,1-3-3-15,5-6-3 16,-2-4-2-16,1 0-5 16,3-21-2-16,-6-6-5 15,-3-13-3-15,-3 4 1 16,-11 4-28-16,0 7-44 16,0 9-33-16,0 8-31 0,-4 8-175 15</inkml:trace>
  <inkml:trace contextRef="#ctx0" brushRef="#br0" timeOffset="24844.77">3464 14691 218 0,'0'0'289'15,"0"0"-226"-15,0 0 41 16,0 0 55-16,0 0-59 0,0 0 11 16,-18-1-9-1,8 19-48-15,0 4-50 0,1 2-1 16,7 5-6 0,2-5-6-16,0 2 5 0,7-4-11 15,13-3 11-15,2 2-18 16,2-1 8-16,3 2 7 15,-4 0 7-15,-3 8 0 16,-5 2 2-16,-6 2-1 16,-9 7 5-16,0-5-2 15,0-3-4-15,-9-11 0 16,-4-5 0-16,-3-17 6 0,3 0-6 16,-3-5-2-16,5-26-5 15,7-12 4-15,4-3-13 16,0-4 2-16,7-7 6 15,15 1 5-15,7-3-1 16,5 0-7-16,1 9-7 16,-4 10 12-16,-2 12-11 15,-9 16-4-15,-6 6 0 16,-4 6 4-16,-3 0 1 16,-2 0 15-16,-5 17 0 15,0 4 0-15,0 6-19 16,-14-2-57-16,-8 2-34 15,-7 1-36-15,1-6-19 0,1-4 101 16,4-10 20 0,9-4-66-16,8-2 111 0,6-2 22 15,0 0-5-15,0 0 20 16,9 0 102-16,17 0-18 16,9 0-47-16,2 0-7 15,1 0-3-15,2 0-15 16,-3 0-7-16,0 0-24 15,-6-9-16-15,-4 0 4 16,-10-5-6-16,-3-4-4 16,-7-4 1-16,-3-1-5 15,-4 1-2-15,0 8-5 0,0 2 6 16,0 12 9 0,0 0 25-16,-7 3 37 0,-4 19-7 15,2 6 1-15,2 3-23 16,3-3-12-16,4-3-5 15,0-3-14-15,0-8 2 16,9-8-4-16,9-4-12 16,1-2 9-16,4-2 2 15,4-23-5-15,-6 0-16 16,0-11 1-16,-7-4-39 16,-10-4-69-16,-4-4-157 15,-12 5-250-15</inkml:trace>
  <inkml:trace contextRef="#ctx0" brushRef="#br0" timeOffset="25022.94">3629 14552 263 0,'0'0'505'0,"0"0"-463"0,0 0-41 16,0 0 86-16,0 0-38 15,127-59-22-15,-85 48-16 16,-3 1-11-16,-13 6-11 15,-13 4-85-15,-10 0-171 16</inkml:trace>
  <inkml:trace contextRef="#ctx0" brushRef="#br0" timeOffset="26249.85">425 15940 379 0,'0'0'382'0,"0"0"-292"0,0 0-26 16,0 0 33-16,0 0-44 16,0 0-49-16,0 0-4 15,34 6 11-15,-1-3 32 16,7 2-5-16,1 4-4 15,11 1-3-15,2 3-5 16,-5-6-21-16,-2-1-4 16,-12-1 3-16,-6-1-4 15,-4-4 0-15,-9 4 3 16,-5-4-2-16,-5 0 0 16,-4 0-1-16,-2 0 0 0,0 0-1 15,0 0-33 1,0 0-94-16,0-8-108 0,0-10-146 15</inkml:trace>
  <inkml:trace contextRef="#ctx0" brushRef="#br0" timeOffset="26916.5">955 15873 514 0,'0'0'215'0,"0"0"-198"15,0 0 66-15,0 0 26 16,0 0-64-16,0 0-15 0,0 0 36 16,0 0 10-16,0 0-28 15,0 0-3-15,0 10-4 16,0 12-1-16,0 4-13 16,0 11-10-16,0 3-13 15,0 0 0-15,0-8-3 16,0-6 0-16,0-12-1 15,0-10-4-15,0-4-7 16,0 0-14-16,0 0-20 16,0-18-21-16,2-9 47 15,5-15 19-15,3 3 2 16,-4-1 3-16,0 5-5 16,-1 4 0-16,-3 8-7 0,0 6 5 15,-2 8-2-15,0 8 2 16,0 1 2-16,0 0 4 15,0 0-2-15,2 0 0 16,0 0 2-16,-2 0-1 16,6 0 1-16,-2 0-4 15,5 6-4-15,4 1 4 16,-2 3 0-16,4-2 1 16,-1 0-1-16,1 3 1 15,2-1-1-15,0 1-1 16,3-1-8-16,1-2 4 15,-6 1 4-15,-1 0 1 16,-4 0 1-16,-3-4 0 16,-5 0-2-16,0-1 2 0,-2-4 1 15,0 0 1-15,0 1 6 16,-11 6 12-16,-15 3-18 16,-3-2-2-16,0 2-1 15,4-6 0-15,3 6 3 16,4-2-2-16,3-2-2 15,-1 6-19-15,3-2-52 16,3-2-145-16,6 0-102 16</inkml:trace>
  <inkml:trace contextRef="#ctx0" brushRef="#br0" timeOffset="31488.74">1751 15623 526 0,'0'0'136'0,"0"0"-37"0,0 0 3 0,0 0-38 16,0 0-21-16,0 0 7 16,0 0 16-16,-9 0-2 15,9 4-9-15,0 10-21 16,0 13-15-16,0 9-2 16,0 9-4-16,0 12-2 15,0 10-3-15,0 6-3 16,0 3-4-16,0-6 4 15,0 2-1-15,0-13-4 16,0-11 3-16,0-21-3 0,0-8 0 16,0-15-5-16,0-4-20 15,0 0-78-15,0-28-52 16,0-15-31-16,-5-13 2 16,1-4-3-16,-5 5-80 15</inkml:trace>
  <inkml:trace contextRef="#ctx0" brushRef="#br0" timeOffset="31769.28">1539 15759 529 0,'0'0'126'0,"0"0"-40"15,0 0 48-15,0 0-49 16,0 0-43-16,0 0-32 0,23-16 13 15,14 4 48-15,13-7-9 16,0 2-20-16,8-1-24 16,-2 0-5-16,-2 4-4 15,-8 6-7-15,-8 8-1 16,-13 0 2-16,-7 0-3 16,-7 0-16-16,-5 6-8 15,-6 13-32-15,0 10-77 16,0 3-109-16,-11 4-140 15</inkml:trace>
  <inkml:trace contextRef="#ctx0" brushRef="#br0" timeOffset="32005.74">1704 16334 672 0,'0'0'148'0,"0"0"-137"15,0 0 48-15,0 0-8 16,0 0-26-16,0 0-14 16,82 0-6-16,-59 0-3 15,-8-5-1-15,-1-3-2 0,-5-11-27 16,-5-3-46-1,2-8-79-15,-1-2-130 0</inkml:trace>
  <inkml:trace contextRef="#ctx0" brushRef="#br0" timeOffset="32365.08">2021 16080 379 0,'0'0'418'0,"0"0"-375"16,0 0 3-16,2 110 82 15,7-70-60-15,-3 3-44 16,6 1-7-16,-6-9 14 16,-1-8-5-16,-3-13-16 0,-2-10-8 15,0-4-2-15,0 0-4 16,0-9-56 0,0-23-43-16,0-7 90 0,0-7 11 15,0-2-2-15,6 11 3 16,3 7 0-16,0 10-1 15,-2 8-2-15,-3 8 4 16,-2 4 0-16,3 0 0 16,2 0 11-16,4 22 23 15,0 4 1-15,0 0 8 16,-2-2-20-16,-5-2-18 16,1-12-5-16,-1 2-1 15,-2-12-64-15,-2 0-44 16,0-10-136-16,0-19-87 0</inkml:trace>
  <inkml:trace contextRef="#ctx0" brushRef="#br0" timeOffset="33034.53">2196 15538 112 0,'0'0'552'16,"0"0"-501"-16,0 117 10 15,2-60 85-15,8 6-52 0,5 5-56 16,1-2-7 0,1 1 12-16,-1-6-10 0,-3-2-21 15,-1-3-7-15,-3-4 0 16,-5-8-4-16,-4-12-1 16,0-10-17-16,0-13-35 15,0-9-34-15,0-5 7 16,-13-17 12-16,3-8 54 15,6 2 0-15,4-4 12 16,0 6 1-16,4 4 8 16,19 5-2-16,6 2 6 15,9 7 3-15,5 4-9 16,-1 4 3-16,-7 0-8 16,-8 0-1-16,-7-4-1 0,-9 4 1 15,-2-2 1 1,-5-1-1-16,-4 3 2 15,0 0 7-15,0-1 16 0,0 1 32 16,0-5 7-16,-6 2-21 16,-10 3-20-16,3 0-6 15,-3 0-1-15,-2 3 12 16,3 20-1-16,-1 3-20 16,5 6-3-16,3 0-3 15,8-2-1-15,0-6 0 16,2-5-4-16,22-4 0 15,5-9-8-15,2-6 0 16,0 0-5-16,-4-10 6 0,0-22-11 16,-9 3-13-16,-10-4-5 15,-5 7 0-15,-3 8-3 16,-3 3 3-16,-21 8 36 16,-7 7 4-16,4 0 0 15,0 0 8-15,12 13-8 16,1 10 1-16,7-2 9 15,5 6-8-15,2-4-2 16,0-4-28-16,0-11-173 16,5-8-135-16</inkml:trace>
  <inkml:trace contextRef="#ctx0" brushRef="#br0" timeOffset="33347.65">2696 16196 719 0,'0'0'83'0,"0"0"-72"0,0 0 106 0,0 0-43 15,19 106-54-15,-14-97-7 16,-3-9-3-16,0 0-10 16,1 0-10-16,-3-21-8 15,0-7 18-15,0-11 13 16,2 2-4-16,5-3-8 15,4 10-1-15,2 7 0 16,0 10-3-16,3 7-1 0,0 6-16 16,0 0 0-16,-1 0 0 15,-1 10-17-15,-1-1-44 16,-7 0-155-16,3-9-286 16</inkml:trace>
  <inkml:trace contextRef="#ctx0" brushRef="#br0" timeOffset="33657.3">2974 16129 617 0,'0'0'197'16,"0"0"-195"-16,0 0 57 16,9 107 19-16,4-76-62 15,-1-4-10-15,-4-4 21 0,-1-10 1 16,-7-5-15-1,2-8-8-15,-2 0 2 0,0 0-7 16,0-21-34-16,0-16 34 16,0-9 3-16,0 4-3 15,12 6 0-15,7 11 0 16,4 10 0-16,1 13-2 16,1 2 2-16,-1 0 4 15,-4 17-2-15,-5 2 2 16,-1 4 11-16,-5-4-2 15,-5 7-7-15,-2-4-6 16,-2-4-34-16,0-5-85 0,0-13-170 16</inkml:trace>
  <inkml:trace contextRef="#ctx0" brushRef="#br0" timeOffset="34050.67">3270 16062 488 0,'0'0'155'16,"0"0"-119"-16,0 0 144 15,0 0-76-15,0 0-64 16,0 0-18-16,-29 62 8 16,27-44-7-16,0 4-12 0,2 4-3 15,0 2-7-15,0-6 0 16,0-4-1-16,2-3-2 15,12-8-2-15,1-7-9 16,3 0-12-16,-3 0-2 16,1-22 8-16,-1-6-7 15,-3 6-4-15,-3 6 15 16,-1 10 9-16,-3 1 2 16,4 5-4-16,4 0 8 15,3 9 6-15,2 5-1 16,0 0-5-16,-5-1 0 15,-2 0 0-15,0-7-18 16,-2-2-85-16,0-4-79 16,0 0-122-16</inkml:trace>
  <inkml:trace contextRef="#ctx0" brushRef="#br0" timeOffset="34364.94">3586 16124 319 0,'0'0'331'0,"0"0"-244"16,0 0 33-16,0 0-4 15,0 0-71-15,0 0-13 16,-33 5-2-16,24 8-4 16,1 5-4-16,-4 3-3 15,1 6-1-15,5 1 5 0,3 3-8 16,3-8-5-16,0-1-6 15,3-1-4-15,14-7-1 16,5-5-3-16,3 0-11 16,2-9-17-16,0 0-10 15,-2-14-37-15,0-13 5 16,-2-4-12-16,2 0-61 16,-5 0-76-16,-3 8-134 15</inkml:trace>
  <inkml:trace contextRef="#ctx0" brushRef="#br0" timeOffset="34552.53">3816 16129 328 0,'0'0'476'0,"0"0"-425"0,0 0 11 16,0 0 48-16,-4 101-47 16,4-73-39-16,0-2-9 15,0-8 11-15,0-3-21 16,0-8-5-16,0-2-2 15,2-5-63-15,2 0-66 16,5-8-117-16,5-11-72 16</inkml:trace>
  <inkml:trace contextRef="#ctx0" brushRef="#br0" timeOffset="34818.26">4022 16124 600 0,'0'0'179'15,"0"0"-138"-15,0 0 68 16,0 0-12-16,0 0-58 16,0 0-13-1,-97 76-1-15,93-62-19 0,4-2-5 16,0 2-1-16,0-2 5 16,0-2-1-16,4 1 2 15,10-4-6-15,1 1 0 16,3-6-1-16,3-2-3 15,-2 0-18-15,-5 0-23 16,-5 0 1-16,-1-2-1 16,-4-6-17-16,4-1-47 0,-8-12-74 15,2 1-171-15</inkml:trace>
  <inkml:trace contextRef="#ctx0" brushRef="#br0" timeOffset="35189.79">4186 16196 222 0,'0'0'618'0,"0"0"-593"15,0 0 23-15,0 0 90 16,4 102-107-16,-1-94-28 16,-1-3-3-16,-2-5-2 15,0 0-7-15,0 0-7 0,0-13-7 16,0-14 23-1,0-4 2-15,8-1-2 0,6-3-11 16,9 4-10-16,-2 9 10 16,4 12 11-16,2 10 2 15,-4 0 7-15,-2 4 4 16,-1 18 10-16,-3 2 9 16,-4 2-3-16,-5-4-13 15,-6 0 6-15,1-8 8 16,-3-4-8-16,0-2-14 15,0-8-8-15,0 5-17 16,-5-5-55-16,1 0-60 0,2 0-84 16,2-13-75-16,0-1-101 15</inkml:trace>
  <inkml:trace contextRef="#ctx0" brushRef="#br0" timeOffset="35608.62">4587 16112 306 0,'0'0'328'0,"0"0"-285"16,0 0 97-16,0 0-16 0,0 0-64 15,0 0 1-15,-54 4 4 16,48 14-22-16,-1 8-17 15,1 4-18-15,6-2-8 16,0 2 2-16,0-11-2 16,0-6-4-16,0-5-4 15,9-8 0-15,-1 0-21 16,1 0 7-16,0-17 4 16,2-10-9-16,0 6 7 15,1 2 4-15,1 9 4 16,3 8-3-16,1 2 3 15,3 0 12-15,1 2 15 0,-4 12 5 16,-1-4 10 0,-5-2-9-16,0-3-17 0,-4-2-3 15,2-3-1 1,-3 0-55-16,1 0-42 0,0-11-47 16,0-4-8-16,-3-3-82 15</inkml:trace>
  <inkml:trace contextRef="#ctx0" brushRef="#br0" timeOffset="35819.62">4803 15766 72 0,'0'0'800'0,"0"0"-743"15,0 143 42-15,5-84 61 0,5-5-112 16,2 4-34-1,1-2 3-15,3-2 3 0,-3-4-11 16,-3-10-7-16,-2 1-2 16,-3-15-24-16,-3-5-40 15,-2-15-68-15,0-6-104 16,-2 0-234-16</inkml:trace>
  <inkml:trace contextRef="#ctx0" brushRef="#br0" timeOffset="36065.15">3621 15691 812 0,'0'0'106'15,"0"0"-99"-15,0 0 25 16,0 0-26-16,0 0-6 16,0 0-160-16,42 30-123 15</inkml:trace>
  <inkml:trace contextRef="#ctx0" brushRef="#br0" timeOffset="71007.59">5993 11212 26 0,'0'0'40'0,"0"0"0"16,0 0 10-16,0 0 2 0,0 0-19 16,0 0-11-1,0 0 7-15,-74-91 11 0,59 91-17 16,-1 0-23-1,3 0-4-15,1 0-11 0,2 0-6 16,1 0 21-16,2 0 4 16,2 0 33-16,3 0 3 15,-2 0 6-15,-1 0-8 16,3 0 11-16,0 0 1 16,0 0-14-16,2 0 12 15,-4 0 0-15,4 0 20 16,-3 0-12-16,1 0 7 15,-1 0 5-15,3 0 10 16,-2 0 1-16,2 0-30 16,0 0 4-16,0 0-20 15,0 0 3-15,0 0-23 0,0 0 6 16,0 0-16-16,0 0 0 16,0 0-3-16,0 0-4 15,0 0 2-15,20-7 4 16,7-4-7-16,2 5 9 15,0 2-8-15,0 4-2 16,-2 0 5-16,-3 0-4 16,3 8-8-16,2 13 12 15,-2 6 1-15,2 5 7 16,-5 8-6-16,-4 7 7 16,-2 4-4-16,-5 8 1 15,-3 0 0-15,-2 1 4 16,-3 1-4-16,-3-5 5 15,0-2-2-15,0-4-3 0,-2 3 6 16,0-3-10-16,0 4 1 16,0 8 3-16,0 0 6 15,0 4-6-15,0-3-5 16,-4-7 3-16,-3 0-2 16,3 0 7-16,-3 2-4 15,0 4 1-15,-2 0 1 16,3 1-6-16,-3 3 5 15,0-2-3-15,2 0 2 0,1 3-1 16,4-1 1 0,-1-2 2-16,1 1-2 15,0 2-4-15,0-3 4 0,2-2-4 16,0 1 0 0,0-1 0-16,0 1 0 0,0 6 0 15,4-5 2-15,7 0-4 16,3 1 7-16,-1-9-8 15,2-3 9-15,3-5-9 16,-2-4 3-16,4 1-2 16,4-3 2-16,8-2-7 15,3 0 4-15,3-9-8 16,-2-8 10-16,-8-11-20 0,-3-6 15 16,-5-6-10-1,-7 0 0-15,-3 0 8 0,-4 0 8 16,-3 0 1-1,-3 0 0-15,0 0 10 0,0 0-6 16,0 0 15-16,0 0-18 16,0 3 2-16,0 3-4 15,-9 2-4-15,-3 4 0 16,1 1 2-16,-3 8-2 16,2 1 8-16,-1 2-1 15,-1 3-2-15,1 2-1 16,1 5 4-16,3 3-6 15,-1 6 2-15,3 6 0 16,4-2-1-16,3 10 1 0,0 1-2 16,0 5 4-1,7 2 0-15,8 3 1 0,-3 0-6 16,1 7 5 0,0 5-2-16,-1 2 0 0,-1 6 0 15,-1-1-4-15,0-4 8 16,-3-8-1-16,-3 5-2 15,0 2 4-15,-4 3-4 16,0-5-1-16,0-5 0 16,0-8 0-16,0-13-1 15,0-8 3-15,0-7-4 16,0-3 5-16,-2-4 0 16,-4 0 1-16,-5 2-8 0,-5 1 8 15,-7 7-4 1,-6 2 0-16,-4-5 0 0,-9 3-2 15,0-3 6-15,-3-8-3 16,3-4 0-16,4-5 3 16,2-4-4-16,4-8 2 15,9-1-2-15,0-7-4 16,3-2 2-16,0 0-12 16,-6-15-3-16,-8-17-46 15,-7-22-11-15,4-13-91 16,8 0-72-16,11 6-93 15</inkml:trace>
  <inkml:trace contextRef="#ctx0" brushRef="#br0" timeOffset="72008.99">7180 13091 521 0,'0'0'76'0,"0"0"-44"15,0 0 87-15,0 0-53 16,0 0-30-16,0 0 26 16,0 0 10-16,-33 31 14 15,33 0-21-15,0 12-11 16,0 15-7-16,4 10-8 15,8 19-5-15,-5 9-8 16,1 4 1-16,-1-3-4 16,-3-16-4-16,3-17-10 0,-2-13-2 15,-1-10-7-15,0-12 0 16,-4-7-1-16,3-10-3 16,-1-6-25-16,-2-6-32 15,0-1-44-15,0-32-118 16,0-11-27-16,0-14-100 15</inkml:trace>
  <inkml:trace contextRef="#ctx0" brushRef="#br0" timeOffset="72388.67">7064 13236 524 0,'0'0'285'15,"0"0"-255"-15,0 0 13 16,0 0 11-16,0 0-45 16,0 0-9-16,29-100 0 15,3 72 0-15,6 9-3 16,0 4 2-16,2 13 2 16,-3 2 18-16,0 8 34 15,-2 24 11-15,-4 6-4 16,1 8-26-16,-11 6-13 15,-3 1 10-15,-11 1 5 16,-7-1-6-16,0-3-5 16,-2-5 4-16,-21-5-10 0,-6-4-12 15,-6-7-2-15,1-10-5 16,1 0-6-16,0-10-1 16,6 4-19-16,4-8-22 15,10-2-44-15,9-3-64 16,4-3-56-16,0-20-109 15</inkml:trace>
  <inkml:trace contextRef="#ctx0" brushRef="#br0" timeOffset="72666.75">7615 13083 318 0,'0'0'519'0,"0"0"-476"16,-9 145 33-16,9-84 74 16,0 5-99-16,0 10-38 15,4 4 25-15,5 5 16 16,5-4-13-16,-3-6-4 16,-3-13-11-16,4-12-10 15,-7-10-16-15,-1-16 0 16,0-12-18-16,0-12-46 15,4 0-66-15,1-26-168 16,6-16 16-16,1-6-110 16</inkml:trace>
  <inkml:trace contextRef="#ctx0" brushRef="#br0" timeOffset="73020.55">7929 13564 542 0,'0'0'358'15,"0"0"-313"-15,0 0 115 16,0 0-36-16,0 0-94 16,0 0-17-16,-57 72 10 15,47-55-4-15,-1 10-10 16,0 2 3-16,2 9-8 0,0-1-4 16,7-5 0-1,2-8-2-15,0-8 1 0,2-8-4 16,19-8-9-16,2 0-12 15,4-10-10-15,2-18 5 16,-2-8-8-16,-2 2 25 16,-5 5 3-16,-7 14 9 15,-6 8 2-15,-3 7 5 16,3 0 5-16,4 27 32 16,2 7-1-16,3 6-13 15,-3-5-14-15,-1-4-10 16,-3-12-4-16,-3-6-34 15,3-13-77-15,-2-8-180 0,-3-24-145 16</inkml:trace>
  <inkml:trace contextRef="#ctx0" brushRef="#br0" timeOffset="73358.07">8257 13747 897 0,'0'0'42'0,"0"0"50"15,0 0 70-15,24 107-117 16,-17-95-36-16,-3-4 0 16,-4-8-5-16,0 0-4 15,2 0 0-15,-2-27-50 16,5-10 50-16,2-7 4 16,4-4-4-16,0 7 0 0,3 14-6 15,3 10 3 1,1 11 1-16,7 6 4 0,-3 0 4 15,2 25 13-15,-1 7-3 16,-3 6-6-16,-5-2-1 16,-5-5-5-16,-4-4-2 15,-4-3-4-15,-2-10-8 16,0-4-47-16,0-10-107 16,0-4-153-16,0-22-219 15</inkml:trace>
  <inkml:trace contextRef="#ctx0" brushRef="#br0" timeOffset="73655.24">8749 13493 480 0,'0'0'195'0,"0"0"-113"15,0 0 63-15,0 0-57 16,0 0-38-16,0 0-5 15,-64 0 5-15,41 12-3 16,-2 12 9-16,4 12-23 16,2 4-22-16,9 7-2 15,8-5-6-15,2-4 0 16,0-4-3-16,21-10-3 16,6-6-10-16,6-10-21 0,4-8-50 15,-4 0-25 1,-2-22 3-16,-7-4 20 0,-12-2-14 15,-12 2-48 1,0 2-32-16,-9 7-5 0,-22 12-30 16</inkml:trace>
  <inkml:trace contextRef="#ctx0" brushRef="#br0" timeOffset="73764.83">8651 13668 185 0,'0'0'120'0,"0"0"-24"16,0 0 2-16,0 0-90 15,0 0-8-15,0 0-5 16,15-16-3-16,6-7 8 15,1-3-45-15,3 2-60 0,1 6-136 16</inkml:trace>
  <inkml:trace contextRef="#ctx0" brushRef="#br0" timeOffset="74583.09">8983 13531 449 0,'0'0'152'0,"0"0"-32"15,0 0-2-15,0 0-58 16,0 0-37-16,0 0-3 16,0 0 2-16,7 0-16 15,4 0-5-15,3-4 0 16,-2-7 0-16,2 3 10 16,-5-3 1-16,-5 3-4 0,-1 0-4 15,-3 6 14-15,0 0 25 16,0 2 22-1,-19 0-23-15,0 12-21 0,-2 15-12 16,6 12-7 0,6 3-1-16,9 5 0 0,0-1 2 15,0 0 0-15,16 1-3 16,6-2 1-16,0 4-1 16,1 4 4-16,-3 3 6 15,-7 9 1-15,-5-1 6 16,-8-1-10-16,0 0-5 15,0-7 0-15,-17-14 0 16,-5-13-2-16,-1-14-1 16,-1-15-12-16,-2 0-25 0,3-28 2 15,5-18-14-15,7-14-3 16,9-11-16-16,2-5 26 16,0-5 15-16,18-1 19 15,8-1 5-15,5 3 3 16,0 6-5-16,0 9-7 15,2 15 4-15,-5 12-22 16,-4 12 22-16,-3 12 7 16,-4 8 4-16,-5 6 3 15,-8 0 12-15,-2 0 7 16,-2 0-1-16,0 0 8 16,0 0-3-16,0 0 16 0,-4 0-7 15,-10 13-29 1,-1 12 6-16,-3 3 1 15,3 6 0-15,4 3-9 0,1-1 2 16,8 2 0-16,2-6 7 16,0-4-3-16,0-8-12 15,4-8 0-15,10-8-7 16,1-4-5-16,6 0-8 16,-4-24-3-16,6-10 0 15,-1-4 7-15,-5 6-6 16,-3 5 0-16,-5 19 15 15,1 8 7-15,-4 0 1 16,5 12 14-16,-3 11-2 16,2 0-7-16,-3-1-6 0,1-8-45 15,1-8-98-15,-2-6-239 16</inkml:trace>
  <inkml:trace contextRef="#ctx0" brushRef="#br0" timeOffset="74973.14">9464 13673 350 0,'0'0'538'0,"0"0"-518"15,0 0 69-15,0 0 15 16,0 0-101-16,0 0-3 16,27 83-1-16,-25-83-8 0,-2 0 1 15,0-9 4-15,0-18 4 16,2-9 0-16,6-1-1 15,7 1-18-15,7 8 4 16,0 14 8-16,3 6-3 16,1 8 10-16,-5 0 0 15,-2 22 18-15,-5 3 12 16,-3 0-5-16,-1 0-5 16,-6-10-14-16,-2-2 2 15,0-9-6-15,-2-4-4 16,0 0 0-16,2-6-27 15,3-16-19-15,5-8 32 16,9 0-13-16,-3 7-34 0,5 15 44 16,4 8 16-16,0 11 3 15,-1 22 5 1,-4 7 8-16,-2 2-8 16,-5-5-5-16,1-11-25 0,-1-10-128 15,-4-12-132-15</inkml:trace>
  <inkml:trace contextRef="#ctx0" brushRef="#br0" timeOffset="75647.6">10017 13515 413 0,'0'0'230'0,"0"0"-75"0,0 0-2 0,0 0-60 15,0 0-31 1,0 0-12-16,-51 67-21 0,44-30-12 15,4 3-10-15,3-3 6 16,0-7-8-16,0-7-5 16,10-4-19-1,7-4-29-15,6-12-54 0,2-3 5 16,1 0 29-16,-2-3-29 16,-3-14 42-16,-9-8 26 15,-2 6 18-15,-8-1-2 16,-2-2 13-16,0 1 7 15,0 6-5-15,-12-2 10 16,0 12 9-16,-1 2 14 16,-1 3 4-16,5 0 9 0,3 18-17 15,3 4-14-15,3 3-9 16,0-6-6-16,0-6-2 16,0-7-16-16,13-6-41 15,0-2-27-15,1-22 39 16,3-4 24-16,0-3-2 15,1 8 9-15,-1 9 14 16,1 10 17-16,4 4 23 16,0 0 7-16,3 18 25 15,-4 9 4-15,-2 1-10 16,-3 5-16-16,-3-8-16 16,-4-8-15-16,-2-8-10 0,-5-9-9 15,0 0-5-15,-2 0-27 16,0-26-21-1,5-11 33-15,1-3-8 0,1-1-54 16,4 14 44-16,2 9 34 16,-1 13 4-16,3 5 11 15,3 0 15-15,0 23 9 16,2 9 16-16,-5 4-8 16,1 0-18-16,-5-6-5 15,1-6-19-15,-8-11-2 16,0-10-15-16,3-3-44 15,-5-17-99-15,2-28 76 16,-1-16-26-16,-3-3-123 0</inkml:trace>
  <inkml:trace contextRef="#ctx0" brushRef="#br0" timeOffset="75908.39">10590 12865 549 0,'0'0'141'0,"0"147"-105"0,0-69 98 0,6 0-43 16,5 5-44-16,-1 0-5 0,-2 8-7 16,1-1-15-16,-5-2-15 15,1-7-4-15,0-16-1 16,-1-14-49-16,2-15-51 15,5-18-27-15,5-12-43 16,-1-6-16-16,4 0 34 16,-6-24-10-16</inkml:trace>
  <inkml:trace contextRef="#ctx0" brushRef="#br0" timeOffset="76170.63">10453 13519 449 0,'0'0'199'15,"0"0"-136"-15,0 0 54 16,0 0-46-16,0 0-50 15,150-10-15-15,-105 0-6 16,-3-4-29-16,3 1-64 16,1 5-48-16,-6 3-94 15,-2 5-90-15</inkml:trace>
  <inkml:trace contextRef="#ctx0" brushRef="#br0" timeOffset="76389.24">10989 13459 222 0,'0'0'261'15,"0"0"-137"1,0 0 7-16,0 0-3 0,-114 57-75 16,103-15-20-16,11 2 2 15,0-2 7-15,0-4-16 16,17-11-10-16,3-4 7 16,1-14-10-16,0-6-3 15,0-3-6-15,-1-14-4 16,0-22-7-16,-4-11-7 15,-6-4-39-15,-10 1-66 16,0 6-159-16</inkml:trace>
  <inkml:trace contextRef="#ctx0" brushRef="#br0" timeOffset="77239.17">11539 12837 529 0,'0'0'211'0,"0"0"-173"0,0 0 57 16,0 0 5-16,-23 109-31 15,23-49-31-15,0 12 2 16,0 10 10-16,0 5 1 16,-2 0-10-16,0 0-8 0,2-9-14 15,0-8-12 1,0-7-3-16,0-22-4 0,0-9-20 16,0-17-32-16,0-15-58 15,0-2-105-15,7-34-90 16,9-10 2-16</inkml:trace>
  <inkml:trace contextRef="#ctx0" brushRef="#br0" timeOffset="77547.77">11753 13357 857 0,'0'0'63'15,"0"0"-5"-15,0 0 124 0,0 0-125 16,0 0-46-16,-94 104 0 16,85-72 0-16,2 6-4 15,7 4 1-15,0 0 7 16,0-4-7-16,7-7 0 16,15-7-8-16,5-10-2 15,4-10-4-15,5-4-3 16,-3-21-18-16,1-16-1 15,-8-13-5-15,-9 1-30 16,-11 1-41-16,-6 10-81 16,0 13-25-16,0 12-81 15</inkml:trace>
  <inkml:trace contextRef="#ctx0" brushRef="#br0" timeOffset="78222.62">12042 13439 479 0,'0'0'91'0,"0"0"16"16,0 0 53-16,0 0-66 16,0 0-19-16,0 0 15 15,-11 0-15-15,2 6-35 16,-4 7-13-16,-5 4-10 16,0 7-13-16,2 6-3 15,5 2-2-15,9 4-3 0,2-4-1 16,0-8-14-1,13-5-25-15,10-14-21 0,4-5-37 16,0-4 42-16,-6-23 40 16,0-10 13-16,-8-1 2 15,-6 4 1-15,-7 2 4 16,0 8-4-16,0 8 9 16,0 10-5-16,0 6 21 15,0 10 28-15,0 29 10 16,4 18-58-16,11 10 0 15,4 3 2-15,1-4 3 16,-3-4 19-16,1-1-11 16,-7 2 7-16,-6 4 0 15,-5-8-1-15,0 6-8 16,-11-11-3-16,-12-6-5 0,-4-12-2 16,4-16-1-16,-2-8-1 15,0-11-5-15,3-1-8 16,4-1-12-16,7-31-4 15,6-12 13-15,5-12 13 16,7-12 0-16,24-8 0 16,8-9 2-16,5-5-1 15,1-8-1-15,-1 1 3 16,-6 10 0-16,-9 14 2 16,-9 22-1-16,-9 15 0 15,-5 19-1-15,-4 7 2 0,-2 6 1 16,0 4 13-16,0 0 39 15,0 23-26-15,0 6-27 16,-8 7-2-16,-1 0-2 16,5-2-2-16,4-1-16 15,0-6 9-15,0-4 1 16,0-5-26-16,6-9-43 16,9-4-32-16,6-5-94 15,1 0-77-15</inkml:trace>
  <inkml:trace contextRef="#ctx0" brushRef="#br0" timeOffset="78619.89">12613 13361 317 0,'0'0'263'0,"0"0"-179"0,0 0 117 16,0 0-61-16,0 0-63 16,0 0-32-16,-89 20-6 15,75 2-2-15,5 0-20 16,3 0-3-16,1-3-11 16,5-2-3-16,0-3-5 15,9-6-17-15,16 1-30 0,4-7-3 16,0 1 14-1,-3 1 14-15,1 2 21 0,-9 6 6 16,-3 6 1-16,-3 5 19 16,-12 3 47-16,0-1-24 15,0-3-21-15,-25-5-16 16,-6-7-6-16,-5-5-7 16,1-5-22-16,2 0-88 15,12-29-71-15,9-14-153 16</inkml:trace>
  <inkml:trace contextRef="#ctx0" brushRef="#br0" timeOffset="79085.11">12798 12753 520 0,'0'0'216'0,"0"119"-181"16,0-47 122-16,6-2-57 15,3 2-75-15,0-2 0 16,-2 2 16-16,-5 7-11 16,-2 5-5-16,0 0-10 15,0-7-11-15,0-18-4 16,-5-17-23-16,3-22-21 16,2-13-32-16,0-7-23 0,0-3-4 15,0-21 71 1,0-2 14-16,5-5 18 0,6-4 6 15,6 1 7-15,4-2 5 16,3 0-9 0,3 2-5-16,0 2-1 0,-5 4-2 15,-2 8 1-15,-7 7-1 16,-3 10 4-16,-6 3 26 16,0 0 26-16,-4 24 32 15,0 12-7-15,0 4-33 16,0 4-9-16,0 1-12 15,-4-6-13-15,-3-5-10 16,5-6-5-16,0-6-1 16,-1-4-16-16,3-1-39 15,0-7-50-15,0-8-30 0,18-2-110 16,5-12-177-16</inkml:trace>
  <inkml:trace contextRef="#ctx0" brushRef="#br0" timeOffset="79382.58">13376 13383 315 0,'0'0'197'0,"0"0"-108"15,0 0 65-15,0 0-71 16,0 0-21-16,0 0 2 0,-60-11 13 15,39 24-4-15,-4 13-34 16,5 6-12-16,2 10-12 16,7 0 3-16,4 4 3 15,7-5-18-15,0-8-3 16,2-4-5-16,25-14-7 16,9-9-54-16,7-6-87 15,5-17-5-15,1-22-125 16</inkml:trace>
  <inkml:trace contextRef="#ctx0" brushRef="#br0" timeOffset="79633.37">13704 13337 707 0,'0'0'88'0,"0"0"77"16,0 0-34-16,-122 62-102 15,97-22 1-15,10 8 4 16,3-2-9-16,12 3 11 16,0-9-16-16,0-9-15 15,18-11 0-15,1-9-5 16,2-11 0-16,4 0-7 16,2-32-7-16,-2-9 0 15,-6-6-1-15,-9-6-22 0,-10 3-26 16,0 0-58-16,-10 0-59 15,-19 1-103-15</inkml:trace>
  <inkml:trace contextRef="#ctx0" brushRef="#br0" timeOffset="80055.32">12269 13030 711 0,'0'0'125'0,"0"0"-45"0,0 0 1 0,0 0-70 0,0 0-7 16,0 0-4-16,85-78-8 16,-47 48-75-16,-2 2-90 15,-8 6-153-15</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7:36:08.968"/>
    </inkml:context>
    <inkml:brush xml:id="br0">
      <inkml:brushProperty name="width" value="0.05292" units="cm"/>
      <inkml:brushProperty name="height" value="0.05292" units="cm"/>
      <inkml:brushProperty name="color" value="#FFFFFF"/>
    </inkml:brush>
  </inkml:definitions>
  <inkml:trace contextRef="#ctx0" brushRef="#br0">1521 13622 559 0,'0'0'57'0,"0"0"19"0,0 0 62 0,0 0-90 16,12-131-11-16,-10 85-5 16,-2 0 13-16,0-1 22 15,0 7-1-15,-2 5 11 16,-17 6-17-16,-3 2-17 16,-4 2-12-16,-3 6-15 15,0 0-9-15,4 9-5 16,0 8-1-16,1 2-1 15,-5 0 0-15,3 22 1 16,-1 14-1-16,4 13 1 16,3 10-1-16,9 14 2 15,1 7 0-15,6 7-4 0,4 2 4 16,0 2-2-16,0-3 2 16,8 0-2-16,11-3 1 15,4-4-2-15,6-6 1 16,4-8-1-16,0-12 1 15,1-11-2-15,-1-16-1 16,-2-12-5-16,-2-11-1 16,3-5-7-16,-1 0 0 15,-4-21 2-15,-5-7 9 16,-5-8 3-16,-3-10-2 16,-5-4-5-16,-5 0-19 15,-4 1-39-15,0 8-54 16,0 5-69-16,0 12-116 15,0 12-232-15</inkml:trace>
  <inkml:trace contextRef="#ctx0" brushRef="#br0" timeOffset="299.89">1724 13933 816 0,'0'0'130'0,"0"0"-7"0,0 0 34 0,0 0-116 16,0 0-37-16,-20 118 5 16,17-78-6-16,3 2 3 15,0 2 3-15,0-12-2 0,5-2-1 16,9-8-2-16,1-8-4 16,3-6-3-16,5-8 1 15,-2 0-14-15,2-8-4 16,-3-22 7-16,-5-10-11 15,-3-6-16-15,-8-8-4 16,-2 6-35-16,-2 3-58 16,0 10-27-16,0 6-50 15,0 8-152-15</inkml:trace>
  <inkml:trace contextRef="#ctx0" brushRef="#br0" timeOffset="614.6">1969 13846 772 0,'0'0'161'16,"0"0"20"-16,0 0-41 16,0 0-99-16,0 0-22 15,0 0-6-15,-47 94-13 16,47-80-4-16,0-2 2 16,0 5-26-16,20-3-8 15,5 0-12-15,0 2-8 16,2 0 3-16,-6 2 22 15,-3 1 30-15,-5 8 1 16,-3 1 17-16,-10 2 11 16,0-2 10-16,0-2 4 15,-8-6-23-15,-11-7-11 16,-3-4 0-16,1-6-8 0,4-3-26 16,-1 0-42-1,7-6-63-15,1-23-70 0,4-5-76 16,6-6-114-16</inkml:trace>
  <inkml:trace contextRef="#ctx0" brushRef="#br0" timeOffset="1206.82">2161 13375 655 0,'0'0'106'15,"0"0"-48"-15,4 152 80 0,5-77-69 16,0 9-47-16,0 2 14 16,-3 6 16-16,2-2-13 15,-6-5-6-15,-2-5-16 16,0-16-13-16,0-12-4 16,0-12 0-16,0-18-15 15,0-14-31-15,0-8-11 16,0 0-35-16,0-24-29 15,0-8 63-15,0-3 38 16,0-2 20-16,0 3 0 16,8 6 0-16,13 2 4 15,3 8-8-15,5 8 2 0,2 0 0 16,-2 3 2 0,0 2 2-16,-2 0-1 0,-7-2 6 15,-3 1-6-15,-5-4-2 16,-8 1 1-16,-4 1 0 15,0 0 4-15,0 6 41 16,0 2 39-16,-6 0 22 16,-14 0-25-16,-5 18-55 15,2 8-4-15,6 11-16 16,3 0-1-16,10 2 0 16,2-2 1-16,2-7 9 15,0-9-4-15,4-5 6 16,14-8-13-16,5-3-1 15,4-5-3-15,4-13-4 16,4-21 0-16,-6-6-4 16,0 0-23-16,-14 0-26 0,-8 1-19 15,-7 11-57-15,-13 15-119 16</inkml:trace>
  <inkml:trace contextRef="#ctx0" brushRef="#br0" timeOffset="2020.99">3172 13549 319 0,'0'0'269'0,"0"0"-204"0,0 0 111 0,0 0-56 16,0 0-39-16,0 0-9 15,0-22-11-15,0 34-21 16,0 28-4-16,0 14-2 16,0 18-6-16,0 12-1 15,0 5 4-15,0 5-9 16,0 3-3-16,0-11-8 15,-6-16-9-15,-1-16-2 16,0-18-12-16,3-18-18 0,-3-10-13 16,-2-8-13-1,-2 0-19-15,-2-12-27 0,4-12 46 16,-1 0 50 0,10 2 5-16,0 6 2 0,0 2 9 15,5 1 5-15,17 0-5 16,7-1-5-16,5-3 10 15,1-2-7-15,4-6-7 16,-1 2 3-16,-5-5-4 16,-6-1-1-16,-8 9-3 15,-5 7 4-15,-10 5 0 16,-1 3 1-16,-3 5 9 16,0 0 20-16,0 0 14 0,0 0-4 15,-11 2-3 1,-10 18-37-16,-8 7 0 15,5 6 0-15,2 5 2 16,6 1 19-16,9 1-2 0,7-8 9 16,0-7-23-16,0-8-2 15,9-11-3-15,12-6 0 16,3 0-15-16,3-12 1 16,-1-16 7-16,-3-5 2 15,-7 2 2-15,-8 1-18 16,-6 7-22-16,-2 6-41 15,0 7-110-15,0 6-136 16</inkml:trace>
  <inkml:trace contextRef="#ctx0" brushRef="#br0" timeOffset="2442.76">3571 13421 599 0,'0'0'159'0,"0"0"42"0,0 0-69 0,0 0-72 16,0 154-33-16,0-71 5 16,2 5-2-1,0 5 4-15,1 2-3 0,-1-1 5 16,-2-3-14-16,0-17-19 16,0-14-3-16,0-16-10 15,0-20-35-15,0-16-20 16,0-8-34-16,0-4-52 15,0-24-39-15,0-10 56 16,0-5 62-16,0-2-12 0,0 7-23 16,6 6 25-1,12 2-42-15,5 7-66 0</inkml:trace>
  <inkml:trace contextRef="#ctx0" brushRef="#br0" timeOffset="2799.77">3792 13974 109 0,'0'0'72'15,"0"0"33"-15,0 0-7 16,0 0 11-16,0 0-7 16,0 0 33-16,-9-26-1 15,-5 26-41-15,1 18-21 16,0 13-28-16,-1 9-13 16,6 3-19-16,3-1-1 15,5-3-3-15,0-11-1 16,2-9-7-16,13-13-6 15,2-6-21-15,0 0-13 0,3-19-10 16,-2-12 20 0,-2-5-5-16,-2 9 5 0,-6 9 19 15,-4 12 10-15,1 6 1 16,-1 0 6-16,6 7 47 16,-2 14-10-16,5 2-20 15,-1 2-13-15,-1-1-10 16,-3-6-1-16,4-4-23 15,-3-2-32-15,2-8-58 16,0-4-122-16,0 0-87 16</inkml:trace>
  <inkml:trace contextRef="#ctx0" brushRef="#br0" timeOffset="3113.33">4074 13515 295 0,'0'0'566'0,"0"0"-516"16,8 143 97-16,-2-83-24 15,-1 8-70-15,1 12-14 16,-2 2 19-16,1 3-7 0,-5-9-11 16,2-14-9-16,-2-17-25 15,0-12-6-15,0-16-22 16,0-8-29-16,0-9-58 16,0-9-158-16,0-18-346 15</inkml:trace>
  <inkml:trace contextRef="#ctx0" brushRef="#br0" timeOffset="4193.79">5935 12677 427 0,'0'0'108'0,"0"0"-29"0,0 0 38 15,0 0-29-15,0 0-34 16,0 0-3-16,0 0 15 0,0 0 4 15,0 0 5-15,0 0-12 16,0 0-6-16,0 0-21 16,11 0-8-16,16 0-15 15,11 0 13-15,9 0-6 16,3 2-5-16,-2-2-5 16,-2 0-5-16,-3 0 7 15,-5 0-7-15,-9 0 3 16,-5-4 0-16,-9 0-7 15,-5 2 3-15,-8 2-3 0,-2-3 1 16,0 3-2 0,0 0 4-16,0 0-4 0,0 0-23 15,0 0-35-15,-5 0-72 16,-6 0-257-16</inkml:trace>
  <inkml:trace contextRef="#ctx0" brushRef="#br0" timeOffset="5712.53">6837 12224 407 0,'0'0'192'0,"0"0"-111"0,0 0 70 16,0 0-74-16,0 0-44 15,0 0-11-15,50 120 9 16,-35-58 15-16,-4 10 0 16,0 12 13-16,-4 7 1 15,-5 1-11-15,-2-4-10 16,0-9-14-16,2-17-11 15,0-20-10-15,1-18-4 16,-1-17 0-16,0-7-6 16,1 0-7-16,-3-21-6 15,0-25 19-15,0-18 7 0,-5-19 0 16,-10-5-3-16,1-6-4 16,5 0-3-16,3-1-7 15,1 10-2-15,3 5 3 16,2 17 0-16,0 11-4 15,0 11 1-15,13 12-7 16,5 10-1-16,7 13 3 16,6 6 6-16,5 2 6 15,4 28 5-15,-3 7 5 16,-8 4-3-16,-4 8 1 16,-12-4 5-16,-6 5 8 15,-7 0 4-15,0 5 9 0,-16-4-2 16,-11-5-10-1,-6-6-7-15,0-9 0 0,1-8-10 16,3-7-3-16,7-4-22 16,7-8-16-16,8-2-36 15,5-2-68-15,2-5-108 16,0-20-50-16,9-7-50 16</inkml:trace>
  <inkml:trace contextRef="#ctx0" brushRef="#br0" timeOffset="5968.56">7187 12603 521 0,'0'0'200'0,"0"0"-83"0,36 153 41 15,-29-98-48-15,1-5-55 16,-1-8-11-16,-3-8-10 16,-2-12-10-16,2-9-10 15,0-9-5-15,-4-4 0 16,2 0-9-16,0-18-11 15,0-24 0-15,3-16 11 16,1-4 5-16,6 5-5 16,-1 13-18-16,2 13-4 15,-2 10-11-15,2 11-21 16,-1 8-35-16,-1 2-44 16,2 0-51-16,1 0-60 15,1 0-257-15</inkml:trace>
  <inkml:trace contextRef="#ctx0" brushRef="#br0" timeOffset="6239.49">7546 12619 445 0,'0'0'300'0,"0"0"-210"16,0 0 52-16,0 0-45 16,0 0-60-16,0 0-4 15,-85 58 1-15,72-27-7 16,4 2-20-16,6-1 6 15,3-2-1-15,0-4 1 16,0-8-8-16,14-6-5 16,7-7-2-16,8-5-8 15,4-5 1-15,-2-22-3 0,-2-8-7 16,-7-3-3-16,-4-5-15 16,-14 8-32-16,-4 7-20 15,0 10 2-15,0 11-78 16,-8 7-64-16</inkml:trace>
  <inkml:trace contextRef="#ctx0" brushRef="#br0" timeOffset="6659.9">7753 12619 460 0,'0'0'139'16,"0"0"31"-16,0 0-19 0,0 0-76 15,0 0-31-15,0 0-1 16,-49 133-32-16,43-82 5 16,6-2 3-16,0-10 2 15,8-8-1-15,15-16-13 16,1-11-7-16,5-4-5 16,0-19 1-16,3-30 0 15,-5-21-9-15,-10-12 10 16,-9-12 2-16,-5-6-3 15,-3 1-4-15,0 10-14 16,-7 14 14-16,-4 19 7 16,1 20 2-16,2 20 4 0,4 12 7 15,2 4 19-15,2 14 4 16,0 23-16-16,0 20-9 16,0 9-9-16,0 11 4 15,0 1-5-15,2 0-5 16,10-2-15-16,0-6-12 15,1-10-40-15,6-10-61 16,-1-9-48-16,3-18-9 16,2-15-74-16</inkml:trace>
  <inkml:trace contextRef="#ctx0" brushRef="#br0" timeOffset="6932.36">8092 12689 79 0,'0'0'614'0,"0"0"-497"15,0 0 37-15,0 0-22 16,0 0-88-16,-43 107-19 16,43-78 2-16,0 2-12 15,0-5-6-15,2-2 1 16,14-7-4-16,-1-4-6 16,2-9-5-16,3-4-13 15,-1-3-17-15,6-26-5 16,0-10-5-16,-3-7 3 15,-2 2-8-15,-6 6-11 16,-10 11-11-16,-4 8-35 16,0 11-8-16,0 6-15 0,0 2-52 15</inkml:trace>
  <inkml:trace contextRef="#ctx0" brushRef="#br0" timeOffset="7686.55">8339 12665 251 0,'0'0'298'0,"0"0"-181"16,0 0 77-16,0 0-88 15,0 0-42-15,0 0 0 16,3 7-26-16,-10 12-32 16,0 1-6-16,0 2-2 15,7 1-8-15,0 0-7 0,0 0 8 16,9-4-4-1,15-3 0-15,5-1-28 0,5-6 27 16,-5 3-1 0,0 2 8-16,-4 7 7 0,-7 7 6 15,-3 4 20-15,-9 8 13 16,-3 4 0-16,-3 0-18 16,0-1-1-16,0-10-15 15,-9-5 4-15,2-10-5 16,1-9-1-16,2-8-3 15,-2-1-12-15,2-12-1 16,2-27 5-16,2-22 3 16,0-11-10-16,0-8-18 0,18 2 2 15,7 10 9-15,1 9 11 16,-2 15 10-16,-3 14 0 16,-8 14 2-16,-4 12 1 15,-2 4 0-15,-1 1 11 16,1 24-4-16,-1 0-8 15,2 6-1-15,-8-3-6 16,0-6-6-16,0-1-5 16,0-10-2-16,0-3-23 15,-6-4-23-15,-4-4-47 16,-3 0 46-16,-1 0 10 16,3 0 44-16,5 0 12 0,3 5 31 15,3 8 34-15,0 6-39 16,5-3-5-16,19-2 8 15,10-8 5-15,1-6-18 16,5 0-4-16,2-11-6 16,1-16-3-16,-5-8 0 15,-7-4 3-15,-9-2-4 16,-11 5-2-16,-11 4 6 16,0 5 8-16,-11 12 0 15,-16 7 1-15,-2 8 33 16,-2 2-13-16,4 24-12 15,7 6 11-15,9 2-22 16,9-5-1-16,2-2-8 16,0-9-3-16,4-10-29 0,12-8-81 15,2-10-53-15,-4-28-159 16</inkml:trace>
  <inkml:trace contextRef="#ctx0" brushRef="#br0" timeOffset="7829.74">8651 12347 650 0,'0'0'215'0,"0"0"-178"0,0 0 20 0,0 0-57 16,0 0-122-16,0 0-87 16,13 7-144-16</inkml:trace>
  <inkml:trace contextRef="#ctx0" brushRef="#br0" timeOffset="8300.73">5886 13784 157 0,'0'0'46'16,"0"0"-41"-16,0 0 138 16,0 0 12-16,0 0-84 15,0 0 5-15,45 22 74 16,-19-22-28-16,8 0-18 16,2 0-12-16,4 4-24 0,4 4-20 15,3 4-18 1,5-3-15-16,-2-2-9 0,4-7-6 15,-5 0 0-15,-7 0-13 16,-11 0-21-16,-8 0-44 16,-6 0-91-16,-7 0-91 15,-4 0-176-15</inkml:trace>
  <inkml:trace contextRef="#ctx0" brushRef="#br0" timeOffset="8834.35">6989 13479 372 0,'0'0'142'0,"0"0"-75"0,0 0 97 16,0 0-50-16,0 0-45 16,0 0 16-16,23-20 8 15,-23 66-12-15,0 18-37 0,0 8-17 16,-19 5-15-1,-3-5-3-15,-5-2 2 0,1-8-5 16,1-7-6-16,5-11-4 16,9-18-7-16,5-11-3 15,6-8-3-15,0-7-11 16,6 0-26-16,19 0 29 16,6-3 25-16,2-2 1 15,1 1 3-15,-1 4 1 16,-2 0 11-16,-2 8 19 15,-2 10-2-15,-5 0 1 16,-2-4-17-16,-2-1-11 16,-5-4-2-16,1-3-8 0,-3-6-28 15,4 0-45 1,5-24-95-16,1-17-15 0,0-4-59 16,0-2-77-16</inkml:trace>
  <inkml:trace contextRef="#ctx0" brushRef="#br0" timeOffset="9081.46">7357 13824 339 0,'0'0'81'0,"0"0"71"16,0 0 61-16,0 0-53 15,0 0-47-15,0 0-44 16,-11 59-21-16,1-30-17 16,4-2-3-16,2-4-5 15,1-7-10-15,3-1-8 16,0-6-5-16,0 0-3 0,5-4-13 15,10 0-11-15,7-5-33 16,1 0-5-16,4-13-47 16,-3-9-25-16,-2-6-52 15,-2 0-42-15,-1 2-204 16</inkml:trace>
  <inkml:trace contextRef="#ctx0" brushRef="#br0" timeOffset="9711.01">7617 13726 446 0,'0'0'128'0,"0"0"-36"16,0 0 40-16,0 0-65 0,0 0-21 15,0 0-5 1,-65 57 1-16,55-30 3 16,5 3-17-16,3-2-10 0,2-2-16 15,0-2-2-15,7-3 0 16,10-6-9-16,5-7-17 15,3-8 4-15,0 0-4 16,0-8-1-16,-2-13 4 16,0-8 6-16,-5-1 1 15,-5 6 0-15,-7 8-5 16,-3 10 21-16,-1 6 0 16,-2 0 25-16,0 24-3 15,3 18 11-15,-1 12-26 0,0 6 6 16,0 4-6-1,1 1 3-15,-3 1-4 0,0 0 7 16,-14 2-13-16,-10-6 22 16,-5-6-20-16,2-9 9 15,2-15 0-15,7-23-4 16,3-9-7-16,6-9-14 16,4-39 7-16,5-19-24 15,3-13 3-15,21-6 14 16,11 4 4-16,0 4 10 15,2 7 1-15,-1 11 0 16,-9 10-1-16,-5 12 2 16,-9 10-1-16,-4 8-1 0,-3 6 4 15,-3 8 1-15,0 6 2 16,-1-4 10 0,-2 4 7-16,0 0-5 0,0 0-12 15,0 0 9-15,0 4-16 16,0 14-1-16,0 4 1 15,0 2 1-15,0-3 4 16,0 4-3-16,0-5 0 16,0 2 1-16,11 0-3 15,5-4-5-15,-1 5-21 16,3-14-43-16,-1-2-42 16,4-7-113-16,-6 0-19 0</inkml:trace>
  <inkml:trace contextRef="#ctx0" brushRef="#br0" timeOffset="10016.28">8109 13747 586 0,'0'0'161'0,"0"0"-115"0,0 0 120 15,0 0-88-15,0 0-73 16,0 0-4-16,-55 93-1 15,55-83-4-15,11 0-10 16,6 0-13-16,2-2-1 0,-1 0 15 16,-1 2 4-16,-3 0 9 15,-3 6 0-15,-7 6 2 16,-4 2 17 0,0 5 6-16,0-4 3 0,-6 0-15 15,-12-10-13-15,-4-5-27 16,2-10-23-16,-3 0-58 15,8-15-78-15,1-20-116 16</inkml:trace>
  <inkml:trace contextRef="#ctx0" brushRef="#br0" timeOffset="10469.39">8281 13230 527 0,'0'0'160'0,"0"0"-107"16,0 141 99-16,0-73-91 16,-2 9-54-16,0 4 0 15,2-2 0-15,0-8 1 16,0-6 5-16,0-9-10 16,-2-6-3-16,0-11-19 15,0-12-7-15,2-9-25 16,-4-18-38-16,4 0 5 15,0-8-46-15,0-18 103 16,0-1 17-16,10 2 10 0,15 0 7 16,3 2 19-1,6 2-4-15,2 4-9 0,-5 1-5 16,-2 4 2 0,-2 0 0-16,-10 5 2 0,-3 4 6 15,-6 1 17-15,-5 2 7 16,-1 0 20-16,-2 5 26 15,0 14-11-15,0 5-28 16,0 2-3-16,0 0 1 16,0 0-17-16,-2-3-16 15,-1-2-11-15,3-3-3 16,0-4-39-16,0-1-51 16,0-9-59-16,5-4-119 15,11 0-94-15</inkml:trace>
  <inkml:trace contextRef="#ctx0" brushRef="#br0" timeOffset="10710.09">8711 13741 544 0,'0'0'58'0,"0"0"59"0,0 0 57 16,0 0-117-16,0 0-48 15,-49 115-4-15,49-88 18 0,0-4-8 16,0-1-3 0,2-2 3-16,12-4-15 15,5-6-3-15,4-10-32 0,4 0-38 16,6-10-92-16,1-21-32 16,-1-4-72-16</inkml:trace>
  <inkml:trace contextRef="#ctx0" brushRef="#br0" timeOffset="10971.02">8936 13766 295 0,'0'0'213'0,"0"0"-29"16,0 0-21-16,0 0-83 15,0 0-46-15,0 0-12 16,-62 90-12-16,55-74 2 16,5-2-1-16,2-9-9 15,0 0 1-15,0-5-3 0,0 0-9 16,0 0-27-1,17-5 25-15,4-2 11 0,1 1 4 16,1 6-2-16,-6 0-1 16,1 0 24-16,-3 8 20 15,-3 10 7-15,-3-8-4 16,-5 3-25-16,-4-1-23 16,0-3-21-16,0-3-98 15,-2-2-225-15</inkml:trace>
  <inkml:trace contextRef="#ctx0" brushRef="#br0" timeOffset="11149.27">8479 13571 558 0,'0'0'7'0,"0"0"-7"15,0 0-10-15,0 0-227 16</inkml:trace>
  <inkml:trace contextRef="#ctx0" brushRef="#br0" timeOffset="11833.33">5991 14954 424 0,'0'0'79'0,"0"0"-77"0,0 0 31 0,0 0 30 16,0 0-63-16,0 0-7 15,-53 35-2-15,48-35 9 0,3 0 18 16,2 0 22-16,0 0 34 16,0 0 13-16,0 0-17 15,0 0-20-15,0 0-21 16,13 0-5-16,18 0-15 16,16 0 26-16,8 0 16 15,3-8-14-15,5-2-1 16,-1 5-15-16,0 5-5 15,-4 0-2-15,-4 0 11 16,-10 5-11-16,-7 9-1 0,-13 0-6 16,-11-5-3-1,-6-2 0-15,-5-1-4 0,-2-2-19 16,0-2-51-16,-15-2-110 16,-14 0-151-16</inkml:trace>
  <inkml:trace contextRef="#ctx0" brushRef="#br0" timeOffset="12966.62">6931 15146 576 0,'0'0'60'0,"0"0"29"0,0 0 61 15,0 0-75-15,0 0-38 16,0 0-12-16,0 0 9 16,0 0-22-16,31 40 10 15,-24-97 31-15,-3-11-3 16,1-8-12-16,-3-4-30 15,1-1-2-15,3 9-6 16,0 4 0-16,3 13 1 16,1 10-1-16,-4 17 0 15,-2 13 0-15,1 14-6 16,-3 1 6-16,8 7 0 16,3 30 10-16,7 13 2 15,-1 12-7-15,4 4 4 16,-3 1-6-16,0-8 3 0,-4-2 1 15,-3-17 6-15,-4-17-7 16,-2-16-6-16,-1-7-15 16,3-4-20-16,3-26 5 15,1-14 8-15,-3-6 20 16,2-4-14-16,-1 10 1 16,1 13 0-16,-4 13 14 15,1 14-3-15,0 4-2 16,5 12 6-16,3 24 28 15,-1 18 12-15,-3 13-19 16,-4-1-7-16,-6 0-13 16,-3-6 2-16,2-11-3 15,0-18-43-15,4-15-107 0,1-16-142 16,-3-11-277-16</inkml:trace>
  <inkml:trace contextRef="#ctx0" brushRef="#br0" timeOffset="13282.65">7598 14918 569 0,'0'0'301'0,"0"0"-280"0,0 0 46 0,0 0 61 16,0 0-89-16,0 0-29 15,-88 73 5-15,82-43 10 0,-1 10-15 16,4 4-10-1,3-3 4-15,0-5-3 0,0-14 0 16,0-8-2-16,14-14-15 16,6 0-7-16,2-13-8 15,5-20 27-15,-2-6-21 16,-6 8-13-16,-3 8 14 16,-7 17 21-16,-3 6 3 15,2 0 0-15,3 14 40 16,-1 4-19-16,4 0-11 15,-3-9-10-15,-4-5-4 16,2-4-82-16,-2-9-133 16,-3-21-141-16</inkml:trace>
  <inkml:trace contextRef="#ctx0" brushRef="#br0" timeOffset="13595.47">7856 15009 119 0,'0'0'560'15,"0"0"-456"-15,0 0 28 16,33 102 31-16,-24-67-85 16,0-5-38-16,-2-7-10 15,-3-13-19-15,-2-7-11 16,0-3-13-16,0-8-30 16,1-28-9-16,-1-9 29 0,5-13 23 15,4 8-13 1,2 14-11-16,3 12 9 0,-5 18 7 15,1 6 3-15,-2 2 5 16,1 32 19-16,3 6 15 16,-5 0-11-16,-5-3-8 15,0-10-2-15,-4-9-2 16,3-6-11-16,0-8-23 16,-3-4-78-16,0 0-143 15,0-16-230-15</inkml:trace>
  <inkml:trace contextRef="#ctx0" brushRef="#br0" timeOffset="13840.3">8152 15025 703 0,'0'0'65'16,"0"0"-22"-16,0 0 93 15,0 0-94-15,36 104-33 16,-14-104 5-16,2 0-6 15,3-24-8-15,0-12 17 16,-7-4 8-16,-5-4-19 16,-8 0-6-16,-4 4-20 15,-3 10-54-15,0 10-27 16,0 7-99-16,0 8-83 16</inkml:trace>
  <inkml:trace contextRef="#ctx0" brushRef="#br0" timeOffset="15579.25">8464 14436 787 0,'0'0'75'16,"0"0"5"-16,0 0 64 16,0 0-104-16,19 105-19 15,-11-55 25-15,-6 9 0 16,0 5-12-16,-2 6-6 15,0 1-13-15,0-4-12 16,0-8-3-16,0-7-21 0,0-12-24 16,0-8-21-16,0-18-20 15,-2-8-21 1,0-6 23-16,2 0-47 0,-2 0 61 16,0 0 70-16,2-10 1 15,0-3 4-15,0-2 4 16,0-1 14-16,8 0 7 15,13-2 15-15,0 2-1 16,8 3-2-16,0-4-20 16,2 5-10-16,1 1-6 15,-5 5-5-15,-3-1 1 16,-4 3-2-16,-6-2 0 16,-8 6 1-16,-4 0 3 0,-2 0-1 15,0 0 1-15,0 0 13 16,0 0 28-16,0-4 0 15,-4 4-18-15,-7 0 2 16,-3 0 0-16,-1 10-14 16,-3 14-11-16,3 5 4 15,1 2 9-15,5 3-4 16,9-1 2-16,0-8-6 16,0 0-9-16,4-8-3 15,17-4 1-15,6-9-14 16,2-4-7-16,2-4 0 15,-3-26 0-15,-5 1-11 0,-5-5-13 16,-12 10-3 0,-4 2 5-16,-2 12 4 0,0 6 30 15,-6 4 11-15,-14 0 20 16,-5 18-9-16,3 6-8 16,0 7 4-16,9-10-6 15,3-3 8-15,6-10-9 16,2-8-5-16,2 0-47 15,0-3-75-15,0-24-16 16,0-9 53-16,13 0-4 16,5 1-17-16,0 14-13 15,4 9 93-15,-4 12 31 16,-3 0 13-16,1 6 64 16,-5 8 91-16,-1 2 35 15,-2 0-42-15,-1 0-29 0,-1-2-24 16,-2-9-42-1,0-2-23-15,-4-3-23 0,2 0-20 16,-2 0-20-16,4-20-13 16,0-8 32-16,3-4 1 15,1 2 5-15,2 10-3 16,1 10-2-16,0 8 1 16,3 2-1-16,1 2 21 15,5 23 12-15,-2 10-2 16,-3 3 3-16,-6 1-15 15,-2 3-8-15,-4-9-2 16,-1-15-3-16,0-8-6 16,-2-10-19-16,4 0-58 0,3-23-106 15,7-18-62-15,5-9 86 16,4 3-16-16,-3 5 33 16,-3 11 108-16,-8 9 34 15,-2 10 61-15,-7 6 27 16,0 4 56-16,0 2 3 15,0 0 18-15,-4 0-47 16,-10 16-56-16,3 2-61 16,2 4 13-16,6 1 3 15,3 2-5-15,0-1-4 16,3 2 3-16,17 0-7 16,3 3-4-16,-1-2 4 0,2 3-1 15,-6 4 4-15,-3 0 4 16,-1 2 9-16,-5 3-3 15,-5 0-10 1,-4-1-4-16,0-9-1 0,0-4-2 16,-11-12-20-16,-5-9 4 15,1-4-10-15,-3 0 16 16,5-23-4-16,2-14 4 16,8-10-2-16,3-3 5 15,0-3 1-15,0-1 3 16,12 1 2-16,3 9 2 15,-1 9 0-15,1 6-1 16,1 8 4-16,3 2 2 16,4 0-2-16,0 2 5 0,-1 5-5 15,-3 4 0-15,-2 6 8 16,-5 2 1-16,-5 0 0 16,-5 0 5-16,1 0-7 15,-3 0-10-15,0 0-1 16,0 8-2-16,0 6-12 15,-9 3-10-15,-6 6 10 16,-4 0-3-16,6 8 12 16,-1-8 2-16,8 4-1 15,2-9 4-15,4-4 3 16,0-7-3-16,0-6-5 16,8-1 3-16,13 0 4 15,1 0 1-15,2-10 1 16,5-11-1-16,2-10-2 15,3 3-1-15,-3-7 5 0,-4 2-5 16,-7 7 0-16,-7 4-7 16,-6 11-1-16,-4 6 8 15,-3 5 9-15,0 0-9 16,0 0 8-16,0 0 4 16,0 2-12-16,0 12-16 15,0 4-3-15,0-1 16 16,2 2 3-16,8-5-6 15,4-1-10-15,4-12-34 16,-4-1-6-16,3 0 17 0,-3-5 22 16,-1-20-5-16,-9 0 4 15,-2-2-20 1,-2-5-35-16,0 2-54 16,-6-2-98-16</inkml:trace>
  <inkml:trace contextRef="#ctx0" brushRef="#br0" timeOffset="15785.21">9235 14807 450 0,'0'0'262'0,"0"0"-170"0,0 0 94 15,125-49-46-15,-94 24-89 16,-2 4-19-16,-12 5-14 15,-3 10-18-15,-7 0-1 16,-7 6-62-16,0 0-94 16,-27 28-160-16</inkml:trace>
  <inkml:trace contextRef="#ctx0" brushRef="#br0" timeOffset="16705.65">6025 16120 251 0,'0'0'69'0,"0"0"-46"16,0 0 75-16,0 0 1 15,0 0-54-15,0 0-12 16,0 0 13-16,0 0 12 16,-3 0-8-16,-6 0-27 0,-2 4-15 15,2 1-2 1,4-3 2-16,3 1-1 0,0-1 21 15,2-1 2-15,0-1-6 16,0 0-10-16,7 0 1 16,17 0-15-16,9 0 17 15,17 0 18-15,3-6 8 16,8-9-5-16,1 1-12 16,0 4-15-16,-4 2 3 15,-3 8 2-15,-5 0-3 16,-8 0-9-16,-9 8-2 15,-10 6-1-15,-7 0 5 0,-10-5 0 16,-6-4-6 0,0-2 0-16,-4 2-51 0,-27-5-148 15,-7 0-281 1</inkml:trace>
  <inkml:trace contextRef="#ctx0" brushRef="#br0" timeOffset="19184.57">7066 16329 446 0,'0'0'183'0,"0"0"-124"16,0 0 49-16,0 0-40 15,0 0-2-15,0-103 1 16,8 45-20-16,-4-8-15 16,3-10-11-16,-1-4 5 15,4-7-11-15,1 3-1 16,2 14 4-16,0 16-1 15,-4 21-6-15,-2 21-3 16,-3 12-8-16,5 0 3 16,9 31-2-16,4 17 10 0,3 16-1 15,-2 8 13-15,-6 5-17 16,-3-3 0-16,-1 2-5 16,-5-4 9-16,0-6-9 15,-6-16 0-15,-2-15-1 16,0-18-13-16,0-17-16 15,0 0-43-15,-10-17-46 16,-17-18 1-16,-8-1 20 16,-3 4 62-16,5 6 16 15,6 13 19-15,12 4 4 16,8 3 7-16,4 6 17 16,3 0 23-16,0 0-16 15,0 0-15-15,12 0-1 0,12 0 4 16,7 0-8-1,6 0-9-15,-4 0-5 0,0 0-1 16,-2-2-36-16,-2-4-74 16,-4-4-104-16,-5 1-181 15</inkml:trace>
  <inkml:trace contextRef="#ctx0" brushRef="#br0" timeOffset="19580.11">7497 16034 690 0,'0'0'134'0,"0"0"-125"0,0 0 109 0,0 0-54 15,0 0-53-15,0 0-6 0,-100 134 4 16,100-98-4-16,0 4 5 16,0-8 15-16,2-6-3 15,12-7-1-15,3-11-18 16,3-8-3-16,5 0-19 15,2-27 12-15,-1-25 7 16,-2-12 17-16,-5-16-15 16,-9-13 8-16,-10-7-1 15,0-2-9-15,0 3-1 16,-6 20 0-16,-7 20 0 16,3 19 2-16,4 22-2 15,2 14 3-15,4 4 12 0,0 31 25 16,0 23-22-16,0 10-11 15,4 10 1-15,9 2 7 16,3 5 3-16,-1-1-12 16,-1 0 1-16,1-3-6 15,-1-16-5-15,-1-11-40 16,3-14-94-16,-3-22-71 16,-1-14-129-16</inkml:trace>
  <inkml:trace contextRef="#ctx0" brushRef="#br0" timeOffset="20053.55">7829 16114 608 0,'0'0'320'0,"0"0"-302"0,4 109 103 15,-2-88-11-15,0 2-80 16,1-14-25-16,2-5 0 15,-3-4-5-15,0 0-17 16,2-9-15-16,3-22 30 16,3-1 2-16,0-3 8 15,3-1-8-15,3 11-1 16,-3 9-2-16,-1 7 3 16,-6 9-2-16,3 0 4 15,0 0 0-15,3 19 21 0,-2 6 4 16,1 8-10-16,-3-1 2 15,-4-2-9-15,-2-12-4 16,0-4 3-16,-2-10-9 16,0-4-5-16,0 0-21 15,2-8-26-15,0-12 22 16,3-2 27-16,-1 2 0 16,1 9 3-16,2 4-2 15,-1 6 1-15,3 1 0 16,5 0 1-16,5 8 22 15,2 11-9-15,1-1-2 16,-7 0-7-16,1-2-4 0,-7-1-10 16,-2-11-39-1,-3-4-116-15,-4-4-178 0</inkml:trace>
  <inkml:trace contextRef="#ctx0" brushRef="#br0" timeOffset="20233.65">8234 16092 585 0,'0'0'196'0,"0"0"-156"0,0 0 98 0,16 126-57 15,-12-104-59-15,3-4-2 16,-5-3-4-16,0-8-10 16,0-3-6-16,-2-4-30 0,0 0-102 15,0 0-140 1,-2-22-83-16</inkml:trace>
  <inkml:trace contextRef="#ctx0" brushRef="#br0" timeOffset="20549.57">8397 16150 524 0,'9'36'303'0,"0"-8"-290"15,0-2 129-15,2-12-3 16,-2-1-110-16,-5-9-19 15,0-4-1-15,-4 0-9 0,0 0-15 16,0-13-9 0,0-15 22-16,6-12 2 0,0 2 0 15,3 6-5-15,5 5-7 16,1 14-2-16,1 12 0 16,-3 1 10-16,0 5 4 15,1 17 22-15,-6 6 10 16,-1 2-15-16,-2 0-6 15,-5-1-8-15,0-8-3 16,0-7-3-16,0-5-32 16,0-9-58-16,-5 0-134 15,-8-5-130-15</inkml:trace>
  <inkml:trace contextRef="#ctx0" brushRef="#br0" timeOffset="20863.47">8720 16013 601 0,'0'0'309'0,"0"0"-271"0,0 0 116 0,0 0-71 16,0 0-81-16,0 133 5 15,9-102-6-15,2-4 0 16,-2-5-1-16,0-8-1 16,-2-4-8-16,-5-6-51 15,-2-4-76-15,0 0-150 16,0-24-186-16</inkml:trace>
  <inkml:trace contextRef="#ctx0" brushRef="#br0" timeOffset="21142.54">8720 16013 699 0,'116'21'156'15,"-122"-3"-139"-15,3-4 132 0,3-1-81 16,0 0-68-16,0-3-11 15,11 2-3-15,10 3 3 16,-2-2 11-16,1-1 2 16,-1 7-2-16,-2-2 20 15,-1 5 32-15,-5 6-1 16,-3 3-2-16,-3-8-19 16,-5 4-19-16,0-10-11 15,0-7-7-15,-13-10-61 16,-8 0-49-16,2-24-66 15,-1-20-45-15,1-13 23 16,9-14-49-16</inkml:trace>
  <inkml:trace contextRef="#ctx0" brushRef="#br0" timeOffset="21753.4">8990 15655 377 0,'0'0'238'0,"0"0"-81"16,0 0-20-16,15 134-69 15,-5-71-31-15,-2 0 8 16,3 3 5-16,-1 1-3 16,-6-5-6-16,2-4-10 15,-3-3-13-15,-1-11-16 16,-2-13-2-16,0-12-8 16,0-12-20-16,0-7-16 15,0 0-12-15,0 0-26 0,0-13 50 16,0-10 30-1,0 2-1-15,6-2 3 0,6 2 2 16,-1 2 4-16,-3 5-3 16,2 5-2-16,-1 1 6 15,-3 3-3-15,3-3 6 16,0 4-2-16,-2 0 14 16,1-2-3-16,2 2 6 15,1-1 7-15,0 4 0 16,2-1-7-16,-2 2-3 0,-2-3-1 15,3 3-7 1,-4 0-7-16,-1-2-7 0,-1-3 3 16,4-3-1-16,-4 4 0 15,-1 2-1 1,-1 2 2-16,0 0-2 16,2 0 12-16,-4 10 22 0,0 7-1 15,2 10-14-15,-2-1-6 16,0-2-4-16,-2-8-8 15,0-6-1-15,0-6-1 16,0-4-2-16,0 0-12 16,0 0-5-16,0-4-3 15,0-10 5-15,0-4 10 16,0 0-8-16,0-4-8 16,0 0-23-16,0-4-26 0,5-7-98 15,1 0-72-15,2 5-34 16</inkml:trace>
  <inkml:trace contextRef="#ctx0" brushRef="#br0" timeOffset="22208.7">9453 15963 321 0,'0'0'380'0,"0"0"-347"0,0 0 107 0,0 0-29 16,0 0-77-16,0 0-8 15,-31 63 20-15,22-37 1 16,0 6-7-16,2-2-2 15,5 2-11-15,2-10-14 16,0 0-7-16,0-12-6 16,0-2-1-16,9-8-17 15,5 0-9-15,-1 0-16 16,3-22 18-16,1 0 19 16,-3 0-7-16,1 4 2 15,-3 4 9-15,-1 14 0 0,-3 0 4 16,4 0 11-1,1 0 14-15,3 10-10 0,1 1-14 16,2 4-3 0,-7-5-27-16,2-6-74 0,-5-4-69 15,0 0-125-15,-3-14-83 16</inkml:trace>
  <inkml:trace contextRef="#ctx0" brushRef="#br0" timeOffset="22976.83">9688 16016 478 0,'0'0'284'0,"0"0"-217"0,0 0 62 16,0 108-52-16,0-78-58 15,0-3-6-15,6 0 1 16,9-5-14-16,6-4-2 16,-1-4-4-16,-3 4 6 15,4 4 3-15,-4 0 2 16,-1 6 12-16,-5 7 30 15,-2 1 0-15,-7 0-13 16,-2-4-17-16,0 2-9 16,-13-5-8-16,-10-12-22 15,1-13-7-15,0-4-3 16,1 0-23-16,9-32 18 16,5-5 4-16,7-10 7 0,0-3 13 15,0-11 13 1,13 1-2-16,7-2 2 15,3 9 0-15,-4 9-8 16,4 7-2-16,-3 11 10 0,-5 8-5 16,2 6 5-16,-9 10 0 15,1 2 0-15,-3 0 3 16,2 14 7-16,-4 4 4 16,-2 3-3-16,2-2-7 15,-4-5-4-15,0-3-11 16,0 0-9-16,0-3-6 15,0-4-16-15,-2 2-3 16,-6-2 8-16,0 5 26 16,4-8 11-16,4 6 6 0,0-2 11 15,0 3 2-15,0 2 7 16,0-4 7-16,4 2 6 16,8-3-5-16,3-2-2 15,3-3-7-15,5 0-10 16,3 0-9-16,1-12-3 15,0-10-3-15,-1-6 1 16,-1-5 0-16,-8 4 3 16,-5-3 7-16,-10 2 9 15,-2 8 5-15,0 3-4 16,0 13 11-16,-12 3 5 16,-3 3-11-16,-1 0-17 15,1 9-9-15,1 10-3 0,6 3-6 16,1 0 8-16,7 0 1 15,0-4 1-15,0-6 4 16,0 3-4-16,0-10-2 16,9-2 0-16,5-3-12 15,1 0-35-15,5-6-36 16,1-19-41-16,-4-11-11 16,-8-4-65-16,-9 3-45 15</inkml:trace>
  <inkml:trace contextRef="#ctx0" brushRef="#br0" timeOffset="23181.5">9598 15741 768 0,'0'0'45'0,"0"0"-37"0,0 0 60 0,113-25-39 16,-68 13-29-16,-11-1-26 16,-5 1-109-16,-12 6-150 15</inkml:trace>
  <inkml:trace contextRef="#ctx0" brushRef="#br0" timeOffset="24283.68">5984 17115 132 0,'0'0'154'0,"0"0"-131"16,0 0 52-16,0 0 63 16,0 0-54-16,0 0-33 15,-5 9 16-15,5-9 4 16,0 0-5-16,0 0-9 16,3 0-4-16,1 0-3 15,8 0-20-15,5 5-11 0,10-1 12 16,8-4-1-1,10 0-9-15,4 0-11 0,5 0-9 16,1 0 2 0,1-9-1-16,-5 3 4 0,-6-1 1 15,-7 2-2-15,-14 5-1 16,-6 0 9-16,-7 0-5 16,-6 0 2-16,-3 0 3 15,-2 0 4-15,0 0-3 16,0 0-8-16,0 0-6 15,0 0 0-15,-11 0-31 16,-11 0-44-16,-7 0-149 16,2 0-121-16</inkml:trace>
  <inkml:trace contextRef="#ctx0" brushRef="#br0" timeOffset="27092.68">7180 17137 1008 0,'0'0'78'0,"0"0"-78"0,0 0 0 15,0 0 17-15,0 0-17 16,0 0-86-16,0 0-3 0,43-22-74 16,-30 9-32-1,-2 3-112-15</inkml:trace>
  <inkml:trace contextRef="#ctx0" brushRef="#br0" timeOffset="27266.44">7459 17111 777 0,'0'0'35'0,"0"0"-35"16,0 0-4-16,0 0-2 15,0 0-93-15,0 0-110 16,96 31-184-16</inkml:trace>
  <inkml:trace contextRef="#ctx0" brushRef="#br0" timeOffset="27424.9">7907 17155 780 0,'0'0'74'15,"0"0"-67"-15,0 0 35 16,0 0-30-16,0 0-12 16,0 0-96-16,13 6-116 15,-1-6-323-15</inkml:trace>
  <inkml:trace contextRef="#ctx0" brushRef="#br0" timeOffset="29134.83">5325 12166 344 0,'0'0'130'0,"0"0"-98"0,0 0 2 15,0 0 13-15,0 0-4 16,0 0-4-16,-23-79 3 16,8 67 12-16,-3 6 16 15,-3 5-13-15,0 1-18 16,-6 0-22-16,-2 0-17 16,0 15-6-16,0 8 6 15,-2 3 10-15,2 8-9 16,2 6 4-16,2 7-5 15,1 10 6-15,2 10 9 16,1 4 7-16,4 6 4 0,3 3 17 16,6-2-4-1,1-2-6-15,5 1-12 0,2-1-2 16,0 2-3 0,0 4 1-16,0 2 0 0,0-1 2 15,4 0-8-15,5 3 6 16,0-3-8-16,-2-1 2 15,-3-3-6-15,1-5 1 16,-5-9-3-16,0 4-3 16,0-5 7-16,-11-2 4 15,-7 0-8-15,-5-1 4 16,-2-9-2-16,2-8 3 16,0-6-8-16,5-12 4 15,3-6-4-15,3-7 2 0,8-7-2 16,2-5 0-1,-1-1-2-15,3 0 2 0,0 0-9 16,0 0 0-16,0 0-12 16,0 0-2-16,0 0 7 15,16 6 5-15,4-5 11 16,5 8-1-16,1 3 1 16,1 9 1-16,0 4-1 15,0 14 0-15,-5 11 0 16,-2 4 4-16,-2 11 0 15,-7 2-1-15,-2 2-2 16,-3 5 0-16,-4 4-1 16,1 5 0-16,-3 9 0 15,0 6 1-15,0-1-1 16,0 6 6-16,0-1-6 0,-9-4 3 16,2 1 4-16,1-5-7 15,-1-2 1-15,2-6 2 16,1-5-3-16,-1-1 0 15,1 0 2-15,0 4 4 16,0-8-3-16,-1 5 0 16,0-1 0-16,3 0-1 15,-3 6-2-15,5 6 0 16,0-1 1-16,0-1-1 16,0-10 4-16,0-5-2 0,14-3-2 15,8-5 0-15,5-4 0 16,4-11-1-16,4-6 2 15,11-6-2 1,0-10-7-16,8 2 7 0,-1-5-1 16,1-5-2-16,-3 0-2 15,-2-4-2-15,-7-4 0 16,-4-5-3-16,-4 0-13 16,-3-9-40-16,5 0-68 15,3-36-17-15,9-8 0 16,-2-15-10-16,-4-3-170 15</inkml:trace>
  <inkml:trace contextRef="#ctx0" brushRef="#br0" timeOffset="33970.44">9500 13720 54 0,'0'0'0'0,"0"0"2"0,0 0-1 15,0 0-1-15,0 0 4 16,0 0-4-16,0 0 37 16,0 0-13-16,3 0-15 15,-1 0-3-15,2 0-6 16,-2 0-28-16,3 0-5 16,-3 0 33-16,0 0 0 0,-2 0 0 15,0 0 2 1,0 0 9-16,0 0 26 0,0 0-6 15,0 0-3-15,0 0 9 16,0 0 17-16,0 0-3 16,0 0 0-16,2 0 7 15,-2 0-7-15,0 0-17 16,0 0-8-16,0 0-4 16,0 0 6-16,0 0 10 15,2 0-4-15,3 0 3 16,0 0-3-16,-1 0 1 15,0-2 1-15,1-7-3 16,-3-1-3-16,4-3 1 16,-1-5-4-16,2-3-13 0,0 0-7 15,-3-2 2-15,2 3-3 16,-1-2 1-16,-3-2 1 16,-2-2-1-16,0-2-3 15,0-2-2-15,0-1 3 16,-2 2-5-16,-7 0 4 15,0-2-4-15,0-1 2 16,2 2-2-16,-1 2 2 16,-1 3-2-16,0 3 0 15,2 4 4-15,-2 0-2 16,1 2-1-16,-2-4-2 16,2 0 2-16,-1 0-2 15,-3 0 1-15,4 3-5 16,-1 9 5-16,5 2 0 0,4 3-2 15,-3 3-8-15,3 0 9 16,0 0-5-16,0 0-6 16,0 0 8-16,0 0 4 15,0 0 0-15,0 0 0 16,0 0-14-16,0 3-36 16,-2 0-31-16,-3 2-50 15,3 0-148-15</inkml:trace>
  <inkml:trace contextRef="#ctx0" brushRef="#br0" timeOffset="35104.41">9360 13097 307 0,'0'0'168'0,"0"0"-150"0,0 0 88 0,0 0-52 0,0 0-49 15,0 0-5-15,-7-19 2 16,12 9-2 0,5 2-2-16,4 0 2 0,3 0 4 15,-3 0 1 1,2 0-2-16,-3 0-2 0,-2 2-1 15,-2-2 0-15,0-1 0 16,-2 3 1-16,-5 4-1 16,0-1 7-16,-2 3-1 15,0 0 6-15,0 0 8 16,0 0 1-16,0 0 12 16,0 0 7-16,0 0-12 15,0 0-12-15,-2 0-7 0,-4 0-3 16,-4 8-6-1,1 4 0-15,1 0 14 0,-4 3-12 16,3-1 9-16,-1 5-7 16,-4 4 3-16,1 0-4 15,-3 4 2-15,3-6-4 16,-1-1 4-16,3-6 5 16,2-5 5-16,5-8-11 15,0 2 2-15,4-2 1 16,0-1-7-16,-3 0-3 15,3 0 2-15,-3 0-10 16,-1-1-6-16,0-10 17 16,-3-5 10-16,3 0-7 0,0-7-1 15,-2-2-1-15,2-2 0 16,-2-8 0-16,-1-1-2 16,3 0 3-16,0 1-5 15,-2 4 4-15,2 5-2 16,0 0 2-16,-1 8-2 15,3 1-1-15,0 9 1 16,2 8-1-16,0 0 0 16,0 0-6-16,0 0 0 15,0 0 3-15,0 0 3 16,2 8 2-16,13 6 4 16,-1-1 0-16,3-1 0 0,4 2-3 15,1-2 1-15,5 3-2 16,4 2 0-16,-2-2 6 15,3 6-2 1,-6-5-4-16,-4-3 2 0,-4-1-4 16,-7-5 4-16,-4-5-5 15,-2-2 2-15,-5 0-28 16,0 0-47-16,0 0-64 16,0-4-49-16,0-1-189 15</inkml:trace>
  <inkml:trace contextRef="#ctx0" brushRef="#br0" timeOffset="47383.32">7958 13573 599 0,'0'0'115'0,"0"0"-95"0,0 0 0 16,0 0 2-16,0 0-13 15,0 0-2-15,99-104-6 16,-70 80 1-16,-4 1 0 16,-2 4-4-16,-3 3 1 15,-4-5-51-15,-3 4-26 0,-4 5-67 16,-9 8-236-16</inkml:trace>
  <inkml:trace contextRef="#ctx0" brushRef="#br0" timeOffset="54438.4">12630 12503 579 0,'0'0'143'0,"0"0"-136"0,0 0 90 0,0 0-14 15,0-109-36-15,0 79-9 16,-2 3 20-16,-2 0-4 15,-3 1-5-15,-7 2-15 16,-1 3-1-16,-3 0-11 16,-7 6-6-16,2 3 6 15,-2 8-7-15,-2 4 1 16,2 0-8-16,3 0 2 16,2 16 0-16,2 9-9 15,3 7-1-15,-1 12 0 16,5 14 0-16,-1 8 2 15,4 13 1-15,1 5-3 16,7 6 1-16,0 7-1 0,0 1 2 16,7-6-1-16,13-8 2 15,3-16-1-15,5-14-2 16,3-12 0-16,-2-14-1 16,2-10 0-16,-4-9-5 15,-2-9 5-15,-5 0-8 16,-3-9-12-16,-1-19 0 15,0-8 16-15,-2-9 4 16,-2-8-18-16,0 5-21 16,-3 6-38-16,-3 6-36 15,-4 9-32-15,-2 6-60 16,0 4-139-16</inkml:trace>
  <inkml:trace contextRef="#ctx0" brushRef="#br0" timeOffset="54752.81">12740 12765 704 0,'0'0'276'0,"0"0"-258"0,0 0 48 0,0 0 64 16,-25 117-90-16,25-83-33 15,0 3 9-15,0 7 12 16,7 3-8-16,-1-1-4 15,4-2-2-15,-2-12-7 16,-1-8-5-16,1-10-2 16,2-11-3-16,5-3-7 0,3-4-1 15,7-27 0-15,1-8 2 16,-3-8 8-16,-7 1 1 16,-8 6-2-16,-6 8-5 15,-2 4-30-15,0 4-42 16,0 5-87-16,0 1-85 15,0 7-102-15</inkml:trace>
  <inkml:trace contextRef="#ctx0" brushRef="#br0" timeOffset="55108.93">13074 12769 460 0,'0'0'235'0,"0"0"-122"15,0 0 50 1,0 0 10-16,0 0-105 0,0 0-32 15,-53 59-11-15,46-50-14 16,4 1-10-16,3 1-1 16,0 4-6-16,3-1-20 15,16 2-10-15,8 0-5 16,5-1-17-16,-1 1 18 16,-2 4 36-16,-5 0 4 15,-6 6 2-15,-7 2 4 16,-8 2 13-16,-3 2 23 15,-5-2-2-15,-22-2-7 16,-4-8-8-16,-4-6-16 16,4-5-1-16,4-9-8 0,0 0-21 15,9 0-25-15,7-18-64 16,9-11-40-16,2-11-56 16,4-6-24-16,19-2-208 15</inkml:trace>
  <inkml:trace contextRef="#ctx0" brushRef="#br0" timeOffset="55452.28">13368 12209 556 0,'0'0'223'0,"0"0"-197"0,-11 105 104 16,11-49 10-16,0 10-67 15,0 10-22-15,0 9 11 16,9 3-11-16,1 6-13 16,0-4-8-16,-1-6-16 15,-5-11-12-15,0-13-2 16,-2-13-3-16,-2-14-22 15,3-13-18-15,-3-6-15 16,0-7-14-16,0-7-26 16,0 0-46-16,0 0-5 0,-7-18-49 15,1-13-37-15,1-5-131 16</inkml:trace>
  <inkml:trace contextRef="#ctx0" brushRef="#br0" timeOffset="55609.5">13350 12864 576 0,'0'0'171'16,"0"0"-65"-16,0 0 0 16,0 0-58-16,0 0-27 15,0 0-12-15,94 0-7 16,-56-5-2-16,-3-4-6 16,1-2-36-16,-1 1-40 0,-1 4-77 15,-1 2-22 1,-4 4-106-16</inkml:trace>
  <inkml:trace contextRef="#ctx0" brushRef="#br0" timeOffset="55905.64">13787 12819 232 0,'0'0'374'0,"0"0"-269"16,0 0 54-16,0 0-17 16,0 0-55-16,0 0-24 15,-136 87-6-15,111-53-29 16,8 6-9-16,6 0-2 15,8 0-3-15,3-4-7 16,0-4-4-16,18-6-3 0,11-9-2 16,6-14 0-16,7-3-6 15,1-12 6-15,-3-20-8 16,-9-9-1-16,-10-9 9 16,-13-3-2-16,-8-1-2 15,0 9-7-15,-22 10-10 16,-7 12-18-16,1 12-62 15,-1 7-84-15,4 4-187 16</inkml:trace>
  <inkml:trace contextRef="#ctx0" brushRef="#br0" timeOffset="56344.5">14043 12837 769 0,'0'0'106'0,"0"0"-101"0,0 0 99 0,0 0-45 16,0 0-55 0,0 0 1-16,-69 91-2 0,69-82 0 15,0 4-3-15,5-1-1 16,12 0-2-16,7 0 2 16,5 2-2-16,3-2 3 15,-1 4 2-15,-4 2 0 16,-3 2-1-16,-6 5 11 15,-9 8 22-15,-7 3 16 16,-2 4-10-16,-4 0 4 16,-23-5-19-16,-2-9-10 15,0-11-9-15,0-9-6 0,2-6-17 16,3 0-26 0,6-25-65-16,12-14-104 0,6-5-145 15</inkml:trace>
  <inkml:trace contextRef="#ctx0" brushRef="#br0" timeOffset="56658.22">14529 12091 560 0,'0'0'181'16,"0"0"-109"-16,0 0 65 0,0 0-14 16,6 125-61-16,-3-61-19 15,-1 12 20-15,-2 14-3 16,0 19-7-16,0 15-8 16,-15 6-10-16,-6 1-1 15,-1-9-5-15,7-18-21 16,8-16-7-16,4-21-2 15,3-17-23-15,0-16-25 16,5-17-44-16,8-14-85 16,-2-3-229-16</inkml:trace>
  <inkml:trace contextRef="#ctx0" brushRef="#br0" timeOffset="57594.48">15393 13033 213 0,'0'0'397'0,"0"0"-368"0,0 0 6 16,0 0 69-16,0 0-44 15,0 0-36-15,-107 121 3 16,98-101 3-16,3-5 20 0,2-4 13 16,1-4 1-16,3-3 0 15,-2-3-10-15,2-1-8 16,0 0-14-1,0 0-9-15,0-8-9 0,0-30-8 16,0-22 6-16,0-18 12 16,2-9-8-16,3-2-12 15,-1-4-2-15,2 5-1 16,-1 10-1-16,1 16 0 16,0 20 1-16,-4 17 0 15,0 15-1-15,-2 6 0 16,2 4-7-16,7 8 7 15,5 28 1-15,5 18 1 0,4 13 1 16,-1 5-3 0,2 0 0-16,5 5 0 0,0-7 2 15,4-6-1 1,2-12-1-16,-2-16 0 0,-2-18-1 16,0-16-2-16,-2-2-2 15,2-22-1-15,-2-24-1 16,-3-18 7-16,-10-14 2 15,-7-11 1-15,-9-3 1 16,0 4-3-16,0 8 0 16,-9 11-1-16,-1 15-2 15,-2 18-6-15,8 16-17 16,-1 14-25-16,3 6-14 16,2 5-65-16,0 20-88 0,0 7-196 15</inkml:trace>
  <inkml:trace contextRef="#ctx0" brushRef="#br0" timeOffset="57848.51">15926 12843 670 0,'0'0'204'0,"0"0"-158"15,0 0 119-15,0 0-29 16,-18 127-88-16,11-87-25 0,0 0-10 16,5-1-7-16,2-8-4 15,0-7-4-15,0-12-24 16,0-12-52-16,9 0-107 16,9-28-48-16,5-14-20 15,-2-5-197-15</inkml:trace>
  <inkml:trace contextRef="#ctx0" brushRef="#br0" timeOffset="58159.66">15926 12843 553 0,'149'60'220'0,"-149"-35"-123"0,0 3 55 16,0 5-16-16,7 4-72 15,-1 1-21-15,4-2-18 16,0-6-4-16,3-6-5 15,1-12-4-15,1-4-8 16,4-8 2-16,1 0-5 16,2-6 0-16,2-22 6 15,-1-10-7-15,-8-8 1 16,-5-7-1-16,-6-3-1 16,-4 3-5-16,0 11 0 15,0 11-17-15,0 16-10 16,-2 8-38-16,2 7-90 15,0 0-80-15,0 15-160 16</inkml:trace>
  <inkml:trace contextRef="#ctx0" brushRef="#br0" timeOffset="58506.38">16451 12853 536 0,'0'0'267'0,"0"0"-179"16,0 0 80-16,0 0-58 15,0 0-72-15,0 0-17 16,-33 30 14-16,20-4-21 16,1 9-10-16,6 5-4 15,4-2 0-15,2 0 0 0,0-8-1 16,4-4-2-16,14-9-15 16,2-11-21-16,4-6-32 15,3-3-30-15,-4-23 54 16,-8-1 30-16,-5 0 13 15,-10 1 4-15,0 8 2 16,-4 6 25-16,-11 6 32 16,-5 6 25-16,0 0-26 15,-4 18-27-15,3 9-14 16,6-4-15-16,3-2-2 16,8-8-8-16,2-9-31 15,2-4-59-15,0-4-110 16,6-30-145-16,15-16-164 15</inkml:trace>
  <inkml:trace contextRef="#ctx0" brushRef="#br0" timeOffset="58698.51">16607 12477 789 0,'0'0'138'0,"0"0"-87"15,-24 145 110-15,24-78-69 16,0 2-60-16,5-2-12 15,6 2-9-15,-3 1-1 16,-1-4 1-16,-7-5-11 16,0-8-8-16,0-13-26 15,-9-16-48-15,-16-14-126 16,0-10-111-16,-10-14-314 0</inkml:trace>
  <inkml:trace contextRef="#ctx0" brushRef="#br0" timeOffset="58910.48">15971 12689 639 0,'0'0'229'16,"0"0"-179"-16,0 0 87 15,0 0-28-15,124-127-69 16,-82 92-22-16,-8 5-16 15,-12 5-2-15,-11 10-82 16,-11 6-179-16,-6 9-382 16</inkml:trace>
  <inkml:trace contextRef="#ctx0" brushRef="#br0" timeOffset="59771.26">17153 12974 424 0,'0'0'141'0,"0"0"-119"0,0 0 84 16,0 0 32-16,0 0-31 0,0 0-5 16,0 0 4-16,-68-10-27 15,56 10-30-15,-3 0-19 16,-8 18-17-16,-2 10-5 15,-1 9-8-15,6 7-4 16,4 5-1-16,5 0 4 16,9-11 1-16,2-11-1 15,0-9-1-15,21-15-3 16,14-3-10-16,7-32-8 16,10-27 18-16,-8-17 5 15,-9-16 2-15,-10-8 1 16,-19-7-2-16,-6-1 0 15,-8 4-1-15,-19 11-4 0,2 23 3 16,4 27 1 0,5 24 4-16,5 19 1 0,2 0 14 15,2 34 13-15,2 24-30 16,5 19-2-16,0 9-1 16,0 2 1-16,19 0 0 15,-2-5-13-15,5-10-29 16,5-12-45-16,2-15-121 15,2-16-125-15,1-14-258 16</inkml:trace>
  <inkml:trace contextRef="#ctx0" brushRef="#br0" timeOffset="60083.43">17463 12940 568 0,'0'0'312'0,"0"0"-257"0,0 0 95 0,0 0-29 15,0 0-72-15,0 0-30 16,-106 86-3-16,87-48-7 16,11 2-7-16,6 0 1 15,2-6-3-15,0-5 0 16,17-11-4-16,10-7-12 16,4-11-36-16,2 0-25 15,-2-14 1-15,-2-15 11 16,-13-4 5-16,-9 1-14 15,-7 4 12-15,-4 4 31 16,-23 4 31-16,-4 10 13 0,-1 10 46 16,3 0-7-16,7 0-25 15,9 6-13-15,9 2-14 16,4 0-22-16,2-8-113 16,27 0-185-16</inkml:trace>
  <inkml:trace contextRef="#ctx0" brushRef="#br0" timeOffset="60549.1">18332 12802 502 0,'0'0'340'0,"0"0"-275"16,-113 27 63-16,82-3-6 15,2 5-81-15,6-3-30 16,7 0-6-16,7-4-2 16,9-2 2-16,0-2-1 15,0-2-4-15,21-4-5 16,0 0 5-16,6 0 0 15,0 2 3-15,0 2-2 16,-5 4 2-16,-2 4 6 0,-8 4 19 16,-8 1 10-16,-4-3-11 15,0-4-17-15,-20-4-9 16,-7-4-2-16,-4-6-11 16,-1-7-4-16,6-1-9 15,6 0-10-15,6-1-14 16,8-11-9-16,6-5-27 15,4-7-35-15,29-5-42 16,17-8-23-16,10-5-204 16</inkml:trace>
  <inkml:trace contextRef="#ctx0" brushRef="#br0" timeOffset="60864.39">18629 12879 485 0,'0'0'343'15,"0"0"-241"-15,0 0 61 16,-141 58-64-16,105-36-78 15,5 1-8-15,6 1 0 16,8 3 6-16,5 0 1 16,4 2-8-16,8-2 2 15,0-2-7-15,0 0-7 16,20-7 0-16,9-6-1 16,9-12-9-16,4 0-38 15,3-3 0-15,-8-16 25 16,-10 1 9-16,-12 3-8 15,-9 7 5-15,-6-3 1 16,-8-1-7-16,-23-4-13 16,-9 0-14-16,3 2-14 0,3 4-19 15,10 3 47-15,13 7 36 16,5 0 7-16,6 0-7 16,0 9-16-16,0-3-61 15,12-2-13-15,6-4-55 16,2 0-73-16</inkml:trace>
  <inkml:trace contextRef="#ctx0" brushRef="#br0" timeOffset="61427.07">18793 12886 207 0,'0'0'230'0,"0"0"-95"0,0 0 32 16,0 0-33-16,0 0-44 15,0 0 1-15,78 46-17 16,-75-19-20-16,-3 5-20 16,0 10-2-16,0 1-3 15,-5 3-6-15,-11-4 4 16,5-6 0-16,3-9-13 15,0-15-8-15,8-8-6 16,0-4-1-16,0-9-12 16,0-27 2-16,0-12 11 0,0-12 1 15,0-6-1-15,8 4 0 16,0 3-1-16,3 12 0 16,3 9-3-16,-1 9 2 15,0 6 0-15,5 13-7 16,1 6-6-16,0 4 4 15,1 0 11-15,-1 4 2 16,-6 18 13-16,-3 6 5 16,-5 3-5-16,-5 1-4 15,0 1-4-15,0-5-3 16,-3-5-3-16,-1 4-1 16,2-1 0-16,2-2 1 0,0-2-1 15,0-2 0 1,4-3-6-16,12-6-15 0,-1-5-21 15,6-6-41-15,1 0-107 16,2-26-35-16,1-10-156 16</inkml:trace>
  <inkml:trace contextRef="#ctx0" brushRef="#br0" timeOffset="61708.79">19248 12791 813 0,'0'0'126'0,"0"0"-3"0,0 0 26 0,0 0-99 16,-23 105-30 0,28-78 0-16,8 8 8 0,-2 1-2 15,3 0 3-15,-1-4-1 16,-2-5-8-16,5-10-1 16,-1-11-19-16,3-6-1 15,3-2-3-15,0-25 0 16,0-10 0-16,-5-9 2 15,-5-4-2-15,-7 0-1 16,-4 6 0-16,0 11-4 16,0 9-7-16,0 10-16 15,0 4-23-15,0 6-86 16,0 4-164-16,0 0-156 16</inkml:trace>
  <inkml:trace contextRef="#ctx0" brushRef="#br0" timeOffset="61896.46">19520 12833 761 0,'0'0'138'0,"0"0"2"16,0 0 16-16,0 114-95 16,4-85-44-16,5-2-2 15,-3 3-14-15,2-7-1 16,-4-5-32-16,2-9-76 15,5-9-105-15,1 0-195 16</inkml:trace>
  <inkml:trace contextRef="#ctx0" brushRef="#br0" timeOffset="62523.56">19745 12825 699 0,'0'0'110'15,"0"0"27"-15,0 0 19 16,0 0-96-16,0 0-30 16,0 0-18-16,-45 125-2 15,48-97-9-15,9-3 0 0,7 5 0 16,0 1-1 0,-1 2 4-16,3 4-4 15,-2 1 4-15,2-3 1 0,-3 1 4 16,-3-2 5-16,-6 0 4 15,-9 2-2-15,0 2-6 16,-11-4-10-16,-20-6-1 16,-7-11-9-16,2-17-7 15,2 0 4-15,10-31-4 16,8-11 9-16,10-2 4 16,6-2-2-16,0-1-2 15,0-3 3-15,20 0-8 16,9-2 3-16,5 0 6 15,1 5 0-15,-2 6 4 0,-1 7-10 16,-1 2-4-16,-2 5 1 16,-7 5 9-16,-2 7 4 15,-8 2 0-15,-4 3 1 16,-4 7-1-16,-4-1 0 16,0 1 9-16,0 3 19 15,-10 0-2-15,-13 0-17 16,1 12-1-16,-1 14 3 15,8 9 3-15,4 2 15 16,9 7-8-16,2 0-3 16,0-1-3-16,6-7-5 15,19-12-10-15,1-8-3 16,5-12 1-16,-2-4-2 0,0-10-2 16,-2-24 3-16,0-8-1 15,-9-6 3-15,-9-1-8 16,-9 2-5-1,0 0-23-15,-27 7-60 0,-15 10-118 16,-12 10-167-16</inkml:trace>
  <inkml:trace contextRef="#ctx0" brushRef="#br0" timeOffset="62695.54">19393 12599 778 0,'0'0'168'0,"0"0"-145"16,0 0 76-16,0 0-99 0,0 0-61 15,0 0-301-15</inkml:trace>
  <inkml:trace contextRef="#ctx0" brushRef="#br0" timeOffset="64704.32">20687 13341 482 0,'0'0'281'0,"0"0"-215"0,0 0 35 16,0 0 16-16,0 0-57 15,0 0-30-15,-16 2-6 16,16-6 4-16,0-13 7 16,0-4 9-16,0-8-8 15,0-7-1-15,0-6-7 16,0-6-5-16,0-9-7 15,0-10-2-15,7-5-3 16,7-6-3-16,-1-3-2 0,1-1-4 16,-6 4 0-1,1 4 1-15,-2 10-2 0,-2 14-1 16,-3 11 1-16,-2 13-1 16,0 10 0-16,0 8 1 15,0 6 0-15,0 2 2 16,0 0-1-16,0 0 0 15,0 0-2-15,0 0-2 16,0 14-4-16,0 1-10 16,2-2-7-16,0-1-7 15,-2-4-25-15,2-1-39 16,0-4-85-16,3 0-79 0,-3-2-107 16</inkml:trace>
  <inkml:trace contextRef="#ctx0" brushRef="#br0" timeOffset="65516.92">20611 12444 555 0,'0'0'144'0,"0"0"-54"0,0 0 54 0,0 0-32 15,0 0-41-15,0 0-16 16,-15 0-14-16,15 0-9 16,0 0-6-16,15-4 17 15,6-2 9-15,-4 3-28 16,5 0-15-16,3 2-5 15,8-2-1-15,7 1-1 16,3-2-1-16,-3 0 0 16,-5 0-1-16,-6 0 0 15,-6 2 1-15,-10 1 1 16,-9 1-2-16,2 0 1 16,-6-3 1-16,0 1 1 0,0 0 4 15,0 0-3 1,-6-1-4-16,-9 3 0 0,-7 0-3 15,0 0-2-15,-7 0-2 16,0 0 2-16,0 0-4 16,-2 0-6-16,0-2 3 15,-1-4 0-15,1 1 3 16,0 4 5-16,4 1-3 16,5 0 1-16,3 0 3 15,6 0 2-15,1 0 1 16,0-3-2-16,5 1 2 15,1 0-1-15,1 0 1 0,1 0 0 16,1 2 2-16,-1-2 1 16,4 0-3-1,0 0-2-15,0-2-1 0,0-6 4 16,0-2-4-16,4-8 3 16,21-4 0-16,6-6 7 15,2-8-3-15,1 0-2 16,2-5-2-16,-7 2 1 15,-3 9 1-15,-8 5-1 16,-7 14 2-16,-4 8-3 16,-4 5 2-16,-1 0 9 15,2 6 5-15,3 23-6 16,3 4-6-16,4 2-4 0,1-5 0 16,-1-4 0-1,-1-5-8-15,3-6-3 0,-1-3-12 16,-1-6-19-16,-3-3-50 15,2-3-146-15,-3 0-136 16</inkml:trace>
  <inkml:trace contextRef="#ctx0" brushRef="#br0" timeOffset="74617.06">11639 13258 446 0,'0'0'212'0,"0"0"-171"16,0 0 36-16,0 0-14 0,0 0-25 15,0 0-15 1,0 0-6-16,0 0-2 0,-16 39 30 15,16-39 37-15,0 0-5 16,0 0-9-16,0 0-26 16,0-8-7-16,0-9-18 15,0-12 0-15,7-18-11 16,6-15 1-16,3-12-3 16,4-4-1-16,-2-2-1 15,-1 3-1-15,-1 4-1 0,-3 2 0 16,-1 5 0-1,-3 4 0-15,-5 7-2 0,0 10-8 16,-4 13 5-16,0 11 3 16,0 11 2-16,0 10-2 15,0 0 0-15,-2 0-22 16,-4 6 0-16,-5 14 1 16,1 8-41-16,6 5-61 15,2-6-31-15,2-4-85 16,0-9-109-16</inkml:trace>
  <inkml:trace contextRef="#ctx0" brushRef="#br0" timeOffset="75461.88">11541 12400 496 0,'0'0'200'0,"0"0"-157"16,0 0 39-16,0 0 13 0,0 0-54 15,0 0-31 1,0-4-5-16,0 4-5 0,0 0 8 16,7 0 24-16,6 0 12 15,3 0-11-15,1 0-3 16,3 0-13-16,3 2-8 16,6 3-5-16,2-2-2 15,5-1 0-15,1 2-1 16,-1-4 1-16,-3 4-2 15,1-2 1-15,-6 2 2 16,-7 2-3-16,-5-1 3 16,-10-2-3-16,-4-3 6 15,-2 0-3-15,0 0 6 16,0 0 8-16,-10 0 4 16,-19 0-21-16,-5 0-7 0,-4-5-1 15,-2 1 3-15,2-1 2 16,1 1 5-16,0 2-2 15,6-2 1-15,0-2 0 16,2 0-1-16,5 0-1 16,1-1-4-16,7 1 0 15,10 2 4-15,4 1 1 16,2 1-2-16,0-2-4 16,0 0 6-16,0-4 0 15,0-2 0-15,0-6-2 16,8-4 2-16,8-4 2 15,5-9-1-15,0 2-1 0,2-5 1 16,-3 3-1-16,-2 8 0 16,-2 5-1-16,-3 8-3 15,-5 5 1-15,4 5-3 16,-3 2 0-16,1 0 6 16,4 9 2-16,-3 14 1 15,5 8-1-15,-3 5 0 16,-1 2-1-16,-1 2 1 15,0 2-2-15,-2 8 0 16,-2 2 2-16,-1-3-1 16,-2-3-1-16,-1-12 0 15,1-10-28-15,3-14-71 16,0-10-123-16,4-14-278 16</inkml:trace>
  <inkml:trace contextRef="#ctx0" brushRef="#br0" timeOffset="78576.57">12780 13852 460 0,'0'0'191'0,"0"0"-186"0,0 0 32 0,0 0 76 15,0 0-49-15,0 0-35 16,0 0-26-16,0 0 14 15,-23 18 10-15,19-4 8 16,0 2 22-16,-1 2-7 0,1 4-3 16,-6 2-5-1,2 5-6-15,-1 5-14 0,-3 5-11 16,4 9 2-16,-3 2-7 16,1 2 7-16,4 7-7 15,-1-5 3-15,3 8 5 16,2 2-3-16,0 1 0 15,2 1-2-15,0-2-4 16,0-10 1-16,0-4-6 16,2-10 5-16,11-5 1 15,7-12-2-15,5 2 0 16,10-3-1-16,14 1-1 16,9-4 0-16,16-1 4 15,6-5 0-15,0 0 1 16,-2-7-5-16,-9 0 2 0,-10 1-3 15,-11-7 2 1,-7 4-2-16,-10-4 0 0,-9 0 1 16,-2 0 2-16,-7 0 4 15,-1 0 4-15,-6 0 1 16,1 0-2-16,-5 1-7 16,2 1 1-16,-2-2-4 15,-2 0 0-15,2 0-1 16,-2 0 0-16,0 0-4 15,0 0-11-15,0 0-12 16,0 0-23-16,0-14-47 16,0-2-31-16,0-3-48 0,-4 2-10 15,-2 1-15 1,-3 2-140-16</inkml:trace>
  <inkml:trace contextRef="#ctx0" brushRef="#br0" timeOffset="79035.61">13477 14761 590 0,'0'0'299'0,"0"0"-257"0,0 0 20 0,0 0 10 0,0 0-48 15,0 0-16-15,76 36-1 0,-45-26 7 16,-2-1 3-1,0-1 4-15,-2 2-2 0,0 3 2 16,0 1-1-16,-2-1-2 16,0 6-4-16,-2-3-5 15,-5-3-6-15,-5 0 6 16,-2-7-8-16,-7-2 7 16,-1 0 3-16,-3-4-8 15,0 0 6-15,0 0 6 16,0 0 5-16,0 0 1 15,0 0 0-15,0 2 0 16,0 2-5-16,-12 3-8 16,-3 2-4-16,-3 5-4 15,-2-2 5-15,0 6-8 0,-2 0 3 16,-3 4 0-16,-2 0 0 16,3 3 5-16,2-4-5 15,1-3 0-15,9 0-2 16,0-4-4-16,3 0-15 15,3-2-27-15,6-3-35 16,0-9-48-16,0 0-151 16,13-4-183-16</inkml:trace>
  <inkml:trace contextRef="#ctx0" brushRef="#br0" timeOffset="83483.53">14453 14949 397 0,'0'0'329'0,"0"0"-199"0,0 0-11 16,0 0 7-16,0 0-60 15,0 0-19-15,0 0-9 0,7-120-1 16,2 63-13-16,-1-11-3 15,1-7-4-15,-2-8-10 16,0 5-4-16,-3 9-3 16,1 19 3-16,-3 22-3 15,0 15 0-15,-2 8 0 16,2 5-5-16,8 0-11 16,3 22 12-16,7 18 4 15,-1 13 10-15,4 9-6 16,-3 4 3-16,-7 4-5 15,1 0 1-15,-9-2-3 0,-3-7 2 16,-2-11-2-16,0-16 0 16,0-11-12-16,0-14-9 15,-2-9-10-15,-15 0-11 16,-2-15-51-16,-6-13 5 16,-2 5 40-16,5-1 32 15,3 7 15-15,7 8 1 16,3 6 3-16,7 2 14 15,2 1 14-15,0 0-13 16,0 0-4-16,0 0-6 16,11 0 2-16,9-10 6 15,3 2 9-15,0-1-16 16,4-1-9-16,2-2-11 0,-2-2-46 16,-2 0-49-16,-3-2-110 15,-2 2-55-15,-2 4-20 16</inkml:trace>
  <inkml:trace contextRef="#ctx0" brushRef="#br0" timeOffset="83724.5">14776 14690 327 0,'0'0'200'0,"0"0"-41"0,0 0-3 15,0 0-41-15,0 0-8 16,0 121-25-16,0-85-17 16,0-4-19-16,0 2-16 15,9-2-2-15,5-6-4 16,3-6-6-16,6-3-18 15,6-14 0-15,-2-3 0 16,4-2-6-16,-8-26-1 0,2-8-14 16,-11-8 7-16,-10 4-17 15,-4 3-33-15,0 7-96 16,-8 7-113-16,-6 6-196 16</inkml:trace>
  <inkml:trace contextRef="#ctx0" brushRef="#br0" timeOffset="84143.85">15046 14774 516 0,'0'0'296'16,"0"0"-199"-16,24 105 51 15,-15-68-19-15,0 2-68 16,-5-5-31-16,1-14-12 16,-3-4-13-16,-2-14-5 0,0-2 0 15,0 0-14-15,0-12-14 16,0-14 13-16,0-14 13 15,0-4-3-15,0 4-5 16,6 4 1-16,13 5 4 16,-1 13 1-16,-1 9 4 15,3 9 3-15,1 0 5 16,-4 0 1-16,-1 18 3 16,-1 0-4-16,-4-1-1 15,-1-7 3-15,-6-3 6 16,-2-1-5-16,-2-6-10 15,0 0-1-15,0-4-11 0,2-18-9 16,5-5 13-16,2 4 0 16,2 0-4-16,0 11 2 15,3 10 8-15,1 2-5 16,3 5 6-16,2 14 14 16,0 12-13-16,-4-5 1 15,-7 0 0-15,-3-2-2 16,-1-8-8-16,-3-6-35 15,-2-8-91-15,2-2-65 16,5-5-183-16</inkml:trace>
  <inkml:trace contextRef="#ctx0" brushRef="#br0" timeOffset="84757.32">15574 14674 274 0,'0'0'219'0,"0"0"-61"15,0 0 68-15,0 0-62 16,0 0-60-1,0 0-52-15,-18 34-17 0,5-6-12 16,-1 7-10-16,3 1-2 16,9 0-6-16,2 0 1 15,0-2-4-15,13-6-3 16,14-7 1-16,6-8-20 16,3-13-8-16,4 0-15 15,-4-16-13-15,-5-12 7 16,-6-2 15-16,-14 3 23 0,-9 8-11 15,-2 2 8 1,-2 9 14-16,-19 7 13 0,-3 1 21 16,2 0 2-16,-1 0-3 15,3 18 5-15,9 3-17 16,3-1-19-16,3-3-2 16,5-4-4-16,0-4-20 15,0-9-43-15,11 0-24 16,9-18 2-16,2-12-17 15,1-2 56-15,1 6-6 16,-1 7 29-16,-4 11 22 16,-1 8 5-16,-5 0 64 15,-1 17 42-15,-1 5-9 16,-5 0-19-16,4 0-22 0,-1-8-14 16,-3-6-19-16,-2-6-15 15,1-2-8-15,-3-4-23 16,3-25 0-16,2-5 23 15,-1 2 0-15,3 7 0 16,3 10-3-16,-2 11 1 16,1 4 2-16,5 0 14 15,1 22 13-15,2 9 0 16,-3-4-5-16,-1 3-4 16,-4-7-10-16,-4-5-5 15,0-11-3-15,-7-7-23 0,2 0-57 16,-2-29-129-16,2-29-48 15,0-19-10-15</inkml:trace>
  <inkml:trace contextRef="#ctx0" brushRef="#br0" timeOffset="85226.4">16055 14185 309 0,'0'0'194'0,"0"0"-26"0,0 0 17 15,0 124-67-15,0-47-45 16,0 5-24-16,0 2-10 15,0-2-3-15,0-4-5 16,4-11-9-16,1-13-14 16,2-16-8-16,-5-14-16 15,0-10-15-15,0-8-15 16,-2-6-11-16,2 0-39 0,1 0 29 16,3-10 60-16,6-8 7 15,3-1 6-15,7 2-5 16,3-4 1-16,4 7-2 15,-2 0 4-15,-3 5-2 16,-2-4-1-16,-6 4 0 16,-1-4-1-16,-8 3 2 15,-5 1-1-15,0 0 8 16,-2 6 20-16,0 3 42 16,-2 0 25-16,-15 0-18 15,-6 21-35-15,3 5-16 16,5 11-10-16,6-1-9 0,9-11-1 15,0 2 3-15,7-13-5 16,17-5-4-16,3-9-2 16,-1 0 1-16,5-11-2 15,-2-17 2-15,-6-4-12 16,-3-1-10-16,-11 4-39 16,-9 1-89-16,0 6-216 15</inkml:trace>
  <inkml:trace contextRef="#ctx0" brushRef="#br0" timeOffset="85847.3">16875 14789 529 0,'0'0'188'0,"0"0"-128"0,0 0 70 0,0 0-33 16,0 0-39-16,0 0-11 15,-127-98-9-15,105 98 1 16,-1 0 4-16,4 11-4 15,2 20-5-15,9 2-23 16,6 2-6-16,2-7 4 16,2-10-9-16,23-10-1 15,10-8 1-15,7-4-4 16,1-32 0-16,-1-13 4 16,-7-19 2-16,-10-6 0 0,-12-3-1 15,-11 2 2-15,-2-1-3 16,0 12 0-16,-15 11-1 15,-3 21 1-15,3 14 2 16,4 16 1-16,1 2-3 16,8 25-13-16,2 20 5 15,0 17-15-15,5 9-36 16,13-2-48-16,4 2-33 16,2-12-29-16,1-9-19 15,-1-13-76-15</inkml:trace>
  <inkml:trace contextRef="#ctx0" brushRef="#br0" timeOffset="86094.96">17145 14662 350 0,'0'0'239'0,"0"0"-106"16,0 0 62-16,0 0-45 16,0 0-52-16,0 0-36 15,-74-26-20-15,56 52-17 16,2 3-10-16,8 7-12 15,6-2 14-15,2-11-4 16,0-5-9-16,2-9-4 16,18-9-3-16,2 0-6 15,5-22-12-15,2-15-6 0,-5-3-13 16,-3 2-68 0,-6 4-76-16,-9 16-103 0,-4 10-355 15</inkml:trace>
  <inkml:trace contextRef="#ctx0" brushRef="#br0" timeOffset="86791.67">17721 14744 847 0,'0'0'127'0,"0"0"10"0,8 111-28 16,-2-61-60-16,3 4-28 15,-3 2-1 1,-4 2 0-16,-2-2 3 0,0-9-11 15,0-15-4-15,0-14-2 16,0-18-4-16,0 0-2 16,-4-22-22-16,-2-23 22 15,-1-21 3-15,1-6 1 16,0-4-3-16,6 5-1 16,0 4-1-16,0 0-1 15,0 4-5-15,19 4 0 16,3 11-6-16,5 8-4 0,4 16 4 15,0 11 4-15,0 13 6 16,-1 0 2-16,-4 23 1 16,-2 8 2-16,-6 11 1 15,-5 5 13-15,-8 1 11 16,-5 1 4-16,-3-10-6 16,-18-9-12-16,-10-8-13 15,2-9 0-15,0-7-27 16,0-6-18-16,8 0-32 15,4 0-86-15,7-14-40 16,10-14-58-16,0-2-69 16</inkml:trace>
  <inkml:trace contextRef="#ctx0" brushRef="#br0" timeOffset="87060.26">18026 14636 485 0,'0'0'348'0,"0"0"-252"0,0 0 73 0,23 116-25 16,-17-85-83-16,1-7-27 16,0-7-6-16,-2-3-10 15,-1-5-4-15,-4-9-10 16,2 0-4-16,-2 0-3 16,2-29 3-16,3-10 3 15,2-7 2-15,4-3-5 0,4 6-5 16,1 12-3-1,1 7-13-15,2 12-13 0,-3 2-11 16,-1 10-53-16,1 0-128 16,-1 0-62-16,3 6-99 15</inkml:trace>
  <inkml:trace contextRef="#ctx0" brushRef="#br0" timeOffset="87417.33">18338 14562 597 0,'0'0'150'15,"0"0"3"-15,0 0-14 16,0 0-57-16,0 0-42 16,0 0 1-16,-75 21 0 15,55-4-4-15,4 7-18 16,3 6-3-16,6 6-1 0,5 1-6 16,2-2 2-1,0-3-5-15,9-5-6 0,13-11-6 16,5-10-23-16,2-6-13 15,0-5-22-15,-4-18-5 16,-6-3-15-16,-9 3-9 16,-10 0 33-16,0 7 13 15,-21 5 7-15,-12 7 40 16,-5 4 7-16,3 0 41 16,8 0-3-16,11 6-9 15,9-3-13-15,7-2-23 16,0-1-12-16,16 0-27 0,10 0-31 15,6 0-42 1,-3-18-67-16,2-3-108 0</inkml:trace>
  <inkml:trace contextRef="#ctx0" brushRef="#br0" timeOffset="87780.03">18515 14536 505 0,'0'0'237'16,"0"0"-116"-16,0 0 9 15,0 0-64-15,0 0-55 16,0 0-3-16,-78 82 3 16,76-56-2-16,2-2-2 15,0-2-6-15,0-4 9 16,11-10-10-16,9-2-16 16,4-1-41-16,3-5-19 0,0 6-21 15,-3 5 25-15,-3 11 72 16,-8 2 0-16,-7 15 27 15,-4-3 32-15,-2 8 8 16,0 2-17-16,-13-2-11 16,-14 0-23-16,-6-14-16 15,2-7-12-15,4-14 12 16,7-9 8-16,7 0-2 16,6-12-6-16,7-12-3 15,0-10-9-15,5-2-13 0,15-4-29 16,6-6-65-1,3 1-56-15,2 1-94 0</inkml:trace>
  <inkml:trace contextRef="#ctx0" brushRef="#br0" timeOffset="88037.35">18722 14574 475 0,'0'0'147'16,"0"0"-33"-16,0 0 28 15,0 0-67-15,0 0-35 16,0 0-4-16,-69 84 14 16,67-52-13-16,2 5-3 15,0-7-14-15,2-7 0 16,15-6-4-16,8-12-16 16,0-5-8-16,4-5-15 15,-4-26 3-15,-4-5 3 0,0-4-22 16,-11 0-5-16,-7 8 20 15,-3 5 3-15,-3 10-38 16,-26 7-58-16,-6 8-99 16,-7 2-230-16</inkml:trace>
  <inkml:trace contextRef="#ctx0" brushRef="#br0" timeOffset="90236.95">15651 14552 85 0,'0'0'45'0,"0"0"-39"0,0 0-6 0,0 0 39 16,0 0-6-16,0 0-19 15,0 0 2-15,-39 0 14 16,39 0 0-16,0 0-1 16,0 0 10-16,0 0-5 15,0 0 18-15,0 0-3 16,0 0 17-16,0 0 2 16,0 0 8-16,0 0-7 15,0 0 1-15,0 0-12 16,0 0-10-16,0 0-10 15,2 0-15-15,23-9-6 0,12 0 16 16,17-7 12 0,8-9-21-16,7-4-8 0,0 1-16 15,-2 0 0-15,-7 7 2 16,-6 7-2-16,-7 6-11 16,-14 4-36-16,-8 4-16 15,-12 0-41-15,-13 8-144 16,-2 14-105-16</inkml:trace>
  <inkml:trace contextRef="#ctx0" brushRef="#br0" timeOffset="98330.85">12675 14704 144 0,'0'0'63'0,"0"0"-62"16,0 0 8-16,0 0-2 15,0 0-6-15,0 0 2 0,0 0 0 16,0 23 11 0,0-20 23-16,0 3 11 0,0-2 9 15,0 4 10-15,0 1-13 16,0-4-10-16,0 5-2 15,0-3-5-15,-3 3 2 16,1-1 6-16,0 4-22 16,0 5 2-16,0 4 5 15,2-1-11-15,0 8 5 16,0 1-6-16,0 1 6 16,0 4-12-16,0 1 5 15,0 2-11-15,0 2 6 16,0 1-7-16,0 0-2 15,4 6 3-15,0-7-4 0,4 4 7 16,-4-8-8-16,3 0 6 16,1-2-3-16,2 0 2 15,-2 0-4-15,3 2 1 16,1-5-1-16,3 2 6 16,1-2-5-16,1-1 2 15,2 2-1-15,-4-2 3 16,5 3-3-16,3-8 0 15,4 2-1-15,4 0 0 16,6-5 3-16,1 2 10 16,9-1 2-16,2-2-2 15,-4-4 8-15,1-3-14 16,-1-5 0-16,-1 0 0 0,6-5-2 16,-4-3-4-16,1 2 19 15,0-2-6-15,-5-1 3 16,-4 5-4-16,-7-5-1 15,-6 0-8-15,-8 0-3 16,-5 0-1-16,-5 0-1 16,-5 0-1-16,0 0-1 15,0 0-13-15,-2 0-54 16,0-6-139-16,0-16-103 16,0-5-172-16</inkml:trace>
  <inkml:trace contextRef="#ctx0" brushRef="#br0" timeOffset="98695.29">13702 15806 507 0,'0'0'261'0,"0"0"-164"0,0 0-1 16,0 0 25-16,0 0-53 15,0 0-40-15,60 42-9 16,-35-35-10-16,2 3-6 15,-3 0-1-15,0-2-2 16,-5 5 11-16,-4-7-7 16,-7 1 11-16,0-1 0 15,-6 2 12-15,2-4-9 16,-4 5 2-16,0-5 3 0,0 5-2 16,0 10 7-16,-2 3-17 15,-16 0 4-15,-1 3-10 16,-2 0-5-16,3-7 5 15,-2 4-8-15,2-4 3 16,1-4-19-16,1 2-25 16,5-12-34-16,7-4-69 15,2 0-136-15,2-23-261 16</inkml:trace>
  <inkml:trace contextRef="#ctx0" brushRef="#br0" timeOffset="99794.66">14700 15701 583 0,'0'0'148'0,"0"0"-93"0,0 0 83 0,0 0-37 16,0 0-50-16,0 0-11 15,0 0 18-15,0 0-5 16,20 92-18-16,-9-66-14 16,5 10-5-16,1 5 4 15,2 5-6-15,-1 5 2 16,-3 4-7-16,-4-1 2 16,1-6-9-16,-4-12 4 15,-3-12-6-15,-1-8-1 16,-4-12-2-16,0-4-15 15,0 0-50-15,0-30-73 16,-17-20-105-16,-4-8-60 0</inkml:trace>
  <inkml:trace contextRef="#ctx0" brushRef="#br0" timeOffset="100156.26">14642 15716 929 0,'0'0'83'16,"0"0"-74"-16,0 0 97 15,0 0-106-15,0 0-9 16,0 0 9-16,93-4 1 0,-41 1-1 16,2 3 0-16,-8 0 0 15,-5 7 0-15,-8 20 0 16,-6 11 7-16,-8 10 17 15,-7 6-1-15,-7 5 6 16,-5-2 3-16,0 0 6 16,-12-3-5-16,-10-8-4 15,-5-2-19-15,0-14 4 16,3-6-2-16,-1-7-11 16,3-12-1-16,2-1-8 15,0-4-25-15,5 0-50 16,4-28-82-16,11-10-90 15,0-3-11-15,15-8-257 16</inkml:trace>
  <inkml:trace contextRef="#ctx0" brushRef="#br0" timeOffset="100361.81">15132 15963 601 0,'0'0'298'0,"0"0"-278"15,0 0 144-15,0 116-21 16,4-89-103-16,8-2-19 16,-3 4 9-16,0-8-11 15,-2-2-14-15,-3-7-5 0,1-1 0 16,-1-11-22 0,-2 0-49-16,2 0-121 0,-1-33-133 15,4-7 15-15</inkml:trace>
  <inkml:trace contextRef="#ctx0" brushRef="#br0" timeOffset="100769.88">15362 16004 548 0,'0'0'146'0,"0"0"4"16,0 0 35-16,31 116-51 16,-24-94-70-16,-3-8-8 15,0-6-23-15,-1-4-21 16,-1-4-12-16,1 0-1 15,-1 0-20-15,2-22-28 16,3-14 37-16,4-4 7 0,3 4 3 16,-4 6 0-16,4 16-2 15,-5 10 2-15,-3 4 2 16,5 0 3-16,3 18 3 16,-1 8 8-16,1 6-2 15,-5-10-2-15,-3-8-2 16,-4-6-7-16,-2-8-1 15,2 0 0-15,1 0-15 16,2-8-12-16,1-16 9 16,5-2 15-16,-2 4-4 15,0 8 3-15,0 10-1 16,2 4 2-16,3 10 3 0,1 20 5 16,1 6 1-16,-3 0-6 15,-4-6-5-15,2-7-56 16,0-17-133-16,-1-6-172 15</inkml:trace>
  <inkml:trace contextRef="#ctx0" brushRef="#br0" timeOffset="100958.67">15828 15963 811 0,'0'0'148'0,"0"0"-143"0,0 0 167 15,-5 111-116-15,5-93-50 16,0-4 3-16,0 0 5 0,0-3-6 16,5 0-6-16,-1-7-2 15,-2-4-1-15,-2 0-20 16,0 0-70-16,0-4-91 16,0-18-138-16</inkml:trace>
  <inkml:trace contextRef="#ctx0" brushRef="#br0" timeOffset="101440.66">15994 15905 709 0,'0'0'185'0,"0"0"-118"15,0 0 114-15,0 0-112 16,0 0-48-16,0 0 18 16,29 125 1-16,-19-99-1 15,-3 2-4-15,-3-2-6 16,0-5-16-16,-2-6-4 16,0-9-8-16,-2-4-1 15,0-2-6-15,0 0-10 0,3 0-10 16,-1-18 5-1,5-16 20-15,0-6 1 16,1 0 0-16,6 8-1 0,-3 5-2 16,2 13-4-16,-1 5-11 15,1 5 11-15,1 4-7 16,1 0 9-16,1 0 5 16,-1 13 0-16,-1 10 5 15,-3 1 4-15,-7 6 11 16,-2-4-7-16,-2-4-6 15,0-4-7-15,0-8-6 16,0-6-42-16,0-4-79 16,0 0-169-16,0-26-141 15</inkml:trace>
  <inkml:trace contextRef="#ctx0" brushRef="#br0" timeOffset="101709.83">16347 15892 657 0,'0'0'181'0,"0"0"-126"16,0 0 104-16,-16 107-71 16,16-76-48-16,0 1 0 15,0-7 0-15,14-2-17 16,-1-4-7-16,5-14-16 16,-3-5-4-16,6 0-4 15,-1-10-4-15,-3-16 12 16,1-6 4-16,-2 0-4 0,-5 2-7 15,-4 3-18 1,-3 13-27-16,-4 0 1 0,0 7-4 16,0 2-32-16,0-1-23 15,0 2-34-15,0-4-95 16</inkml:trace>
  <inkml:trace contextRef="#ctx0" brushRef="#br0" timeOffset="102080.63">16750 15896 707 0,'0'0'199'0,"0"0"-114"16,0 0 88-16,0 0-111 15,0 0-52-15,0 0 6 0,-22 97 6 16,22-60 1-1,0-1-4-15,0 0-6 16,0-9-8-16,0-6-5 16,0-11-30-16,4-6-58 0,8-4-137 15,1-10-111-15,1-20-170 16</inkml:trace>
  <inkml:trace contextRef="#ctx0" brushRef="#br0" timeOffset="102238.59">16984 15848 299 0,'0'0'243'0,"0"0"-231"0,0 0-10 16,0 0-2-1,0 0-166-15</inkml:trace>
  <inkml:trace contextRef="#ctx0" brushRef="#br0" timeOffset="102737.69">15963 15687 579 0,'0'0'183'0,"0"0"-170"0,0 0 90 15,0 0 11-15,0 0-58 16,121-103-14-16,-81 76-7 16,-8 4-26-16,-11 5-9 15,-5 9-43-15,-14 9-169 16,-2 0-276-16</inkml:trace>
  <inkml:trace contextRef="#ctx0" brushRef="#br0" timeOffset="103536.38">17700 15811 470 0,'0'0'97'0,"0"0"-21"0,0 0 82 15,0 0-56-15,0 0-32 16,0 0 5-16,-52 0-6 16,52 0-12-16,-2 0-18 15,2 4 8-15,-7 0 4 16,-4 6-8-16,-5 13-17 16,-8 6-24-16,-1 13-4 0,6 8 2 15,5 3-2-15,7-13 2 16,7-14 1-16,0-8-1 15,9-18-26-15,20 0-21 16,4-8 29-16,8-28 13 16,-5 0 0-16,-5-1-4 15,-10 16-1-15,-7 8 1 16,-7 13 0-16,-3 0-6 16,-2 21 15-16,0 11 12 15,4-4 16-15,-2 2-16 0,-2-13-11 16,5-8-1-1,-1-9-44-15,6 0-130 16,3-12-104-16,1-20-38 0</inkml:trace>
  <inkml:trace contextRef="#ctx0" brushRef="#br0" timeOffset="104004.31">18043 15883 579 0,'0'0'284'16,"0"0"-266"-16,0 0 98 16,0 0 25-16,0 0-80 15,53 125-6-15,-46-107 0 16,-1-4-16-16,-1-6-19 0,-5-4-14 16,2-4-6-16,-2 0-5 15,0 0-15-15,2-9-12 16,-2-18 6-16,2-3 15 15,3-2-14-15,6 1-1 16,2 10 18-16,1 6 2 16,1 5 6-16,1 8 0 15,-1 2 2-15,1 0 5 16,2 0 5-16,-2 17 6 16,-3-7 0-16,-2 1-3 15,-4-1-8-15,-3-10-1 16,-2 4-6-16,0-4-1 0,3 0-24 15,2-18-4-15,2-4 25 16,-1 0 4-16,3 9 0 16,-1 9-4-16,1 4 1 15,3 0 3-15,5 8 7 16,1 15-3-16,1 0-3 16,-6-2-1-16,1-4-15 15,-5-8-44-15,0-9-66 16,0 0-92-16,-2-18-67 15,2-14-193-15</inkml:trace>
  <inkml:trace contextRef="#ctx0" brushRef="#br0" timeOffset="104351.3">18624 15761 233 0,'0'0'308'0,"0"0"-212"0,0 0 48 15,0 0 5-15,0 0-26 16,0 0-26-16,-31 1-45 15,11 12-18-15,-3-3-7 16,1 11-7-16,4 2-2 16,7 0-2-16,4 2-11 15,7 3 1-15,0-2-6 16,10-8-1-16,14-9-10 16,4-9-11-16,7 0-12 15,-4-12-7-15,-2-16 12 0,-10 6 3 16,-7-1 2-1,-8 9 12-15,-4 10-18 0,3 4 15 16,-3 0 15-16,0 0 6 16,2 18 0-16,0 1-6 15,2 2-6-15,-2-3-2 16,0-7-41-16,3 1-57 16,-3-12-82-16,0 0-85 15</inkml:trace>
  <inkml:trace contextRef="#ctx0" brushRef="#br0" timeOffset="104649.51">18813 15825 737 0,'0'0'213'0,"0"0"-144"15,0 106 94-15,0-82-107 16,0-6-46-16,0-5-5 15,5-9 4-15,-1-4-2 16,-4 0-5-16,0 0 6 16,0-22-1-16,0-15-7 15,4-7 6-15,4 5-4 16,0 2-2-16,3 9-10 16,3 16 5-16,-1 3-5 15,3 9-2-15,-1 0-11 16,4 0-11-16,-2 0-32 0,5 4-102 15,-1-4-177 1</inkml:trace>
  <inkml:trace contextRef="#ctx0" brushRef="#br0" timeOffset="105290.2">19107 15712 615 0,'0'0'191'15,"0"0"-129"-15,0 0 60 16,0 0-75-16,0 0-40 15,-125 103 5-15,119-75-3 16,4 2 17-16,2 2-15 16,0-10-4-16,18-3-1 15,6-11-6-15,2-8-3 0,6 0-15 16,-3-17 0 0,-5-11 8-16,-5 2 3 0,-11 8 5 15,-6 1-3-15,-2 6 8 16,0 9-3-16,0 2 11 15,0 0 14-15,0 26 2 16,0 9-27-16,0 5 0 16,5 1 9-16,9 4-9 15,3-5 3-15,1 0-2 16,-3 0 5-16,-1-1 8 16,-10 10-3-16,-4 1 4 15,0 4 2-15,-13-5-12 0,-11-9-5 16,-3-12-1-1,2-12-4-15,1-16-13 0,1 0-19 16,8-22 2-16,6-22 3 16,9-9-27-16,0-2-8 15,2-2-3-15,20 7 46 16,7-7 24-16,4 2 6 16,4-6 15-16,-6 6-3 15,-2 2-2-15,-7 7 13 16,-6 12-9-16,-8 2-4 15,-1 14-8-15,-5 2-3 16,-2 13 10-16,0 1 2 16,0 2 20-16,0 0 18 15,0 0 9-15,0 0-17 16,0 8-32-16,-2 11-15 0,-3-1-3 16,3-1 3-16,2 4 5 15,0 1-3-15,0-4 0 16,0 1-2-16,5-10-6 15,9-9-43-15,1 0-132 16,5-3-106-16,3-24-186 16</inkml:trace>
  <inkml:trace contextRef="#ctx0" brushRef="#br0" timeOffset="105954.79">19605 15749 597 0,'0'0'323'0,"0"0"-249"0,0 0 74 0,0 0-61 15,0 0-55 1,33 124-1-16,-24-92 5 0,-3 0-8 15,-4-1-9-15,0-13-11 16,-2-11-7-16,0-4-1 16,0-3-11-16,0 0-18 15,0-24-36-15,0-11 19 16,0-6 0-16,3-3-9 16,11 3 23-16,1 15 17 15,1 12 15-15,-3 9 0 16,3 5 19-16,-3 0 17 15,3 15-1-15,-1 10-2 0,-3 4-7 16,-4 1-12-16,-3-12 0 16,-1-5 1-16,0-10-15 15,1-3-4-15,0 0-47 16,3-22 5-16,3-7 13 16,3-3 7-16,-1 9-3 15,5 7 16-15,0 14-3 16,2 2 16-16,3 10 2 15,2 20 33-15,0 3-8 16,-4-2 11-16,-1 3-3 16,-5-10-7-16,1-6-14 15,-5-1-7-15,0-16-7 16,-2-1-55-16,0 0-157 0,-5-19-277 16</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7:39:00.727"/>
    </inkml:context>
    <inkml:brush xml:id="br0">
      <inkml:brushProperty name="width" value="0.05292" units="cm"/>
      <inkml:brushProperty name="height" value="0.05292" units="cm"/>
      <inkml:brushProperty name="color" value="#FFFFFF"/>
    </inkml:brush>
  </inkml:definitions>
  <inkml:trace contextRef="#ctx0" brushRef="#br0">4961 4717 398 0,'0'0'205'0,"0"0"-197"0,0 0 88 15,0 0-3-15,0 0-48 16,0 0-10-16,0 0 5 16,5-103 11-16,-5 75-12 15,0-2-9-15,0 0 5 0,0 0-8 16,-3 0-4-1,-7-1-3-15,-2 5 1 0,-1 6-7 16,-2 0 0-16,-1 10-1 16,1 2 14-16,-1 6 1 15,-3 2-8-15,2 0-20 16,-1 12-1-16,-2 16-2 16,2 15 2-16,3 14 1 15,-1 11 18-15,7 11-15 16,5-4 2-16,4 8 4 15,0 1-2-15,0 1 0 16,0 0 1-16,9-2-3 0,6-8 3 16,3-8-4-1,5-4-2-15,-2-11-1 0,2-8 0 16,-1-10-2-16,-1-12 2 16,-4-6-4-16,-1-10-6 15,-1-5 3-15,1-1-4 16,1 0 2-16,2-8 7 15,-2-13-5-15,1-2 6 16,-1-2 1-16,0-6-1 16,-5-2 3-16,2-3-3 15,-3-5 0-15,-1 5-18 16,-2 1-1-16,1 2-21 16,-2 7-19-16,0 4-15 0,-3 7-17 15,1 2-8-15,-3 1-25 16,0 3-30-1,-2 2-88-15</inkml:trace>
  <inkml:trace contextRef="#ctx0" brushRef="#br0" timeOffset="409.49">5242 5021 398 0,'0'0'321'0,"0"0"-247"0,0 0 54 0,0 0 33 0,0 0-100 16,0 0-24-16,-7 58-3 15,5-24-11-15,2 6-1 16,0 5 9-16,0 0-16 15,0 4-1-15,7-3-3 16,7-6 0-16,1-9-11 16,1-10-2-16,1-9-6 15,1-10-4-15,-3-2-6 16,2 0-10-16,-2-6 15 16,-4-18 5-16,-2-10 8 15,-5-6 1-15,-4-2-1 0,0 0-1 16,0 3-17-1,0 7-36-15,0 4-78 0,3 5-33 16,3 2-74-16,6 0-61 16</inkml:trace>
  <inkml:trace contextRef="#ctx0" brushRef="#br0" timeOffset="766">5626 4995 319 0,'0'0'202'15,"0"0"-63"-15,0 0 87 0,0 0-28 16,0 0-88-16,0 0-71 16,-63 33-21-16,45-19 0 15,3 5-3-15,3-2-10 16,6-3-5 0,6 5-3-16,0 1-4 0,0 0-19 15,11 2-13-15,9-2 0 16,2-4 6-16,0 1 2 15,-2-1 21-15,-1 2 5 16,-9 1 5-16,-1 2 1 16,-5 2 5-16,-4 6 10 15,0 1 28-15,0-1-5 16,-8 0-19-16,-5-5-4 16,1-6-8-16,1-8-8 15,-2-5 0-15,-1-5-36 16,1-13-47-16,2-29-80 0,9-22-92 15,2-10-46-15</inkml:trace>
  <inkml:trace contextRef="#ctx0" brushRef="#br0" timeOffset="1380.63">5790 4439 529 0,'0'0'234'0,"0"0"-219"16,0 118 115 0,0-64-17-16,0 11-68 15,0 13-9-15,0 15 12 0,0 5-11 16,0 2-10-16,2-2 4 16,-2-13-22-16,3-15-9 15,1-12-4-15,0-16-30 16,4-14-24-16,-6-8-2 15,-2-13 12-15,2-7-7 16,-2 0 0-16,0-7-40 16,0-17 80-16,0-6 15 15,0-6 7-15,0 6-5 16,9 2-1-16,7 3-1 16,5 8-4-16,6-1 4 15,0 0 4-15,-2 0 1 16,2 0-5-16,-6-3-1 15,2 1 1-15,-1-1 0 0,-7-2 0 16,-3 8-2-16,-5 4 2 16,-5 5 0-16,-2 4 24 15,0 2 49-15,0 0 41 16,-5 0-15-16,-15 8-55 16,-5 14-34-16,4 6-2 15,-2 4-1-15,10 4 5 16,4 2-1-16,6-1 2 15,3-1-8-15,0-4 0 16,17-6-5-16,9-13-3 0,3-6-11 16,3-7-5-1,-1 0-3-15,-5-21 9 0,-4-9 2 16,-4-1-3-16,-7-3-7 16,-6 5-26-16,-5 3-6 15,0 6-43-15,0 7-64 16,0 0-67-16,0 1-135 15</inkml:trace>
  <inkml:trace contextRef="#ctx0" brushRef="#br0" timeOffset="1716.23">6322 5003 449 0,'0'0'393'0,"0"0"-352"0,0 0 79 0,0 0-6 15,0 0-97-15,0 0-14 16,-66 100-3-16,66-88-1 16,0-1-12-16,0-2-26 15,12 3-7-15,7-2 11 16,4 5 7-16,3-3 15 16,1 3 12-16,-1 3 1 15,-1 3 3-15,-5 5 3 16,-7 3 30-16,-1 4 12 15,-8 1 2-15,-4-4-9 16,0-3-8-16,-14-4 9 16,-15-4-15-16,-4-6-12 15,-3-7-7-15,-1-6-8 0,3 0-12 16,1-2-17-16,6-20-48 16,7-10-114-16,11-10-125 15,9-4-255-15</inkml:trace>
  <inkml:trace contextRef="#ctx0" brushRef="#br0" timeOffset="2133.37">5690 4736 567 0,'0'0'125'0,"0"0"-115"0,0 0 143 15,113-12-90-15,-70 4-54 16,1 1-8-16,6-2-2 15,-4-1-78-15,1 4-145 16,-5 4-257-16</inkml:trace>
  <inkml:trace contextRef="#ctx0" brushRef="#br0" timeOffset="2856.39">7334 4914 300 0,'0'0'334'0,"0"0"-271"0,0 0 56 0,0 0 16 16,0 0-45-16,0 0-35 16,-17 18 15-16,17-18-3 15,0 0-17-15,-2 0 0 16,2 3-11-16,0-2-10 0,0-1-15 15,0 3-11-15,15-3-1 16,12 0 2-16,6 0 14 16,7 0-7-16,5 0-4 15,6 0-7-15,2-8 4 16,5-5-3-16,5 2 0 16,-1-4 1-16,0 4-2 15,-4 3 0-15,-6-1-1 16,-8 5 2-16,-6 4 2 15,-7 0-3-15,-4 0 1 16,-5 0-1-16,-1 0 0 0,-6-1-1 16,-2-2-6-1,-4 1-3-15,-2 1-5 0,2 1 2 16,-5-2-5-16,1 2-17 16,-1-3-17-16,-4 3-30 15,0-3-60-15,0-1-69 16,0-1-99-16</inkml:trace>
  <inkml:trace contextRef="#ctx0" brushRef="#br0" timeOffset="3351.31">7377 5253 435 0,'0'0'228'0,"0"0"-161"0,0 0 58 0,0 0-37 16,0 0-30-16,0 0-8 15,28 11 51-15,9-11-26 16,5 0-25-16,5 0-6 16,3 0-8-16,11 0-11 15,1-3-3-15,5-1-6 16,-3 0 3-16,-6 3-7 15,-8-3-10-15,-8 4-1 16,-9-3 2-16,-4 3-3 16,-4-2 0-16,-5 1 0 15,-5-2-1-15,-3 2 0 16,-3-2-9-16,-5-1-15 16,2 1-12-16,-1-8-23 15,2-7-48-15,-7-8-102 0,0-8-137 16</inkml:trace>
  <inkml:trace contextRef="#ctx0" brushRef="#br0" timeOffset="3694.26">7780 4443 509 0,'0'0'274'0,"0"0"-238"0,0 0 65 0,-33 139 26 16,28-85-51-16,-4 8-24 15,-2 10 16-15,-3 14-9 16,-1 12-14-16,-3 11-6 15,-5 4-1-15,4-1-10 16,-4-6-9-16,3-10-16 16,7-16-3-16,2-18-16 15,7-17-27-15,4-22-17 16,0-14-34-16,0-9-117 16,15-20-223-16</inkml:trace>
  <inkml:trace contextRef="#ctx0" brushRef="#br0" timeOffset="4727.18">9150 4648 370 0,'0'0'413'0,"0"0"-359"15,0 0-3-15,0 0 77 16,0 0-45-16,0 0-51 16,0 0-3-16,11 68 31 0,5-27 4 15,-5 6-25 1,0 8-3-16,-4 9-11 15,-3 5-2-15,-4 4-11 0,0-3-4 16,2-6-3-16,-2-10-4 16,0-14 0-16,0-13-1 15,0-9-2-15,0-10-8 16,3-8-16-16,-3 0-13 16,0 0-32-16,0-17-54 15,0-19-94-15,-18-12 15 16,-2-12-108-16</inkml:trace>
  <inkml:trace contextRef="#ctx0" brushRef="#br0" timeOffset="5047.14">8830 4678 430 0,'0'0'204'0,"0"0"-183"16,0 0 54-16,0 0 26 16,0 0-57-16,0 0-26 15,73 0 69-15,-2 0-3 16,7-6-22-16,9-6-36 16,-3 2-12-16,-5 4-9 15,-6 2 2-15,-11 4-7 16,-15 0 0-16,-13 0-10 15,-14 4-51-15,-13 11-60 0,-5 2 3 16,-2 11-57 0,-7 6-152-16</inkml:trace>
  <inkml:trace contextRef="#ctx0" brushRef="#br0" timeOffset="5289.8">8981 5438 677 0,'0'0'242'0,"0"0"-232"16,0 0 43-16,0 0 27 16,0 0-70-16,0 0 30 15,154-10 5-15,-103-4-8 16,-4 3-23-16,-7-4-3 15,-5 3-11-15,-6 2 0 16,-6 0-37-16,-1 0-85 16,-2-2-65-16,-2 0-62 15,-5 1-163-15</inkml:trace>
  <inkml:trace contextRef="#ctx0" brushRef="#br0" timeOffset="5757.12">9665 5061 472 0,'0'0'346'16,"0"0"-283"-16,0 0 2 15,0 0 94-15,17 120-89 16,-9-81-30-16,-4-2-2 15,-2-2-4-15,0-5-14 16,-2-12-4-16,0-12-11 16,3-4-5-16,-3-2-7 15,0 0-16-15,0-8-14 16,0-21-11-16,0-9 34 0,6-7 11 16,8 1-6-16,1 5-2 15,5 11-2-15,0 8 0 16,0 8 0-16,1 8 9 15,-4 4-3-15,1 0 2 16,-1 8 5-16,2 14 22 16,-5 2 8-16,-4 2 8 15,-3 4 4-15,-3 1-16 16,-4-1-7-16,0-4-6 16,0-2-8-16,0-6-5 15,0-6-3-15,0-8-13 0,-2-2-25 16,-2-2-49-1,-1 0-95-15,3-16-92 0,2-13-129 16</inkml:trace>
  <inkml:trace contextRef="#ctx0" brushRef="#br0" timeOffset="6089.01">10060 5084 568 0,'0'0'261'0,"0"0"-226"0,0 0 90 15,0 101-8-15,0-69-78 16,0 0-19-16,0-3 12 16,8-3-2-16,5-8-12 0,-1-6-2 15,-1-6-11-15,-1-6-5 16,4 0 0-16,4-4-6 15,2-25 0-15,0-11 6 16,-2-7 3-16,-4-7-3 16,-8-1 0-16,-2 13-1 15,-4 12-1-15,0 14-12 16,0 8-20-16,0 2-38 16,0 6-104-16,5 0-111 15,1 0-258-15</inkml:trace>
  <inkml:trace contextRef="#ctx0" brushRef="#br0" timeOffset="6465.99">10461 5001 769 0,'0'0'101'16,"0"0"4"-16,0 0 58 15,0 0-108-15,0 0-39 16,0 0 12-16,-83 40-2 15,62-16-16-15,6 6-8 16,4 4-2-16,4 3-4 16,7-1 2-16,0-4-3 0,2-5-16 15,21-4-32-15,6-11-16 16,2-12-54-16,2 0 24 16,-4-12 11-16,-8-12-9 15,-13-1 34-15,-8 1 11 16,0-2-2-16,-8 0-23 15,-17 3 11-15,-2 9 66 16,3 9 45-16,-1 5 71 16,5 0-37-16,4 6 5 15,8 6-25-15,6 0-48 16,2-2-11-16,0-8-46 16,22-2-87-16,7 0-94 15</inkml:trace>
  <inkml:trace contextRef="#ctx0" brushRef="#br0" timeOffset="6775.15">10663 4986 665 0,'0'0'112'16,"0"0"-42"-16,0 0 58 16,0 0-50-16,0 0-58 15,0 0-14-15,-87 93-6 16,87-86-1-16,0 2-6 15,0-1-9-15,11 2 2 16,7 0 0-16,0 2 13 0,2 4 1 16,0 5 0-1,0-2 20-15,-3 3 14 0,-5 3 12 16,-7-3-16-16,-5 0 6 16,0 0-1-16,-3-3-11 15,-19-2-24-15,-7-9-9 16,-2-8-17-16,-3 0-25 15,7-8-62-15,8-18-28 16,12-15-71-16,7-6-31 16,0-13-193-16</inkml:trace>
  <inkml:trace contextRef="#ctx0" brushRef="#br0" timeOffset="7321.38">10826 4576 662 0,'0'0'71'0,"0"0"5"16,2 110 58-16,5-62-61 15,1 9-30-15,1 5 13 16,-2 8-18-16,2 8-20 16,-5 2 4-16,1-2-1 15,-3-3-10-15,0-13-11 16,0-12-9-16,4-12-27 15,-4-16-54-15,2-12-36 0,-2-10-26 16,-2-2-38 0,0-24 27-16,-2-3 92 0,-14-7 17 15,-1 5 38 1,3 3 12-16,3 6 4 0,9 6 20 16,2 1 16-16,0 3-9 15,0 2 2-15,4 0 17 16,11 3-6-16,3-2-6 15,1 1 12-15,0 4-16 16,1 0 1-16,1 2 6 16,-2 2-8-16,2 0 2 15,-4 0 14-15,-1 6-16 16,-1 6 3-16,-3 1-8 16,-3 0 3-16,-3 1-7 15,-4-4 3-15,0-1-1 16,-2 0-4-16,3-2-3 15,-3 4 1-15,3 0 22 0,-3 2-12 16,0-1-4-16,0 1-9 16,0-1-7-16,0-6-6 15,0-2-11-15,0-2-49 16,0-2-52-16,0 0-153 16,0-16-57-16</inkml:trace>
  <inkml:trace contextRef="#ctx0" brushRef="#br0" timeOffset="7855.11">11191 5061 546 0,'0'0'208'0,"0"0"-120"0,0 0 86 0,20 115-74 16,-11-82-46-16,0 1 9 15,0 1-12-15,-5-6-9 16,3-2-17-16,-5-7-5 16,0-13-11-16,0-4-9 15,1-3-4-15,-3 0-24 16,0-14-14-16,3-22-8 16,3-8 25-16,3-3 14 15,1 9-28-15,4 10 15 16,-1 10 6-16,-1 8 10 0,3 7-6 15,-1 3 14-15,1 0 1 16,6 5 17-16,-6 13 1 16,-1 2 9-16,-4 2 4 15,-1-6-10-15,-4-3-8 16,0-5-7-16,-3-8-7 16,0 0-3-16,0 0-37 15,0-2-14-15,5-22 20 16,4-11 26-16,7 3 5 15,0 6-20-15,1 9 10 16,6 16-6-16,0 1-5 16,0 12 24-16,-4 20 8 0,-3 9 12 15,-2 0 10-15,-5-5-4 16,-2-5-14-16,-1-9-12 16,2-8-4-16,3-12-67 15,1-2-82-15,1-6-160 16,3-25-206-16</inkml:trace>
  <inkml:trace contextRef="#ctx0" brushRef="#br0" timeOffset="8257.04">11969 5011 621 0,'0'0'180'0,"0"0"-110"0,0 0 85 16,0 0-39-1,0 0-61-15,0 0-1 0,0 0-7 16,-110 68-20-16,104-34-15 16,4 2-11-16,2 1-1 15,0 0-1-15,13-7-2 16,14-7-29-16,4-11-24 16,6-12-77-16,4 0-50 15,-3-27-14-15,-7-3 12 16,-14 5 37-16,-9 4 110 15,-8 3 8-15,0 6 30 16,-16 4 19-16,-7 6 60 16,-1 2 19-16,0 0-19 15,-1 6-13-15,2 12 0 0,6 2-14 16,5 0-43-16,6-1-9 16,6-2-3-16,0-5-11 15,0-3-38 1,4-9-69-16,17 0-89 0,3-13-45 15</inkml:trace>
  <inkml:trace contextRef="#ctx0" brushRef="#br0" timeOffset="8570.65">12176 5115 473 0,'0'0'154'16,"0"0"11"-16,0 0 20 15,38 127-80-15,-25-99-50 16,-2-5-10-16,-1-6-22 15,-4-7-18-15,-2-10-5 16,-2 0-15-16,-2 0-33 0,3-22-5 16,-1-15 38-16,2-7 14 15,6 0-12-15,-2 6-21 16,5 12 22-16,-1 12 9 16,1 11 3-16,3 3 23 15,-1 0 21-15,1 23 9 16,-1 7-3-16,-3 3-8 15,-3-5-30-15,-5-3-7 16,0-4-4-16,1-9-1 16,-3-9-20-16,-2-3-43 15,2-6-105-15,1-26-71 0,1-13 92 16,1-13-16 0,1-13-101-16</inkml:trace>
  <inkml:trace contextRef="#ctx0" brushRef="#br0" timeOffset="9193.46">12506 4382 245 0,'0'0'279'15,"0"0"-159"-15,0 0 23 16,0 0-34-16,14 135-41 16,-6-74 11-16,-1 5-2 15,-3 4-26-15,0 8 0 0,-4 4-14 16,0 3-10-1,0-3-14-15,0-10-12 0,0-12-1 16,0-17-14-16,0-16-21 16,0-13-38-16,0-10-11 15,0-4-23-15,0 0 0 16,0-22 35-16,0-10 69 16,0-9-4-16,0-8-44 15,0-7-45-15,14 4 10 16,11 4-63-16,3 10 63 15,1 13 86-15,-4 9 8 16,-1 8 26-16,-5 2 52 16,-2 5-22-16,-3-2-14 15,-1-1-28-15,-3 3-16 0,4-5-3 16,-3 1-2-16,-2-1 1 16,-2 2-2-16,-2-2 10 15,-3-2 10-15,0 2 4 16,-2-2 8-16,0 2 5 15,0 3 14-15,0 0 31 16,-9 3 10-16,-9 0 7 16,1 20-15-16,-1 15-15 15,-1 4-56-15,11 8 0 16,6-1 6-16,2-2-15 16,0-4 0-16,16-6 0 15,7-9-3-15,0-14-2 16,4-11 1-16,0 0-12 0,-1-17 3 15,0-16-4-15,-5-5 1 16,-7-2 4-16,-12 0-9 16,-2-2 1-16,-2-2-10 15,-25 6-46-15,-7 2-58 16,-13 13-73-16,-11 7-142 16</inkml:trace>
  <inkml:trace contextRef="#ctx0" brushRef="#br0" timeOffset="9433.14">11113 4740 262 0,'0'0'653'0,"0"0"-653"0,0 0-27 15,0 0 21-15,0 0-209 16</inkml:trace>
  <inkml:trace contextRef="#ctx0" brushRef="#br0" timeOffset="26150.8">4716 7131 298 0,'0'0'139'0,"0"0"-89"0,0 0 55 16,0 0-20-16,0 0 0 15,0 0-13-15,0 0 0 16,-8 0 3-16,5 0 15 16,3 4-30-16,0 8-16 0,0 8-15 15,0 5-4-15,0 5-6 16,0 6 2-16,3 7-3 15,1 5-1 1,0 4-4-16,-2 2-1 0,0 2 3 16,1-1 1-16,-3-2-7 15,2-2-2-15,-2-10-3 16,0-8 6-16,0-13-6 16,0-12-1-16,0-4-3 15,0-4-1-15,0 0-9 16,0 0 3-16,0 0-17 15,0-6-41-15,0-17-39 16,0-14-43-16,-5-5-109 0,-3-4-118 16</inkml:trace>
  <inkml:trace contextRef="#ctx0" brushRef="#br0" timeOffset="26521.45">4394 7182 413 0,'0'0'267'0,"0"0"-207"0,0 0-6 0,0 0 45 15,0 0-46-15,0 0-40 0,17-5 7 16,28-5 45-16,6-3 7 16,7 0-21-16,0-4-21 15,4-3-14-15,3 0-2 16,-3 0-5-16,-4 3-3 16,-9 6-5-16,-11 7-1 15,-11 4 3-15,-8 0 4 16,-9 0-4-16,-6 0-3 15,-4 0-18-15,0 0-42 16,0 0-65-16,0 2-39 16,-2 17-181-16</inkml:trace>
  <inkml:trace contextRef="#ctx0" brushRef="#br0" timeOffset="27175.13">5090 7524 410 0,'0'0'217'0,"0"0"-171"0,0 0 25 16,0 0 47-16,0 0-41 16,0 0-30-16,-13-21 7 15,7 20 7-15,-4-2-14 16,0 3-12-16,-7 0-6 15,2 0-6-15,-5 0-11 16,1 4-12-16,0 9 0 16,2 3 0-16,3 5 3 15,3 5-1-15,7 8-2 0,4 7 3 16,0-3 0-16,0 0-6 16,11-4 3-16,4-10-10 15,5-6-5-15,1-8-6 16,0-8-14-16,0-2-7 15,-1 0-1-15,-3-12-2 16,-3-12 15-16,-3-4 0 16,-9 2 5-16,-2 5-9 15,0 8 8-15,0 5 18 16,0 4 8-16,0 4 2 16,-6 0 15-16,-3 0 0 15,-5 0 10-15,1 0 2 0,-5 10 4 16,1 1-3-16,-2-1-9 15,-1 5-21-15,3 0-10 16,-1-2 9-16,7 1-89 16,2-6-55-16,5-6-127 15</inkml:trace>
  <inkml:trace contextRef="#ctx0" brushRef="#br0" timeOffset="27738.12">5225 7656 678 0,'0'0'234'0,"0"0"-228"0,0 0 47 0,0 0 70 15,-6 122-97-15,6-96-17 16,0-6-4-16,0-3 0 15,0-5 6-15,0-7 3 16,0 0 2-16,0-5-2 16,0 0 2-16,0 0-16 15,0-9-2-15,0-17-11 16,0-14 13-16,0-12 8 16,0 2-6-16,0 2 1 0,12 3-3 15,-1 9-3 1,3 4-2-16,1 6-3 0,3 8 1 15,-1 6 0-15,0 9 0 16,-5 3 5-16,-2 0 0 16,-1 0 4-16,-3 15 4 15,-2 10 8-15,-4 2 1 16,0 6 7-16,0-2-8 16,0 0 8-16,-6-2-5 15,-3 0-4-15,2-5-8 16,3 0 0-16,1-4-2 15,1-4-3-15,2-2 1 16,0 1-1-16,0-4-4 16,0-1 0-16,7-2 2 15,11 0-13-15,5-1-5 16,6-3-7-16,2-4-18 0,-2 0-28 16,-3 0-69-16,-4-15-48 15,-4-9-15-15,-5-8-245 16</inkml:trace>
  <inkml:trace contextRef="#ctx0" brushRef="#br0" timeOffset="28035.12">5643 7529 595 0,'0'0'259'0,"0"0"-249"0,0 0 80 0,0 0 53 15,0 0-102-15,0 0-39 0,-91 14 4 16,80-5 10-16,0 0 7 16,-1 9 4-16,1 7 5 15,5 4-16-15,-1 6-8 16,7 0 5-16,0-2-6 16,0-5-7-16,5-6-1 15,16-2-4-15,6-6-17 16,4-7-25-16,5-7-32 15,3 0-53-15,-2-27-25 16,-1-7-56-16,-5 0-40 16</inkml:trace>
  <inkml:trace contextRef="#ctx0" brushRef="#br0" timeOffset="28447.59">5828 7519 403 0,'0'0'283'15,"0"0"-204"-15,0 0 48 16,0 0 0-16,0 0-58 16,0 0-39-16,-94 33-1 15,79-19-4-15,-1 6-5 16,3 1-2-16,4 10-7 16,4 1-6-16,5 4-2 0,0 2-2 15,5-4-2-15,17-4-3 16,5-10-13-16,4-7-10 15,0-11-36-15,3-2-12 16,-7-5-11-16,-7-17-5 16,-9 0-13-1,-11-4 17-15,0 7 20 0,-5 2-33 16,-17 5 100-16,-5 10 7 16,3 2 45-16,2 0-15 15,8 0 28-15,5 0 21 16,7 0-30-16,2 0-32 15,0 0-24-15,0 0-18 16,11 0-4-16,9-12 20 16,1-6-2-16,0 0 2 15,4-6-46-15,2 0-61 0,0 2-87 16,-3 1-30-16</inkml:trace>
  <inkml:trace contextRef="#ctx0" brushRef="#br0" timeOffset="28633.24">6006 7556 37 0,'0'0'328'16,"0"0"-169"-16,0 0-5 15,0 0 13-15,2 104-67 16,-2-74-26-16,0-2 18 16,0 1-34-16,0-6-17 15,0 1-11-15,-2-4-10 16,2-4-11-16,0-3-9 16,0-6-2-16,0-4-33 15,0-3-59-15,0 0-102 0,7-15-116 16,5-13-7-16</inkml:trace>
  <inkml:trace contextRef="#ctx0" brushRef="#br0" timeOffset="29027.17">6151 7525 479 0,'0'0'103'0,"0"0"-14"0,0 0 50 16,0 0-46-1,0 0-15-15,3 107 20 0,1-73-22 16,0 3-15-16,-2-2-16 15,1-7-9-15,-1-6-18 16,-2-10-7-16,2-8-9 16,-2-4-2-16,2 0-1 15,1 0-8-15,1-20-19 16,7-11 9-16,2-11 18 16,3 3 2-16,-1 3 1 0,-3 10-2 15,-1 6 0 1,-1 8-5-16,-4 1-8 0,0 7-13 15,-1 1-40-15,3 0-81 16,6-1-34-16,-1-2-79 16,1 1-203-16</inkml:trace>
  <inkml:trace contextRef="#ctx0" brushRef="#br0" timeOffset="29261.51">6416 7493 470 0,'0'0'402'15,"0"0"-291"-15,0 0 73 16,0 0-57-16,-6 113-68 16,1-79-23-16,3-4-5 0,2 3-14 15,-2-8-12-15,2-3-5 16,0-2 0-16,0-8-12 16,0-6-22-16,0-4-34 15,0-2-39-15,0 0-141 16,11-24-32-16,5-8 28 15</inkml:trace>
  <inkml:trace contextRef="#ctx0" brushRef="#br0" timeOffset="29667.6">6515 7474 565 0,'0'0'297'0,"0"0"-273"0,0 0 35 15,0 0-11-15,0 0-39 16,0 0 2-16,84-5-2 16,-60-1-4-16,-1 2-1 15,-6 2 5-15,-1 2 2 16,-5 0 14-16,-1 0 22 16,-4 0 11-16,-1 6-10 15,-3 0-13-15,-2 3-18 16,0 1 2-16,0 4 4 15,0 6-2-15,-9 5-7 16,-9 6-3-16,1 1-2 16,-2 0-1-16,5-2 0 0,6 1 3 15,6-6-11-15,2-3 0 16,0-4-2-16,0-6-8 16,10-4 4-1,11-8-13-15,1 0-10 0,5 0-20 16,2-16-30-16,0-13-31 15,5-10-37-15,1-2-68 16,1 4-83-16,-5 3-143 16</inkml:trace>
  <inkml:trace contextRef="#ctx0" brushRef="#br0" timeOffset="29992.58">6971 7488 609 0,'0'0'133'0,"0"0"-27"16,0 0 40-16,0 0-47 15,0 0-47-15,0 0-13 16,-92 50-10-16,86-32-10 16,2 4 3-16,1 4-4 15,1 6-3-15,2 2 0 16,0-4-4-16,0-6-7 16,0-5-4-16,0-13-2 15,0-5-19-15,9-1-17 16,9-6-45-16,4-20 14 15,2-6 49-15,-1 0 1 16,-5 6 8-16,-3 8 11 16,-6 10-7-16,-4 6 5 15,-3 2 2-15,5 0 2 0,-1 0 32 16,5 13-15-16,5 4-19 16,-3-3-3-16,1-4-36 15,-3-7-57-15,5-3-62 16,-1 0-30-16,5-8-6 15,3-15-114-15</inkml:trace>
  <inkml:trace contextRef="#ctx0" brushRef="#br0" timeOffset="30447.54">7290 7506 429 0,'0'0'159'0,"0"0"-16"15,0 0-24-15,0 0-66 0,0 0 8 16,0 0 21-16,-116 36-19 15,96-9-35-15,2 8 4 16,4 3-8-16,8-4-8 16,6-4 3-16,0-6-7 15,0-5-11-15,20-12-1 16,2-7-3-16,7 0-6 16,4-7-1-16,2-24 5 15,-2-9 0-15,-6-10 4 16,-10-9 0-16,-3-4 1 15,-10-10 2-15,-4-11 0 16,0-8-2-16,0 2-1 16,0 7 1-16,0 19 2 0,-9 20 1 15,-2 18-2 1,7 16 0-16,-1 10 8 0,5 0 2 16,-2 6 11-16,-2 26-22 15,1 18 0-15,0 16-20 16,3 11 11-16,0 1-1 15,0-2-3-15,0-4-12 16,10-2-1-16,5-5-19 16,6-9-82-16,3-12-46 15,5-13-43-15,-1-12-70 16</inkml:trace>
  <inkml:trace contextRef="#ctx0" brushRef="#br0" timeOffset="30672.13">7598 7578 306 0,'0'0'271'0,"0"0"-174"0,0 0 65 0,0 0-59 16,0 0-56-16,-117 15-5 15,103 14 11-15,6 9-33 16,4 5-8-16,4 1 13 16,0-5 3-16,12-7-27 15,13-7 0-15,2-12-2 16,0-13-8-16,2 0-21 15,-4-9-2-15,-6-20 15 16,-7-9 6-16,-10-6-17 16,-2-8-32-16,-2-4-41 15,-31 0-148-15,-17 6-239 0</inkml:trace>
  <inkml:trace contextRef="#ctx0" brushRef="#br0" timeOffset="30873.06">6173 7241 694 0,'0'0'216'15,"0"0"-200"-15,0 0-14 0,0 0-2 16,0 0-34-1,0 0-189-15,27-14-262 0</inkml:trace>
  <inkml:trace contextRef="#ctx0" brushRef="#br0" timeOffset="31842.08">8589 6823 299 0,'0'0'213'0,"0"0"-129"0,0 0 32 0,0 0-14 15,0 0-44-15,0 0 8 16,0 0 0-16,-11 29 10 16,11-9-8-16,0 6-18 15,0 8-14-15,4 6-5 16,-1 4-7-16,-3-1-13 15,0-3-2-15,0-4-5 16,0-7-4-16,0-5-9 16,0-9-21-16,0-5-20 15,0-5-27-15,0 2-56 0,0 3 15 16,0-4-76-16,0 2-48 16</inkml:trace>
  <inkml:trace contextRef="#ctx0" brushRef="#br0" timeOffset="32109.84">8585 7630 59 0,'0'0'596'0,"0"0"-527"15,0 0 1-15,0 0 52 16,0 0-54-16,0 0-27 0,6 52 1 16,-2-42-5-16,-2 1-13 15,1-3-13-15,-1 1-5 16,0 1-6-16,-2 3-1 16,0-2-52-16,0 3-71 15,0 0-57-15,2-2-102 16</inkml:trace>
  <inkml:trace contextRef="#ctx0" brushRef="#br0" timeOffset="32382.36">8631 8312 453 0,'0'0'175'0,"0"0"-152"16,0 0 121-16,0 0-34 15,0 0-63-15,0 0-24 16,-2 98 0-16,2-82-5 16,0-4-10-16,0-1-7 15,0-3-1-15,0 1-3 16,0 1-41-16,0-4-45 15,0 5-78-15,0-4-41 0,0 0-164 16</inkml:trace>
  <inkml:trace contextRef="#ctx0" brushRef="#br0" timeOffset="32639.28">8660 9047 430 0,'0'0'195'15,"0"0"-179"-15,0 0 68 16,0 0 30-16,0 0-65 16,0 0-34-16,6 99-12 0,-4-82-2 15,4 0-1-15,0 2-7 16,-4-2-30-16,3 3-64 15,-5 1-60-15,0 4-122 16</inkml:trace>
  <inkml:trace contextRef="#ctx0" brushRef="#br0" timeOffset="32838.05">8691 9818 445 0,'0'0'210'0,"0"0"-203"16,0 0 2-16,-25 114 37 15,23-87-46-15,0-2-10 16,2-5-23-16,0-2-7 16,0-2-49-16,0 0-21 15,0 2-26-15</inkml:trace>
  <inkml:trace contextRef="#ctx0" brushRef="#br0" timeOffset="33077.33">8726 10668 61 0,'0'0'541'16,"0"0"-521"-16,0 0-14 15,6 102 65-15,0-82-45 16,-1-3-26-16,1 4-23 16,0 1-4-16,-1 0-12 15,-2 5-2-15,-3-4-27 16,0 5-35-16,0 3-102 16</inkml:trace>
  <inkml:trace contextRef="#ctx0" brushRef="#br0" timeOffset="33297.19">8740 11464 410 0,'0'0'104'0,"0"0"-99"16,0 0 71-16,0 0-9 15,0 110-59-15,0-97-8 16,0-3-6-16,0 1-20 15,0-1-16-15,0 0-6 16,0 2 1-16,0 4-22 16,0 4-32-16,0 0-168 15</inkml:trace>
  <inkml:trace contextRef="#ctx0" brushRef="#br0" timeOffset="33506.6">8734 12082 436 0,'0'0'167'15,"0"0"-164"-15,0 0 12 16,-29 109 38-16,29-91-50 16,0 3-3-16,0-5-13 15,0 0 5-15,2-2-11 16,2 1-2-16,-1 4 0 15,-3 1-36-15,0 4-66 16,0 5-66-16</inkml:trace>
  <inkml:trace contextRef="#ctx0" brushRef="#br0" timeOffset="33708.78">8794 12883 80 0,'0'0'127'0,"0"0"-116"16,0 0 0-16,0 114 58 16,0-87-24-16,0-4-35 15,0 2-10-15,-5-3 0 16,-4 2 0-16,-4-1 0 0,-1 7-1 16,-1-3-38-16,-1 2-104 15</inkml:trace>
  <inkml:trace contextRef="#ctx0" brushRef="#br0" timeOffset="33911.58">8655 13655 281 0,'0'0'219'0,"0"0"-219"16,0 0-4-16,0 123 4 15,0-99 0-15,0-2-33 0,0 0-30 16,0-4-60 0</inkml:trace>
  <inkml:trace contextRef="#ctx0" brushRef="#br0" timeOffset="34113.18">8705 14159 203 0,'0'0'117'0,"0"0"-114"16,0 106-3-16,0-74 39 15,0-2-19-15,0-2-20 16,-2-6-18-16,0 0-6 16,-4 1-10-16,2-4-21 0,2 4-32 15,-2 2-41-15</inkml:trace>
  <inkml:trace contextRef="#ctx0" brushRef="#br0" timeOffset="34286.18">8668 14789 118 0,'0'0'246'0,"0"0"-178"16,0 126 8-16,0-83 30 15,0-8-39-15,0-7-26 16,0-6-21-16,0-10-20 15,0-6-3-15,0-6-69 16,0-7-109-16,0-26-55 16</inkml:trace>
  <inkml:trace contextRef="#ctx0" brushRef="#br0" timeOffset="35474.19">9395 7159 103 0,'0'0'147'0,"0"0"-90"0,0 0-5 15,0 0-33-15,0 0-19 16,0 0-16-16,0 0-8 16,-2 0-26-16,0 0 7 15,0 0-36-15,-3 0-12 16</inkml:trace>
  <inkml:trace contextRef="#ctx0" brushRef="#br0" timeOffset="35748.11">9395 7159 364 0</inkml:trace>
  <inkml:trace contextRef="#ctx0" brushRef="#br0" timeOffset="36220.39">9395 7159 364 0,'-35'-5'43'0,"35"4"18"0,0 1 31 15,0 0-48-15,0 0-27 0,0 0 17 16,0 0 8-16,0 0 5 16,0 0-5-16,-2 0 6 15,-3 0-2-15,5 0-6 16,0 0-6-16,0 0-3 15,0 0-6-15,0 0-9 16,0 4-5-16,0 6 11 16,0 0 8-16,7 1 1 15,-1 0-13-15,1 3-2 16,-3 2 1-16,3 4 6 0,0 2-5 16,1 8-2-1,-1 5-9-15,3 8-2 16,3 6-1-16,-2 1-2 0,2-3-1 15,5 0 2-15,0-12-3 16,0-6-3-16,-1-11 1 16,-1-9 0-16,-1-6-5 15,1-3-5-15,2 0 4 16,0-33 1-16,-3-14 7 16,1-17 3-16,-5-11 4 15,-4-5-1-15,-2-2-1 16,-3 1-2-16,4 8-1 15,-4 8 0-15,3 9 1 16,1 13-2-16,-4 12-2 16,2 11 0-16,-4 10-8 0,0 8-12 15,2 2-11-15,-2 0-17 16,0 0-23-16,0 5-14 16,0 20-53-16,0 11-225 15</inkml:trace>
  <inkml:trace contextRef="#ctx0" brushRef="#br0" timeOffset="36574.94">9896 7401 120 0,'0'0'0'0,"0"0"-38"0,0 0-44 0</inkml:trace>
  <inkml:trace contextRef="#ctx0" brushRef="#br0" timeOffset="37107.11">9896 7401 49 0,'0'2'268'0,"0"-2"-200"0,0 0 6 16,0 0 19-16,0-6-17 15,0 0 5-15,0 0-3 16,0 2-11-16,-4-2-12 16,-3 3 2-16,-1 0 2 15,-6 3-17-15,1 0-5 16,-5 0-18-16,0 17-12 16,0 10-7-16,1 7-1 15,5 2 1-15,6 3 0 16,6-1 1-16,0-2-1 15,0-4 0-15,18-4-1 16,6-6-2-16,5-8-4 16,2-6-14-16,0-8-29 0,2 0 3 15,-4-6 5-15,-2-20-47 16,-6-6-60-16,-11-4 28 16,-3 2-29-16,-7 6 20 15,0 7-35-15,0 7 63 16,-9 4 78-16,-4 6 24 15,-1 4 159-15,4 0-5 16,-1 0 3-16,-1 0 8 16,-1 13 5-16,-1 9-73 15,-1 4-36-15,-1 3 17 0,1-1-13 16,1-3-33 0,5-5-18-16,3-4-14 0,4-8-19 15,2-8-97 1,0 0-69-16,4-16-222 0</inkml:trace>
  <inkml:trace contextRef="#ctx0" brushRef="#br0" timeOffset="37381.93">10155 7453 445 0,'0'0'282'0,"0"0"-247"0,0 0 115 16,0 0-9-16,0 0-95 16,0 0-6-16,0 108 25 0,0-72-17 15,0 0-23-15,0-3-12 16,0-5-3-16,0-4-9 16,0-4-1-16,0-8-13 15,5-6-49-15,3-6-96 16,1-2-150-16,3-22-120 15</inkml:trace>
  <inkml:trace contextRef="#ctx0" brushRef="#br0" timeOffset="37697.89">10340 7452 493 0,'0'0'246'15,"0"0"-204"-15,0 0 108 16,0 0-39-16,0 0-79 16,0 0-9-16,-24 22 7 15,17-11-13-15,-3 6 20 16,2 0 3-16,1 7-7 16,1 2-6-16,2 5-9 15,4-3-11-15,0 0-7 16,0-4-3-16,10-4 1 0,11-7-1 15,0-4-4 1,2-9-14-16,-1 0-3 0,0 0 5 16,-2-18 6-16,-1-8-3 15,-6-3-16-15,-5-10-34 16,0 1-83-16,-4 4-102 16,-4 6-129-16</inkml:trace>
  <inkml:trace contextRef="#ctx0" brushRef="#br0" timeOffset="38032.49">10567 7429 707 0,'0'0'93'0,"0"0"-41"15,0 0 98-15,0 0-78 16,-25 110-47-16,25-82 11 15,0-2 1-15,8 5-13 16,5-3-5-16,2-10 2 16,1-6-15-16,-1-6-6 15,1-6 0-15,2 0-4 16,0-8-5-16,2-18 7 16,-5-4 2-16,-3-6 2 15,-6-2-2-15,-6 1-1 16,0 7-8-16,0 6-34 15,0 8-52-15,0 2-78 16,0 0-76-16,0 2-63 0</inkml:trace>
  <inkml:trace contextRef="#ctx0" brushRef="#br0" timeOffset="38321.75">10799 6984 547 0,'0'0'221'0,"0"0"-152"15,0 0 80-15,0 115-10 16,0-55-82-16,7 8-1 15,-1 6-20-15,1 3-9 16,0 0-1-16,0-4-5 16,-1-5-14-16,3-14-7 15,-3-16-13-15,4-13-61 16,5-16-127-16,1-9-136 16,3-11-187-16</inkml:trace>
  <inkml:trace contextRef="#ctx0" brushRef="#br0" timeOffset="38606.8">11066 7395 639 0,'0'0'187'16,"0"0"-144"-16,0 0 120 15,0 0-80-15,0 0-65 16,0 0 26-16,-84 100-21 15,82-62-16-15,2 1-6 16,0-4 2-16,0-4-1 16,11-9-2-16,4-8-3 15,3-8 2-15,2-6-18 16,2-4-11-16,1-23 14 16,-3-12-10-16,-5-8-27 0,-5 0-35 15,-8-3-59-15,-2 1-70 16,-16 7-202-16</inkml:trace>
  <inkml:trace contextRef="#ctx0" brushRef="#br0" timeOffset="38837.37">10135 7150 747 0,'0'0'21'16,"0"0"-16"-16,0 0 46 16,112-128-51-16,-81 100-91 15,-10 10-228-15</inkml:trace>
  <inkml:trace contextRef="#ctx0" brushRef="#br0" timeOffset="39774.86">11895 7607 301 0,'0'0'295'0,"0"0"-209"0,0 0 38 16,0 0-29-16,0 0-42 15,0 0 1-15,25 113 10 16,-19-76-10-16,-2 6-5 16,-1 4-7-16,0 0 0 15,-3 6-16-15,0-3-12 16,0-4-8-16,0-10-5 15,0-14 0-15,-6-14-1 0,4-8-6 16,-2 0-24-16,-3-23-20 16,-1-20 50-16,-8-18 6 15,1-8 0-15,-1-6-5 16,0 1 1-16,5 4 1 16,2 2-2-16,7 3-2 15,2 3-2-15,0 6-5 16,17 4-1-16,6 8 9 15,-1 12-2-15,-1 14 2 16,-6 13-9-16,1 5-5 16,-1 7 14-16,1 22 3 15,-3 8 11-15,-2 9-4 16,-6 2 2-16,-5 3 11 0,0-5-10 16,0-2 8-16,-12-4-4 15,-3-8-11-15,-7-10-6 16,1-9 0-16,0-9-45 15,-4-4-27-15,5 0-102 16,11-25-52-16,9-9-34 16,0-2-123-16</inkml:trace>
  <inkml:trace contextRef="#ctx0" brushRef="#br0" timeOffset="40082.65">12078 7488 275 0,'0'0'410'0,"0"0"-342"0,0 0 88 0,27 128 20 16,-19-98-92-16,0-4-36 0,-2-4 0 15,-2-9-18 1,1-4-14-16,-3-7-8 0,0-2-8 16,0 0-8-16,3-19-3 15,0-20 11-15,1-11 0 16,5-7 5-16,-2 3-1 15,0 8-1-15,0 12-3 16,0 10-3-16,0 11 3 16,-2 6-4-16,3 7-36 15,4 0-67-15,4 0-81 16,2 6-52-16,-1 4-90 16</inkml:trace>
  <inkml:trace contextRef="#ctx0" brushRef="#br0" timeOffset="40337.12">12423 7393 524 0,'0'0'296'15,"0"0"-232"-15,0 0 89 16,0 0-61-16,0 0-61 16,0 0-2-16,-107 64-10 15,97-32-6-15,4 1 5 16,6-2 14-16,0-5-19 15,6-3 0-15,13-9-13 0,8-8 0 16,0-6-3-16,4 0-3 16,0-29-11-16,-4-4 5 15,-5-5-1-15,-13-3-14 16,-9 7-19-16,0 0-38 16,-2 7-47-16,-16 10-42 15,3 9-142-15</inkml:trace>
  <inkml:trace contextRef="#ctx0" brushRef="#br0" timeOffset="40975.64">12659 7525 746 0,'0'0'66'0,"0"0"43"0,0 0 34 0,2 129-91 16,5-84-29-16,0 5 9 15,-2 1-5-15,-5-1-3 0,0 0-5 16,0-6-4 0,0-6-11-16,0-7 0 0,0-13-3 15,0-11-1-15,0-7-4 16,-2-3-18-16,-1-31-5 16,-2-13 22-16,3-7 1 15,0 1 3-15,-3 0 1 16,1 3 0-16,-2 2 2 15,-1-2-4-15,2-3-12 16,5 3-35-16,0 4-9 16,0 10 7-16,0 6 25 15,10 8 11-15,0 8 6 16,6 4 0-16,2 7-12 0,4 2 13 16,-1 1 7-16,-2 0-9 15,-3 0 5-15,-1 10 4 16,-3 8 1-16,-3 2 16 15,-3 6 24-15,-4 0-6 16,0 4 16-16,-2 1-4 16,0-1 1-16,0-2-18 15,-6-6-12-15,-10-6-9 16,-1-8-8-16,-4-5-2 16,0-3-25-16,-4 0-61 15,2-13-35-15,7-10-64 16,8 0-116-16</inkml:trace>
  <inkml:trace contextRef="#ctx0" brushRef="#br0" timeOffset="41381.24">12884 7357 87 0,'0'0'637'0,"0"0"-608"0,0 0 107 16,0 0 10-16,4 104-90 15,4-76 13-15,-2 5-1 16,-4-5-22-16,1-3-10 0,-1-7-6 16,0-7-16-16,0-5-9 15,0-6-5-15,-2 0-3 16,0 0-7-16,0 0 3 15,2-8 6-15,4-12 1 16,0-6 5-16,-2-2-2 16,1-3-2-16,-3 1-1 15,0-1 0-15,2 2 0 16,2 1 0-16,2-2 2 16,3 5-4-16,1 4-7 15,1 4 0-15,-5 6-17 16,-1 5-15-16,-2 6-19 15,-5 0-64-15,2 0-65 16,-2 16-169-16</inkml:trace>
  <inkml:trace contextRef="#ctx0" brushRef="#br0" timeOffset="42755.22">12952 7263 553 0,'0'0'266'0,"0"0"-205"0,0 0 86 0,0 0-37 15,0 0-96-15,0 0 2 16,-21 68 2-16,19-44 6 15,0 3 11-15,0 6 10 16,-6 4-9-16,4 0-4 16,-2 3-3-16,1-2-7 15,3-5-11-15,2-7-8 16,0-6-2-16,0-9-1 0,0-5-7 16,0-6-16-16,0 0-20 15,0 0-27-15,0-14-58 16,0-19-107-16,0-5-80 15</inkml:trace>
  <inkml:trace contextRef="#ctx0" brushRef="#br0" timeOffset="43110.65">13268 7328 602 0,'0'0'58'0,"0"0"87"15,0 0-15-15,0 0-69 16,0 0 13-16,0 0 8 16,-65-31-29-16,38 47-8 15,1 13-16-15,-1 8-5 16,6 6 6-16,11 1 12 15,10 0-18-15,0-2-16 16,4-4 4-16,23-9-5 16,6-10-6-16,5-13-1 15,5-6-2-15,-8-8-11 0,-4-24 2 16,-6-9-4 0,-12-5-7-16,-11-4-8 0,-2 0-61 15,-4 0-160 1,-23 2-161-16</inkml:trace>
  <inkml:trace contextRef="#ctx0" brushRef="#br0" timeOffset="43303.24">12880 7104 922 0,'0'0'55'16,"0"0"21"-16,0 0-16 16,0 0-60-16,0 0-56 15,0 0-82-15,-13-18-213 16</inkml:trace>
  <inkml:trace contextRef="#ctx0" brushRef="#br0" timeOffset="43570.51">12514 7061 778 0,'0'0'158'0,"0"0"-147"16,0 0 121-16,0 0-92 16,89-101-40-16,-68 77-75 15,-10 10-104-15,-11 9-265 16</inkml:trace>
  <inkml:trace contextRef="#ctx0" brushRef="#br0" timeOffset="48070.04">13139 7257 192 0,'0'0'77'0,"0"0"-7"0,0 0 7 0,0 0-27 15,0 0-29-15,0 0-6 16,0 0 1-16,0 1 21 16,0-1 3-16,0 0 3 15,0 0-2-15,0 0 7 16,0 0-11-16,0 0-5 15,0 0-6-15,0 0-5 16,0 0-1-16,0 0-9 16,0 0 5-16,0 0-6 15,0 0 6-15,0 3 0 16,0 3 2-16,0 2-4 0,0 5 6 16,0 6-9-16,0 5 3 15,-2 4 7-15,2 8-8 16,-4 2-1-16,4 3-8 15,-2-2 7-15,2 1-8 16,0-3-1-16,0-8 1 16,0-4-3-16,0-8-3 15,0-4-40-15,0-7-48 16,2-6-86-16,8-2-87 16,-1-27-149-16</inkml:trace>
  <inkml:trace contextRef="#ctx0" brushRef="#br0" timeOffset="48430.99">13089 7009 732 0,'0'0'284'0,"0"0"-228"0,0 0 26 0,0 0 16 16,0 0-78-16,0 0-20 15,-39 51-45-15,39-51-142 16,8-1-222-16</inkml:trace>
  <inkml:trace contextRef="#ctx0" brushRef="#br0" timeOffset="53927.31">588 7303 312 0,'0'0'294'0,"0"0"-252"0,0 0 41 0,0 0 40 16,0 0-55-16,0 0-13 15,0 0 14-15,-5-18 6 16,3 16-18-16,0-2-13 15,0-1-10-15,0-6-12 16,-4-5 1-16,0-2-5 16,-3-2-4-16,-2 5-9 15,2 3 1-15,2 7 2 16,1 3 1-16,-1 2 0 16,0 0-4-16,-2 0 0 15,-1 3-3-15,-4 19-2 16,1 14-3-16,0 14 3 0,5 13 1 15,4 7 0-15,4 8-2 16,0 3 1-16,0-3 0 16,16-8 0-16,1-8 2 15,4-16-2-15,1-13 0 16,2-9 0-16,3-15-5 16,12-6-3-16,3-3 2 15,2 0 2-15,-1-10-3 16,-8-13 7-16,-6 2-1 15,-2-10-1-15,-8-1-5 16,-7 2-5-16,-1-2-12 16,-5 8-21-16,1 2-25 15,0 4-77-15,2 4-91 16,0 1-95-16</inkml:trace>
  <inkml:trace contextRef="#ctx0" brushRef="#br0" timeOffset="54210.86">997 7638 637 0,'0'0'346'0,"0"0"-292"16,0 0 95-16,0 0-38 16,-40 109-73-16,40-76-23 15,0 5-3-15,0-3-11 16,9-7 6-16,7-10-6 0,-1-9-1 15,4-7-4-15,-7-2-5 16,7 0 1-16,-4-7-5 16,-1-22-6-16,-4-7-4 15,0-2-21-15,-6 2-35 16,1 4-25-16,-1 7-40 16,3 4-43-16,4 1-26 15,4 0-18-15</inkml:trace>
  <inkml:trace contextRef="#ctx0" brushRef="#br0" timeOffset="54546.68">1217 7560 218 0,'0'0'147'0,"0"0"53"16,0 0 33-16,0 0-41 15,0 0-45-15,0 0-80 16,-35 32-42-16,24-13-15 0,7 3-7 16,4-3-3-16,0-5-1 15,4 2-3-15,17-4 0 16,6-2-4-16,2-3-7 15,2 4 13-15,-3-1 0 16,-6 2 2-16,-1 5 0 16,-8 6 3-16,-4 3 2 15,-6 2 3-15,-3-2 0 16,0-4 9-16,-3-4 3 16,-15-4-4-16,-4-5-11 15,-3-5-5-15,1-4-10 0,-3 0-48 16,5-24-46-1,9-16-31-15,9-13-28 0,4-7-27 16,4-8 20-16,20-5 8 16</inkml:trace>
  <inkml:trace contextRef="#ctx0" brushRef="#br0" timeOffset="55091.83">1458 7097 286 0,'0'0'134'16,"0"0"-3"-16,0 0 45 15,0 0-11-15,0 0-67 16,0 0-22-16,12 134-25 16,-5-66 7-16,-1 7-19 15,1 8-5-15,-2 10 5 0,-3-3-7 16,-2-8-7-16,2-14-12 16,-2-22-8-16,2-14-4 15,1-15-2-15,-1-11-12 16,-2-6-8-16,0 0-29 15,0-10-58-15,0-15 36 16,0-1 72-16,4 0 14 16,0 2-10-16,8 1-3 15,1 2-1-15,8-2 0 16,2 0 0-16,4 1 0 16,2 0 2-16,-4 4-2 15,0 0 2-15,-6 4-2 16,-5 4-1-16,-6 3 1 15,-3 3 0-15,-5 3 1 0,0 1 7 16,0 0 21-16,0 0 19 16,0 0-3-16,0 0-9 15,0 0 4-15,0 0-9 16,0 4-13-16,-15 10-14 16,-6 5-4-16,2 6-1 15,3 0-4-15,7 4 4 16,7-3 1-16,2 1 0 15,0-6-1-15,7-3-2 16,10-3-3-16,5-12 2 16,7-3-16-16,0-3 1 0,3-24 3 15,-8-5-11-15,-3-2-12 16,-8-4-17-16,-11 2-26 16,-2 3-102-16,2 10-63 15,0 6-44-15</inkml:trace>
  <inkml:trace contextRef="#ctx0" brushRef="#br0" timeOffset="55411.59">1973 7503 554 0,'0'0'202'0,"0"0"-62"16,0 0 30-16,0 0-58 15,0 0-68-15,0 0-13 16,-22 13-15-16,22-4-16 15,0 4 0-15,0 1-8 0,16 1 0 16,7 6-3-16,2-3 2 16,2 4 1-16,0 0 8 15,-4 0 5-15,-8 2-3 16,-6-2 5-16,-6 3 16 16,-3-4-1-16,0 3 5 15,-14-6-12-15,-13-4-7 16,-4-6-2-16,-3-6-6 15,1-2-1-15,0 0-24 16,4 0-16-16,4-16-51 16,8-8-100-16,8-5-118 15,7-2-113-15</inkml:trace>
  <inkml:trace contextRef="#ctx0" brushRef="#br0" timeOffset="57421.66">3083 7118 186 0,'0'0'350'0,"0"0"-299"0,0 0-4 0,0 0 48 16,0 0-48-16,0 0-26 15,-2 126 11-15,2-99 2 16,0 1 14-16,0-2-5 15,0 2 10-15,0 5 5 16,0 5-12-16,0 1-10 16,0 5 6-16,0-1-17 15,-2 3-3-15,0-2 1 0,2-4-3 16,0 2-4-16,0-3-1 16,0 6 0-16,0-1-1 15,0-1-1-15,0 2-5 16,0 5-1-16,0 3 1 15,0 3-2-15,0 2-2 16,0-2-2-16,0-1 2 16,0-2-2-16,0 0 0 15,0-3-1-15,0 0 0 16,0 4 6-16,0-2-5 16,2 7 0-16,4-2-2 15,3 2 0-15,0-3 0 16,0 3-1-16,0-6 1 0,-2 1 0 15,0 3 1 1,-3-1 0-16,-2 5-1 0,0-3 1 16,-2 3-1-16,2-5 0 15,1 1 0-15,-1-3 0 16,4-1 0-16,-1 3 0 16,0 1 0-16,-1-3-1 15,-2 0 1-15,0-1-6 16,-2-2 5-16,0 4-1 15,3-4 1-15,-3 2 0 16,0 1 0-16,0-2 1 16,2 1 0-16,2 3-1 0,3 1 1 15,2 6-1-15,0 1 1 16,-1-4-5-16,4-2 1 16,-3-4 1-16,-1-1 1 15,2 1-2-15,-4 3 0 16,-1 6 3-16,-5 4-1 15,0 6 0-15,0 1 1 16,0-1 0-16,0-5 2 16,0-6-1-16,-2-2 0 15,-1-1 0-15,3-1 0 16,0-3 0-16,0 0 0 16,0-3-1-16,0-6-1 15,0-2 2-15,9 0-1 0,-5 0 0 16,1 5 1-1,-2 5 0-15,-1 3 0 0,-2 4 0 16,0-1 1 0,0 2-1-16,0-6 0 0,0-1 0 15,0-4 0-15,0-2 0 16,0-1-5-16,0 0 9 16,0 1-5-16,0-2 1 15,7 4 0-15,1-5-1 16,3 0 1-16,-1-4-1 15,-2-2 0-15,-1 1 1 16,-3 4 0-16,-1 5 0 16,-3 7 0-16,0 3 1 15,0 2 0-15,0 2-1 0,0 0 0 16,0-4 0-16,0-4 0 16,-3-3-3-16,3-1 3 15,0-4 0-15,0 2 0 16,0 2 3-16,0 0-3 15,0 0 0-15,0 2 0 16,0 2 0-16,0 1 1 16,0 1-4-16,-4-2 3 15,-5 0 0-15,3-2 1 16,-1 5-1-16,0-5 3 16,2 0-3-16,1-4 0 15,0-6 0-15,-1-2 1 16,3-6-1-16,2 0 0 0,0 1-1 15,0 3 1 1,0 0 0-16,0 2 0 0,0 2 0 16,0-2 0-16,0 0 0 15,0-2 0-15,2 1 0 16,-2-2 0-16,3 2 0 16,-1 3 1-16,-2-2-1 15,2 0 1-15,-2-6-1 16,2 1 0-16,0-8 0 15,0 3-1-15,3 1 1 16,-1-2 0-16,1 5 0 16,0 3 0-16,-3-4-2 0,2 2 2 15,-2-1 0 1,-2-9 3-16,2 4-2 0,-2-9-2 16,2 0 1-16,1-4-1 15,-1 0 1-15,0-6-2 16,1 2-2-16,-1-4-11 15,0 0 10-15,1 2-18 16,1-3-31-16,-2-9-89 16,4 0-80-16,1 0-228 15</inkml:trace>
  <inkml:trace contextRef="#ctx0" brushRef="#br0" timeOffset="60607.21">403 9322 409 0,'0'0'431'0,"0"0"-382"15,0 0-10-15,0 0 25 16,0 0-44-16,-2-136-15 16,2 86-1-16,0 2-1 15,-5 6 7-15,3 3 6 16,-2 0 7-16,-6-5 2 15,4-4 2-15,-3-4-15 0,7-7-3 16,0-3-6-16,2 2-3 16,0 5-3-16,0 18 2 15,2 14-6-15,7 13 0 16,-3 10-6-16,0 0 4 16,4 4 9-16,5 28 5 15,1 14 12-15,7 14-9 16,-4 5 5-16,-1 3-3 15,-2 0-5-15,-5-3-2 16,0 1 3-16,-2-5 1 16,0-2 0-16,-4-9-6 15,1-12 0-15,-4-14-1 0,-2-14-22 16,0-10-76 0,0 0-16-16,-11-24-59 0,-13-4-157 15,-5 2 48-15</inkml:trace>
  <inkml:trace contextRef="#ctx0" brushRef="#br0" timeOffset="60747.35">392 9126 123 0,'0'0'183'16,"0"0"-30"-16,0 0-40 16,0 0-41-16,0 0-47 15,0 0-24-15,-14-2 6 16,37-3 64-16,6-2-3 16,0 1-33-16,0 0-16 15,2-1-17-15,2 7-2 16,0 0-133-16,-4 0-158 15</inkml:trace>
  <inkml:trace contextRef="#ctx0" brushRef="#br0" timeOffset="61278.01">889 9063 590 0,'0'0'287'16,"0"0"-283"-16,0 0 30 15,0 0 58-15,0 0-49 16,-119-3-38-16,95 9 15 16,4 3 6-16,6 4-18 15,4-1 5-15,5 4 2 16,5 0-14-16,0-6 1 0,0 4-2 16,0-7-5-1,5-1-3-15,5-1-8 0,4-5-19 16,-3 0-3-16,9 0 19 15,-2 0 7-15,-7 0-4 16,-2 0 16-16,-7 0 0 16,-2 0-5-16,7 0 5 15,3-5-6-15,2-7 1 16,6 4 5-16,-2-3 5 16,-3 6 16-16,-4 5 0 15,-5 0-1-15,-1 0 4 16,-1 0 12-16,2 5 16 0,-2 13-10 15,5 6-7 1,-5 8-3-16,0 6-14 0,1 2-8 16,-3 4-4-16,0 4-3 15,0-2 2-15,0 1-5 16,0-7 0-16,0-8 0 16,0-5-1-16,2-13-3 15,3-5-21-15,-3-9-28 16,2 0-103-16,5-22-99 15,3-18-47-15,-4-14-207 16</inkml:trace>
  <inkml:trace contextRef="#ctx0" brushRef="#br0" timeOffset="61543.54">1031 9075 674 0,'0'0'179'0,"0"0"-173"16,0 0 108-16,0 0-33 16,0 0-66-16,0 0 0 15,-5 126 23-15,19-101-10 16,1-8-11-16,1-10-4 16,2-6-5-16,0-1-8 15,2 0-5-15,2-21 5 16,-6-10 1-16,-5-6 1 15,-7-1 5-15,-4 4-7 0,0 6 0 16,0 8-44-16,0 6-25 16,0 5-49-16,-2 6-76 15,-2 3-74-15</inkml:trace>
  <inkml:trace contextRef="#ctx0" brushRef="#br0" timeOffset="61761.76">1245 9006 581 0,'0'0'272'0,"0"0"-162"15,0 0 76-15,0 0-77 16,9 112-74-16,-5-76-11 0,1-4-4 16,1-6-16-16,-1-6-3 15,0-3-1-15,-1-10-5 16,-4-6-35-16,2-1-55 15,1 0-123-15,3-13-113 16,5-15-28-16</inkml:trace>
  <inkml:trace contextRef="#ctx0" brushRef="#br0" timeOffset="62079.42">1481 8981 674 0,'0'0'177'0,"0"0"-86"15,0 0 61-15,0 0-76 16,0 0-62-16,0 0-12 0,-83 40-2 16,83-33-9-16,0-2-1 15,0 4-11-15,2 2-7 16,17 2 7-16,1 0 12 16,2 8 3-16,0 1 5 15,-1 0 1-15,-6 3 1 16,-6 2 0-16,-2-3 4 15,-7-1 8-15,0-6 9 16,0-5-7-16,-12-6-3 16,-16-6-12-16,-3 0-37 15,-4-6-62-15,12-20-68 0,13-8-35 16,10-4-42 0</inkml:trace>
  <inkml:trace contextRef="#ctx0" brushRef="#br0" timeOffset="62147.01">1481 8981 809 0</inkml:trace>
  <inkml:trace contextRef="#ctx0" brushRef="#br0" timeOffset="62282.77">1481 8981 809 0,'133'-6'129'0,"-135"41"-97"0,2-3 141 0,0 0-106 0,0 0-55 16,0 0 5-16,0-2-6 15,0-8-10-15,0-6 2 16,0-9-6-16,6-4-23 0,-4-3-85 15,4 0-94-15,5-24-160 16,5-6-17-16</inkml:trace>
  <inkml:trace contextRef="#ctx0" brushRef="#br0" timeOffset="63005.59">1797 8985 148 0,'0'0'660'16,"0"0"-568"-16,0 0-1 15,0 0 54-15,0 0-101 16,0 0-40-16,-44 48-4 16,44-30-8-16,0 2 5 15,15 9 1-15,6 4 2 16,-1 3-3-16,-1 7 3 0,0-1 3 16,-4 3-2-1,-4-4 0-15,-6 4 2 0,-3-8-1 16,-2-5-2-1,0-1 3-15,0-11 0 0,-7-4 2 16,-1-8-3-16,-4-6-1 16,3-2-1-16,-1-6-7 15,-4-26-12-15,5-18 15 16,5-11-4-16,4-5-4 16,0 0 6-16,15 6 5 15,5 3 1-15,5 10 0 16,-3 12 0-16,-6 13 0 0,-3 12-1 15,-4 10-2 1,-2 0-14-16,3 2 8 0,1 19 9 16,1 6 10-16,-3 1-5 15,-5 5 0-15,-4-6-5 16,0-4-3-16,0-7 2 16,0-8-1-16,0-8-14 15,0 0-17-15,0 0-28 16,-4 0 12-16,-1 0 8 15,3 0 32-15,2 0 8 16,0 0 2-16,0 0 4 16,0 0-1-16,11 0 2 15,18 0-2-15,4 0 7 0,3 0-11 16,2 0 0 0,-2-16 0-16,-5-9 0 0,-6-2-2 15,-10-2-1 1,-9 4 3-16,-6-4 7 0,0 4-6 15,-8 3 3-15,-17 9 23 16,-4 12 7-16,0 1 25 16,3 3-20-16,6 23-23 15,9 3 0-15,6-1-10 16,5 0 0-16,0-4-4 16,11-4-1-16,9-8 3 15,5-8-7-15,-1-4 3 16,1-4-19-16,-2-25-29 15,-8-11-49-15,-5-7-40 0,-10-2-161 16</inkml:trace>
  <inkml:trace contextRef="#ctx0" brushRef="#br0" timeOffset="63165.98">1862 8691 643 0,'0'0'269'0,"0"0"-242"0,0 0-3 16,0 0-19-16,0 0-5 16,0 0-47-16,5-19-78 15,6 18-142-15</inkml:trace>
  <inkml:trace contextRef="#ctx0" brushRef="#br0" timeOffset="67087.74">5940 8601 600 0,'0'0'85'0,"0"0"-75"0,0 0 67 0,0 0 22 16,-119-21-72-16,111 21-27 16,-2 0 27-16,6 0 5 15,-3 0-3-15,-1 0 7 16,-4 4-4-16,-3 12-15 15,-1 8-2-15,-1 6-7 16,0 7-4-16,2 3-4 0,-1 3 6 16,6 4 5-16,1 0-1 15,1 3 1-15,6 0 3 16,2-2-4-16,0-1 0 16,8-3-5-16,13-5 4 15,6-7-7-15,6-6 5 16,6-8-2-16,3-6 6 15,4-6-8-15,4-6 4 16,1 0-7-16,-2-4 0 16,-4-22 9-16,-5-6 0 15,-7-8 10-15,-6-12-8 16,-9-10 9-16,-7-13-7 16,-9-6 0-16,-2-2-7 0,-6 11-4 15,-17 17 4 1,-4 14-5-16,-4 12-1 0,0 11 0 15,-5 10 1-15,-6 6-1 16,-3 2-7-16,-3 0 5 16,-2 10 1-16,3 11-14 15,3 8-9-15,6 14-43 16,14 16-152-16,11 16-216 16</inkml:trace>
  <inkml:trace contextRef="#ctx0" brushRef="#br0" timeOffset="84986.17">10220 8893 175 0,'0'0'216'0,"0"0"-170"0,0 0 3 15,0 0-20-15,0 0-18 16,0 0-3-16,0 0 14 16,0 0 26-16,6-2 12 0,-6 2 13 15,0 0-8-15,0 0-13 16,-2 0-5-16,0 0 1 16,0 0-15-16,2-2-6 15,0 0-15-15,0-4-7 16,0-1-1-16,0-10 8 15,0-5 6-15,0-6 8 16,4-3-5-16,-2 4-5 16,-2 3-4-16,0 6 0 15,0 4 2-15,0 3-7 16,0 5 3-16,0 5-2 16,0 1-1-16,0-3-1 0,0 3-2 15,0 0-2-15,0 0-2 16,0 0 0-16,0 0-1 15,0 0 0-15,0 0 1 16,0 0 3-16,0 9-1 16,0 13-1-16,0 10 3 15,0 7-2-15,0 2-1 16,0 1 0-16,2 4-1 16,9-2 0-16,-1 1 0 15,1-4 3-15,-3-3-3 16,0-3 0-16,-2-5 1 15,-4-9-1-15,0-2 1 16,1-9 1-16,-3-2-2 16,0-3 3-16,0-3-2 0,0 1 4 15,0-1 10 1,-11-1-6-16,-7 2 4 0,-3-3-4 16,-7 0 0-16,-3 0-7 15,-3 0 0-15,0 2-1 16,1-1 0-16,4 2 0 15,5-1-1-15,4 0 0 16,4-2 0-16,7 0-1 16,5 0 1-16,2 0-2 15,2 0-2-15,0 0-2 16,0 0-9-16,0 0-5 16,0 0-19-16,0 0-21 0,0 0-66 15,4 0-59-15,16 0-108 16,9-2-153-16</inkml:trace>
  <inkml:trace contextRef="#ctx0" brushRef="#br0" timeOffset="85550.92">10667 8847 506 0,'0'0'88'0,"0"0"-61"0,0 0 104 16,0 0-24-16,0 0-48 16,0 0-11-16,-31-40 14 15,24 34-10-15,1 0-10 16,-3 2-8-16,4 0-4 15,-1-1-8-15,-3 5 2 16,-2 0-4-16,-1 0-18 16,-3 0 0-16,4 0 2 15,-2 0-3-15,0 6-2 0,1 7 0 16,-1 1-1 0,-1 6-2-16,3 6 4 0,3 4 4 15,2 4-1-15,6 3 2 16,0-2-1-16,0 0 2 15,8-5-1-15,13-4-5 16,11-8 0-16,4-5 0 16,6-6-6-16,0-7 4 15,1 0-7-15,-5-13 8 16,-7-8 1-16,-4-3 0 16,-10-2 0-16,-5-3 0 15,-6-3 0-15,-6 0 1 16,0 1 3-16,0 0 3 15,0 5-7-15,-6 3-4 16,-8 9-28-16,-4 1-22 0,2 7-75 16,6 4-104-1,1 2-109-15</inkml:trace>
  <inkml:trace contextRef="#ctx0" brushRef="#br0" timeOffset="86009.07">11051 8809 141 0,'0'0'353'0,"0"0"-293"0,0 0 17 0,0 0 47 16,0 0-42-16,0 0-18 15,-31-22-3-15,17 22 5 16,-3 0-7-16,-2 0-6 16,0 0-13-16,-4 6-13 15,1 10-7-15,-3 4-5 16,3 2-6-16,4 2-5 16,3 4-3-16,6 1 1 15,4 5-2-15,5 1 1 16,0-1 2-16,0 2-3 15,23-6 1-15,8-3-5 0,7-11 1 16,4-10 0 0,3-6 3-16,-1 0-2 0,-1-18 2 15,-10-10-4 1,-6-10 0-16,-10 0 4 0,-7 2-1 16,-10 1 1-16,0 7 9 15,-5 4-9-15,-15 4-7 16,-5 3-33-16,5 4-74 15,3 5-82-15,9 2-111 16,6 3-238-16</inkml:trace>
  <inkml:trace contextRef="#ctx0" brushRef="#br0" timeOffset="86466.16">11541 8793 324 0,'0'0'178'0,"0"0"-118"15,0 0 59-15,0 0-11 16,0 0-38-16,0 0-12 15,-37-24 6-15,20 22-7 16,-5 2-11-16,0 0-3 0,-5 0-9 16,-2 7-10-16,0 7 1 15,0 7-11-15,0 7-2 16,5 4-5-16,3 8-6 16,10 2-1-16,9 0 1 15,2 0 1-15,11-2-2 16,18-3 4-16,12-7-3 15,5-10-1-15,8-19 0 16,4-1-7-16,-2-9 4 16,-10-21 1-16,-8-4-2 15,-16-6 2-15,-9-11 2 16,-10-5 0-16,-3 2-1 0,-9 8-24 16,-27 16-48-16,-8 26-99 15,-7 4-345-15</inkml:trace>
  <inkml:trace contextRef="#ctx0" brushRef="#br0" timeOffset="93205.12">561 10038 263 0,'0'0'193'0,"0"0"-170"16,0 0 14-16,0 0 33 15,0 0-36-15,0 0 4 0,0 0 15 16,0-26 13 0,0 24-19-16,0-1 8 0,0 2 2 15,0 1 14 1,-2-2-6-16,-5-1-9 0,1 2-17 16,-8-5-14-16,-1 2-14 15,-4 2-6-15,2 2 2 16,-5 0-2-16,-1 0-5 15,0 0-1-15,2 5 1 16,1 6 3-16,-1 5-3 16,6-2-3-16,1 2-9 15,5-2 3-15,5-2 5 16,4 0-6-16,0 4 4 16,0 0-1-16,9 4-13 0,11 2-2 15,7 3-11 1,4 3 6-16,3-6 4 0,-3-1 5 15,0 2 5-15,-6-1 7 16,-1 0-5-16,-4 0 11 16,-2 2-1-16,-5 0 1 15,-11 2 0-15,0 0 16 16,-2-4 3-16,0-2 5 16,-4 0 13-16,-19 0 1 15,-10-2-1-15,-2 0-14 16,-7-4-20-16,0-1-3 15,5-5-6-15,10-7 6 16,14-1 0-16,3 0-7 16,5 0-12-16,0-1-45 15,3-24-68-15,2-11-39 0,2-8-11 16,25-4 16-16,6 0-45 16</inkml:trace>
  <inkml:trace contextRef="#ctx0" brushRef="#br0" timeOffset="93735.35">911 10154 651 0,'0'0'97'0,"0"0"-36"0,0 0 76 15,0 0-57-15,0 0-37 0,0 0 15 16,-62-1 0-16,46 10-28 16,-3 7-12-16,-2 2 1 15,1 7-12-15,1 5 1 16,2 1-8-16,1 4 2 16,9 1 0-16,7-7-2 15,7 2 0-15,22-9-3 16,0-6 2-16,-6-2-22 15,8-8 5-15,0-6-20 16,0 0-8-16,-2-9-30 16,-6-21-9-16,-8-5-22 15,-6-1-42-15,-6-1 31 16,-3 10-46-16,0 11 25 0,-10 11 29 16,-12 5 98-16,2 0 12 15,-7 8 29-15,5 7 48 16,2-1 52-16,2-3-20 15,7-6-6-15,5 0-10 16,-2-2-1-16,8-2-24 16,0 4-20-16,0-5-20 15,0 0-14-15,0 0-9 16,0 0-5-16,0 0-13 16,0 0-46-16,16-11-75 15,13-12-48-15,7-5-88 16</inkml:trace>
  <inkml:trace contextRef="#ctx0" brushRef="#br0" timeOffset="94169.35">1074 10303 615 0,'0'0'82'0,"0"0"24"0,0 104 34 0,0-79-50 16,0-6-53-16,0-5-14 15,0-5 9-15,0-8-4 16,-3-1-10-16,-1 0-1 15,-3 0-3-15,-2-4-14 16,-2-18-3-16,-5-8 2 16,8-8 1-16,3-9-2 15,5-3-1-15,0 3 1 16,9 3-6-16,11 5 5 0,5 11-13 16,-6 10 5-16,2 6-11 15,-6 9-2-15,-1 3 3 16,-6 0 14-16,1 0 7 15,-2 15 9-15,-2 8 32 16,-5 0 3-16,0 1-12 16,0 1-4-16,0-2-6 15,-12 2-3-15,1-1-4 16,0 2-6-16,4-1-4 16,3 0-2-16,4-1 2 15,0-2-2-15,0 2-5 16,0-4 2-16,9-4-5 0,4-5-4 15,3-8-8-15,6-3-22 16,3 0-45-16,-1-20-59 16,3-16-25-16,-5-10-43 15,-6 1-49-15</inkml:trace>
  <inkml:trace contextRef="#ctx0" brushRef="#br0" timeOffset="94490.43">1346 10175 576 0,'0'0'233'0,"0"0"-168"0,0 0 74 0,0 0-37 0,0 140-54 16,0-102-7-16,0-2-4 15,4-4-14-15,7-10-7 16,0-8-11-16,0-8-5 15,0-6-8-15,3 0 0 16,1-16 0-16,1-12-2 16,-1-9 9-16,-3-2 1 15,-3 3 1-15,-5 0-1 16,-2 5-9-16,-2 8-21 16,0 2-14-16,0 7-55 0,0 3-51 15,-4 4-67 1,-3 5-100-16</inkml:trace>
  <inkml:trace contextRef="#ctx0" brushRef="#br0" timeOffset="94742.54">1599 10194 554 0,'0'0'315'0,"0"0"-291"16,0 0 108-16,-20 103 11 16,16-71-105-16,-1-2-29 15,1 0 2-15,0-6-8 16,2-5-3-16,2-6-10 0,0-5-38 16,0-8-95-16,0 0-21 15,0-14-169-15,10-16-137 16</inkml:trace>
  <inkml:trace contextRef="#ctx0" brushRef="#br0" timeOffset="95418.27">1786 10196 665 0,'0'0'179'16,"0"0"-134"-1,0 0 120-15,0 0-75 0,0 0-71 16,0 0-10-16,-78 38-1 16,78-25-7-16,0-3 2 15,0 7-2-15,0 2-1 16,18 3 1-16,5 1 0 16,1 7 0-16,0-3 0 15,1 2 0-15,-5 0 0 16,-2-3 1-16,-5 2-2 15,-6 0 2-15,-5 2-1 16,-2-2 3-16,0-2 2 16,-11-5-3-16,-11-10 2 0,-1-5-2 15,-2-4 5-15,4-2-8 16,1 0 0-16,7 0-5 16,1-8 5-16,7-7 1 15,1-9-1-15,4-10-27 16,0-13-17-16,7-8 20 15,22-3 10-15,8-9 1 16,4 3 5-16,-1 3-4 16,-5 10 5-16,-8 16 1 15,-6 13-6-15,-11 12-1 16,-5 6 1-16,-3 1 9 16,-2 3 3-16,0 0 2 0,0 0 20 15,0 0 18-15,0 3-12 16,-9 11-27-16,-4 5-1 15,-3 2-1-15,3 5-2 16,4 2 3-16,0 3 0 16,9 0 2-16,0-4-1 15,0-2 12-15,4-4-5 16,17-9-4-16,6-8-4 16,6-4 0-16,3-6-4 15,-1-22 4-15,-4-7-1 16,-6-1 1-16,-12 0 0 15,-11 1-5-15,-2-3-6 16,-13-1-33-16,-25 7-51 16,-15 10-112-16,-8 10-137 15</inkml:trace>
  <inkml:trace contextRef="#ctx0" brushRef="#br0" timeOffset="95572.21">1497 9942 737 0,'0'0'165'0,"0"0"-158"0,0 0 5 16,0 0-12-16,0 0-179 16,0 0-449-16</inkml:trace>
  <inkml:trace contextRef="#ctx0" brushRef="#br0" timeOffset="110617.08">4966 9846 124 0,'0'0'145'0,"0"0"-115"0,0 0 28 16,0 0-27-16,0 0-5 0,0 0 41 16,0 0-4-1,0 0-3-15,-20 8 2 0,20-8 37 16,-2 0-11-16,2-3-31 15,-3 3-17-15,3-1-9 16,0 1-8-16,0-3-11 16,0 2-9-16,0-2-1 15,0 0 1-15,0-4 1 16,0 3 3-16,5-4-5 16,8 0 4-16,-2 5 1 15,5-1-3-15,1 1-1 16,2 3 0-16,1 0 1 0,-1 0-3 15,2 9 0 1,-1 4 0-16,-3 4 0 0,-3-2 1 16,-3 8 3-16,-2-4 2 15,-2 1 0-15,-7-1 8 16,0-1 8-16,0-2-3 16,0 0 1-16,-3 0 6 15,-12 0-7-15,-3 2-6 16,-6 0-3-16,1-2-5 15,1-1 6-15,1-3-8 16,4-3-3-16,3-3 2 16,6-2-3-16,3-2-2 15,5-2-3-15,0 0-1 16,0 0-5-16,0 0-3 16,0 0-1-16,0 0 8 0,7 0 5 15,9 0 1-15,3-2 0 16,4 2-9-16,2 0-2 15,4 0-5-15,0 2 7 16,0 12 5-16,-3 6 3 16,-6 2-2-16,-4 5 4 15,-3 2 0-15,-9 1 1 16,-2 5 12-16,-2-7 17 16,0 0-6-16,-2-2-1 15,-15-4 6-15,-8-2-7 0,-4-2 1 16,-4-2-3-1,0-8-7-15,1-2-3 0,1-4 2 16,2-2-6-16,4 0-4 16,3 0-2-16,5 0-3 15,3-6-3-15,1-8-13 16,4-6-21-16,2-2-34 16,7 0-51-16,0-4-36 15,0-1-56-15,16 0-55 16</inkml:trace>
  <inkml:trace contextRef="#ctx0" brushRef="#br0" timeOffset="111337.17">5605 9912 589 0,'0'0'153'0,"0"0"-148"0,0 0 128 16,0 0-30-16,0 0-60 15,0 0-26-15,-60-11 8 16,54 11 0-16,-3 0-9 0,2 0 14 15,0 0 11 1,1 0-17-16,1 0-3 0,-1 0-13 16,-2 8-4-16,4 1 1 15,0-3-4-15,2 4 3 16,-1 2-4-16,1 1 1 16,0 8-4-16,0-1 5 15,2 2-2-15,-2 2 6 16,2 2-6-16,0 1 1 15,0-4-1-15,0-5 1 16,0-5-2-16,0-8-1 16,0-3 2-16,0-2-5 15,0 0-18-15,0 0-9 0,0-4 8 16,15-9 16 0,1-2 3-16,-1 4 4 15,5 0-3-15,0 5-8 0,0 5-8 16,5 1-8-16,0 0 17 15,2 2-1-15,-6 15 5 16,0 3 7-16,-4 2 7 16,-8 6-6-16,-2 5 18 15,-7-1 15-15,0 6-15 16,-2 0 9-16,-23 2-6 16,-6-2 0-16,-3-6-4 15,-1-6 9-15,-1-8 1 16,3-8-4-16,6-6-2 15,3-2-22-15,3-2-4 0,4 0-5 16,-1-8-15 0,7-20-40-16,9-9-53 0,2-8-24 15,8-4-23-15,24 4-12 16,5 2-6-16,4 11-10 16</inkml:trace>
  <inkml:trace contextRef="#ctx0" brushRef="#br0" timeOffset="111712.96">6083 10000 501 0,'0'0'152'0,"0"0"-102"0,0 0 116 0,0 0-45 16,0 0-42-16,0 0-13 15,-130 10-14-15,98 10-30 16,3 6-2-16,6 6-10 16,4 6 2-16,9 7 0 15,10 6-7-15,0 8 2 16,13 1 6-16,20-4-4 16,12-8 0-16,3-18-6 15,6-18-3-15,4-12-3 16,0 0-5-16,-5-30 8 15,-8-14-2-15,-14-10 1 16,-8-4 1-16,-12-3 0 0,-11 2 3 16,0 2 1-16,-19 11 1 15,-12 11-5-15,-6 10-2 16,1 8-33-16,1 15-42 16,1 2-58-16,-1 2-163 15,-2 31-394-15</inkml:trace>
  <inkml:trace contextRef="#ctx0" brushRef="#br0" timeOffset="116430.78">11068 9999 97 0,'0'0'277'0,"0"0"-264"0,0 0 0 16,0 0 27-16,0 0-17 16,0 0-5-16,0 0 17 15,0 0 19-15,0-42 7 16,-2 39 5-16,0 0 9 15,0 1-8-15,0-3-6 16,-3 1-18-16,1-2-9 16,0 2-16-16,-4-2-3 15,-1 4 6-15,1-2 1 16,-3 4 8-16,-5 0 12 16,3 0-20-16,-5 4-18 15,0 10 11-15,0-1 5 16,2 0-10-16,1-1-9 0,1 2 11 15,6-1-9-15,-3 2 15 16,1 3-9-16,2 4 5 16,-3 2-7-16,2 4-6 15,2-2 1-15,0 2-2 16,5 0 2-16,0 0-1 16,2 1 3-16,0-2-4 15,0-7 2-15,4 3 3 16,12-6-3-16,4 0-2 15,4-3 1-15,8-8 1 16,1-6-1-16,2 0 1 0,6 0-2 16,-3-16 1-16,0-7 2 15,-5-2 4-15,-4-6-7 16,-4-5 0-16,-5 0 0 16,-7-1 4-16,-11-4 7 15,-2 2-6-15,-2-2-1 16,-25 2 3-16,-2 8-2 15,-6 9-5-15,-1 6-1 16,1 12-1-16,-4 2-10 16,3 2-11-16,3 0-11 15,0 10-40-15,-3 18-86 16,-4 14-185-16</inkml:trace>
  <inkml:trace contextRef="#ctx0" brushRef="#br0" timeOffset="118976.32">6579 9668 450 0,'0'0'182'0,"0"0"-66"0,0 0 18 16,0 0-66-16,0 0-12 16,0 0 4-16,0 0-11 0,7 35-9 15,-7-14 5-15,2 2-2 16,-2 8-2-16,0 9-3 16,0 10-6-1,0 10-5-15,-6 12-5 0,-8 10-3 16,-6 12-2-16,0 9-1 15,-3-1-2-15,4-7-2 16,1-12 2-16,7-20-6 16,3-16-2-16,6-15-6 15,2-9 0-15,0-13-4 16,0-10-15-16,0 0-29 16,0-12-32-16,4-26-30 15,15-17-36-15,-1-6-54 16,-3 0-121-16</inkml:trace>
  <inkml:trace contextRef="#ctx0" brushRef="#br0" timeOffset="119597.09">6748 10218 671 0,'0'0'139'0,"0"0"-23"0,0 0 10 0,0 0-35 16,0 0-28-16,0 0-35 16,42 63 3-16,-28-18 3 15,-1 8 3-15,-1 0-7 16,-1-6-4-16,-5-8-8 15,2-14-12-15,-6-12-2 16,0-12-4-16,0-1-1 16,0-1-19-16,0-34-8 15,3-17 13-15,1-16 15 16,6-2-2-16,1 10-4 16,0 18 1-16,3 16-2 15,-5 10 7-15,0 13-2 16,2 3-1-16,6 4 3 15,0 20 12-15,3 7 2 0,-1 1-1 16,-4 4-4-16,-3-4 2 16,-5-6 1-16,-5-8-4 15,-2-8-6-15,-2-8-2 16,0-2-3-16,0 0-17 16,0-12-11-16,0-14 4 15,0-1 23-15,0 4-8 16,7 13 0-16,2 8 9 15,4 2 1-15,5 2 2 16,2 23 6-16,2 8 7 16,-3 3 5-16,-4-2-3 15,-3-4-5-15,-4-8-3 16,-1-6-7-16,-5-7-2 0,-2-9-41 16,0 0-98-16,0-25-358 15</inkml:trace>
  <inkml:trace contextRef="#ctx0" brushRef="#br0" timeOffset="120222.1">7481 10167 369 0,'0'0'289'0,"0"0"-168"0,0 0 40 16,0 0-53-16,0 0-52 15,0 0-14-15,-18-18-16 0,1 18-4 16,-3 0-6 0,-5 23 1-16,1 9-7 0,6 11 10 15,2 4 2-15,11 6-2 16,5-3 8-16,0-4-19 15,17-10-6-15,7-9-1 16,5-12-4-16,-3-12-16 16,3-3-19-16,0-15-4 15,-4-15-5-15,-7-2-11 16,-9 0-1-16,-9 6 17 16,0 8-9-16,0 6 25 15,-18 10 25-15,-6 2 4 16,-1 0 13-16,5 0 3 15,2 11 27-15,7 0-3 16,2-3-20-16,7-4-3 0,2 0-21 16,0-4-3-16,0 0-10 15,0 0-8-15,0 0-47 16,0-2-21-16,15-17-79 16,18-10 1-16,8-5-121 15</inkml:trace>
  <inkml:trace contextRef="#ctx0" brushRef="#br0" timeOffset="120517.63">7708 10167 308 0,'0'0'279'16,"0"0"-66"-16,0 0 1 0,0 0-98 15,0 0-42 1,0 0-10-16,-71 45-22 0,67-31-25 16,4-3-13-16,0 3-3 15,0 0-2-15,17-4-5 16,8-1-16-16,6 0-4 15,2-1 6-15,3 2 1 16,-5 3 11-16,-4 1 5 16,-7 11 3-16,-3 3 14 15,-11 5 13-15,-6 2 2 16,0-1-20-16,-20-8-9 16,-12-6-2-16,-3-9-24 15,-3-11-6-15,3 0-6 16,0-22-42-16,10-19-42 15,6-11-104-15,11-9-133 0</inkml:trace>
  <inkml:trace contextRef="#ctx0" brushRef="#br0" timeOffset="120871.75">7367 9899 66 0,'0'0'646'0,"0"0"-571"0,0 0-22 0,0 0 26 0,0 0-31 15,0 0-3-15,52-52-7 16,-32 45-3-16,-4 0 12 16,2 6-6-16,-3 1 5 15,1 0 1-15,-1 0 3 16,3 14-10-16,-3 5-14 16,4 6-11-16,-4-3-5 15,-1 0-10-15,-4-6-1 16,-1-9-8-16,-4-5-50 15,-2-2-75-15,-3-8-235 0</inkml:trace>
  <inkml:trace contextRef="#ctx0" brushRef="#br0" timeOffset="123456.23">602 11296 365 0,'0'0'238'0,"0"0"-233"0,0 0 31 0,0 0 5 15,0 0-38-15,0 0-1 16,-29-107 8-16,21 93 9 16,2 4 25-16,1 4 15 15,-1 2 17-15,-1 4-3 0,-2 0-2 16,-9 0-26-16,0 0-29 15,-4 10-16-15,0 7-10 16,0 6 3-16,1 5 6 16,2 10-4-16,-2 6 5 15,5 10 9-15,3 7 4 16,7 3-1-16,6 0-5 16,0-2 12-16,0-4 5 15,15-5-1-15,8-13-13 16,-1-8 6-16,5-9-14 15,0-8 2-15,-1-5-8 16,1-10 2-16,-3 0-18 16,3-4-10-16,-4-24-19 0,-2-8-34 15,-5-7 3-15,-3-4-58 16,6 2-53-16,-4 9-165 16</inkml:trace>
  <inkml:trace contextRef="#ctx0" brushRef="#br0" timeOffset="123695.52">789 11472 434 0,'0'0'303'0,"0"0"-262"16,0 0 84-16,0 0-2 16,0 0-85-16,0 0-26 15,-52 54 12-15,43-30-1 0,2 6-10 16,5-2-2-16,2-2 13 15,-2-2-13-15,2-6 5 16,0-4-12-16,0-6-4 16,0 1-3-16,14-5-5 15,5-4-22-15,8 0-90 16,-2-17-32-16,4-15-74 16,-5-6-55-16</inkml:trace>
  <inkml:trace contextRef="#ctx0" brushRef="#br0" timeOffset="124154.54">789 11472 553 0,'146'168'162'0,"-146"-130"-110"0,2-5 87 16,3-11-62-16,0-8-58 16,-3-10-11-16,0-4-4 15,-2 0-4-15,0 0-9 16,2 0-10-16,-2-14 7 15,0-11 8-15,4 0-9 16,-1-2 6-16,5 4 4 16,4 2 2-16,-3 9 2 15,5 4-1-15,-6 6 2 16,5 2-2-16,3 0 8 16,-1 0 5-16,1 16 12 15,-5 0 8-15,-4 1-5 16,-2-6 3-16,-1-7-4 0,-4-4-13 15,0 0-10-15,2 0-4 16,-2 0-35-16,5-10-9 16,-1-5 43-16,5 0 1 15,0 3 8-15,0 7-8 16,0 5 0-16,-3 0-5 16,1 0 5-16,2 9 13 15,-5 12 23-15,3 2-8 16,-7 6-9-16,0-5-9 15,0-3 1-15,0-5-9 16,0-7-2-16,-2-9-63 0,-7 0-103 16,0-16-200-16</inkml:trace>
  <inkml:trace contextRef="#ctx0" brushRef="#br0" timeOffset="124634.17">1182 11229 648 0,'0'0'81'0,"0"0"-18"0,0 0 64 16,0 0-74-16,50 114-23 16,-30-71 16-16,-3 5 1 15,-3 4 6-15,-3 5-2 0,-2-4-3 16,-2-1-17-16,-5-6-10 15,-2-7-13-15,0-14 0 16,0-11-8-16,0-11 0 16,0-3-2-16,0 0-43 15,0-22 9-15,0-9 21 16,0-4 11-16,0-2 3 16,0 3-15-16,13 5 1 15,5 4-10-15,2 7 6 16,-2 7-6-16,-1 6 4 15,-1 5 0-15,-5 0 21 16,1 9 4-16,-3 12 18 16,-5 4 4-16,-4-2 0 0,0 4 0 15,0-2-6-15,-17 1-1 16,-10-6-16-16,-2-2-3 16,2-7-4-16,0-5-3 15,4-6-8-15,6 0-26 16,3-2-62-16,12-23-99 15,2-4-40-15,7-6-10 16,22-1-32-16</inkml:trace>
  <inkml:trace contextRef="#ctx0" brushRef="#br0" timeOffset="124894.49">1464 11544 232 0,'0'0'205'0,"0"0"-76"0,0 0 24 0,0 0-4 0,0 0-54 15,24 128-3-15,-20-102-33 16,5-7-20-16,0-10-16 16,2-2-23-16,5-7 0 15,4 0-4-15,0-12-8 16,0-15 9-16,1-3 2 16,-11 0-8-16,-3-4-23 15,-5 2-24-15,-2 3 7 16,0 2-16-16,0 9-67 15,-9 6-79-15,-1 6-223 0</inkml:trace>
  <inkml:trace contextRef="#ctx0" brushRef="#br0" timeOffset="125207.34">1728 11480 538 0,'0'0'302'0,"0"0"-273"15,0 0 76-15,0 0-24 16,0 0-74-16,0 0-7 16,0 53-5-16,7-43-23 15,7-3 8-15,-1 5 8 16,1-2 6-16,-1 5 6 16,-1-2 0-16,0 5 2 15,-5 3 0-15,-1 0 6 0,-4 6 8 16,-2-6 18-16,0-1 1 15,0-1-1-15,-4-9-11 16,-13-5-18-16,-6-5-5 16,-1 0-47-16,-1-15-15 15,3-18-55-15,8-5-82 16,14-7-15-16,0-6-115 16</inkml:trace>
  <inkml:trace contextRef="#ctx0" brushRef="#br0" timeOffset="125647.67">1915 11105 630 0,'0'0'142'16,"0"0"-98"-16,0 130 110 16,0-76-63-16,0 3-67 15,3 3 7-15,-1 4 2 16,2 0-1-16,-4-5-8 15,3-8-5-15,-3-11-12 16,0-13-7-16,0-16-3 16,0-8-14-16,2-3-28 15,-2 0-61-15,5-13 50 16,-1-9 56-16,5-4 2 16,2 5 0-16,2-2 2 15,3 4-4-15,2 5 0 0,2-3 0 16,-1 3 6-16,0 2-6 15,-4 1 8-15,-3 4-5 16,-6 3 3-16,-4 4 11 16,0 0 11-16,1 0 13 15,1 12 14-15,1 12 2 16,-1 7-12-16,-1 2-16 16,-3 1-6-16,2-3-9 15,-2-7-7-15,0-7-6 16,0-6-2-16,0-6-11 15,0-5-25-15,0 0-45 0,0-5-99 16,0-22-149 0,0-7-49-16</inkml:trace>
  <inkml:trace contextRef="#ctx0" brushRef="#br0" timeOffset="125929.14">2196 11560 644 0,'0'0'133'0,"0"0"-2"0,0 0 23 16,0 0-78-16,23 114-24 16,-13-95-14-16,2-9-15 15,1-5-21-15,1-5 2 16,-3 0-8-16,7 0-6 0,-1-15 10 16,-1-11 1-1,-1-2 7-15,-6-1-6 0,-4 6 6 16,-2 4-8-1,-1 7-2-15,-2 3-15 0,0 6-32 16,0 3-43-16,0-4-56 16,0 1-76-16,4-4-77 15</inkml:trace>
  <inkml:trace contextRef="#ctx0" brushRef="#br0" timeOffset="126239.84">2459 11470 514 0,'0'0'136'15,"0"0"16"-15,0 0-12 16,0 0-57-16,0 0-26 0,-31 114-25 16,29-84-8-1,2 2 4-15,0-4-12 0,7-4-6 16,17-8-10-16,12-8-3 16,-1-8-29-16,-1 0-27 15,-5-5-17-15,-9-18 29 16,-7 0 11-16,-3-2 21 15,-10 1-16-15,0 3 12 16,0 9 2-16,-19 1 17 16,-3 11 42-16,-3 0 53 15,-8 9-33-15,-1 14-12 16,5 6-22-16,6-4-22 0,9-5 2 16,7-4-8-16,3-9-86 15,4-7-106-15,-2 0-142 16</inkml:trace>
  <inkml:trace contextRef="#ctx0" brushRef="#br0" timeOffset="126413.98">2092 11171 655 0,'0'0'0'0,"0"0"-213"0,0 0 77 15</inkml:trace>
  <inkml:trace contextRef="#ctx0" brushRef="#br0" timeOffset="126945.21">2813 10999 513 0,'0'0'147'0,"0"0"-16"0,0 0 49 16,0 0-13-16,34 116-80 15,-31-52-24-15,-3 14-32 16,0 11-11-16,-6 7-13 16,-11-5 2-16,-3-10-9 15,-1-17-11-15,6-14-49 16,-1-17-101-16,1-18-158 0,2-15-378 16</inkml:trace>
  <inkml:trace contextRef="#ctx0" brushRef="#br0" timeOffset="127991.44">282 12701 314 0,'0'0'123'0,"0"0"-75"0,0 0 70 0,0 0-27 16,0 0-21-16,0 0 3 15,-6 4 3-15,6-4-27 16,0 0-8-16,0 0-4 16,0 0-12-16,0 0-10 15,0 0-10-15,0-12-1 16,0-12 22-16,2-14 31 15,9-15-3-15,-2-9-24 16,2-10-9-16,0 0-14 16,3 6-2-16,-6 7-3 15,3 20 0-15,-3 13-1 16,-4 13-1-16,-2 12 2 16,0 1-2-16,-2 0 4 0,0 5 0 15,5 25 15 1,1 11 4-16,8 9-13 0,-1 0-7 15,-1-4 1-15,-1-9-1 16,-5-14-3-16,-2-9 0 16,-2-12-6-16,-2-2-18 15,6 0-13-15,2-12-4 16,8-15 11-16,2-11 16 16,2-7 6-16,2 7-9 15,0 10 14-15,1 8 3 16,-6 12-9-16,-5 8-5 15,1 0-13-15,16 20 23 16,-2 22 4-16,0 12 35 16,-3 8-2-16,-15 3-11 0,-3-7-4 15,-3-4 2-15,-3-8-6 16,0-8-11-16,0-12-3 16,0-10-50-16,0-10-110 15,0-6-122-15,-7 0-224 16</inkml:trace>
  <inkml:trace contextRef="#ctx0" brushRef="#br0" timeOffset="128355.5">913 12519 41 0,'0'0'713'0,"0"0"-655"0,0 0-26 0,0 0 106 15,0 0-63-15,0 0-65 16,-58 12 1-16,49 4-11 16,-2 2 0-16,2 1 3 15,7 4 6-15,0 1-4 16,2-2-2-16,0-4 0 16,0-6-3-16,15-4-5 15,3-8-16-15,0 0-6 16,2-4-4-16,0-18 27 15,-2 0-6-15,-2 1 10 16,-8 10 1-16,-1 7-1 16,-3 4 0-16,1 0-6 15,6 15 6-15,0 10 58 0,1 5-27 16,-4-6-6-16,-1-6-20 16,-3-8-5-16,-2-6-8 15,0-4-84-15,-2 0-124 16,0-18-133-16</inkml:trace>
  <inkml:trace contextRef="#ctx0" brushRef="#br0" timeOffset="128685.01">1111 12605 149 0,'0'0'648'16,"0"0"-581"-16,0 0-29 15,2 104 81-15,1-88-75 16,1-8-39-1,1-6-5-15,-5-2-3 0,0 0-22 16,4-6-14-16,-1-18 39 16,1-9 0-16,0-4 4 15,5 1 1-15,0 6-1 16,0 12-4-16,0 10-3 16,-3 8-1-16,0 0-1 15,2 1 5-15,1 20 20 16,3 3 8-16,-4 1-11 15,-6-2-4-15,3 1 7 16,-5-4-9-16,0 0 1 16,0-5-8-16,0 4-4 0,-3-5-27 15,-7-7-102-15,0-7-105 16,1 0-146-16</inkml:trace>
  <inkml:trace contextRef="#ctx0" brushRef="#br0" timeOffset="128959.18">1298 12628 686 0,'0'0'85'0,"0"0"0"16,0 0 57-16,12 117-60 16,-1-98-60-16,2-5-12 15,3-9-5-15,-1-3-4 0,1-2 1 16,-1 0-2-1,1-12 2-15,-3-9 11 0,1-6-5 16,-7-1-4-16,-3-3-4 16,-4 4-21-16,0 2-50 15,0 2-28-15,-2 7-52 16,-13 2-45-16,-6 4-166 16</inkml:trace>
  <inkml:trace contextRef="#ctx0" brushRef="#br0" timeOffset="129622.04">1581 12123 379 0,'0'0'383'16,"0"0"-327"0,0 0 29-16,0 0 42 0,37 143-75 15,-25-85-38-15,-3 7 1 16,-5 3 11-16,-4-3 6 15,0-3-9-15,0-7-11 16,0-9-12-16,-4-16-15 16,-5-10-52-16,3-16-84 15,2-4-35-15,4-6 70 16,0-16 91-16,0 0 15 16,0 2 10-16,0 4 1 0,10 6 10 15,1-2-6-15,3 3 7 16,3 2-9-16,2-1 5 15,5 4 5-15,0 2 10 16,3 0 7-16,0 2-10 16,-2 0 7-16,-3 0-4 15,-5 0-16-15,-5 0 0 16,-5-2 2-16,-5 2 2 16,-2-2 15-16,0 2 22 15,0 0-2-15,0 0 32 16,0 0 2-16,0 0-18 15,-2 0-7-15,-9 4-27 16,-7 18-20-16,-1 10-6 16,6 4-2-16,3 4 0 0,4-4 0 15,6-4 8-15,0-4 2 16,8-10-10-16,13-8 0 16,8-10-16-16,10 0-19 15,-1-16-10-15,-1-19 0 16,-6-3 12-16,-8-1 8 15,-12 7 9-15,-11 8 2 16,0 10-20-16,-9 10 31 16,-13 4 3-16,-5 4 14 15,2 20-9-15,1 5-5 16,6 0 0-16,5-2-2 16,6-8 2-16,2-9-11 15,5-6 0-15,0-4-33 16,0 0-63-16,0-10-58 0,7-18-43 15,7-9-12-15</inkml:trace>
  <inkml:trace contextRef="#ctx0" brushRef="#br0" timeOffset="129919.28">2073 12653 526 0,'0'0'103'0,"0"0"-20"0,0 0 67 0,0 0-72 16,0 0-40-16,0 0-10 0,23 62-9 15,-23-62-19 1,2-16-23-16,3-8 14 0,-1-2 9 16,3 5-1-1,0 9 1-15,-1 10-1 0,1 2 1 16,4 0 0-16,2 11 15 16,1 11 6-16,1 3-5 15,-6 4-6-15,1-1 5 16,-6-1 5-16,-4-8-7 15,0-5 14-15,0-10-27 16,0-4-6-16,0 0-84 16,0 0-112-16,0-2-174 0</inkml:trace>
  <inkml:trace contextRef="#ctx0" brushRef="#br0" timeOffset="130521.3">2314 12584 761 0,'0'0'61'0,"0"0"-35"16,0 0 98-16,0 0-83 15,0 0-40-15,-33 105 0 16,44-89-1-16,11 0 1 16,5 2-1-16,0 2 1 15,2 4 9-15,0 4-10 16,-6 2 11-16,-2 5 16 15,-5 5 13-15,-11 3-5 16,-5 1-24-16,0-3-11 16,-25-13-3-16,-2-11-22 0,2-15 11 15,2-2 6-15,2-19-3 16,8-19 6-16,8-7 2 16,5-10-6-16,0 0 3 15,12-1 3-15,9 2 1 16,2 7 4-16,-5 8-5 15,-1 9 2-15,-3 8-1 16,-7 10-10-16,-1 7-1 16,-4 2 4-16,1 3 2 15,2 0-3-15,-1 0-2 16,3 5 3-16,3 12 8 16,-3 3 1-16,-4 2-2 15,-3-2-12-15,0 0-18 0,-18-2-53 16,0-4 21-1,2-3 25-15,2-5 22 0,4-4 17 16,3 1 14-16,5-1 9 16,2-2-5-16,0 0-17 15,0 0 7-15,15 0 2 16,16 0 17-16,10 0 13 16,1 0-3-16,-4 0-8 15,-3 0-15-15,-4-7-7 16,-6-8-3-16,-2-1-2 15,-8-1-2-15,-3-2-41 16,-6-1-89-16,-2-4-23 16,1-1-165-16</inkml:trace>
  <inkml:trace contextRef="#ctx0" brushRef="#br0" timeOffset="130731.27">2702 12551 460 0,'0'0'183'0,"0"0"-129"15,0 0 95-15,0 0-59 16,-66 124-63-16,66-104-10 16,8-7 9-16,15-10-26 15,1-3 0-15,5 0 2 16,-5-22-2-16,-3-14-16 0,-10-12-16 16,-9-10-55-16,-2-6-46 15,-20 3-124 1</inkml:trace>
  <inkml:trace contextRef="#ctx0" brushRef="#br0" timeOffset="130854.13">2364 12220 656 0,'0'0'123'0,"0"0"-86"16,0 0 76-16,0 0-93 15,0 0-20-15,0 0-98 16,21-61-232-16</inkml:trace>
  <inkml:trace contextRef="#ctx0" brushRef="#br0" timeOffset="131985.94">271 13378 212 0,'0'0'138'0,"0"0"-129"0,0 0 41 16,0 0 41-16,0 0-37 15,0 0-18-15,0 0 54 16,30 31 48-16,-15-1-49 15,1 10-13-15,-6 12-12 16,-5 6-8-16,-1 3-22 16,-4-6-13-16,0-11-8 15,0-9-8-15,0-13-3 16,0-14 0-16,0-6-4 0,0-2 1 16,0 0-31-16,0-4-8 15,0-18-1-15,-4-15 41 16,-3-20 12-16,1-17 0 15,2-7-5-15,-1-1-3 16,2 10-4-16,3 16-1 16,0 12 0-16,0 10 0 15,0 9-6-15,10 9-12 16,7 8-9-16,8 8-2 16,8 0 8-16,2 4 0 15,4 22 18-15,-1 9 4 16,-9 5 11-16,-2 8-5 15,-10 6 20-15,-5 0 11 16,-8 4-9-16,-4 5 11 16,0-8-6-16,-20-6-3 0,-3-9-7 15,-1-14 4-15,-5-4-27 16,-2-10-10-16,4-5-23 16,5-4-47-16,9-3-72 15,5 0-63-15,8-11-67 16</inkml:trace>
  <inkml:trace contextRef="#ctx0" brushRef="#br0" timeOffset="132318.07">797 13508 696 0,'0'0'149'0,"0"0"-135"0,0 0 49 15,0 0-2-15,-76 103-59 16,74-77 2-16,2 5-3 16,0-3 3-16,20 2 7 15,7-9-4-15,6-6-3 16,5-11-4-16,2-4-3 16,1-4-32-16,-10-19-10 15,-9-7-34-15,-13-2 1 16,-9 5 13-16,-2 0 16 15,-31 7 37-15,-8 8 12 16,1 7 9-16,4 5 27 0,12 0 1 16,9 3 4-16,1 10 11 15,12-6-52-15,2-1-42 16,0-6-118-16,0 0-119 16</inkml:trace>
  <inkml:trace contextRef="#ctx0" brushRef="#br0" timeOffset="132744.1">1022 13664 672 0,'0'0'67'16,"0"0"7"-16,14 138 45 0,-8-94-77 16,1 0-35-16,1 0-3 15,0 2 6-15,-4-4 7 16,-4-3 6-16,0-11 20 15,0-8-27-15,0-14-4 16,0-6-12-16,-9 0-18 16,-9-24-25-16,0-15 30 15,-1-15 10-15,3-3-19 16,5 0 4-16,7-3 14 16,4 2-2-16,0-3-3 15,6 2 1-15,13 2 2 16,4 9 2-16,2 16-3 15,-5 14 4-15,-3 16 3 16,-1 2 3-16,-3 10 24 0,-1 16 28 16,-1 4 3-16,-5 6-17 15,-3-1-11-15,-3-2-6 16,0-1-11-16,0-1-4 16,-7-4-2-16,-9-4-7 15,-1-5-18-15,1-11-45 16,3-7-46-16,2 0-73 15,3-14-164-15</inkml:trace>
  <inkml:trace contextRef="#ctx0" brushRef="#br0" timeOffset="133005.34">1192 13614 529 0,'11'32'226'0,"-1"-1"-209"0,2 0 120 0,1-3-42 15,1-4-61-15,-5-8-12 16,-3-3 7-16,-4-12-15 16,-2-1-6-16,0 0-8 15,0-1-20-15,0-26 14 16,0-13 6-16,0-9 19 16,2-1-19-16,12 6 0 15,4 12-21-15,2 10-21 16,3 13-12-16,-6 9-2 15,1 0-83-15,-3 0-38 16,-3 0-146-16</inkml:trace>
  <inkml:trace contextRef="#ctx0" brushRef="#br0" timeOffset="133396.03">1454 13502 304 0,'0'0'393'0,"0"0"-327"16,0 0 55-16,0 0-7 15,0 0-61-15,0 0-24 16,-44 75-6-16,38-43-6 16,2 5-2-16,4-3 15 15,0 0-6-15,0-4-6 16,10-8-10-16,7-8-8 0,4-10-10 16,3-4-17-16,1 0-22 15,1-22 10-15,-8-4 18 16,-7 2 4-16,-6 2-7 15,-5 1-15-15,0 5 23 16,-18 4 10-16,-2 8 6 16,0 4 29-16,2 0 17 15,5 4-8-15,3 7-15 16,6-1-9-16,4-4-14 16,0-2-15-16,0-3-17 15,4-1-61-15,15 0-28 16,5-20-29-16,1-11-22 15,-1-4-15-15,1 6-88 0</inkml:trace>
  <inkml:trace contextRef="#ctx0" brushRef="#br0" timeOffset="133679.09">1693 13533 384 0,'0'0'66'0,"0"0"16"16,0 0 18-16,0 0-43 15,0 0 15-15,0 0 31 16,0 0 8-16,-4 8-5 16,-8 3-31-16,1 8-22 15,0 3-17-15,-1 3-14 16,6 7-12-16,4-5-10 16,2-1-2-16,0 3 2 0,6-9 3 15,13-4-3-15,-4-8-5 16,5-8-13-16,3 0-23 15,-2-4-27-15,4-24-26 16,-3-14-18-16,-1-8-92 16,-8 0-18-16,-7 6-41 15</inkml:trace>
  <inkml:trace contextRef="#ctx0" brushRef="#br0" timeOffset="133837.39">1693 13533 357 0,'135'-18'134'15,"-132"30"21"-15,0 4 1 0,-1 2-32 16,2 7-46-16,-2 0 7 16,3 8-30-16,-3-4-31 15,0 0-14-15,2-5-10 16,-2-9-1-16,1-7-33 16,2-8-65-16,-1 0-91 15,3-10-197-15</inkml:trace>
  <inkml:trace contextRef="#ctx0" brushRef="#br0" timeOffset="134213.32">2052 13539 447 0,'0'0'238'0,"0"0"-182"16,0 0 96-16,0 0-91 15,0 0-40-15,0 0 12 16,-68 97 19-1,62-81-23-15,4 0-16 0,-1 2-6 16,3 1 2-16,0 2 1 16,0-8-8-16,0-6-2 15,11-4-4-15,5-3-22 16,-3 0 10-16,6 0 1 16,-4-13-1-16,1-3 9 15,-1 5 7-15,-6 4 0 16,0 7 7-16,-2 0-2 15,-1 0 9-15,1 10 7 16,2 5-14-16,0-1 0 0,-5-3-7 16,1-5-11-16,-5-2-46 15,0-4-82-15,0 0-94 16,0-15-248-16</inkml:trace>
  <inkml:trace contextRef="#ctx0" brushRef="#br0" timeOffset="135249.21">2190 13623 111 0,'0'0'306'0,"0"0"-205"0,0 0 15 15,0 0-39-15,0 0-32 16,0 0-8-16,2 0 9 15,-2 0 3-15,0 0-12 16,0 0-10-16,2 0-16 16,0-1-8-16,2-6-6 15,4-3-7-15,-2-2-46 16,1 2-36-16,-1-4 2 16,-1 6 19-16,2 0 8 15,-3 7 58-15,1-2 5 16,-1 3 9-16,-2 0 5 15,2 0 4-15,-1 0 6 0,-3 0 23 16,0 0 43-16,0 0 34 16,0 0-14-16,0 9-10 15,-7 6-50-15,-6 9-28 16,-1 2-22-16,3 1 4 16,3 0-11-16,4-1-10 15,4-3 11-15,0-5 2 16,0-2-5-16,10-4 0 15,11-1-14-15,-2-3-9 16,4 3 7-16,-1-1 16 16,0 2-6-16,0 4 12 15,-1 4 3-15,-6 6 2 16,-6 2 13-16,-9 2-1 0,0-6-6 16,0-8-8-16,-3-6-10 15,-10-10-7-15,-5 0-9 16,5-17-10-16,0-16 7 15,8-3 12-15,5 0 3 16,0 0 14 0,3 0 9-16,12 4 3 0,3 0-4 15,4 1-2-15,1 2-2 16,3 0-4-16,-3 4-1 16,4 3-3-16,-10 8-11 15,-3 7-4-15,-3 7-1 16,-11 0 19-16,0 0 1 0,0 18 0 15,0 0-25-15,0 3-19 16,0-4-2-16,0-2-22 16,0-1 22-16,0-5 14 15,0-1-12-15,-2 1-22 16,-12-5 66-16,-6 2 5 16,6-2 25-16,1 0-6 15,5-3-2-15,6 4 4 16,2-5 4-16,0 0-4 15,0 0 10-15,4 0-15 16,11 0 28-16,10 0 7 16,-5-12-27-16,6-3-10 15,-1 6-4-15,-9-1-11 0,-1 4-4 16,-3 2 13 0,-4 4 3-16,-1 0 11 0,-1 0 11 15,0 0 0-15,-2 10-28 16,0-2 1-16,-4 0-9 15,2-1 4-15,0 4 0 16,1 1 9-16,5 3 7 16,6 0-6-16,-1-1-5 15,3-1-11-15,1-8 0 16,0-3-19-16,2-2-5 16,-1-2-9-16,-3-20 12 15,1-9 8-15,-5-7-6 16,-1-6-9-16,-6-7-24 15,-4-4-78-15,0 4-93 0</inkml:trace>
  <inkml:trace contextRef="#ctx0" brushRef="#br0" timeOffset="135474.03">2328 13437 617 0,'0'0'114'0,"0"0"-34"0,0 0 46 16,0 0-49-16,140 12-27 15,-93-18-16-15,0-8 7 16,-4 0-32-16,-18 2-3 0,-4 4-6 16,-13 4-26-16,-8 4-86 15,0 0-116-15,-4 2-246 16</inkml:trace>
  <inkml:trace contextRef="#ctx0" brushRef="#br0" timeOffset="137109.17">567 14297 72 0,'0'0'102'16,"0"0"-102"-16,0 0-42 0,0 0 11 0,0 0 31 16,0 0 9-16,0 0-5 15,14 0-4-15,-5 0 0 16,-3 5 14-16,2-4 3 16,-2-1 2-16,-6 0-19 15,2 0-17-15,0 0-76 16</inkml:trace>
  <inkml:trace contextRef="#ctx0" brushRef="#br0" timeOffset="137682.56">567 14297 59 0,'118'-38'130'0,"-113"37"-102"16,0 1 53-16,-3-5 5 0,3 4-12 16,-5 1 21-1,2 0-9-15,-2 0-6 0,0 0 27 16,0 0-12-16,0 0-21 15,0 0 3-15,0 0-6 16,0 0-10-16,0 0-12 16,-5 0-14-16,-17 0-21 15,-11 0-13-15,3 0 1 16,4 0-3-16,7 0 1 16,9 0 0-16,3 0-2 15,3 0 1-15,2 0-5 16,-1 1 1-16,1 4 1 15,2-4-3-15,-5 5-3 16,1 4-1-16,-3 2 11 16,-1 6 2-16,1 6-2 0,2 6 1 15,-4 7-1-15,-2 4 1 16,0 8 1-16,-7 4 1 16,2-1-3-16,-1 3 4 15,-3-5-4-15,1-7 2 16,0-10-1-16,1-11-1 15,5-9 1-15,6-8 5 16,5-5-6-16,2 0-4 16,0 0-23-16,0 0-14 15,22 0-5-15,0 0 45 0,5 0 1 16,0 0 0 0,0 9 0-16,-1-1-1 0,-4 4 1 15,1-2 2-15,-1-2-1 16,2-2-2-16,5-3 3 15,10-3-4-15,1 0-18 16,-5 0-11-16,-6-16-15 16,-16-7-19-16,-11-5-29 15,-2-7-26-15,0-1-30 16,-17-4-128-16</inkml:trace>
  <inkml:trace contextRef="#ctx0" brushRef="#br0" timeOffset="137893.56">438 14583 843 0,'0'0'76'0,"0"0"-62"0,0 0 16 0,0 0-16 0,0 0-14 15,0 0-28-15,143-9-50 16,-114-19-40-16,7 2-4 15,-3 3-67-15,0 12-86 16</inkml:trace>
  <inkml:trace contextRef="#ctx0" brushRef="#br0" timeOffset="138187.39">828 14539 0 0,'0'0'448'16,"0"0"-319"-16,49 125 1 16,-40-85 26-16,-2-4-63 0,-5-10-41 15,0-3-4-15,3-15-11 16,-3-7-29-16,0-1 0 15,-2 0-8-15,0 0-27 16,0-21-28-16,0-8 54 16,0-7 1-16,0-8 0 15,0 5-23-15,5 1 6 16,10 13-6-16,6 11 2 16,0 5 9-16,2 9 1 15,-3 0-5-15,0 9 16 16,-6 9 0-16,-4 5 34 15,0 6 7-15,-6 1 5 16,-4-2-5-16,0-4-18 16,0-6-12-16,0-4-11 0,0-6-13 15,-2-8-72-15,-8 0-76 16,4-14-234-16</inkml:trace>
  <inkml:trace contextRef="#ctx0" brushRef="#br0" timeOffset="138476.89">1234 14508 400 0,'0'0'244'16,"0"0"-181"0,0 0 119-16,0 0-47 0,0 0-77 15,0 0-8-15,-44 26-6 16,28-7-24-16,0 8-3 15,3 3-3-15,6-4 10 16,5 0-15-16,2 2-5 16,0-6 0-16,6-4-4 15,17-4-4-15,2-6-8 16,-2-8-12-16,2 0-33 16,0-4-26-16,-5-23-4 15,-3-10-54-15,0-6-53 16,-9 2-72-16</inkml:trace>
  <inkml:trace contextRef="#ctx0" brushRef="#br0" timeOffset="138866.1">1423 14512 455 0,'0'0'132'0,"0"0"-8"15,0 0 39-15,0 0-54 16,0 0-9-16,0 0-8 15,-2 8-24-15,-7 6-34 16,-5 4-25-16,-1 4-8 16,4 8-1-16,0 5 4 15,6 0-2-15,5-1 0 16,0-9 0-16,0-6-2 16,7-13-3-16,11-6-9 0,7 0-18 15,-4-10 0-15,4-17-4 16,-5-8 4-16,-7 3-10 15,1 11-14-15,-7 6 18 16,-1 13 17-16,1 2 6 16,-3 4 13-16,6 20 1 15,-2 6 45-15,-1-2-21 16,-1-3-12-16,0-9-13 16,-4-11-1-16,-2-5-75 15,0 0-134-15,0-21-218 16</inkml:trace>
  <inkml:trace contextRef="#ctx0" brushRef="#br0" timeOffset="139094.22">1608 14627 369 0,'0'0'436'0,"0"0"-413"16,0 0 17-16,41 106 52 15,-28-91-72-15,-3-5-16 16,-2-7 10-16,-4-3-3 15,-4 0-11-15,0-3-5 16,0-16 5-16,0-12 6 16,2-5 23-16,3 0-12 15,1 4-12-15,5 7-5 16,1 6-7-16,1 6-13 16,1 9-24-16,-1 4-28 0,-5 0-71 15,2 0-101-15</inkml:trace>
  <inkml:trace contextRef="#ctx0" brushRef="#br0" timeOffset="139834.26">1898 14558 700 0,'0'0'94'15,"0"0"-79"-15,0 0 128 16,0 0-98-16,0 0-38 0,0 0-7 15,-64 82 0 1,64-54-2-16,0-5 2 0,0 2 4 16,13-7-4-16,5-9 0 15,3-9-3-15,0 0-21 16,1-13-6 0,-4-17-4-16,-4-6-1 0,-8 5-11 15,-4 0 7-15,-2 12 15 16,0 6 13-16,0 13 11 15,0 0 24-15,0 6 69 16,0 28-49-16,0 12-34 16,4 12-10-16,15 0 6 15,0-1-3-15,2-7-1 16,-1-2 7-16,-5-4-7 16,-1 0 12-16,-8-1-10 0,-6-5 16 15,0-7-20-15,0-4-1 16,-18-8-26-16,1-6 15 15,-6-13 12-15,5 0 0 16,3-13 0-16,6-19-5 16,9-13 2-16,0-8 6 15,11-5-6-15,14-11-1 16,-1 0-17-16,2-6-23 16,-3 5 4-16,-5 7 39 15,-3 13-6-15,-3 13 7 16,-3 13 3-16,-5 14 7 15,0 8 13-15,-1 2 16 16,-3 0 27-16,0 0-13 0,0 8 5 16,0 9-31-16,0 6-21 15,0 4-3-15,-7 2-3 16,1 1 0-16,-1 0 1 16,4-2 0-16,3 0-1 15,0-3 1-15,0-3 0 16,14-7-1-16,6-6-16 15,4-9 8-15,3 0-11 16,-2-27 17-16,-1-1-10 16,-9-8 10-16,-5 6 2 15,-10 2-5-15,0 4-10 16,0 4-5-16,-12-3-13 0,-10 2-74 16,4 9-68-16,0 6-110 15</inkml:trace>
  <inkml:trace contextRef="#ctx0" brushRef="#br0" timeOffset="140163.68">2443 14541 516 0,'0'0'214'0,"0"0"-203"0,0 0 51 15,0 0-17-15,0 0-45 16,0 0-34-16,-39 42 28 0,59-29 3 16,7 1 2-16,4-2-7 15,-2 0-8-15,2 4 16 16,-5-2 9 0,-8 2 21-16,-5 4 29 0,-3 2 9 15,-257 28-361 63,230-70-203-78</inkml:trace>
  <inkml:trace contextRef="#ctx0" brushRef="#br0" timeOffset="167261.54">6029 11059 260 0,'0'0'231'0,"0"0"-178"0,0 0 32 15,0 0 7-15,0 0-34 16,0 0-6-16,0 0 3 15,0 0 5-15,-54-48-17 0,32 48-5 16,0 0-15 0,-1 0 2-16,1 8-4 15,2 4-6-15,0 4 8 16,0 4-1-16,2 8-17 0,2 5 1 16,3 8-1-16,4 8-4 15,7 1-1-15,2 5 3 16,0 4-2-16,20-5 4 15,11-1 0-15,5-14 1 16,6-11-5-16,7-12 1 16,5-16 1-16,0 0-3 15,-6-28 4-15,-5-16-3 16,-12-12-1-16,-9-15-1 16,-13-2 0-16,-9-5-3 15,0 11 1-15,-20 13-7 16,-13 10-14-16,-7 18-12 15,-5 16-51-15,-5 10-24 0,4 18-83 16,-3 25-86-16</inkml:trace>
  <inkml:trace contextRef="#ctx0" brushRef="#br0" timeOffset="168042.98">6129 12220 344 0,'0'0'257'0,"0"0"-209"0,0 0 64 16,0 0 18-16,0 0-79 0,0 0-21 15,-29-51-7 1,8 46 20-16,0 0-6 0,-8 5-11 16,0 0 1-16,-2 0-11 15,-5 0-10-15,0 13-6 16,2 6 0-16,5 6-3 15,8 9-1-15,7 7-3 16,10 9 7-16,4 7 8 16,0 3-5-16,16-3-3 15,7-7 6-15,6-12 3 16,8-14-2-16,3-14-1 16,4-10-3-16,5-2-3 15,-3-28-2-15,-7-9 1 0,-6-5-5 16,-11-6 4-1,-12 2-9-15,-10 2-25 0,0 8-8 16,-5 10 3-16,-19 12-1 16,-8 9-53-16,-3 7-99 15,-4 0-127-15</inkml:trace>
  <inkml:trace contextRef="#ctx0" brushRef="#br0" timeOffset="168666.99">6096 13090 499 0,'0'0'211'0,"0"0"-198"0,0 0 134 16,0 0-32-16,-132-38-74 16,103 38-19-16,0 0 35 15,2 0-14-15,3 10 0 16,-3 14-12-16,0 10 4 15,5 12-22-15,2 15-4 16,7 9-2-16,10 4-6 16,3 0 1-16,0-8 0 15,27-8-2-15,6-16 0 0,8-16-4 16,5-17-3-16,8-9-2 16,2-14 5-16,-2-27-1 15,-8-9 2-15,-13-8 3 16,-12 0 2-16,-15 4-2 15,-6 10-6-15,0 6-19 16,-27 10-13-16,-6 7-6 16,-7 9-91-16,-3 12-35 15,1 0-119-15</inkml:trace>
  <inkml:trace contextRef="#ctx0" brushRef="#br0" timeOffset="169352.06">5979 14233 565 0,'0'0'160'0,"0"0"-154"0,0 0 90 0,0 0-14 15,-131-19-58 1,96 19-20-16,-1 0 1 0,0 2 20 16,2 17-3-16,-3 7 10 15,1 10 6-15,3 8-12 16,4 11-6-16,9 2 36 16,11 2-46-16,9 3 11 15,0-9-16-15,33-6 2 16,9-9-6-16,14-20 1 15,4-15-1-15,7-3 0 16,7-29 0-16,-1-17-1 16,-8-8 0-16,-16-4-1 15,-20-4 1-15,-16 1-6 16,-13 3-31-16,-4 4-48 0,-34 8-26 16,-13 16-120-16,-10 16-172 15</inkml:trace>
  <inkml:trace contextRef="#ctx0" brushRef="#br0" timeOffset="173169.1">10804 10912 363 0,'0'0'89'0,"0"0"-58"0,0 0 86 16,0 0-36-16,0 0-41 15,-116 55-4-15,105-38 19 16,-1 2-31-16,5 2 5 16,1-4-2-16,2-1 7 0,-1 0-11 15,3-5-9 1,2 0 4-16,0-3-14 0,0-2-4 16,0-1-7-16,15-4-4 15,6-1 11-15,8 0 1 16,2 0-1-16,4 0-5 15,1 3 5-15,-5 4 0 16,-2 7 1-16,-8 4 4 16,-9 6 3-16,-3 7 20 15,-7 0 17-15,-2 4 19 16,0-1-27-16,-15-3-15 16,-12-2 1-16,-4-5-5 15,0-6 7-15,-2-6-7 16,1-8-6-16,3 0-12 15,3-4-4-15,3 0 2 16,4 0-16-16,0 0-33 16,4-11-57-16,3-11-42 0,10-1-120 15,2-2-108-15</inkml:trace>
  <inkml:trace contextRef="#ctx0" brushRef="#br0" timeOffset="173537.15">11200 11017 600 0,'0'0'77'0,"0"0"-35"0,0 0 95 0,0 0-75 15,-124 80-50-15,101-42-4 16,5 6 4-16,7-1-1 16,7 4 12-16,4-2 0 15,0-8-1-15,15-5-1 16,14-9-5-16,12-11-11 16,3-12 2-16,7-2 1 15,0-27-7-15,-2-8 1 0,-11-7 0 16,-15 3-2-1,-17 1 12-15,-6 4-12 0,-20 4-3 16,-27 10-33-16,-11 9-61 16,-2 13-117-16,4 0-145 15</inkml:trace>
  <inkml:trace contextRef="#ctx0" brushRef="#br0" timeOffset="174885.65">10761 12186 273 0,'0'0'406'0,"0"0"-281"15,0 0-5-15,0 0-6 16,0 0-63-16,0 0-38 16,0 0-13-16,2 0 0 15,16 0 0-15,5-10 0 16,3 0 19-16,1 2-8 0,-1 2-5 15,-5 4-1-15,-5 2-4 16,-3 0 11-16,-9 0 4 16,0 3 11-16,-2 16 9 15,-2 3-3-15,0 4-9 16,-2 7-5-16,-19 3-8 16,-6 1-3-16,-4 5-3 15,-1-2-2-15,1 2 5 16,2-3-6-16,7-3-2 15,1-2-1-15,8-2 0 16,5-4 1-16,6-2-4 16,2-5 4-16,0-2-1 15,0-3 0-15,4-3-2 16,13-5 1-16,6-1-2 0,4-5 3 16,6-2 1-16,2 0 3 15,3 0-1 1,3-2-2-16,-3-12-3 0,-1-2-28 15,-1-8-58-15,-3-4-137 16,-2-3-131-16</inkml:trace>
  <inkml:trace contextRef="#ctx0" brushRef="#br0" timeOffset="175225.18">11321 12284 756 0,'0'0'75'0,"0"0"-31"0,0 0 94 16,0 0-47-16,-116-4-55 16,89 18 5-16,0 16-8 15,0 14-11-15,2 9-17 16,8 4 5-16,5 2-9 16,10-5 4-16,2-8-5 15,0-6 1-15,25-9-1 16,8-17-4-16,8-11 1 15,3-3 0-15,8-17-7 16,-4-25-3-16,-1-5 9 16,-13-3-3-16,-14 2 3 15,-18 4-4-15,-2 3-40 16,-27 9-58-16,-18 11-48 0,-3 15-33 16,-2 6-62-16</inkml:trace>
  <inkml:trace contextRef="#ctx0" brushRef="#br0" timeOffset="175927.42">10725 13371 496 0,'0'0'181'0,"0"0"-155"0,0 0 57 0,0 0 23 16,0 0-69 0,0 0-19-16,103-74 15 0,-69 71 17 15,-3 3-7-15,-7 0 4 16,-2 4-6-16,-6 17-13 15,-3 3 3-15,-4 5-7 16,-9 7-7-16,0-3-6 16,-2 1-4-16,-18-1-5 15,-5-8-2-15,1-5-8 16,3-12-8-16,6 0 14 16,7-6-11-16,3-2 2 15,5 2-13-15,0-2-14 16,0 0-12-16,0 0 7 15,0 0 8-15,20 0 22 0,9 0 5 16,2 0 8-16,-2 0 15 16,0 13 14-16,-4 4 0 15,-6 3-4-15,-5 3-3 16,-7 3 6-16,-5-1 4 16,-2 5-6-16,-5 1-7 15,-24 1-18-15,-8-4-1 16,-11-5 0-16,0 0-2 15,-4-10-5-15,1-6-5 16,2-2-8-16,4-5-12 16,8 0-42-16,8 0-23 0,14-15-65 15,10-13-104 1,5-8-270-16</inkml:trace>
  <inkml:trace contextRef="#ctx0" brushRef="#br0" timeOffset="176351.82">11425 13253 552 0,'0'0'213'0,"0"0"-158"0,0 0 85 0,0 0-34 16,-133 18-71-16,104 5-20 15,2 14 4-15,2 3-7 16,7 10-8-16,5 1 11 16,11 6 0-16,2 1-5 15,4-4-5-15,25-1-2 16,9-17 0-16,5-10-3 15,5-20 0-15,6-6 0 16,2-18 3-16,-6-24-3 16,-9-7-2-16,-10-4 2 15,-18-1-1-15,-8-1-6 0,-5 3-7 16,-13 0-15 0,-23 8-33-16,-13 6-62 15,-9 13-112-15,-5 17-157 16</inkml:trace>
  <inkml:trace contextRef="#ctx0" brushRef="#br0" timeOffset="178276.07">10846 14462 586 0,'0'0'128'0,"0"0"-70"16,0 0 12-16,0 0-33 16,0 0-20-16,0 0 8 15,0 0-5-15,20-123 2 16,-16 86-2-16,-4 4 2 15,0 7-5-15,0 5 5 16,-2 10-7-16,-9 11-3 16,-3 0 6-16,4 5-7 15,3 22-9-15,4 5-2 0,3 8 0 16,0-6-3 0,12-1 3-16,7-1-1 0,2-6 3 15,-1 2-2-15,-3 0 0 16,-3 0 1-16,-3 1 1 15,-7 4 0-15,-4-3 4 16,0 0 8-16,0 3 14 16,-2-4 0-16,-15 2-6 15,-6-4 8-15,1-4-8 16,-5-5-3-16,-2-9-5 16,3-1-8-16,-8-3 3 15,0-5-9-15,-3 0-13 16,1 0 11-16,7-13-11 15,7 4-28-15,11-4-18 0,9 2-38 16,2-1-34-16,10-7-156 16,26-3 4-16</inkml:trace>
  <inkml:trace contextRef="#ctx0" brushRef="#br0" timeOffset="178644.59">11302 14373 383 0,'0'0'184'0,"0"0"-100"0,0 0 91 0,0 0-50 16,0 0-69-16,0 0 10 16,-78 46-8-16,50-12-6 0,-3 6-1 15,4 7-23-15,2 4-6 16,11 2-6-16,12 3-4 15,2 1-6-15,4-3-5 16,29-14-1-16,6-12-1 16,12-19 0-16,7-9 0 15,4-16-2-15,1-27-1 16,-9-20 4-16,-17-7 5 16,-23-2-5-16,-14 4-5 15,-20 5 0-15,-36 11-20 16,-15 14-57-16,-8 18-99 0,0 20-96 15,6 0-288 1</inkml:trace>
  <inkml:trace contextRef="#ctx0" brushRef="#br0" timeOffset="180553.2">541 16504 67 0,'0'0'56'0,"0"0"-40"0,0 0 58 0,0 0 25 16,0 0-19-16,0 0-5 15,0 0-6-15,-60-63-3 16,55 55-2-16,1 4-14 16,1 2-6-16,3 2 6 15,0 0-3-15,0 0 7 16,0 0-6-16,0 0 8 15,0 0-10-15,0 0 18 0,0 0-21 16,0 2-16-16,0 10-2 16,0 9-5-16,5 21 3 15,9 10-4-15,1 15-4 16,1 9-5-16,-1 9 2 16,-1 1 0-16,-3-2-4 15,-1-15-8-15,-4-22 2 16,-4-15-1-16,-2-16-2 15,0-14-1-15,0-2-20 16,0 0-42-16,0-18-24 16,0-22-85-16,-16-18-5 15,-7-15 34-15,-3 2 2 16,-3 9-42-16</inkml:trace>
  <inkml:trace contextRef="#ctx0" brushRef="#br0" timeOffset="180807.65">189 16512 328 0,'0'0'161'0,"0"0"-69"16,0 0 20-16,0 0 35 15,0 0-67-15,0 0-38 16,-34-6-12-16,39-5 6 16,22-3 17-16,6-8 11 15,10-10-20-15,5 2-9 16,0-6-17-16,0 4-8 15,1 1-10-15,-4 4 2 0,0 6-2 16,-8 11-27-16,-6 1-51 16,-4 9-29-16,0 0-9 15,-5 9-29-15,-10 18-71 16,-12 8-262-16</inkml:trace>
  <inkml:trace contextRef="#ctx0" brushRef="#br0" timeOffset="181197.05">886 16731 614 0,'0'0'188'0,"0"0"-168"15,0 0 91-15,0 0 0 16,0 0-64-16,0 0-27 16,-82 9-9-16,67 19 7 15,-6 2-4-15,5 14-8 16,3 6 6-16,5 4 4 16,8-6-8-16,0-12-5 0,2-8 0 15,17-12-1 1,6-6-2-16,4-10-6 15,2 0 1-15,0 0-4 0,3-22 5 16,-5-10-8-16,-3-8-11 16,-9 0-32-16,-9 0-40 15,-8 0-57-15,0 0-90 16,-2 8-85-16</inkml:trace>
  <inkml:trace contextRef="#ctx0" brushRef="#br0" timeOffset="181919.75">1084 16338 586 0,'0'0'291'0,"0"0"-211"16,0 0 58-1,0 0-34-15,0 0-69 0,19 117-32 16,-4-47 2-16,1 10 8 15,1 11 3-15,1 6 13 16,-5-9-6-16,-1-5-8 16,-3-21-9-16,-5-14-6 15,0-20-7-15,-4-15-21 16,0-13-13-16,0 0-21 16,0 0-25-16,0-9-4 15,-8-13 50-15,-7-4 41 0,1 2 6 16,1-6-3-1,1 6-3-15,5-2-2 0,5 8-1 16,2 2-3-16,0 2 0 16,0 0 1-16,21-4-1 15,8 0 2 1,6-4 1-16,7 0 3 0,3 0 5 16,-3 0-2-16,-4 3-3 15,-11 1-24-15,-9 9 3 16,-9 9 4-16,-5 0 17 15,-4 0 9-15,0 0 7 16,0 0 23-16,0 0-6 16,-17 0-6-16,-6 14-11 15,-4 4-6-15,2 4-5 16,3 4 21-16,0 9-16 0,8-2-5 16,6 3-5-1,8-6 0-15,0-6 0 0,4-3-3 16,14-4 1-16,2-11-6 15,4-6 3-15,1 0-1 16,2-18-9 0,-4-14-7-16,-6-12 2 0,-1 4 14 15,-5 12-7-15,-3 12 12 16,-3 16 1-16,2 0-5 16,2 11 5-16,6 18 21 15,5 15 1-15,5 6 6 16,-2-6-21-16,-6-14-1 15,-5-8-6-15,-6-8-3 0,0-10-45 16,-1-4-89-16,-5-7-207 16,0-34-56-16</inkml:trace>
  <inkml:trace contextRef="#ctx0" brushRef="#br0" timeOffset="182198.42">1742 16204 778 0,'0'0'212'0,"0"0"-140"0,0 0 66 0,0 0-67 0,11 102-54 15,2-43-2 1,5 9 16-16,-5 11 5 0,1 10 1 15,-1 6-3-15,-3-1-16 16,-6-10-10-16,0-12-1 16,-4-18-7-16,2-14-10 15,-2-13-29-15,3-15-42 16,-1-12-32-16,0 0-180 16,0-23-152-16</inkml:trace>
  <inkml:trace contextRef="#ctx0" brushRef="#br0" timeOffset="184473.29">20 15937 601 0,'0'0'190'0,"0"0"-190"0,0 0 4 0,0 0 18 16,0 0 6-16,0 0-17 16,0-14 3-16,13 4 8 15,16 2 35-15,4-5-2 16,7 4-8-16,1 1-7 16,5 2-24-16,8 2-12 15,4-6 4-15,6 3-4 0,5 1 0 16,12-3 1-1,12 5-4-15,10-6 2 0,4 2 5 16,-7 3-2 0,-11 1-3-16,-7 0-3 0,-6 4 1 15,2-5-1-15,0 5 3 16,-3 0-3-16,4 0 0 16,-2 0 3-16,4 0 0 15,0 0 3-15,-6 0 5 16,1 0-3-16,-5 0-6 15,-4 0 1-15,-5 0 1 16,-4 0-1-16,-4 0-1 16,2 0-2-16,1 0 1 15,5 0 0-15,12-8-1 16,0 2 0-16,2 2 5 0,-5 0-4 16,-9 4 0-1,1 0 2-15,-1 0 0 0,0 0 0 16,1 0 2-16,1 0-2 15,-4 0-2-15,3 4 3 16,-3-4 2-16,2 0-4 16,3 0 3-16,1 0 6 15,4 0-3-15,-3 0-4 16,-3 0 1-16,1 0 3 16,-9 0 1-16,0 0 0 15,-6 0-3-15,2 0-1 16,0 4-5-16,6 0 2 15,2-4 0-15,6 0-2 16,5 0 1-16,3 0-1 0,4 0 1 16,-7-6 2-1,-4 4 3-15,-5-2 1 0,-4 4-3 16,0 0-2-16,5 0 0 16,1-5 0-16,6-5 1 15,-3 3 4-15,-1-5-3 16,-1 6-2-16,-3-2 5 15,-2 3 2-15,3 5 0 16,-3 0-1-16,2 0-2 16,5 0 3-16,-5 0-6 15,3 0 3-15,-5 0-4 0,-2 0-1 16,0 0 0 0,0 0 2-16,4-2 0 0,3 2 1 15,2 0 4 1,7 0 7-16,-1 0-4 0,0 0-7 15,1 0 2-15,-3 0-6 16,2 0 0-16,8-4 0 16,2 1 0-16,8-5 1 15,0 6 0-15,5 2-1 16,0 0 3-16,2 0-2 16,2 0 0-16,1-4 0 15,1 0-1-15,-4-4 0 0,0 2 2 16,-1-6 0-1,7 2-2-15,0 0 7 0,3 2-3 16,-4-2 0-16,-8 1 1 16,1 6-4-16,-7-7 3 15,0 3-3 1,1-3-1-16,-5 1 0 0,-4 1 0 16,2-1 1-16,-2 4-1 15,-2-4 1-15,4 1-1 16,2 2 2-16,-3 1-2 15,-2-1 1-15,0 4-1 16,-2-3-1-16,1 1 1 16,3-4 3-16,5 2-2 15,-5-4-1-15,0 2-4 16,-3 1 3-16,-4-2-1 0,-1 3 2 16,-1-4-1-16,1 2 2 15,-5 1-1-15,0-2 0 16,-4 3 0-16,-3-2 0 15,0 0-1-15,-2-3 1 16,3 3 0-16,1-5 0 16,6-1 2-16,-1 1-2 15,2 3-2-15,0-3 2 16,3-1 1-16,-3-1-1 16,-2 4 0-16,3-1 0 15,-3 6-1-15,4-4 1 16,-3 1-2-16,3 2-3 0,-4-3 0 15,5 2 2 1,-1-2 2-16,4 1 1 0,0 0 2 16,-2 1-2-16,-3 3-4 15,-5 0-14-15,-7 1-4 16,-2-1 6-16,-5-4 13 16,0 1 3-16,1-1 0 15,-2 4 0-15,-2-2 1 16,8 5-1-16,3-2 0 15,5 4 1-15,6-4 0 16,-3-2-1-16,2 2 0 16,-2 1-2-16,1-8-9 15,1 7 5-15,-5-4-3 16,1 8 3-16,0 0-4 16,-5 0 8-16,-2 0 2 0,-2 10 0 15,-6 6-5-15,-3-2 5 16,-2 0 0-16,-2 0 0 15,-3-2-2-15,-3-2-9 16,1 3-5-16,1-2-9 16,-3 0-3-16,4-2 4 15,-2 4-13-15,2-7-26 16,-2 8-39-16,-6-6-28 16,-3 6-74-16,-9 2-74 15</inkml:trace>
  <inkml:trace contextRef="#ctx0" brushRef="#br0" timeOffset="185699.87">8616 15798 641 0,'0'0'126'0,"0"0"-116"16,0 0-10-16,0 0 40 0,0 107-31 15,0-81-8 1,0-3 1-16,0-5-1 0,0-4-1 16,0-1 1-16,0 6-2 15,0 6-15-15,0 6-42 16,0 5-50-16,0 0-53 16,0-1-55-16</inkml:trace>
  <inkml:trace contextRef="#ctx0" brushRef="#br0" timeOffset="185890.55">8624 16611 156 0,'0'0'186'0,"0"0"-151"16,0 0-9-16,0 0 62 0,7 112-45 15,-7-95-29-15,0-11-10 16,0 6-2-16,0-7-2 15,0 8-22-15,0 1-116 16</inkml:trace>
  <inkml:trace contextRef="#ctx0" brushRef="#br0" timeOffset="186064.06">8676 17227 465 0,'0'0'34'0,"0"0"-28"15,0 0 45-15,0 0-19 0,0 0-30 16,0 0-2-16,0 90-3 16,0-86-2-16,0 0-23 15,0-4-76-15,0 4-172 16</inkml:trace>
  <inkml:trace contextRef="#ctx0" brushRef="#br0" timeOffset="204278.08">4585 16311 804 0,'0'0'67'0,"0"0"-35"0,0 0 95 16,0 0-75-1,0 0-44-15,0 0 8 0,0 0 22 16,-14-5 14-1,14 5 13-15,0 0-6 0,0 0-22 16,0 0-24-16,0 0-9 16,0-8-4-16,16-10-2 15,13-4 2-15,4-5-2 16,1 8 0-16,-5 7-3 16,-4 12-10-16,-6 0-1 15,1 0 0-15,-4 18 11 16,-3 8 5-16,-6 6 15 15,-7 3-3-15,0 1 6 16,-2 0 0-16,-18-4-5 16,-4-2-1-16,-3-2-8 15,2-12-4-15,5-1-3 0,5-13 2 16,8 1-8-16,3-3-1 16,4 0-2-1,0 0-2-15,0 0-3 0,0 0-10 16,8 3 2-16,15 2 17 15,-2 3 8-15,4 10 3 16,-2 0 11-16,-8 8 19 16,1 6-13-16,-7 4-8 15,-5 5-1-15,-2 3-2 16,-2 6-3-16,0-10 1 16,-6-4-3-16,-10-6 0 0,3-12 1 15,-3-12-4-15,-2-2-1 16,1-4-5-16,-3 0-24 15,-1 0-23-15,2-22-27 16,3-6-82-16,9-9-103 16,7-2-79-16</inkml:trace>
  <inkml:trace contextRef="#ctx0" brushRef="#br0" timeOffset="204682.71">5140 16306 580 0,'0'0'257'0,"0"0"-214"0,0 0 119 0,0 0-4 0,0 0-71 16,0 0-37-16,-2 5-2 16,-19 17-23-16,-4 10-17 15,2 0-5-15,2-2-3 16,5-2-1-16,10-6 1 15,6 0 0-15,0-9-5 16,8 0-2-16,21-3-10 16,14-2-2-16,2-3-3 15,0 1 2-15,-6-4 11 16,-5 13 9-16,-10 3 4 16,-8 12 0-16,-5 6 10 15,-11 13 6-15,0 1-3 0,0-6-6 16,-24 0-3-16,-3-12-6 15,-2-10-2-15,0-8-10 16,4-10-13 0,3-4-27-16,2 0-34 0,5-12-45 15,5-20-96-15,10-12-59 16,0-6-80-16</inkml:trace>
  <inkml:trace contextRef="#ctx0" brushRef="#br0" timeOffset="205023.94">5429 16423 656 0,'0'0'177'0,"0"0"-28"15,0 0 21-15,0 0-70 16,0 0-59-16,0 0-23 16,-82 142-9-1,66-78 5-15,12 6 3 0,4-7-1 16,0-5-2-16,29-8-12 15,4-18 4-15,9-5 0 16,5-20-6-16,2-7-8 16,2-22-3-16,-1-26 5 15,-8-16-2-15,-11-12 8 16,-17 1 6-16,-12 3-6 16,-2 14-6-16,-10 14 6 0,-21 12-10 15,-2 14-11-15,-5 14-40 16,3 4-57-16,1 4-161 15,8 18-263-15</inkml:trace>
  <inkml:trace contextRef="#ctx0" brushRef="#br0" timeOffset="206545.4">6002 16343 286 0,'0'0'37'0,"0"0"25"0,0 0 97 15,0 0-75 1,0 0-34-16,0 0 37 0,25-45-1 16,-21 45-21-1,-2 0-12-15,0 0 12 0,1 0 0 16,-3 0-11-16,0 0-1 15,0 0 4-15,0 13-14 16,0 19-19-16,0 12 0 16,0 14-14-16,-7 14-3 15,-11 9-1-15,-2 13-2 16,0 4-4-16,0-7 2 16,2 1-1-16,0-13-1 0,5-16-4 15,6-13-2 1,5-24-10-16,2-12-14 0,0-14-30 15,0 0-46-15,0-10-100 16,16-20-9-16,-1-6 50 16,3-5-24-16,-5 5-175 15</inkml:trace>
  <inkml:trace contextRef="#ctx0" brushRef="#br0" timeOffset="207572.16">5177 16271 150 0,'0'0'56'0,"0"0"-6"0,0 0 33 15,0 0-7-15,0 0-11 16,0 0 13 0,-4 0-7-16,4 0-5 0,0 2-14 15,0 1-11-15,4 1-2 16,12 0-2-16,2-4-11 15,2 4-7-15,3-4-10 16,-2 0 0-16,2 0-5 16,-3 0-3-16,2 0-1 15,-2 0-13-15,-2 0-33 16,-2 0-38-16,-8 0-52 16,-8 0-121-16</inkml:trace>
  <inkml:trace contextRef="#ctx0" brushRef="#br0" timeOffset="208417.2">6225 16605 382 0,'0'0'126'0,"0"0"-88"16,0 0 76-16,0 0-12 0,0 0-36 15,0 0-1-15,47 104-8 16,-41-64-16-16,-6 1 3 16,2-5-4-16,-2-2-25 15,0-13-6-15,0-6-4 16,0-9-3-16,0-6-2 16,0 0-1-16,0 0-19 15,0-10-23-15,0-20 38 16,0-10 5-16,5-6 1 15,6-4 0-15,5 5-1 16,2 10-6-16,-1 12 2 0,1 6 0 16,-5 16-3-1,3 1-1-15,-5 0 8 16,2 22 10-16,-1 10 25 0,-6 1 9 16,1-3-1-16,-1-3-18 15,-4-8-18-15,2-11-4 16,-2-8-3-16,-2 0-13 15,0 0-47-15,6-13-2 16,1-7 51-16,7 3 11 16,-1 4 7-16,0 4-7 15,3 9 0-15,1 0-3 16,1 0 3-16,5 18 22 16,-6 3-8-16,-3 12-1 15,-6-1-3-15,-3-3 7 0,-3 4-9 16,-2-1-2-1,0-5-6-15,0-10-24 0,0-9-93 16,0-8-151-16,-7 0-257 16</inkml:trace>
  <inkml:trace contextRef="#ctx0" brushRef="#br0" timeOffset="208788.93">6795 16593 732 0,'0'0'107'0,"0"0"-92"0,0 0 157 15,0 0-73-15,0 0-69 16,0 0 7 0,-91 55-3-16,89-30-24 0,2 6 0 15,0 1-2-15,0 4-3 16,15 0 2-16,10-7-3 15,4-6-4-15,4-4-9 16,0-19-27-16,-1 0-24 16,-3 0-31-16,-9-23 26 15,-9 4-1-15,-11 2-34 16,0 5 43-16,-11 2 19 16,-20 5 29-16,-2 5 7 0,-4 0 2 15,6 0 5 1,7 9 8-16,6-3 13 0,11-6-13 15,5 0-13-15,2 0-9 16,0-4-69-16,13-16-26 16,12-10-49-16,4-2-96 15</inkml:trace>
  <inkml:trace contextRef="#ctx0" brushRef="#br0" timeOffset="209085.26">7045 16561 437 0,'0'0'159'0,"0"0"22"16,0 0 5-16,0 0-82 16,0 0-58-16,0 0-19 0,-36 10-10 15,31 2-17-15,5-2-10 16,0-2 8-16,0 2-1 16,14-2-5-16,6 0-8 15,2 2 0-15,1 4 16 16,-1 0-2-16,-2 7 1 15,-2 6 1-15,-5 0 19 16,-2 9 25-16,-4-4-1 16,-7-3-1-16,0 0-23 15,0-14-12-15,-13 0-7 16,-12-15-45-16,-10 0-39 16,-10-15-86-16,3-14-122 15,-1-15-195-15</inkml:trace>
  <inkml:trace contextRef="#ctx0" brushRef="#br0" timeOffset="209497.15">6628 16374 389 0,'0'0'211'0,"0"0"-183"0,0 0 105 0,0 0-38 16,0 0-87-16,0 0-6 15,24-6 3-15,-1-19 20 16,-1-1 7-16,-2 3-4 15,-2 9-2-15,-5 5-3 16,-4 5 0-16,-2 4 11 16,-2 0-14-16,3 0 10 15,3 21 20-15,3 8-4 16,1 10-11-16,-5 2-20 16,-2-9-10-16,-1-2-5 15,-1-12-37-15,2-10-152 0,-4-8-114 16,-4 0-428-16</inkml:trace>
  <inkml:trace contextRef="#ctx0" brushRef="#br0" timeOffset="214457.96">10075 16554 452 0,'0'0'273'0,"0"0"-215"16,0 0 34-16,0 0 23 15,0 0-35-15,0 0-29 0,0 0-15 16,0 2-4-1,0-2-6-15,0 0 11 0,0 0 12 16,0 0-7-16,0 0 1 16,0 0-16-16,0 0-11 15,0-25-11-15,0-7 0 16,4-8 8-16,0-8-6 16,-4 8-4-16,0 2 0 15,0 3-3-15,0 4 1 16,0 8 0-16,0 9 0 15,-4 7 2-15,4 7-2 16,0 0 3-16,0 0-4 16,0 0-9-16,0 17 2 15,0 10 7-15,0 12 0 0,0 6 0 16,4 1 2-16,12-2-2 16,-1 2 0-16,4-2 0 15,-3 0 2-15,-5 0 1 16,-3-8-3-16,-1 1 0 15,-5-3 5-15,1-6-4 16,-3-6 2-16,0-8 3 16,0 0-3-16,0 2 4 15,-5-2 0-15,-13-5 4 16,-6 4-4-16,-5 1 2 16,-5-5-4-16,1-1 0 0,0-3 1 15,2-1-6 1,-1 0 0-16,8-4-2 0,3 0-6 15,4 0-8-15,11 0-9 16,0 0-13-16,6 0-16 16,0 0-12-16,0 0-75 15,12-13-104-15,11-4-24 16,2-1 10-16</inkml:trace>
  <inkml:trace contextRef="#ctx0" brushRef="#br0" timeOffset="-214520.64">10438 16648 755 0,'0'0'123'0,"0"0"-63"0,0 0 103 0,0 0-76 15,38-142-49-15,-32 98 6 16,-1 5-4-16,-5 3-16 16,0 10-8-16,0 8 6 15,0 4 1-15,0 6-2 16,-7 8-3-16,3 0-6 16,2 0-8-16,2 0-4 15,0 0-3-15,0 0-6 16,0 12-5-16,0 16 6 15,0 12 2-15,10 8 3 0,11 7 3 16,-3-3 7-16,1-3-1 16,0-6-3-16,-2-8-1 15,-3 0-1-15,-3-7 0 16,-5 2 1-16,2-4-2 16,-8-2 3-16,0-2-2 15,0-4 3-15,-14-5-3 16,-13-5 0-16,-4 1-2 15,-5-5 5-15,-2-4-1 16,3 0 1-16,-1 0-4 16,7 0 0-16,5 0-7 15,8 0-15-15,7 0-12 16,9-4-29-16,0-11-61 0,0-14-115 16,25-11-62-16,10-4-53 15</inkml:trace>
  <inkml:trace contextRef="#ctx0" brushRef="#br0" timeOffset="-214177.79">10859 16411 736 0,'0'0'112'0,"0"0"-42"0,0 0 130 0,0 0-111 15,-136-10-63-15,111 14 11 16,4 18-10-16,-2 10-13 16,5 15-9-16,7 14 6 15,11 14 5-15,0 1-6 16,13-1 5-16,26-8-12 16,9-13 3-16,6-22-6 15,6-24-6-15,-4-8-10 16,-2-18 10-16,-8-31 4 15,-8-16 3-15,-16-14-2 16,-11-9 2-16,-11 0-1 16,-6 6 0-16,-28 20-10 15,-6 18-16-15,-7 17-14 16,5 27-32-16,-1 0-110 0,6 35-165 16</inkml:trace>
  <inkml:trace contextRef="#ctx0" brushRef="#br0" timeOffset="-213029.95">11461 16110 118 0,'0'0'371'0,"0"0"-251"0,0 0 34 16,0 0 5-16,0 0-49 15,0 0-12-15,0 40-20 16,0-4-5-16,0 18-39 16,0 8 1-16,0 15-12 15,-5-1-5-15,-3 12-4 16,-6 2 3-16,1-1-4 15,-3-3-12-15,-2-13-1 16,0-8-1-16,1-13-7 16,1-12-20-16,3-8-15 0,3-14-10 15,8-14-9 1,0-4-76-16,2-4-69 0,0-28-103 16,0-7 16-16</inkml:trace>
  <inkml:trace contextRef="#ctx0" brushRef="#br0" timeOffset="-212448.44">11643 16655 606 0,'0'0'182'0,"0"0"-88"16,0 0 34-16,0 0-53 15,0 0-47-15,48 103-3 16,-38-59 14-16,1-4-6 16,-3-1 1-16,-4-2 4 15,-2-15-14-15,-2-8-10 16,0-10-13-16,0-4-1 15,0 0-27-15,0-29-17 16,0-13 38-16,0-15 6 16,0-1 6-16,4 4-6 15,9 13 0-15,3 15-2 0,-3 17-4 16,6 4 1 0,-2 5 1-16,5 9 4 0,1 18 9 15,-3 9 9-15,-2 1 4 16,-4-3-8-16,-4-10 0 15,-3-8-6-15,-3-10-7 16,-2-6-1-16,0 0-17 16,-2-14-20-16,3-18-2 15,2-8 30-15,3-1 5 16,5 7-9-16,1 17-2 16,-1 11 12-16,1 6-5 15,1 9 8-15,-1 21 2 0,-1 12 27 16,-2 7-10-1,-4-5-11-15,-2-8-8 16,-1-7-6-16,-2-10-42 16,-2-9-75-16,0-10-90 0,2-4-85 15</inkml:trace>
  <inkml:trace contextRef="#ctx0" brushRef="#br0" timeOffset="-212099.5">12231 16571 377 0,'0'0'317'0,"0"0"-175"0,0 0 13 0,0 0-60 15,0 0-56-15,0 0 5 0,-75 80-18 16,57-39-21-16,9-2 4 16,7 2 3-16,2-1-6 15,0-9-6-15,20-4-1 16,6-10 0-16,8-8-16 15,-1-9-29-15,1 0-31 16,-6-22 7-16,-7-4 27 16,-13 8 12-16,-8 0-36 15,0-1 15-15,-8 6 41 16,-19 1-9-16,-2 2 8 16,0 10 5-16,5-4 7 0,6 4 4 15,9 0 8 1,7 0 0-16,2 0-11 15,0 0-1-15,9-11-49 16,13-1 4-16,5-15-67 0,-1-4-119 16</inkml:trace>
  <inkml:trace contextRef="#ctx0" brushRef="#br0" timeOffset="-211808.52">12406 16535 125 0,'0'0'238'0,"0"0"-127"15,0 0 95-15,0 0-32 16,0 0-88-16,0 0-35 15,-19 30-17-15,9-16-3 16,3 0 1-16,3 4 0 16,4-4-26-16,0 3-6 15,13-4-26-15,11-3-15 0,3 2 10 16,-1-3 20-16,1 4 8 16,-2-3 3-16,-3 7 12 15,-1 6 43-15,-6 8 33 16,-7 1-20-16,-8 4-40 15,0-3-11-15,-6-8-17 16,-17-7-9-16,-6-11-18 16,-4-7-19-16,-5-13-50 15,3-26-103-15,-1-14-123 16</inkml:trace>
  <inkml:trace contextRef="#ctx0" brushRef="#br0" timeOffset="-211522.35">12076 16365 495 0,'0'0'190'16,"0"0"-175"-16,0 0 103 15,0 0-30-15,0 0-63 16,0 0 2-16,78-22 11 16,-63 22 5-16,-3 18 25 15,-1 4 2-15,-3 0-14 0,1 4-29 16,0-2-16-16,2-6-11 16,0-6-9-16,-3-2-48 15,-2-10-108-15,-6 0-142 16</inkml:trace>
  <inkml:trace contextRef="#ctx0" brushRef="#br0" timeOffset="-199375.49">13798 16409 611 0,'0'0'248'0,"0"0"-224"15,0 0 83-15,0 0 5 0,0 0-93 16,0 0-18-16,0 0 9 15,18 0 0-15,-11 0 20 16,-1 0 5-16,-2 0-3 16,3 0 3-16,0 0 2 15,0 0-12-15,-1 0-7 16,1 2-3-16,2-2-4 16,2 0-7-16,2 0-3 15,3 0 7-15,5 0 6 16,0 0-1-16,6 0-4 15,2 0-1-15,4-2 3 16,1-2-9-16,1 0 1 16,-1 0-3-16,-5 4 2 0,-5 0 2 15,-3-4-8-15,-6 4 3 16,-8 0-1-16,-2 0-4 16,-5 0-8-16,0 0-5 15,0 4-16-15,-10 8-23 16,-12-3-101-16,-2 2-193 15,1-3-289-15</inkml:trace>
  <inkml:trace contextRef="#ctx0" brushRef="#br0" timeOffset="-198956.02">13842 16692 794 0,'0'0'181'0,"0"0"-167"0,0 0 106 15,0 0-49-15,0 0-51 16,137 12 20-16,-84-12 5 16,0 0-4-16,-1-8-16 15,-8-5 2-15,-4 7-10 16,-8 2-7-16,-8 0-8 15,-9 4-1-15,-4 0-1 16,-5 0-7-16,-4 0-24 16,-2 0-33-16,0 4-79 15,-12 10-281-15</inkml:trace>
  <inkml:trace contextRef="#ctx0" brushRef="#br0" timeOffset="-195351.58">15404 16321 625 0,'0'0'208'0,"0"0"-177"0,0 0 87 16,0 0-22-16,0 0-83 16,0 0-4-16,0 0 19 0,-15-41 21 15,13 19 5-15,2-6-8 16,0-2-16-16,0-2-9 15,0 1-8-15,0 4-5 16,0 1-7-16,11 8 0 16,-3 4-2-16,2 5-1 15,-4 9 2-15,3 0 0 16,7 9 2-16,4 23 8 16,2 18 11-16,-2 12 5 15,-4 4-15-15,-12 6-3 16,-4 3 1-16,0 1-3 15,-29 4 1-15,-9 1-3 0,-4-9-3 16,-3-6-1-16,-1-20 0 16,5-16-16-16,3-16-2 15,5-9-5-15,6-5-6 16,10-5 6-16,1-9-9 16,14-9-7-16,2 2 7 15,0 3 11-15,2 0 13 16,14 6-1-16,-1 7 9 15,5 5 5-15,3 0 12 16,3 0 13-16,1 13 11 16,2 4-12-16,-2-2-6 15,0 3-14-15,-3-2-6 16,-4-6 0-16,0-2-6 16,-2-2 2-16,0-6-8 15,2 0-25-15,0 0-16 0,0 0-53 16,2-18-97-1,-1-10-93-15,-4-12-160 0</inkml:trace>
  <inkml:trace contextRef="#ctx0" brushRef="#br0" timeOffset="-194706.49">15723 16164 525 0,'0'0'272'0,"0"0"-197"0,0 0 65 0,0 0-1 0,0 0-79 16,0 0-14-16,20 70 0 16,-20-28 3-16,0 6-15 15,0 7-8-15,-7-7-9 16,-9 2-5-16,1-10-9 15,-3-3 1-15,3-16-4 16,4-9-11-16,4-6-17 16,4-6-11-16,3 0-2 15,0 0 5-15,0 0 7 16,17-8 29-16,4-2 2 16,2 0-1-16,1 6 13 0,1 4-6 15,0 0 8 1,4 0-7-16,-3 0 3 0,3 0-7 15,-2-5-4-15,-3-3-1 16,-1-5-2-16,-4-5 0 16,2-8 2-16,-5-6-1 15,-5-4 1-15,-3-8 2 16,-4 3 1-16,-1 1 7 16,-3 0 12-16,0 0-11 15,0 1-6-15,0 6 6 16,0 11-11-16,-7 4 3 15,5 14 2-15,2 4-5 0,0 0 19 16,0 4 1 0,0 21-3-16,0 25-16 0,0 5 10 15,0 11-8-15,0 0 8 16,2 3 0-16,5-2-2 16,-2 0 5-16,-1-1-5 15,-2-7 2-15,-2-9-11 16,3-6-4-16,-1-18-22 15,0-8-17-15,0-15-13 16,0-3-37-16,2-7-84 16,-1-25-146-16,6-17 99 15,2-1-110-15</inkml:trace>
  <inkml:trace contextRef="#ctx0" brushRef="#br0" timeOffset="-194301.18">16438 16204 507 0,'0'0'248'0,"0"0"-137"0,0 0 71 15,0 0-64-15,0 0-69 16,0 0-9-16,-114 14-8 0,81 16-8 15,0 6-2 1,4 10-9-16,4 11-1 0,8 1-3 16,9 9 7-16,8 10-10 15,0-1 7-15,19-5-8 16,12-14 2 0,11-16-7-16,3-19-1 0,5-22 0 15,6 0-16-15,0-30 17 16,-2-24-2-16,-8-14 4 15,-12-13-3-15,-16-3 3 16,-16 0-2-16,-2 12 0 16,-15 13-3-16,-19 15-13 15,-8 18 1-15,-3 16-22 16,0 10-52-16,3 8-161 16,7 28-215-16</inkml:trace>
  <inkml:trace contextRef="#ctx0" brushRef="#br0" timeOffset="-191950.63">17149 15825 328 0,'0'0'125'0,"0"0"-9"0,0 0 5 16,0 0 7-16,0 0-26 15,0 0-13-15,0 0 8 16,0-14-16-16,0 28-36 15,0 16 1-15,0 14-8 16,-6 20-2-16,-8 13-12 16,-4 14 5-16,-2 12-3 15,-3 6-1-15,2-3-7 16,-2-1-2-16,5-8-10 16,5-5-5-16,1-15 3 15,6-16-4-15,4-13 0 0,2-17-7 16,0-5-13-16,0-8-23 15,0-10-20-15,0-8-39 16,0 0-111-16,8-14-56 16,4-16-29-16,-1-14-37 15</inkml:trace>
  <inkml:trace contextRef="#ctx0" brushRef="#br0" timeOffset="-191287.88">17349 16548 292 0,'0'0'503'0,"0"0"-387"16,0 0-2-16,0 0 23 15,0 0-68-15,0 0-27 16,37 67-2-16,-22-27 4 16,1 1-7-16,-3 3-8 15,0 0-2-15,-4-8-7 16,-2-8-3-16,-3-6-9 16,-2-13-1-16,-2-9-5 15,0 0-2-15,0 0-4 0,0 0-10 16,0 0 8-1,0-19-2-15,0-11 7 0,0-10-3 16,0-14 0-16,9-1-3 16,9 7-1-16,7-2 2 15,2 10 2-15,0 6 2 16,-4 12 1-16,-2 12 0 16,-3 6-4-16,-3 4-3 15,3 4 8-15,-1 14 4 16,0 8 4-16,-4 9 4 15,-5-4 1-15,-3 5 0 16,-2-4-9-16,-3-10 7 16,0-12-10-16,0-1-1 0,0-9-8 15,0 0-19-15,0-15-13 16,0-18 9-16,0 0 13 16,0-3 2-1,0 13 1-15,8 15 4 0,9-1 3 16,8 9 2-16,2 0 6 15,2 0 6-15,-2 17 8 16,-5 10-2-16,-2-4 10 16,-6 8-3-16,-6 1-7 15,-5-2-8-15,-3-3-4 16,0-4-14-16,0-9-27 16,0-9-61-16,-9-5-180 0,3 0-190 15</inkml:trace>
  <inkml:trace contextRef="#ctx0" brushRef="#br0" timeOffset="-190535.67">18182 16415 725 0,'0'0'120'0,"0"0"-1"0,0 0 34 0,0 0-82 16,0 0-26-16,0 0-6 15,-102 18 11-15,80 4-19 16,0 8-7-16,2 2-6 16,7 7-4-16,3 3-9 15,10 2-4-15,0-5 1 0,10-2-2 16,21-9-1-16,9-6 1 16,6-14-13-16,1-8-21 15,-3 0 6-15,-5-14 0 16,-15-8 4-16,-10 0-8 15,-14-4-23-15,0 3-14 16,-29 2 4-16,-14 6 3 16,-6 5 8-16,0 10 42 15,9 0 12-15,9 0 2 16,13 0 4-16,7 0 4 16,9 2-10-16,2-2-13 0,0 0 7 15,0 0 6-15,20 0 0 16,6-19-7-16,6-8 6 15,4-13-2-15,6-4-27 16,-3 8-26-16,-5 0-41 16,-5 6-16-16,-9 8-53 15,-2 7 52-15,-7 2 108 16,-4 8 6-16,-5 5 84 16,-2 0 69-16,0 0 11 15,0 0 20-15,0 0-47 16,0 0-47-16,-11 13-35 15,-3 4-32-15,1-2-8 16,5 3 0-16,-2-4 19 16,6-2-9-16,4-2-17 0,0-2-8 15,0 2 1 1,22-3-2-16,7-1-3 0,9-1-4 16,3 3 7-16,1-2 1 15,-3 6 3-15,-3 6 10 16,-9 8 15-16,-5 2 5 15,-11-1-8-15,-11 4-11 16,0-1-13-16,-17-3-1 16,-17-4-8-16,-2-10-8 15,3-12-14-15,-5-1-12 16,3-5-46-16,-1-32-133 16,5-7-126-16</inkml:trace>
  <inkml:trace contextRef="#ctx0" brushRef="#br0" timeOffset="-190222.32">17951 16110 732 0,'0'0'103'0,"0"0"-37"0,0 0 94 16,0 0-63-16,89-124-66 0,-57 87-9 16,-6 15 3-1,-8 8-6-15,-9 14 6 0,-9 0 4 16,0 18 6-16,0 23-6 16,0 3-20-16,0-2-9 15,0-13-1-15,0-6-3 16,0-13-13-16,2-6-8 15,11-4-29-15,8 0-49 16,3-4-62-16,-2-20-30 16,-4 2-132-16</inkml:trace>
  <inkml:trace contextRef="#ctx0" brushRef="#br0" timeOffset="-188526.67">16476 15716 663 0,'0'0'210'0,"0"0"-144"15,0 0-24-15,0 0 29 16,0 0-30-16,4-123-15 15,5 54 7-15,1-1 22 16,-4-5-8-16,-6-18-7 16,0-20-5-16,-6-17-15 0,-23-25-12 15,-14-17-6 1,-4-10-4-16,-6-15 3 16,-5-5-1-16,0 8 1 0,-1 9 1 15,2 6 2-15,-5 11 0 16,0 3-3-16,-6 10 2 15,-3 2 2-15,-4 0-4 16,-6 3-1-16,-2 1-1 16,-1 6 1-16,-7 14 2 15,-2 8-1-15,1 21 3 16,7 17 4-16,0 16-5 16,3 15 2-16,0 6 0 0,-5 1-4 15,6 1-2 1,8-6-2-16,11-7 0 0,6-10 2 15,2-7 1-15,-6-9 1 16,-5-1-1-16,-4 7-4 16,-2 2-7-1,3 5 10-15,2 6-15 0,9 4 14 16,3 1 1-16,5 7-4 16,3 2 4-16,1 2 1 15,-2 4-10-15,-4-3 3 16,-5 4 4-16,-4-4 2 15,-5 1-8-15,1 1-1 16,-5 1-3-16,-5 1 0 0,-2 5 9 16,-4 2 4-1,-4 0-7-15,-5 3 7 16,4 4-5-16,4-4 6 0,12 0-2 16,13-3-5-16,8 1 3 15,7-1 2-15,3 5 1 16,3-5 0-16,-1 3-3 15,3 3 1-15,2-1-3 16,0 4-4-16,2 3 4 16,2-1-16-16,2 3 6 15,6-2 7-15,-2-2 6 16,1 2 0-16,-2-2-2 16,2 0 2-16,-5 5 2 15,1-2-1-15,-3 3-3 0,5 1 4 16,2 4 0-1,1 0-4-15,11 4 2 0,-1 1 2 16,5 2-1-16,0 1 0 16,-2 1-13-16,4 3-32 15,0 1-17-15,2-1-16 16,0 3-52-16,0 0-16 16,0 0-48-16,0 0-62 15</inkml:trace>
  <inkml:trace contextRef="#ctx0" brushRef="#br0" timeOffset="-187552.77">11957 9756 299 0,'0'0'153'0,"0"0"-76"0,0 0-5 16,0 0 20-16,0 0 13 16,0 0-22-16,0 0-22 15,0 0-14-15,0-11-1 16,0-9-6-16,0-10-18 16,0-6-1-16,10-8-9 15,7-6 5-15,4-4-7 16,5 0-2-16,3-3-3 15,3 1-3-15,-1 2-1 16,-2 7 1-16,-5 10-4 16,-11 15 4-16,-4 12-2 15,-9 5 1-15,0 5-2 16,0 0-3-16,0 0 4 0,0 15 1 16,-6 7 0-16,-8 6-1 15,1 4 0-15,0 3 1 16,-1 2 5-16,-1-5-4 15,1-3-2-15,1-6 0 16,-5 4 0-16,0 0 0 16,-4 8 0-16,-7 1 0 15,-2 4 0-15,-3-2-5 16,3-4-1-16,4-8 5 0,5-6 0 16,4-7 1-1,7-7 0-15,4-5 1 0,3 0-1 16,0-1 2-1,1 0-2-15,1 0-3 0,0-2-2 16,-3-17 3-16,1-10 3 16,-1-8-1-16,1-5 0 15,2-2 0-15,0-1 0 16,2 4 0-16,-5 0 1 16,1 9 0-16,-1 5-2 15,-4 0-2-15,3 1-5 16,-1 2 6-16,3 2-2 15,1 3-13-15,0 4 7 16,3 5-4-16,0-1 2 16,0 4 5-16,0 0-1 15,0-2 5-15,10 1-2 0,-1 4 3 16,1-2 1-16,0 2-1 16,-1 2 0-16,2 2-4 15,5 0 3-15,5 3-6 16,11 20 8-16,4 5 1 15,4 6 16-15,2 2-1 16,3-4 7-16,-3-3-16 16,1-2-5-16,-8-6 5 15,-2-2-6-15,-4-6-38 16,-4-6-31-16,-3-7-88 16,-16 0-132-16</inkml:trace>
  <inkml:trace contextRef="#ctx0" brushRef="#br0" timeOffset="-182379.67">15992 10703 401 0,'0'0'202'0,"0"0"-112"0,0 0 79 0,0 0-59 16,0 0-26-16,0 0-21 15,0 0-16-15,0 0-6 16,0 0-5-16,0 6 1 16,5 13 4-16,2 13-7 15,-5 15-2-15,-2 12-12 16,0 6-9-16,-2-3-5 16,-14-11-5-16,3-13 4 15,3-9-5-15,8-14-3 16,0-6 0-16,2-7-8 15,0-2-8-15,0 0-16 16,0-2-6-16,2-12 30 0,19 2 11 16,3 2 5-16,5 6-4 15,3 4-1-15,1 0 8 16,2 0 1-16,-1 2-2 16,-3 0-2-1,-2-2-4-15,-4 0 2 0,-6-10-3 16,-3-18-5-16,-5-14 5 15,-4-13 8-15,-4-6-4 16,-3-10 1-16,0 7-3 16,0 8 2-16,0 16-3 15,0 18 3-15,0 9 2 16,0 13 6-16,0 0 5 16,0 3-2-16,0 31 0 15,0 18 6-15,0 16-8 16,0 8 4-16,0 4-1 0,0 2 0 15,0 7 1-15,0 2-1 16,0-2 0-16,0-4-11 16,-6-20 0-16,2-16-5 15,4-16-3-15,0-19-18 16,0-10-18-16,0-4-22 16,0-12-51-16,0-31-127 15,14-16-121-15,5-5-199 16</inkml:trace>
  <inkml:trace contextRef="#ctx0" brushRef="#br0" timeOffset="-181974.13">17285 10363 381 0,'0'0'522'0,"-58"128"-447"15,29-45 62-15,-5 12 8 0,3 14-71 16,-4 13-31-16,-1 12-5 16,-2 1 4-16,5-7-10 15,4-13-4-15,6-24-1 16,5-16-24-16,7-19-3 16,5-16-6-16,2-11-27 15,4-20-20-15,0-9-22 16,4-19-103-16,21-35-116 15,8-21 14-15,5-11-91 0</inkml:trace>
  <inkml:trace contextRef="#ctx0" brushRef="#br0" timeOffset="-181569.12">17563 10893 541 0,'0'0'251'0,"0"0"-170"0,0 0 105 16,0 0-73 0,0 0-77-16,0 0-31 0,-131 85 2 15,98-46 3 1,6-1 1-16,6-2 15 0,13-8-6 15,8-6-11-15,0-6-9 16,10-4-2-16,23-5-14 16,6-1-8-16,10-3 0 15,5-1 10-15,-3 4 12 16,-5 6-1-16,-7 5 5 16,-8 8-2-16,-11 7 14 15,-14 7 28-15,-6 5 11 16,0 3-9-16,-29 0-12 15,-11-6-14-15,-6-8-7 16,-6-12-11-16,-1-12 0 16,2-9-21-16,2 0-29 0,5-17-46 15,5-14-159 1,10-3-303-16</inkml:trace>
  <inkml:trace contextRef="#ctx0" brushRef="#br0" timeOffset="-180599.37">19150 11151 677 0,'0'0'189'0,"0"0"-169"0,0 0 116 0,0 0 3 15,0 0-73 1,-29 130-37-16,29-96-2 0,11 7 4 16,3-1-1-16,-6-2-4 15,1-10-11-15,-5-12-5 16,2-12-7-16,-4-4-3 16,-2 0-2-16,2-18-24 15,4-27 15-15,5-18 11 16,5-12 6-16,4-1-1 15,4 12-3-15,-1 14-2 0,-1 14-5 16,-4 13-2 0,-4 15-4-16,-2 8-7 15,-1 0 6-15,3 19 9 16,-3 14 3-16,-1 10 9 0,-4-3-3 16,-6-6 10-16,0-12-6 15,0-12 2-15,0-6-8 16,0-4-4-16,0 0-7 15,4-24-31-15,9-13 2 16,10-12 32-16,2 1 3 16,1 9-20-16,1 19 5 15,-3 15 5-15,-1 5-3 16,-1 21 8-16,-5 22 6 0,-3 5 10 16,-5 2 0-1,-5-5-7-15,-4-12-3 0,5-9-2 16,-5-12-39-16,3-12-112 15,3 0-110-15,1-34-264 16</inkml:trace>
  <inkml:trace contextRef="#ctx0" brushRef="#br0" timeOffset="-179975.98">19798 11034 450 0,'0'0'246'0,"0"0"-162"0,0 0 60 15,0 0-14-15,0 0-54 16,-83 119-25-16,73-83-25 0,8 1-12 16,2-1-2-16,2-6-12 15,20-7 0 1,9-6-9-16,-3-10-34 0,2-7-34 16,-4 0-24-16,-7-3 13 15,-6-18-2-15,-13 2-11 16,0 1 15-16,-9 4 30 15,-22 1-7-15,-7 7 27 16,-3 4 36-16,6 2 9 16,8 0 73-16,12 0 22 15,8 0-11-15,5 0-20 16,2 0-72-16,2 0-1 16,27-4-41-16,9-10 32 0,2-2-42 15,3-4-31 1,-3-7-40-16,-1-3-24 0,-1 3 29 15,-5 4 65-15,-10 8 52 16,-7 3 25-16,-12 5 51 16,-4 6 26-16,0 1 64 15,0 0-2-15,-16 0-10 16,-3 0-54-16,-4 0-17 16,3 10-24-16,7 6-30 15,9-2-18-15,4 0-8 16,0 0-3-16,10-1-8 15,24-2-21-15,7-3-13 16,1-4 10-16,2 0 8 16,-4 3 17-16,-6 2 4 0,-9 11 3 15,-15 8 21-15,-10 4 50 16,0 6-22-16,-29-4-18 16,-6-6-11-16,-6-7-20 15,1-15 0-15,7-6-15 16,6 0-21-16,10-16-60 15,9-17-63-15,8-7-157 16</inkml:trace>
  <inkml:trace contextRef="#ctx0" brushRef="#br0" timeOffset="-179279.53">20471 11037 660 0,'0'0'120'0,"0"0"2"0,0 0 15 16,0 0-71-16,0 0-34 16,0 0 1-16,-116 14-3 15,110-12 0-15,6 0 3 16,0-2 6-16,0 4-12 15,0-2-13-15,0 1-6 16,-2 4-8-16,-1 4 2 0,-4 8 2 16,3 5-3-1,-1-2-2-15,3 2 0 0,2 2-9 16,0-2 8-16,0-2-2 16,0-1 2-16,0-10-1 15,2-3 2-15,0-6-7 16,3-2-8-16,-5 0 6 15,0 0-20-15,0 0 17 16,0 0 8-16,0 0 5 16,0 0 0-16,0 0 5 15,0 0-3-15,0 0 1 16,0 0-1-16,0 0 1 16,0 0-3-16,0 0-3 0,0 0-2 15,2 0 0-15,2 0 5 16,-1 0-8-16,4 0 8 15,4 0 1-15,-5 0 0 16,4 0 1-16,-4 0-2 16,-4-2 1-16,1 0 0 15,-3 2-1-15,0 0 3 16,2 0 2-16,-2 0 1 16,0 0-5-16,0 0-1 15,0 0-1-15,0 0 0 16,0 0-2-16,2 0 0 15,2 0 1-15,10 0 2 16,3 0 2-16,10 0 5 16,2 0-4-16,0-3-2 0,0-7-1 15,-2-1 0-15,-6-1-3 16,-6 4-4-16,-13-3-20 16,-2 3-70-16,-11-3-77 15,-22 1-242-15</inkml:trace>
  <inkml:trace contextRef="#ctx0" brushRef="#br0" timeOffset="-179092.11">20306 11182 905 0,'0'0'88'0,"0"0"-49"0,0 0 97 0,0 0-69 16,138-17-50-1,-100 3-17-15,-5 0-20 0,-6-2-115 16,-2-6-49-16,0-2-100 16,-2 0-206-16</inkml:trace>
  <inkml:trace contextRef="#ctx0" brushRef="#br0" timeOffset="-178771.64">20774 10939 334 0,'0'0'254'16,"0"0"-109"-16,0 0 43 15,0 0-64-15,0 0-58 16,0 0-25-16,-55 29-20 0,52-16-21 16,3-4 1-1,0 2-4-15,3-4 3 0,16 4-11 16,8 1 0-16,0 4 2 16,4 2 5-16,4 4 4 15,-1 2 2-15,-3 4 16 16,-4 2 19-16,-11 2 12 15,-10 2-1-15,-6-1-21 16,0-4-3-16,-20-5-6 16,-16-8-18-16,-8-6-1 15,-5-10-7-15,-3 0-15 16,8-8-30-16,2-13-52 16,6 0-98-16,8 5-234 0</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7:47:26.319"/>
    </inkml:context>
    <inkml:brush xml:id="br0">
      <inkml:brushProperty name="width" value="0.05292" units="cm"/>
      <inkml:brushProperty name="height" value="0.05292" units="cm"/>
      <inkml:brushProperty name="color" value="#FF0000"/>
    </inkml:brush>
  </inkml:definitions>
  <inkml:trace contextRef="#ctx0" brushRef="#br0">13464 12418 70 0,'0'0'360'0,"0"0"-290"0,0 0 11 15,0 0 32-15,0 0-26 16,0 0-33-16,0 0-29 16,-7 0-10-16,7 0 2 15,0 0-4-15,0 0 13 16,0 0 10-16,2 0 4 16,0 0-3-16,3 0-14 0,-1 0-9 15,3-10-7-15,4-8-2 16,0-2 0-1,3-3-5-15,-3 0 0 0,-3 1 1 16,0 3 0-16,-6 4-1 16,-2 9-10-16,0 4-11 15,0 2-26-15,0 0-16 16,-23 16-66-16,-8 14-155 16</inkml:trace>
  <inkml:trace contextRef="#ctx0" brushRef="#br0" timeOffset="220.69">13281 12377 277 0,'0'0'316'16,"0"0"-308"-16,0 0-5 15,0 0 35-15,0 0 6 16,0 0-40-16,66-88-4 16,-47 75-9-16,-1 7-40 15,-1 4-47-15,-3 2-133 16</inkml:trace>
  <inkml:trace contextRef="#ctx0" brushRef="#br0" timeOffset="930.64">15529 12797 507 0,'0'0'80'0,"0"0"-80"0,0 0 8 15,0 0-8-15,0 0 0 16,0 0-25-16,41 68-49 15,-37-68-18-15,0 0 24 16,-2-9-10-16,-2-8-45 16</inkml:trace>
  <inkml:trace contextRef="#ctx0" brushRef="#br0" timeOffset="1120.78">15598 12683 732 0,'0'0'92'0,"0"0"-53"16,0 0 101-16,49 116-60 15,-33-94-56-15,-3-4-16 16,0-5-7-16,-3-7-1 16,-6-5-60-16,-4 1-104 15,0 2-162-15</inkml:trace>
  <inkml:trace contextRef="#ctx0" brushRef="#br0" timeOffset="2665.95">12005 15108 505 0,'0'0'88'0,"0"0"-43"0,0 0 53 16,0 0-25-16,0 0-53 0,0 0-20 15,0 3-5 1,0-3 5-16,0 0 1 0,0 0 7 16,0 0 1-16,6 0 8 15,-2 0-14-15,3-6-2 16,2-2 4-16,0-2-5 16,-3 2-16-16,1 0-28 15,0 2-11-15,-4 2-6 16,-3-5-11-16,0 0-42 15,0-7 17-15,0 5-1 16,-3 3-7-16</inkml:trace>
  <inkml:trace contextRef="#ctx0" brushRef="#br0" timeOffset="2844.69">12005 15108 455 0</inkml:trace>
  <inkml:trace contextRef="#ctx0" brushRef="#br0" timeOffset="2898.71">12005 15108 455 0,'-141'11'122'0,"141"-11"-113"0,6-14 13 0,19-4 47 0,0-4-16 0,1-4-42 15,-5 8-11-15,-6 9-16 16,-11 9-80-16,-4 15-207 15</inkml:trace>
  <inkml:trace contextRef="#ctx0" brushRef="#br0" timeOffset="4086.01">15155 14981 360 0,'0'0'330'0,"0"0"-309"16,0 0 4-16,0 0 57 15,0 0-44-15,0 0-32 0,35 84-6 16,-21-72-1-1,-3-2 0-15,0-1 0 0,0 0-13 16,-4-6-3-16,-1 2-33 16,-1-3-19-16,-3-2-26 15,0 0-92-15,-2 0-139 16</inkml:trace>
  <inkml:trace contextRef="#ctx0" brushRef="#br0" timeOffset="4259.24">15155 14981 401 0,'133'77'215'15,"-133"-64"-211"1,5-1 8-16,0 1 50 0,3-1-62 16,3-1-22-16,-1 2-50 15,1 7-93-15,-3 4-171 16</inkml:trace>
  <inkml:trace contextRef="#ctx0" brushRef="#br0" timeOffset="5157.68">15259 15816 349 0,'0'0'221'0,"0"0"-177"0,0 0 35 16,0 0 21-16,0 0-49 15,0 0-35-15,31-23-5 16,-13 7-8-16,-1 1 1 16,-2 2-3-16,-1 5-1 15,-6 2-40-15,-3 2-59 16,-5 4-42-16,0 0-113 0</inkml:trace>
  <inkml:trace contextRef="#ctx0" brushRef="#br0" timeOffset="5389.56">15259 15816 460 0,'110'89'19'15,"-100"-98"-16"-15,4-6 37 16,6 3-26-16,-2-2-14 16,-2 7-62-16,-3 7-78 15</inkml:trace>
  <inkml:trace contextRef="#ctx0" brushRef="#br0" timeOffset="42469.46">7953 12391 98 0,'0'0'187'0,"0"0"-166"0,0 0 13 15,0 0 27-15,0 0-28 16,0 0-27-16,0 0 2 16,-29 0 14-16,25 0 4 15,0 0 5-15,2 0 14 16,-3 0-1-16,1 0-15 16,-3 0-8-16,-2 0-6 15,0 5-7-15,1-1-2 16,-4 2-4-16,-1-2 4 0,1 2-6 15,-3 2 3 1,4-1-2-16,-5 2 4 0,3 1 5 16,-1 1 7-16,1-1-11 15,4 2-4-15,0-2-2 16,1 0 0 0,-1 2 3-16,-1-2-3 0,4 2-2 15,-1-1 2-15,1 0 0 16,-2 1 4-16,2 1-3 15,-3 4 1-15,3-2-1 16,-4 4 4-16,-1-1-2 16,3 1-3-16,-4 4 11 15,3-4-6-15,3-2 2 16,-3 1 6-16,4-2-9 0,-1 0 10 16,-1 2-7-1,3 1 7-15,-1 2-11 0,1 4 1 16,2 1-2-16,-1 2 4 15,1 0 0-15,0 0-2 16,-1 0-2-16,-1 0 0 16,0 0 7-16,2 0-6 15,-1 0-2-15,1-2 0 16,-2 2 0-16,2-2 7 16,-1-2-6-16,-2 2 5 15,1-1 5-15,-2 0-8 16,1 0-2-16,1 1 5 15,-3-5-4-15,2 4-1 0,-1-1 6 16,1 2-7 0,3 5-1-16,0 0 8 0,0 3-6 15,2 0-1-15,0 0 2 16,0 5 1-16,0-6-1 16,0 2-2-16,0-3 5 15,0-2-5-15,0-4 1 16,0 2-1-16,0-4-1 15,0 1 7-15,0 2-7 16,0-1 6-16,0 2-3 16,0 3 6-16,0 1 0 15,-2-1-4-15,0 4 2 0,2-1 3 16,-4 0 10 0,4 0-2-16,-2-2 3 0,-2 0-8 15,0-4 1 1,-1 0 10-16,5 0-11 0,-2-4-8 15,2 5-5-15,0 0 2 16,0-1-2-16,0 1 1 16,0-2-1-16,0 4 0 15,0-5 0-15,0 3 0 16,0-4 0-16,0 1 2 16,-2 2-2-16,2-6 1 15,0 4 2-15,-2-2-3 16,0 2 1-16,0-3-1 15,2-1 1-15,0 0-1 16,-3 0-5-16,3 0 5 0,0 0 0 16,0 1 1-1,0 4-1-15,0-1 0 0,0 3 0 16,0-8 3-16,0 8-3 16,0-4-1-16,0 4 1 15,0-1 0-15,0-1 0 16,0 3 0-16,0-1-1 15,0 3 1-15,0-2-1 16,0 2 1-16,0-5 1 16,0 4-1-16,0-3-1 0,3 3 0 15,-3-2 1 1,0-3 0-16,0-2 0 0,2 2 0 16,0-2 0-1,-2 2-1-15,2 4-6 0,0-1 7 16,0-3-2-16,3-4 3 15,-3-5-1-15,-2 2 1 16,2-1 2-16,-2-1-3 16,2 0 0-16,-2 6-2 15,2-4 0-15,4 8 1 16,-4-6 0-16,2 4 0 16,0 0 0-16,-1-6 0 15,1 2-2-15,-2-4 3 16,0 1 2-16,0 2-2 15,1-2 0-15,0 0-6 16,-1 2 6-16,2-2-5 16,0 0 4-16,1 1 2 0,-1-2-2 15,-2 1 0-15,3-1 1 16,-3 2 2-16,3-5-2 16,-1 2 0-16,1 2-1 15,-1 1 1-15,0-6-2 16,1 9 2-16,-1-3 0 15,5-2-1-15,-2 1 1 16,-3 0 0-16,1-1 0 16,-3 1 1-16,0 0-1 15,3 0 1-15,-3-1-1 16,1-2 0-16,-1 3 0 0,2-1-1 16,-2-2 0-16,0 1 1 15,0-3-2-15,1 2 2 16,-1-7-2-16,2 6 0 15,1-2 2-15,0 6 2 16,1-4-1-16,-2 4-1 16,1 0 2-16,-1 1-4 15,0-2-3-15,4-3 5 16,-4-1 5-16,-2 0-4 16,1 0-2-16,-3-3 1 15,2 2 0-15,0 2 1 16,2 0-1-16,-2 0-2 0,6 3 1 15,-6 0 2 1,0 2 0-16,2-2 0 16,-4 1-1-16,3-3 2 0,-1-4-2 15,0 3 0-15,0 0-3 16,2-1 3-16,-2 0 0 16,4 1 4-16,-6-5-4 15,4 4-1-15,0 1 1 16,-1-2-1-16,3 6 3 15,-4-4-2-15,2 0 2 16,-1-1-2-16,2-4-3 16,-1 5 3-16,-2-1-1 15,3 1-4-15,-1-6 5 16,0 2 0-16,1 4 0 0,2-2 2 16,0 2-1-16,-1 0 4 15,3 3-5-15,2-4-1 16,-4-3-1-16,2 2-5 15,1-6 4-15,4 3-4 16,-1-2 7-16,3 3 0 16,-3-6 0-16,1 0-4 15,-1 0 4-15,1 2 4 16,-1-2-4-16,3 1-10 16,-1-5 8-16,3 0 2 15,4 0 0-15,1 0 1 16,-1 3 0-16,1-3 1 15,-4 0-1-15,-1 0-1 16,-3 0-5-16,-1 0-2 16,-1 0 1-16,1 0 6 0,1-8 2 15,1-2 2-15,4-6 0 16,0 3-3-16,1-2-1 16,0-3 0-16,2-4 0 15,-3 4 0-15,2-8-2 16,-6 4 2-16,1-6 0 15,-3 2 0-15,-1-1-1 16,1-1 1-16,-1-6-1 16,-2 2-3-16,2 0 3 15,-2-4 1-15,3-4-1 0,-3 2-2 16,1-8-2 0,-2-7-6-16,-1-1 9 0,0-4-15 15,0 0 3-15,0 8 2 16,0 2 8-16,0 2 0 15,0 6-5-15,-3 2-4 16,-1-4 10-16,1 1 0 16,-1-3-1-16,0-6 4 15,-3 2 0-15,0-6 1 16,0 2-1-16,0 2 4 16,0 0-4-16,1 2 1 15,-1-1-1-15,0 4 0 16,0-4 0-16,0-1 2 15,1-2-3-15,-3-2 1 16,0-1 0-16,0 0 0 16,0 1 1-16,0-1 1 0,3 5-2 15,-3 2 11-15,0 2-2 16,2 2 1-16,-2-6 2 16,0 1 3-16,0-3 0 15,0 6-6-15,0-8 5 16,0 6-7-16,0-6 0 15,0-2-2-15,0 1 0 16,0 5-4-16,0 2 5 16,0 3-2-16,0 2 0 0,0-3 3 15,0-1 0 1,0 0 0-16,0-8-5 0,0-1 2 16,0-4-2-16,0 0-2 15,0 0 2-15,0-1-2 16,0 7 1-16,0 8 0 15,0 6 0-15,0 4 1 16,0 2-1-16,-2-3 0 16,-4-2 3-16,-2-1-3 15,-3-6 1-15,2 0-2 16,-3-3 0-16,2 3 0 16,-2-2 1-16,-1 2-2 15,0 0 1-15,-5 2-2 16,3 4-2-16,-1 4-2 15,-1 5 2-15,5 5 4 16,-4 1 0-16,-2 0 2 0,0 1-2 16,3 0 0-16,-3-1 0 15,5 4 0-15,-3-8-2 16,3 6 1-16,-1-1 1 16,3 0 0-16,0 6 5 15,-1-2-5-15,2 2 0 16,-1 0 0-16,-1 1 1 15,1-1 0-15,-2 0-1 16,4-2 0-16,0 3-1 16,0-4 1-16,0 1 0 15,0-2 0-15,3-2 0 16,-3-2 1-16,2-1-2 16,2 2 1-16,1 3 0 0,0 0 0 15,-1 2 0-15,3 4-1 16,-2-2 1-16,-1 3 0 15,0 2 0-15,1-1 0 16,-2-3 0-16,1 4 2 16,-1-4-1-16,-4 3-1 15,4 2 0-15,-3 0 0 16,3 4-3-16,-6-2 3 16,-1 1 4-16,-1 1 0 15,-1-5-4-15,-1 3 2 16,1-1-2-16,1 3 0 15,1-1-1-15,2 3 1 16,-1 0 1-16,1 2 1 0,3 0-1 16,-2 2 5-16,4 2 1 15,-3 0 1-15,0 0 5 16,-4 0-12-16,0 0-1 16,-1 6-1-16,-4 6 0 15,-2 1 1-15,2 4-1 16,-4-1 2-16,0 3-2 15,1 6 1-15,4-1-1 16,1 2 1-16,1 1-1 16,3-1 1-16,1 2 0 15,3-3-2-15,0 2 2 16,0 1 0-16,1-2 0 0,-1 0 0 16,0 3 1-16,4-2 0 15,-3 3-1-15,5 4 0 16,-2 0 0-16,0-2 3 15,-1-1-3-15,2-1-2 16,3 0 1-16,0-2-1 16,0-2 2-16,0-2-9 15,0-2-3-15,0-2-12 16,0-5-5-16,0 2 2 16,0-1 8-16,0 4-6 15,0-2 19-15,3 3 5 16,-1-4 1-16,-2-1-13 15,0 2-3-15,0 1 12 16,0-3 0-16,0-2-2 16,0 0 1-16,0 0 3 0,-2 2-4 15,-3-2 2-15,3 0 0 16,0 0 1-16,-3 0-7 16,1 4-8-16,-3 3 8 15,3 4-11-15,-3-1 3 16,2 2 7-16,3-2-14 15,0-4-8-15,2-2 3 16,0-6-9-16,0 0-22 16,0 1 9-16,0-1-5 15,0-1-86-15,0 7-99 0</inkml:trace>
  <inkml:trace contextRef="#ctx0" brushRef="#br0" timeOffset="63875.73">12809 15804 9 0,'0'0'98'0,"0"0"-17"0,0 0-25 16,0 0-29-16,0 0-6 15,0 0 1-15,0 0-3 16,0 0 5-16,0 0-4 15,0 0 1-15,0 0 4 16,0 0 2-16,0 0 1 16,0 0-11-16,0 0-4 15,0 0 5-15,0 0 1 16,0 0-5-16,0 0-1 16,0 0 8-16,0 0-8 15,0 0-2-15,0 0 0 16,2 0-4-16,2 0 4 15,-2 0 2-15,3 0-5 16,-3 0-2-16,5-2-1 0,0-1 7 16,1 2-6-16,1-4-2 15,1 1 0-15,0 4 0 16,1 0 4-16,1-4-6 16,-3 4 5-16,5 0 1 15,-2 0 5-15,-1 0-7 16,3 0-5-16,-1 0 10 15,-1 0-7-15,-1 0 8 16,-1 0-7-16,4 0 3 16,-3 0-3-16,2 0 6 15,3 0-11-15,-3 0 12 16,3 0-12-16,-1 0 10 16,-1 0-10-16,1 0 3 0,-3 0-4 15,1 0 2-15,-4 0-1 16,0 0 0-16,0 0-1 15,0 4 1-15,2-4 1 16,0 0-1-16,3 0-3 16,-1 0 1-16,0 0 2 15,3 0 0-15,-1 0-2 16,3 0 0-16,1 0 1 16,-4 0 1-16,3 0 1 15,-3-4 0-15,1 4 0 16,1 0 1-16,-1 0-2 15,0 0 1-15,2 0 0 16,-1 0-1-16,3 0-1 0,1 0 0 16,0 0 2-16,6-2-1 15,0-2 1-15,2 2 1 16,-2 0-1-16,0 2 0 16,0 0 6-16,-4 0-1 15,4 0 5-15,-4-4-8 16,-1 4 1-16,1 0 3 15,-4 0-2-15,0 0 1 16,-2 0-1-16,1 0-2 16,-3-5-2-16,1 5 4 15,3 0-4-15,-2-4 7 16,1 3-3-16,-1 1 3 0,4-2-3 16,-4 2 0-16,1 0-4 15,0 0 4-15,0 0-4 16,0 0 2-16,-3 0 0 15,3 0 3-15,-3 0 2 16,1 0-1-16,-3 0 1 16,1 0-5-16,1 0 1 15,1-3-3-15,2 3 2 16,0-2 1-16,-3 2-4 16,3-5 8-16,1 5 0 15,-4 0-1-15,1 0-3 16,1 0 1-16,-1 0 1 15,1-4-3-15,2 4 2 16,-7-2 0-16,7 2 2 16,-6-2-1-16,3 2-3 0,1 0-2 15,-1-2 0-15,-3 2 1 16,1-2 1-16,-3 2 1 16,3-2-5-16,-4 2 4 15,3 0-1-15,1 0 0 16,-3 0 3-16,3 0 5 15,-3 0-2-15,0 0-1 16,0 0-6-16,-2 0 8 16,0 0-9-16,0 0-2 15,-2 0 2-15,-1 0 0 16,1 0 0-16,1 0 0 16,2 0 0-16,-1 0 0 0,-1 0 2 15,6 0-2-15,-5 0 1 16,1 0-1-16,2 4 0 15,-1 0 0-15,1 2 1 16,-1-6 0-16,-1 5 3 16,2-3-4-16,-1-2 0 15,2 0 0-15,1 3 1 16,-6-1-2-16,1-1 2 16,1-1-5-16,-2 4 4 15,5-4 0-15,-1 0 0 16,1 0 1-16,-1 5-1 15,1-5 1-15,3 4-1 16,-1-4 0-16,1 0 0 0,-5 2 3 16,-1-2-3-16,2 2 0 15,-1 0 1-15,2-2 0 16,-3 2 0-16,-4 0-1 16,1 2 2-16,-1-4-8 15,4 0 6-15,-2 0 0 16,1 0 0-16,-1 0 0 15,2 0 1-15,1 0-1 16,3 0 0-16,1 0 0 16,-1 0 0-16,-3 0 3 15,-3 0-3-15,1 0 0 16,-2 0-2-16,-5 0 2 0,1 0 0 16,-3 9-26-16,0 4-75 15,0 11-157-15</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7:52:54.954"/>
    </inkml:context>
    <inkml:brush xml:id="br0">
      <inkml:brushProperty name="width" value="0.05292" units="cm"/>
      <inkml:brushProperty name="height" value="0.05292" units="cm"/>
      <inkml:brushProperty name="color" value="#FFFFFF"/>
    </inkml:brush>
  </inkml:definitions>
  <inkml:trace contextRef="#ctx0" brushRef="#br0">11674 12106 200 0,'0'0'182'0,"0"0"-136"0,0 0 58 15,0 0-6-15,0 0-32 16,0 0-28-16,0 0-3 0,-6-3-4 16,6 3 2-16,-2 0-1 15,0 0 3-15,0 0 4 16,-1 0-1-16,0 3 6 15,3-1-1-15,-2-2-7 16,2 0-13-16,0 0-9 16,0 0-3-16,0 4-5 15,0-2 2-15,5 3 3 16,8-1 23-16,6 1-12 16,-2 0-7-16,1-1 1 15,-1 0-3-15,4 2 0 16,-1 0-1-16,0-3-4 15,2 0 2-15,1 4-4 0,-2-1 4 16,0 0-1 0,1 0-4-16,-2-3-1 0,0 1 0 15,0 1 1-15,0-1 4 16,0-1-2-16,1 2 2 16,-2-1 0-16,1 0-1 15,1 0-1-15,0 0-1 16,4 2 1-16,0-2 2 15,2 1-4-15,-3-3-4 16,3 1 0-16,-1-1 2 16,1-1-1-16,0 4 3 15,0-4-2-15,-3 2 1 0,-1 1 0 16,1-2-1-16,3 0 1 16,-3 0-4-16,3 2 5 15,-2-2-3-15,2 2-2 16,-1-2 1-16,-2 3 1 15,1-4-2-15,-2 1 1 16,0-2-2-16,2 3 2 16,0-2 0-16,-3-1-1 15,3 4 0-15,-1-2 1 16,3-1 0-16,-1 4-1 16,6-3 0-16,1-2 2 15,0 2-1-15,1-2 5 16,-1 0-6-16,1 4 1 15,0-4-1-15,-3 2 0 16,0-2 0-16,-2 0-1 0,0 0 1 16,0 0 0-16,-1 0 0 15,1 0-2-15,2 0 2 16,0 0 0-16,4 0 1 16,0 0 0-16,3 0-2 15,0 0 2-15,1 0-3 16,2 0 2-16,-1 0 0 15,2 0 4-15,-1-4-4 16,-4 0 0-16,1 2 0 16,0 0-1-16,-5-1-2 15,4 3 3-15,-2-1 0 16,-2-1 3-16,-1-1-3 0,-1 3 0 16,0 0 1-16,0 0-2 15,2 0 2-15,1 0-2 16,-1 0 1-1,0 0 0-15,1-1 0 0,-1 1 0 16,1 0 0-16,2 0 0 16,-1 0 3-16,1 0-3 15,-1 0 0-15,1 0 0 16,-3 4 0-16,4 2-1 16,-2 0 0-16,1-4-1 15,-1 0 2-15,3-2 4 16,-1 0-4-16,2 2-3 15,-3-2 3-15,-1 0 0 0,1 2 0 16,-1 0 0 0,-2 0-1-16,2 2 1 0,-7-2 0 15,1 2-1-15,0-2-1 16,0 1 0-16,-2-2 3 16,2 2-3-16,0-3 4 15,2 0-4-15,0 0 3 16,0 0-1-16,3 0 0 15,1 0-1-15,4 0-2 16,-4 0 2-16,-1 0 0 16,-1 0 0-16,-2 0 1 15,0 0-6-15,3 0 5 0,-1 0-1 16,0 0 0-16,1 0 1 16,-1 0-1-16,0 0 2 15,-2 0 0 1,1-4-3-16,-5-1 6 0,2 3-4 15,-5 0 1-15,5 0-4 16,0 0 4-16,0 0 2 16,3 2-2-16,-1-2 0 15,0 0-1-15,0 2 0 16,2 0-3-16,1 0-4 16,-3 0 7-16,0 0-4 15,0 0 3-15,0-2 1 16,1 0 1-16,-1-2 0 0,0 0 0 15,-2-1-3 1,4-1 2-16,-4 4 1 16,5-4 0-16,-1-3 1 15,0 3-1-15,4 0-1 0,-2 0-1 16,1 0-4-16,2 0 4 16,-7-4-5-16,-2 0 3 15,-5 0 0-15,-1-1 0 16,-1 2 0-16,-6 1 3 15,1-2-2-15,1 2 2 16,0-4 1-16,0 2-1 16,0-3 2-16,-3 3-2 15,-1 1 1-15,-5-2 0 16,-1 4-1-16,-4-2 0 0,-4 5-6 16,0 0 3-16,0 3 4 15,0-2 0-15,0 3 0 16,0-2-1-16,0 2 0 15,0-2 1-15,0 0-1 16,-10 1 0-16,-1-2 1 16,-5 0-3-16,-5 0 3 15,4 3-2-15,-5-3 2 16,-3 3-1-16,-1 0-1 16,-3 0-1-16,0 0-1 15,2 0 2-15,2 6 1 16,-1 1 1-16,-1 2 0 0,-2-1-1 15,0 2-1-15,2 0 1 16,-4-1 0 0,3-2 2-16,-1 0-4 0,-3-3 5 15,1 3-2 1,0 0 0-16,-3-2 4 0,-2 2-2 16,1 2 0-16,-1-4 2 15,1 2 1-15,3-1-2 16,3-2 1-16,3 0-1 15,-1-1 0-15,2 2-1 16,3-1-1-16,0-1-1 16,-3 0 0-16,0-1 0 15,2-2 1-15,-2 0-1 16,-2 2 2-16,0 0-1 16,0 2 2-16,-2-2-1 0,3 4 0 15,-3-4-2 1,2 2 3-16,1-1 2 0,-3-2-4 15,0-1-1-15,-2 1 0 16,2-1 0-16,-5 3 0 16,3-3 0-16,-2 3 2 15,-6 0 0-15,1 3 0 16,-1-2-1-16,1 0 1 16,-3-2-1-16,1 0 0 15,5-2-1-15,-3 4 2 16,0 0-1-16,-2 3 0 15,4-1 0-15,-1-1 1 16,1-2-2-16,0 4 0 0,-2-1 5 16,-2-2-5-16,-3 2 0 15,-1 0 0-15,2 1-2 16,-3-1 2-16,3-4 0 16,4 3 4-16,0-1 3 15,2-2-5-15,1-2 3 16,-3 0-5-16,0 0 1 15,2 0 1-15,0 0-1 16,3 0 0-16,0 0 0 16,-1 0 4-16,3 0-5 15,0 0 4-15,0 0-3 16,0 0 2-16,0 0-1 0,-3 0 1 16,1 0-1-16,0 0 0 15,-1 2 1-15,1 2 0 16,-1 0-3-16,0-2 1 15,1-2 0-15,2 0-1 16,0 0 0-16,-1 0 0 16,3 0 0-16,-2 0 0 15,0-4 0-15,-2 2 0 16,-3 0 1-16,3-4 0 16,-3 0 0-16,1 1-1 15,1-4 0-15,0 1 1 16,3-2-1-16,-2 0-1 15,-5-1 1-15,0 3 0 0,-4-3-2 16,-3 3 2 0,3 4-4-16,-5-3 3 15,3 1 1-15,-1 0 0 0,3-1-2 16,4-3 1-16,3 2-4 16,-2-2 5-16,2 0 0 15,4 1-4-15,-1 0 1 16,3 3 1-16,0-2-1 15,0 0 1-15,-2 2 1 16,2-3 0-16,-2 1-1 16,0 4 1-16,-3-2-4 15,1 2 2-15,-2 3-2 0,-1 1 3 16,1 0-2 0,-3 0 4-16,1 0-6 0,2 0 5 15,-1 1 2-15,-1 6-2 16,1-4-2-16,3 1 3 15,0-4-3-15,-2 3 0 16,4-3 1-16,2 0-4 16,3 0-1-16,-1 0-3 15,3 0-3-15,-1 0-5 16,0 0-10-16,2 0-19 16,-4 0-15-16,0 4-34 15,0 8-89-15,4 2-77 16,4 2-176-16</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7:54:04.813"/>
    </inkml:context>
    <inkml:brush xml:id="br0">
      <inkml:brushProperty name="width" value="0.05292" units="cm"/>
      <inkml:brushProperty name="height" value="0.05292" units="cm"/>
      <inkml:brushProperty name="color" value="#FFFFFF"/>
    </inkml:brush>
  </inkml:definitions>
  <inkml:trace contextRef="#ctx0" brushRef="#br0">2312 14199 228 0,'0'0'89'0,"0"0"-32"0,0 0 12 16,0 0-32 0,0 0-16-16,0 0 3 0,0 0 20 15,0 0 9-15,11-10-2 16,-8 10 16-16,1 0-1 15,-4-2-4-15,3 0-21 16,-3-2-11-16,2-5-17 16,-2-2-12-16,2-3 5 15,2-6-6-15,0 2-1 16,3-2-1-16,3 3 2 16,0 6-4-16,-1 1 4 15,3 6-5-15,-4 4-6 16,3 0 0-16,5 4 7 0,-3 17 4 15,3 12 4-15,-7 5 12 16,-5 8 13-16,-4 8 16 16,0 5 0-16,-2-2-3 15,-17 2-5-15,-4-1-12 16,-4-10-20-16,0-2-5 16,0-14 0-16,3-10-11 15,2-7 0-15,2-15-23 16,4 0-10-16,3-6 7 15,2-17-23-15,4-3 12 16,7 6-6-16,0 2 15 16,0 6 27-16,0 4-1 0,5 4 3 15,3 4 10 1,3 0 4-16,1 0 12 0,3 6 8 16,1 7 14-16,4 4 2 15,-2-1-6-15,-1 1 0 16,4-4-5-16,-3 1-14 15,-1-3-4-15,1-4-11 16,-1-3-4-16,2-4-2 16,1 0-18-16,-3 0-14 15,2-7-24-15,0-12-53 16,-1-4-45-16,-5 2-80 16</inkml:trace>
  <inkml:trace contextRef="#ctx0" brushRef="#br0" timeOffset="409.33">2792 14151 522 0,'0'0'174'0,"0"0"-147"0,0 0 159 0,0 0-87 16,0 0-77-16,0 0-6 15,-96 13 4-15,78 4 1 16,2 5 5-16,-6 6-2 16,2 7-14-16,-1 8 3 15,4 6-2-15,13-2-6 16,2 3 3-16,2-2-1 0,0 1 1 16,25-12-2-16,10-8-6 15,0-8-6-15,3-16 1 16,-3-5-6-16,-1 0-8 15,-3-17 17-15,-4-13-9 16,-5-5-3-16,-7-5 14 16,-5-2 0-16,-6-1 2 15,-4 5 2-15,0 3-4 16,0 4-4-16,0 6-31 16,0 2-40-16,-2 7-30 15,-2 6-113-15,-1 9-137 16</inkml:trace>
  <inkml:trace contextRef="#ctx0" brushRef="#br0" timeOffset="771.81">3216 13964 625 0,'0'0'85'0,"0"0"67"0,0 0 15 0,0 0-100 16,0 0-33-16,-37 133 0 15,22-75 5-15,1 6 0 16,-1 4-6-16,-1 4 3 15,-2 1-12-15,2-6-5 16,3-8-16-16,1-7-3 16,6-21-1-16,2-8-1 15,2-13-31-15,2-7-9 16,0-3-42-16,0 0-102 16,4-21-1-16,14-13 39 15,1-5 9-15,4-3-68 16</inkml:trace>
  <inkml:trace contextRef="#ctx0" brushRef="#br0" timeOffset="1176.66">3415 14229 459 0,'0'0'182'0,"0"0"-136"16,0 0 95-16,0 0-70 16,0 0-50-16,0 0 16 15,-56-13 24-15,39 13-11 16,-3 17-4-16,1 9-25 16,2 8-17-16,1 2-3 0,5 3 12 15,9-4-12-15,2 2 7 16,0-5-4-16,0-2-4 15,13-8 0-15,5-5-1 16,7-6-8-16,-3-11 4 16,0 0-2-16,3-5-16 15,-6-20 13-15,0-4 4 16,-3-11 5-16,-3-4 2 16,-3 0 1-16,-5 6-2 15,-2 4 4-15,-3 10-3 16,0 8-1-16,0 4-3 0,0 6-13 15,-10 4-70 1,-5 2-51-16,-1 0-232 0</inkml:trace>
  <inkml:trace contextRef="#ctx0" brushRef="#br0" timeOffset="1641.8">3683 14211 501 0,'0'0'119'0,"0"0"-79"16,0 0 143-16,0 0-101 15,0 0-51-15,0 0 5 16,-74 8 6-16,65 14-37 15,3 6-1-15,4 0 13 16,2-2-12-16,0-8-4 16,0-4-1-16,0-8-12 15,4-2-15-15,4-4 1 16,5 0 5-16,1-7 16 16,-1-14-1-16,1-5 4 15,-3 4 1-15,-2 2 1 16,-2 9 0-16,-3 5 1 15,-1 6 9-15,-1 0 7 16,-2 0 43-16,2 6-10 16,4 15-29-16,-1 3 6 0,0 6-1 15,-1 1-12-15,-2-4-2 16,1-3-7-16,-3-3-5 16,0-8-9-16,0-4-35 15,0-8-68-15,0-1-52 16,0 0-149-16</inkml:trace>
  <inkml:trace contextRef="#ctx0" brushRef="#br0" timeOffset="2349.17">4030 13978 442 0,'0'0'118'0,"0"0"3"0,0 0 77 0,0 0-57 15,0 0-25-15,0 0-44 16,0 52-16-16,0-10-19 16,-6 8-10-16,-10 13-2 15,-2 10-14-15,-2 8 4 16,0 12-4-16,-2-1-1 16,4-6-1-16,5-19-7 15,5-17-2-15,6-25-12 16,2-11-3-16,0-14-25 15,0 0-21-15,0-5-45 0,14-29-16 16,8-10 46 0,0-6-5-16,3-3-127 0,-5 12-99 15</inkml:trace>
  <inkml:trace contextRef="#ctx0" brushRef="#br0" timeOffset="3195.44">4365 14247 420 0,'0'0'100'0,"0"0"-71"0,0 0 57 16,0 0-44-16,0 0-17 0,0 0 9 16,10-70-1-16,3 62 7 15,8 5 13-15,-1 3-8 16,3 0-9-16,-2 6 8 15,0 17 14-15,-6 4-19 16,1 10 6-16,-10 7-25 16,-6 8 7-16,0 7 0 15,-11-5-10-15,-18 0-10 16,-4-6-7-16,-2-16-17 16,0-12-6-16,9-9-26 15,2-11 18-15,3 0-2 16,8-19-13-16,9-9-3 15,4 4 21-15,0 2 10 16,22 2 9-16,2 8 9 16,5 1 5-16,0 7 5 0,0 4 10 15,0 0 7-15,-4 0 19 16,-5 9 6-16,0 5-14 16,-2-6-27-16,-3 2-8 15,1-8-3-15,-1 1-39 16,4-3-56-16,0 0-41 15,1-3-108-15,-1-13-123 16</inkml:trace>
  <inkml:trace contextRef="#ctx0" brushRef="#br0" timeOffset="3502.79">4855 14177 562 0,'0'0'103'0,"0"0"15"16,0 0 55-16,0 0-108 16,0 0-53-16,-123 42 1 15,99-9-5-15,1 4 2 16,6 11 0-16,7 1 7 16,10 1 13-16,0 0-4 15,0-6-12-15,16-10-7 16,9-9-7-16,4-17-13 0,-1-8 13 15,6-1-4 1,-3-25 4-16,-5-10 3 0,-3-5-3 16,-5-6 1-16,-9 3 1 15,-7 0-2-15,-2 5-7 16,0 7-44-16,-4 9-11 16,-9 6-25-16,1 11-86 15,-1 6-135-15</inkml:trace>
  <inkml:trace contextRef="#ctx0" brushRef="#br0" timeOffset="4003.47">5044 14281 488 0,'0'0'25'0,"0"0"36"15,0 0 30-15,0 0-68 16,0 0 14-16,0 0 3 16,78-76-8-16,-67 96 2 15,-2 14 8-15,-5 15 3 16,-4 4-15-16,0 8-14 15,-8-3 0-15,-15-4-11 0,-4-9-5 16,-2-10-34 0,0-13-12-16,0-12-43 0,8-10 22 15,2 0 21-15,9 0 3 16,5-12 28-16,5-2 15 16,0 0 3-16,7 4 4 15,17 5 32-15,2 3 25 16,3 2-2-16,0 0 2 15,0 0-13-15,-2 0-2 16,2 0-6-16,-2 0-13 16,2 0-16-16,0-3-14 15,0-9-1-15,0-9-13 0,-4 2-50 16,-1-7-16 0,-4-2-57-16,0-5-45 0,-4 0-149 15</inkml:trace>
  <inkml:trace contextRef="#ctx0" brushRef="#br0" timeOffset="4356.82">5439 14161 88 0,'0'0'548'16,"0"0"-499"-16,0 0 91 16,0 0-23-16,-85 120-91 15,73-68-17-15,8 6 33 16,4 4-5-16,0-7-11 15,4-5-9-15,18-8-12 16,3-9-5-16,2-16-6 0,0-13-24 16,0-4-29-16,-1 0 1 15,-2-21 12-15,-5-8 13 16,-6 1 16-16,-9 4 17 16,-4 0 7-16,0 8 5 15,-4 1 2-15,-18 11 19 16,-5 4 26-16,-2 0-22 15,0 19-20-15,2 5-17 16,7 10-5-16,5-4 1 16,5-1-18-16,6-6-35 15,-1-11-101-15,-1-12-233 16</inkml:trace>
  <inkml:trace contextRef="#ctx0" brushRef="#br0" timeOffset="6471.48">621 14052 203 0,'0'0'213'0,"0"0"-135"0,0 0 43 15,0 0-42-15,0 0-29 16,0 0 1-16,0 0 6 16,6 0 0-16,-6 0 5 15,0 0 1-15,0 0-2 0,0 0-12 16,0 0-23-16,-4 3-20 15,-9-1-2-15,1 2 4 16,-1-4-8-16,-3 1 2 16,6-1 0-16,-1 3-2 15,1-2 0-15,6 5 0 16,-3 0 0-16,1 3-1 16,2 1-6-16,-3 4-2 15,0 2 9-15,2 6 8 16,1 0 2-16,-2 6-10 15,6 2 0-15,-5 7 3 16,5 6-2-16,0 3 0 0,0 1 0 16,-4-2 0-16,-1 1-1 15,0-5 0 1,-5-5-2-16,3-6-3 0,-3-8-8 16,4-5 6-16,4-6 1 15,0-3-14-15,0-2-1 16,2-2-12-16,0-4 1 15,-3 0-7-15,3 4 31 16,0-2-2-16,0 3 1 16,0-1 8-16,0-1-3 15,18 5 1-15,2-2 3 16,5 2 0-16,2-2 0 16,-3-2 3-16,2 0-1 0,1 1-2 15,0-2-1-15,-2-3-4 16,-3 0 2-16,-5 0 2 15,0 0-2-15,-2-9 3 16,-6-4-6-16,0-5-6 16,-5-4-20-16,-4 0-7 15,0-2-63-15,0 6-90 16,-16 5-220-16</inkml:trace>
  <inkml:trace contextRef="#ctx0" brushRef="#br0" timeOffset="6729.5">479 14499 400 0,'0'0'273'0,"0"0"-260"0,0 0 27 0,0 0 6 0,0 0-41 16,0 0 3-16,53-19-8 16,-39 11-20-16,1 0-55 15,-1 6-73-15,-6 2-164 16</inkml:trace>
  <inkml:trace contextRef="#ctx0" brushRef="#br0" timeOffset="7416.71">799 14480 220 0,'0'0'366'0,"0"0"-338"16,0 0 94-16,0 0-36 16,0 0-54-16,0 0-4 15,81 126 16-15,-72-96 1 16,-7 2 4-16,2-9-5 16,-2 0-13-16,-2-7-14 0,0-7-16 15,2-5 0 1,-2-4-1-16,0 0-29 0,0-3-30 15,0-10 20-15,0-18 39 16,0-1 5-16,0-3 4 16,5-1-6-16,2 13-3 15,4-1 0-15,-2 6-7 16,2 8-10-16,0 4 14 16,-2 0-6-16,3 6-2 15,-2 0 4-15,3 0 7 16,-1 0 0-16,-1 6 3 15,3 8 12-15,-6 3-2 16,1 4 7-16,-3 1-16 16,-1 2 17-16,0-1-15 0,-5-2-6 15,2-3 0-15,-2-6-2 16,0-2-10-16,0-2-9 16,0-2-6-16,0-6-27 15,0 0-48-15,-9 0-46 16,2-6 31-16,-6-10-96 15</inkml:trace>
  <inkml:trace contextRef="#ctx0" brushRef="#br0" timeOffset="8107.71">1053 14061 427 0,'0'0'170'0,"0"0"-144"0,9 111 119 0,0-62-73 16,0 5-49-16,2-2-7 15,-4 3 22-15,2-1-8 0,-3-10 2 16,-1 0-3-16,-3-8-15 16,0-5-7-16,-2-6-7 15,0-7-21-15,0-11-16 16,0-7-22-16,0 0-44 16,0-2-32-1,0-15 68-15,0 1 53 0,0-1 11 16,0 2-7-16,0 1 10 15,0 0 2-15,12 4 6 16,3 0 12-16,1 0-2 16,-1-3 2-16,1 3-3 15,-7 1-3-15,-3 2 1 16,0 6 6-16,-2 1-2 16,-2 0 9-16,-2 0 39 0,2 0 13 15,0 6-37 1,0 9-1-16,3 10 2 0,-3 5-11 15,-2-3-2-15,2 0-18 16,0 0 2-16,0-4-5 16,-2-5 8-16,0-2-5 15,0-8-2-15,0-6-3 16,0-2-8-16,0 0-10 16,0 0-8-16,0-6-2 15,0-16-1-15,8-10 21 16,-2-6 9-16,5 6-9 15,3 1-3-15,-1 8-29 16,-2 4-11-16,1 11-27 16,-2 1 1-16,-1 1-41 0,-2 6-40 15,-2 0-93-15</inkml:trace>
  <inkml:trace contextRef="#ctx0" brushRef="#br0" timeOffset="8431.74">1439 14453 420 0,'0'0'183'0,"0"0"-126"0,0 0 88 0,0 0-76 16,0 0-40-16,0 0 3 0,-64 63-18 16,52-36-5-1,10 4-3-15,2-5 2 0,0-2-3 16,0-4-5-1,8-6-3-15,8-8-14 0,5-6-35 16,-2 0-9-16,-1-2-12 16,-3-16 3-16,-3 3 22 15,-10 2 15-15,-2 3-13 16,0 1 23-16,-4 5-2 16,-12 2 13-16,3 2 9 15,-3 0-2-15,5 0 2 16,5 0 3-16,0 0 0 15,6-5-17-15,0-2-84 16,0-2 1-16,4-3-15 0</inkml:trace>
  <inkml:trace contextRef="#ctx0" brushRef="#br0" timeOffset="8498.74">1439 14453 204 0</inkml:trace>
  <inkml:trace contextRef="#ctx0" brushRef="#br0" timeOffset="8841.65">1439 14453 204 0,'82'-16'206'0,"-82"16"-40"0,0 0-4 0,0 9-38 0,0 11-81 16,-4 3-26-16,-3 4-13 16,1-3 21-16,3 0-14 15,3-4 0-15,0-4-11 16,0-6-1-16,0-4-7 16,0-4-23-16,9-2-19 0,4 0 23 15,1 0 2-15,1 0 11 16,-3 0 10-16,-4 2 4 15,-1 11 0-15,-3 6 0 16,2 8 22-16,-4 6 12 16,-2 7-6-16,0-2-8 15,0 2-9-15,0-2 19 16,-6-7-6-16,-4-8 11 16,-1-4-9-16,-1-5-25 15,-1-10-1-15,-3-4-5 16,-1 0-15-16,-4-10-8 15,2-17-5-15,3-4-28 0,7-1-39 16,9-3-24 0,0-6-41-16,0 1-155 15</inkml:trace>
  <inkml:trace contextRef="#ctx0" brushRef="#br0" timeOffset="9127.07">1641 14476 406 0,'0'0'190'16,"0"0"-100"-16,0 0 63 16,0 0-80-16,0 0-54 15,0 0 7-15,-11 115-10 16,9-88 2-16,2-4-1 16,0-4-11-16,0-11-6 15,0-4-8-15,0-4-15 0,7 0-41 16,7-14 14-16,-1-8 24 15,0 0 18-15,-2 4 2 16,0 8 6-16,-2 10 4 16,3 0 14-16,0 5 9 15,5 18 2-15,-4-1-6 16,-3 4-15-16,0-4-8 16,-8-6-26-16,-2-4-142 15,0-6-185-15</inkml:trace>
  <inkml:trace contextRef="#ctx0" brushRef="#br0" timeOffset="10248.68">284 15789 360 0,'0'0'142'0,"0"0"-100"0,0 0 74 0,0 0-7 16,0 0-56-16,10 120-11 16,-1-66 10-16,-5 1 1 15,-2 7 11-15,5 0 1 16,-5 0-14-16,0-4-20 15,0-3-19-15,-2-11 4 16,0-8-16-16,0-18 5 0,0-6-5 16,0-12-5-16,0 0-19 15,0 0-12-15,0-4 8 16,0-14-10-16,0-8 38 16,0-20 8-16,-9-7-1 15,3-13-7-15,2-6-8 16,-1 0-13-16,5-5 8 15,-2 2-3-15,2 5 16 16,0 7-4-16,0 5-7 16,0 10 1-16,7 6 0 15,6 10 2-15,1 7-17 16,-2 10-6-16,5 11 12 16,0 4-12-16,3 0 1 0,5 18 22 15,-4 14 8 1,-4 8 0-16,-2 4 9 0,-8 2 9 15,-5 2 10-15,-2 0-3 16,0 2 4-16,-20-1 3 16,-7-4-17-16,0-4-7 15,-2-11-6-15,5-8-2 16,2-9-24-16,4-8-45 16,5-5-53-16,1-8-66 15,12-18-85-15</inkml:trace>
  <inkml:trace contextRef="#ctx0" brushRef="#br0" timeOffset="10712.75">569 15963 383 0,'0'0'267'0,"0"0"-248"0,0 0 34 16,0 0 69-16,0 0-98 15,0 0-20-15,-57 30 16 16,43-7-12-16,4 4-5 16,3 6 3-16,5 3 3 15,2 2 1-15,0-7-10 0,4 0 11 16,11-7-11-16,6-8-6 15,3-10-11-15,-2-6-27 16,3-4-4-16,-7-19 13 16,-7-4-27-16,-7 2 35 15,-4-2 6-15,0 6-1 16,-2 2-1-16,-13 9 3 16,-3 1 5-16,3 9 15 15,-2 0 7-15,2 0 0 16,4 9 1-16,2 5-8 15,-2-1-1-15,6-6-12 16,1-1 10-16,-1-2-15 0,5-4-93 16,-2 0-156-1</inkml:trace>
  <inkml:trace contextRef="#ctx0" brushRef="#br0" timeOffset="11202.68">708 15936 519 0,'0'0'98'0,"0"0"-95"0,0 0 96 0,0 0-56 15,0 0-43-15,0 0 5 16,-56 112 1-16,56-81 37 15,0 0-8-15,0-4 4 16,0-4-16-16,0-9-15 16,12-9-8-16,1-5-10 15,5 0-15-15,1-15 13 16,0-18 1-16,-4-11 11 16,-3-13 3-16,-8-5 10 15,-4-4-11-15,0-3 6 16,0 7-4-16,0 0-4 15,-10 8 3-15,0 14-1 16,3 9 3-16,-2 12-1 16,4 11 4-16,3 3-3 0,2 5 13 15,0 0 24-15,0 0 6 16,0 9-39-16,0 13-7 16,0 13 12-16,12 9-1 15,-1 10-3-15,-1 9-6 16,4 6 1-16,-5-2-2 15,-3 4-3-15,2-9-1 16,-6-12-29-16,2-12-52 16,7-14-63-16,5-16-72 15,-7-8-171-15</inkml:trace>
  <inkml:trace contextRef="#ctx0" brushRef="#br0" timeOffset="11435.72">955 15990 492 0,'0'0'207'0,"0"0"-207"0,0 0 101 0,0 0-48 15,0 122-46-15,0-103-1 16,0 0 0-16,0-5 1 0,0-5-7 15,0-8-17 1,0-1-72-16,0 0-107 0,0 0-211 16</inkml:trace>
  <inkml:trace contextRef="#ctx0" brushRef="#br0" timeOffset="11923.96">1116 16004 352 0,'0'0'193'0,"0"0"-191"16,0 0 62-16,0 0 10 16,0 0-53-16,0 0 7 0,-67 66-13 15,65-43 17-15,0 0-8 16,2-5 21-16,0-2-22 15,0-12-7-15,10-2-16 16,6-2-12-16,2-2 12 16,-4-23 6-16,-1-12-5 15,-2-7 1-15,0-8 11 16,-7-7 5-16,-4-3 5 16,0-2 7-16,-2-2-8 15,-11 12-10-15,-3 6-4 16,3 11 6-16,1 11 7 15,4 11 3-15,1 11 6 16,7 4 3-16,0 0 9 16,0 0 1-16,0 19-35 0,0 16 4 15,0 12-12-15,7 9 5 16,6 5-4-16,1 2-1 16,-1 0 0-16,-2 0-1 15,0-9-7-15,0-2-25 16,-1-16-44-16,0-12-48 15,3-6-19-15,1-10-72 16,-1-8-139-16</inkml:trace>
  <inkml:trace contextRef="#ctx0" brushRef="#br0" timeOffset="12170.1">1292 15981 787 0,'0'0'19'0,"0"0"22"0,0 0 127 0,0 0-156 16,0 0-12-16,-63 121-3 15,63-99 3-15,0 0 1 16,3-12-1-16,10-2-3 16,3-8-5-16,-1 0 1 15,3-4 5-15,-5-20-17 16,1-10-16-16,-8-12-13 15,-6-6-71-15,0-3-86 16,-4 4-201-16</inkml:trace>
  <inkml:trace contextRef="#ctx0" brushRef="#br0" timeOffset="12331.14">966 15766 421 0,'0'0'107'0,"0"0"-106"16,0 0-2-16,0 0-123 16</inkml:trace>
  <inkml:trace contextRef="#ctx0" brushRef="#br0" timeOffset="13059.75">2005 15905 518 0,'0'0'65'0,"0"0"11"0,0 0 105 0,0 0-114 16,0 0-32-1,95-134-16-15,-86 98 9 0,-4 2-7 16,-5 10-3-16,0 6 7 15,0 14 2-15,0 0 14 16,0 4 11-16,0 0 0 16,0 8-34-16,-2 18-18 15,-1 7-3-15,3 10 3 16,0 2 2-16,0 1-1 16,7-2-1-16,6-3 4 15,1-1-4-15,-3 1 0 16,-2-5 3-16,-7-3-2 15,-2 0 1-15,0-3 3 0,0-1-1 16,-11-8-1-16,-7-3 10 16,3-6 5-16,-1-6-5 15,3 2-10-15,-6-4-1 16,2-4-2-16,-5 0 0 16,-3 0-9-16,3 0-3 15,2 0-22-15,4-8-32 16,5-2-71-16,7-6-68 15,4-2-66-15,0-4-146 16</inkml:trace>
  <inkml:trace contextRef="#ctx0" brushRef="#br0" timeOffset="13376.69">2435 15781 304 0,'0'0'54'0,"0"0"95"0,0 0 41 0,0 0-26 16,0 0-39-16,0 0 6 16,-34 4-63-16,5 26-26 15,0 7-17-15,0 7-24 16,5 6 0-16,6 2-2 16,12 2 2-16,6-8 0 15,0-2-1-15,4-7 0 16,23-6-5-16,4-10 0 15,0-8-3-15,3-13 2 0,-3 0 6 16,0-18-12-16,-4-18 7 16,-8-12 10-16,-3-10-5 15,-7-8 1-15,-9-3-1 16,0-5-1-16,-4 10-16 16,-19 12-112-16,-4 16-5 15,-6 17-176-15</inkml:trace>
  <inkml:trace contextRef="#ctx0" brushRef="#br0" timeOffset="14257.96">3056 15468 467 0,'0'0'285'0,"0"0"-249"0,0 0 39 15,0 0 44-15,-25 125-72 16,21-67-32-16,-2 9 19 15,1 19 35-15,3 6-13 16,-2-2-3-16,-4-6-14 16,4-17-4-16,0-8-23 15,2-15-11-15,-1-11-1 16,1-18-25-16,2-13-26 0,0-2-58 16,0-23-172-16,0-18 24 15,11-12 6-15</inkml:trace>
  <inkml:trace contextRef="#ctx0" brushRef="#br0" timeOffset="14638.87">3255 15743 675 0,'0'0'78'16,"0"0"-62"-1,0 0 109-15,0 0-66 0,0 0-52 16,0 0-6-16,-76 109 17 16,67-78 10-16,7 13 8 15,2 1 7-15,0 1-15 16,6 2-27-16,15-12 0 15,8-7-1-15,6-14-13 16,5-15-33-16,3 0 21 16,-3-17 12-16,-9-25 9 0,-12-2 2 15,-11-9 1 1,-8-6-3-16,0-3 4 0,-14-1-42 16,-8 11-38-1,-2 10-41-15,5 21-38 0,7 11-155 16</inkml:trace>
  <inkml:trace contextRef="#ctx0" brushRef="#br0" timeOffset="15035.57">3596 15745 644 0,'0'0'49'15,"0"0"-1"-15,0 0 97 0,0 0-96 16,0 0-30 0,0 0-5-16,-79 48-10 0,73-16-4 15,6-2 2-15,0-4 4 16,0-5-6-16,0-10-2 16,4-6 1-16,12-5-8 15,4 0-6-15,0-13-8 16,-2-13 18-16,0-1 4 15,-8 0 1-15,0 8 2 16,-4 11 4-16,-3 8 2 0,-1 0 18 16,2 0 41-1,4 8-9-15,0 21-14 0,3 9-24 16,3 2-4 0,-5 2-12-16,-3-4 2 0,-4-1-6 15,-2-5-1-15,0-10-42 16,0-4-88-16,-6-10-44 15,-7-8-189-15</inkml:trace>
  <inkml:trace contextRef="#ctx0" brushRef="#br0" timeOffset="15323.17">3823 15557 664 0,'0'0'281'0,"0"0"-267"0,-9 138 166 15,3-84-78-15,-2 8-66 16,6 2-19-16,2 7 3 16,0-5-9-16,0-8-6 15,0-4-2-15,0-14-3 16,0-8-1-16,0-10-26 15,7-10-40-15,2-12-85 16,-2 0-94-16,-1-16-148 16</inkml:trace>
  <inkml:trace contextRef="#ctx0" brushRef="#br0" timeOffset="15785.07">4153 15829 379 0,'0'0'245'15,"0"0"-237"-15,0 0 4 16,0 0 40-16,0 0-15 15,0 0 3-15,120-98 21 16,-93 104 21-16,-1 28-19 16,-8 11 27-16,-7 14-20 0,-9 3-47 15,-2-1-5-15,-6-5-8 16,-19-12-5-16,-3-11-5 16,1-10-4-16,0-13-18 15,0-10 9-15,5 0-9 16,7-8-19-16,5-17 4 15,10 4-15-15,0 3 18 16,0 6 24-16,7 11 10 16,6 1 1-16,6 0 18 15,2 5 15-15,2 13 19 0,-1 0-5 16,1-2-13-16,-6-2-17 16,4-4-17-16,-2-6-1 15,-1-4-16-15,3 0-41 16,-2 0-57-16,4-22-87 15,6-10-135-15</inkml:trace>
  <inkml:trace contextRef="#ctx0" brushRef="#br0" timeOffset="16076.96">4610 15789 644 0,'0'0'229'0,"0"0"-223"0,0 0 122 15,0 0-9 1,-123 98-79-16,107-72-16 0,7 3-11 16,9 5-6-16,0 2 5 15,5 0 7-15,17-5-9 16,9-4-3-16,3-13-5 16,1-10-4-16,1-4-4 15,-3-10 5-15,0-24-9 16,-8-10 1-16,-9-6 5 15,-11 0-4-15,-5 1-10 16,0 4-37-16,-21 9-66 16,-6 9 12-16,3 14-119 15,4 13-200-15</inkml:trace>
  <inkml:trace contextRef="#ctx0" brushRef="#br0" timeOffset="16550.37">4843 15869 616 0,'0'0'113'0,"0"0"-106"16,0 0 77-16,0 0-42 15,0 0-10-15,0 0 19 16,74 8 9-16,-57 11 16 15,2 8 7-15,-4 8-32 0,-6 5-10 16,-4 5-18 0,-5-1-7-16,0 0-9 0,0-7-7 15,-16-5-3-15,-9-9-7 16,-3-6-21-16,-3-13-2 16,2-4-20-16,-3 0-23 15,10-14 18-15,6-8-13 16,9-5-7-16,7 6 22 15,0 3 4-15,5 5 39 16,13 0 13-16,-3 13 7 16,8 0 16-16,-1 0 32 15,5 18 13-15,2 0-4 0,-3 3-6 16,1-8-2 0,-3 1-30-16,1-10-26 0,-2 0-10 15,-4-4-32-15,-1 0-73 16,-3-22-76-16,-3-12-104 15</inkml:trace>
  <inkml:trace contextRef="#ctx0" brushRef="#br0" timeOffset="17158.05">5153 15829 592 0,'0'0'103'0,"0"0"-71"0,0 0 5 16,0 0-37-1,0 0-69-15,0 0 37 0,0 0-8 16,0 0 18-16,0 0 22 16,0 0 19-16,0 0 9 15,0 0-7-15,0 0-15 16,0 0-4-16,0 0 1 15,0 0 3-15,0 0-6 16,0 0-1-16,0 0 1 16,0 0 5-16,0 0 5 15,0 0-9-15,0 0-1 16,0 0-1-16,0 0 1 0,0 0 2 16,0 0 6-16,0 0 1 15,0 0-4-15,0 4 0 16,0-4 7-16,0 6-5 15,0 3 3-15,0 2-5 16,-2 7 0-16,-3 10 2 16,1 3 6-16,2 9-4 15,0 6 8-15,2 6-1 16,0 3-2-16,4-3-13 16,21-3-1-16,8-6-2 15,2-14-15-15,1-14-62 16,-1-15 24-16,-3 0-6 15,-8-15-2-15,-8-14-19 16,-11 4 52-16,-5-5 30 16,0 4 9-16,-19 7 24 0,-7 0 32 15,-3 11-22-15,0 8 60 16,-3 0-56-16,7 10-14 16,2 13-20-16,5-2-13 15,11 2-9-15,3-2-22 16,4-3-45-16,0-7-82 15,0-11-370-15</inkml:trace>
  <inkml:trace contextRef="#ctx0" brushRef="#br0" timeOffset="21999.6">24660 11107 388 0,'0'0'233'0,"0"0"-146"0,0 0 7 0,0 0-2 16,0 0-25-16,0 0-6 0,0 0 5 16,-2 0 9-16,2 0-21 15,0 0-10-15,0 0-7 16,0 0-5-16,0 0-3 15,0 0-8-15,0 0-11 16,0 0-5-16,4 0-5 16,9 0 3-16,5-2 1 15,5 0-2-15,-4 0 0 16,4 2-1-16,-1-2 2 16,-2 2-1-16,0-2-2 0,-5 2 0 15,-3 0 0-15,-3 0 0 16,-7 0 0-16,-2 0 1 15,0 0 0 1,0 0-1-16,0 0-4 0,0 0-13 16,0 0-18-16,0 0-18 15,0 0-26-15,-4 0-35 16,-9 0-26-16,-3 0 1 16,0 6 2-16,0 5 24 15,3-4-37-15,-3 4 53 16,3 4 32-16,-3 2 22 15,3 0 7-15,-3 1 36 16,6-2 50-16,-1-2 22 16,1-2-3-16,2 0 33 15,-1-1-21-15,5-6-27 0,4-5 6 16,-4 0 27-16,4 2-14 16,0-2-4-16,0 0 0 15,6 0 38-15,13 0-8 16,4 0-24-16,1 0-29 15,-2 0-21-15,1 0-13 16,-3 0-11-16,-7 0 2 16,1-2-3-16,-3 1-3 15,-7-2 1-15,0 3-13 16,-2-1-28-16,-2 1-41 16,4-5-93-16,0 3-119 0,-2 1-54 15</inkml:trace>
  <inkml:trace contextRef="#ctx0" brushRef="#br0" timeOffset="22622.81">25319 11105 561 0,'0'0'244'0,"0"0"-204"0,0 0 43 16,0 0-5-16,0 0-50 15,38-141-3-15,-24 95 5 16,-3 4 11-16,-3 5-2 15,-3 5-10-15,-5 12-7 16,0 7-9-16,0 9 6 16,0 4-2-16,0 0 8 15,0 10 3-15,0 16-23 16,-5 7-4-16,3 4 4 16,0-3-3-16,2-4-1 0,0-2-1 15,0 3 1 1,0 1-2-16,14 2 0 0,-1 2 1 15,1-2 0-15,-6 2 0 16,1-4-1-16,-5-2 1 16,-4-4 1-16,0-7 0 15,0-10 1-15,0-3 0 16,0-3-1-16,0-3 8 16,-11 0-4-16,-9 1 0 15,-11-1-3-15,-3 0 0 16,-5 0-2-16,-1 3 2 15,1-2-2-15,6-1 2 16,4 0-2-16,7 0 0 0,8 0-2 16,8-1-7-1,6-7-19-15,0-3-37 0,0 1-59 16,18-4-76-16,10 0-32 16,3 4-6-16,6-1-232 15</inkml:trace>
  <inkml:trace contextRef="#ctx0" brushRef="#br0" timeOffset="23065.19">25867 10939 582 0,'0'0'289'0,"0"0"-248"0,0 0 74 16,0 0 0-16,0 0-79 16,0 0-25-16,-49-25 13 15,30 25-1-15,-8 18 1 16,0 12-10-16,2 7-5 16,0 7 0-16,8 4-3 15,11 2 3-15,6-4-4 16,0-7-1-16,8-6-4 15,21-9 0-15,9-11-4 16,2-12 4-16,3-1 1 16,-1-12 0-16,-5-17-1 15,-3-9 1-15,-10-9 1 0,-5-3-2 16,-9-10 2-16,-7 0-2 16,-3 3-3-16,0 13-10 15,-18 12 0-15,-4 15-8 16,-1 15-29-16,-1 2-73 15,4 13-139-15,2 21-206 16</inkml:trace>
  <inkml:trace contextRef="#ctx0" brushRef="#br0" timeOffset="23686.33">26398 11089 496 0,'0'0'115'0,"0"0"-60"16,0 0 80-16,0 0-73 16,0 0-16-16,0 0 14 15,8-34 23-15,-8 34-7 0,0 0-6 16,-4 0-34-16,-11 2-19 16,-6 12 11-16,1 6-11 15,5 7-17-15,2 4 0 16,5 7-3-16,6 0 3 15,2-4 2-15,0-4-2 16,7-7-1-16,11-12-5 16,7-11-1-16,-1 0-2 15,5-16 8-15,0-23 1 16,-3-14 0-16,-1-9 0 16,-9-7 0-16,-5 0 4 15,-7-6-1-15,-4 11-1 0,0 8-1 16,0 16-1-16,0 13 2 15,-4 14 1-15,2 9-2 16,0 4 4-16,-3 0 1 16,3 20-6-16,-2 17 1 15,4 10 1-15,0 7 3 16,0 1 2-16,0 0 2 16,0 2 0-16,0 0-4 15,4-4-2-15,0-6-3 16,5-8-4-16,-2-7-16 15,0-6-17-15,2-4-43 16,-5-8-78-16,2-9-69 16,1-5-154-16</inkml:trace>
  <inkml:trace contextRef="#ctx0" brushRef="#br0" timeOffset="23896.28">26703 11114 690 0,'0'0'119'0,"0"0"-2"15,0 0-18-15,0 0-51 16,0 0-18-16,16 101-2 16,-14-75-16-16,0 1-12 0,3-8-7 15,-1-6-85-15,0-6-93 16,3-7-73-16</inkml:trace>
  <inkml:trace contextRef="#ctx0" brushRef="#br0" timeOffset="24272.73">26948 11095 675 0,'0'0'128'16,"0"0"-56"-16,0 0 37 15,0 0-43-15,0 0 1 16,0 0-4-16,-33 0-11 16,24 20-17-16,-1 8-20 15,4 0-4-15,4 0-4 0,2-8-4 16,0-6-3-16,0-8-5 16,6-6-16-16,10 0-6 15,-3-4 11-15,3-17 4 16,-3-4 0-16,-1 4 2 15,-3 8 9-15,-5 7 1 16,-2 6 5-16,0 0-5 16,0 2-5-16,5 18-14 15,5 2 15-15,-4 3 6 16,3-6-4-16,3-7-16 16,-1-4-98-16,5-8-10 15,3 0-103-15,-2-16-92 0</inkml:trace>
  <inkml:trace contextRef="#ctx0" brushRef="#br0" timeOffset="24565.94">27322 10937 340 0,'0'0'494'0,"0"0"-439"15,0 0 66-15,0 0-38 16,0 0-76-16,0 0-5 15,-62 95-2-15,62-80-2 0,18-1-8 16,1-2-1 0,8 2 10-16,0 0 1 0,2 4 0 15,-4 2 5 1,-3 5-3-16,-4 2 11 0,-10 3 24 16,-6 0 10-16,-2-2 12 15,0-6-16-15,-23-4-17 16,-11-8-26-16,-6-7-21 15,-11-3-23-15,-3-4-47 16,-4-28-36-16,5-8-122 16,4-7-89-16</inkml:trace>
  <inkml:trace contextRef="#ctx0" brushRef="#br0" timeOffset="24740.51">26819 10906 861 0,'0'0'28'15,"0"0"-8"-15,0 0-20 16,0 0-63-16,0 0-364 16</inkml:trace>
  <inkml:trace contextRef="#ctx0" brushRef="#br0" timeOffset="29125.52">31747 12649 275 0,'0'0'29'0,"0"0"-10"0,0 0 50 0,0 0 30 16,0 0 34-16,0 0 4 0,0 0-7 15,0-2-42 1,0 2-14-16,0 0-23 0,0 0-9 16,0 0-11-16,0 0-4 15,5 2-2-15,3 2-11 16,6-2-5-16,-1 1-8 15,1-2 0-15,-3 1 0 16,-2-2 1-16,-5 0-2 16,1 0-2-16,-5 0-8 15,0 0-18-15,0 3-18 16,0-3-28-16,0 1-54 16,0 0-40-16,0 2-50 15,0 0-73-15</inkml:trace>
  <inkml:trace contextRef="#ctx0" brushRef="#br0" timeOffset="29365.13">31704 12796 592 0,'0'1'225'15,"0"4"-177"-15,0-1 43 16,8-2-18-16,11-1-31 15,2-1 3-15,-3 0-7 16,-1 0-20-16,1 0-7 16,-5 0-8-16,1 0-3 15,-5 0-1-15,-3 0-22 0,-1 0-71 16,-3 0-68-16,-2-3-84 16,0-4-186-16</inkml:trace>
  <inkml:trace contextRef="#ctx0" brushRef="#br0" timeOffset="30064.46">32140 12539 353 0,'0'0'50'0,"0"0"-50"0,0 0 0 0,0 0-13 15,0 0 12-15,0 0 1 16,11-50 139-16,-9 50 42 16,-2 0-1-16,0 0-40 15,0 0-18-15,2 0-57 0,0 0-14 16,0 4-23-16,-2 7-6 15,2 7-9-15,-2 7 8 16,3 5-8-16,-3 7 2 16,0 4 0-16,0 5-7 15,0 2-2-15,0-1 1 16,0-10-5-16,0-5-2 16,0-11-4-16,0-10 2 15,0-6-19-15,0-5-31 16,0 0-35-16,0-2-105 15,0-19-78-15,2 0-145 16</inkml:trace>
  <inkml:trace contextRef="#ctx0" brushRef="#br0" timeOffset="30405.47">32440 12521 375 0,'0'0'322'0,"0"0"-241"16,0 0 51-16,0 0-34 16,0 0-56-16,0 0 6 15,-24-13 23-15,4 24-44 16,-9 11-2-16,2 6-15 16,2 2 2-16,8 6 5 15,5 1-5-15,8 2 1 16,4-1-11-16,0-2 7 15,0-7-9-15,18-11-5 0,7-9 4 16,1-9-2-16,3 0 1 16,2-16 2-16,0-12 0 15,-4-4 2-15,-2-2-2 16,-7 2 0-16,-5-1 1 16,-7 8-1-16,-4 3-11 15,-2 6-23-15,0 8-22 16,0 4-78-16,0 4-39 15,0 0-158-15</inkml:trace>
  <inkml:trace contextRef="#ctx0" brushRef="#br0" timeOffset="30941.45">32772 12661 539 0,'0'0'120'0,"0"0"-48"16,0 0 15-16,0 0-48 16,0 0-7-16,0 0-13 15,-75 36 4-15,50-12 4 16,0 4 4-16,10 1 2 0,6-1-5 15,9-2-20-15,0-6 2 16,4-11-10-16,18-5-16 16,12-4 2-16,1-6 10 15,8-24 4-15,-5-10 4 16,-3-10 0-16,-1-4-2 16,-10-3 0-16,-3 1 0 15,-10 3 2-15,-9 9-3 16,-2 8-1-16,0 11 0 15,0 14 0-15,0 4 0 16,0 7-6-16,0 0 6 16,0 0 0-16,-5 10-6 0,-1 12-22 15,2 8 28-15,-6 5 4 16,6 5 10-16,4 4 7 16,-2 1 8-16,2 4-13 15,0-5-8 1,0-3-7-16,4-8-1 0,8-4-10 15,3-10-66-15,-4-6-46 16,0-10-96-16,0-3-93 16</inkml:trace>
  <inkml:trace contextRef="#ctx0" brushRef="#br0" timeOffset="31115.37">33090 12715 604 0,'0'0'188'0,"0"0"-142"0,0 0 41 0,0 0-87 16,0 0-3-1,0 0-21-15,19 103-11 0,-7-103-31 16,5 0-93-16,1-7-65 16</inkml:trace>
  <inkml:trace contextRef="#ctx0" brushRef="#br0" timeOffset="31405.62">33298 12645 388 0,'0'0'319'0,"0"0"-246"15,0 0 45-15,0 0-52 16,0 0-40-16,0 0 14 16,-85 120-39-16,85-100 14 15,0-6-15-15,0-7-4 16,5-4-28-16,6-3 12 15,4 0-2-15,5-6 6 16,-1-10 5-16,-2-2 10 16,-3 7-2-16,-1 5 3 15,-1 3 0-15,-2 3 3 16,1 0 8-16,5 3-8 16,-1 9 5-16,-1-5 3 15,6 0-11-15,-6-7-14 0,3 0-129 16,3-7-66-16,-2-15-34 15</inkml:trace>
  <inkml:trace contextRef="#ctx0" brushRef="#br0" timeOffset="31664.38">33561 12645 214 0,'0'0'220'0,"0"0"-64"16,0 0-22-16,0 0-94 15,0 0-33-15,0 0 5 16,-12 21 2-16,12-15-14 15,0 5-4-15,0-1 3 16,6 2 2-16,2-1 0 16,3 4 0-16,1 1 20 0,-6 2 16 15,1 2 15-15,-5 1-1 16,-2-4-11-16,0-1 4 16,0-2-44-16,-15-3 0 15,-12-7-80-15,-6-4-85 16,-6 0 7-16,1-18-151 15</inkml:trace>
  <inkml:trace contextRef="#ctx0" brushRef="#br0" timeOffset="31834.82">33102 12504 271 0,'0'0'0'0</inkml:trace>
  <inkml:trace contextRef="#ctx0" brushRef="#br0" timeOffset="39429.53">7787 14275 222 0,'0'0'394'0,"0"0"-361"0,0 0 64 15,0 0 22-15,0 0-72 16,0 0-28-16,0 0 7 16,0 0 4-16,0 30 16 15,0-30 7-15,0 3 19 0,0-2-5 16,0 1-14-1,0-2-11-15,0 0-9 0,0 0-5 16,-2 0-9-16,2 0-3 16,0 0-8-16,0 0 0 15,0 0-5 1,-3 0-2-16,-1 0 2 0,-5-12-2 16,-4-4 0-16,-8-3 2 15,-1-6-3-15,-4-3 1 16,-3 0-2-16,-2-2 1 15,-1-1-2-15,3 6-1 16,0 2 1-16,5 6-4 16,1 4 5-16,6 6-3 0,1 3 4 15,7 1-2 1,3 3 0-16,-2 0 1 0,6 0 0 16,2 0 1-16,0 0 0 15,0 0-12-15,0 0 4 16,0 0 1-16,-4 0 6 15,-1 13 1-15,-1-4 4 16,-1 5 6-16,0 3-6 16,1 1-3-16,-3 0-1 15,-2 6 6-15,-1 2-6 16,-1 6 0-16,-5 6 5 16,-1 6-5-16,-6 5 0 0,-4 1 2 15,0-2-2 1,-2-2 0-16,0-2 0 0,4-8 0 15,2-6 1 1,5-6-1-16,9-16-1 0,4-4 0 16,5-4 1-16,2 0-15 15,0 0 1-15,0 0 1 16,0 0 4-16,2 0 9 16,7 0 1-16,0 0 2 15,0 0-2-15,2 0 1 16,3 2-1-16,1 3 0 15,5 0-1-15,5-3 0 16,-1 1-2-16,3-2-3 16,0-1 0-16,-7 4 0 15,-3-2 3-15,-5 2 0 16,-5-2 1-16,-5 0 0 16,0 0 1-16,-2 0 0 0,0 0 1 15,0 0-1-15,0 0 5 16,0 2 4-16,0 0-8 15,0 1 8-15,0 1-8 16,0 1 2-16,0-3-3 16,-4 0 2-16,-1 6-2 15,1-2 0-15,-4 6 0 16,2-1 0-16,-3 1 0 16,1 1 0-16,-2 2-2 15,1-4 2-15,1 3-1 0,-2 0 1 16,-1 5 5-16,-4-2-5 15,1 4 1-15,1 2-1 16,-3 2 1 0,1-4-2-16,-1 4 1 0,3-1 0 15,-1-4 1-15,1-3-1 16,7 2 0-16,-2-3-1 16,6-4-5-16,2 0 6 15,-2 0 0-15,2 2-1 16,0-2 0-16,0 0-3 15,-2 0 1-15,2-1 3 16,-2-5 0-16,2 0 0 16,0-2-1-16,0-3 1 15,0 2-2-15,0-4-4 16,0 8-1-16,0-9 4 0,0 4-5 16,0-4 6-16,0 0-2 15,4 0-4-15,10 0-1 16,8 0 0-16,9-10 7 15,5-12 2-15,6-4 0 16,-2-1 1-16,1 5-3 16,-3 4-7-16,-5 4-2 15,-2 2 3-15,-4 6-7 16,-6 3 13-16,-2-2 0 16,-8 5 4-16,-4 0-4 15,-5 0 1-15,0 0 1 16,-2 0 3-16,0 0 1 0,0-1-5 15,0-2 1 1,5 1-3-16,-1-2 0 0,2-4 3 16,4 0 0-16,-1 2 0 15,-1-7 0-15,1 4-2 16,-2-3 6-16,0-3-5 16,-3 7 1-16,-2-9 0 15,-2 5 2-15,0 1-2 16,0-2-6-16,0 3-47 15,-15-8-185-15,1 2-189 16</inkml:trace>
  <inkml:trace contextRef="#ctx0" brushRef="#br0" timeOffset="39882.9">8088 14211 449 0,'0'0'253'0,"0"0"-224"0,0 0 83 16,0 0-12-16,0 0-64 15,0 116-11-15,0-66 37 16,4 9 11-16,-2 4-20 16,3 8-4-16,-3 5-3 15,0 0-13-15,0 0-1 16,-2-6-15-16,2-11-10 15,-2-14-4-15,0-8-3 16,0-11-11-16,0-14-3 16,0-7-24-16,0-5-22 0,0 0-78 15,0-9-16 1,0-22-6-16,-6-2 22 0,-9-1-32 16,-1 5-21-1</inkml:trace>
  <inkml:trace contextRef="#ctx0" brushRef="#br0" timeOffset="40061.44">8014 14847 66 0,'0'0'240'0,"0"0"-142"16,0 0 19-16,0 0 5 16,0 0-21-16,0 0 5 15,20-32-21-15,-5 24-17 16,1 3-18-16,5 0 4 16,0 1-23-16,4 0-24 0,4-5-7 15,4 1-5 1,3 2-35-16,-5-3-45 0,0 0-20 15,-4 5-69-15,0-1-2 16,-7-1-45-16,0 3-89 16</inkml:trace>
  <inkml:trace contextRef="#ctx0" brushRef="#br0" timeOffset="40433.05">8415 14721 150 0,'0'0'178'0,"0"0"-13"16,0 0-22-16,0 0-29 15,0 0-19-15,0 0-16 16,-20 0-2-16,4 0 21 15,-1 12-14-15,-3 9-29 16,-1 8-32-16,6 3-6 16,1 4-6-16,8 0-8 15,6-1-3-15,0 5 1 0,2 2-3 16,20-11 0 0,7-5-5-16,3-12-10 0,3-6 11 15,3-8-17-15,-3-4-3 16,-4-21-15-16,-6-8-11 15,-11-3 7-15,-10 0 6 16,-4 2 16-16,0 7 9 16,-11 10 11-16,-11 7 1 15,2 8 4-15,-3 2 6 16,4 0-5-16,0 12-1 16,4 8-2-16,1 2 0 15,6-4 0-15,3 0 3 16,1-5-3-16,4-3-6 15,0-5-57-15,0-5-145 0,0 0-162 16</inkml:trace>
  <inkml:trace contextRef="#ctx0" brushRef="#br0" timeOffset="40932.86">8606 14897 600 0,'0'0'189'0,"0"0"-136"0,0 0 89 16,0 0-36-16,34 111-74 16,-29-104-20-16,-3-1-1 15,0-2-6-15,-2-4-5 16,0 0-2-16,0 0-14 0,0 0-10 16,0-16 3-16,0-4 18 15,4-7 5-15,5 0 0 16,5 5 0-16,-1 6-6 15,1 6-1-15,-1 6 1 16,-3 4-1-16,2 0 2 16,1 4 5-16,-1 10 14 15,-1 7 14-15,-3-4 1 16,-1-2-5-16,-2-7-3 16,-1-2-11-16,-1-3-10 15,-3-3-1-15,2 0-38 16,0-9-16-16,2-16 24 0,5-3 30 15,0 2-2-15,0 8 3 16,0 4 4-16,3 10-4 16,-2 4 0-16,5 4 0 15,4 22 4-15,1 12 25 16,-5 5 3-16,-3-2 0 16,-1-3-1-16,-5-9-21 15,1-8 1-15,-5-6-11 16,0-15-9-16,-2 0-74 15,0-9-112-15,0-19-262 16</inkml:trace>
  <inkml:trace contextRef="#ctx0" brushRef="#br0" timeOffset="41329.67">9096 15187 24 0,'0'0'570'0,"0"0"-541"0,12 104 30 0,-8-83 72 16,-1-9-60-16,-1-7-22 15,-2-5-2-15,0 0-17 16,0 0-18-16,0-9 1 16,-11-24 13-16,-9-8-12 15,-1-15-5-15,4-9-2 0,3 1-7 16,5-2 0-1,7 8-1-15,2 4 1 0,0 8-4 16,9 3-9-16,11 11-4 16,1 10 7-16,2 9-9 15,0 13 0-15,-1 0 7 16,1 3 9-16,-4 19 3 16,-5 5 5-16,-3 5 22 15,-7-2 17-15,-4 0 2 16,0 0-12-16,-2-4-10 15,-18-8-24-15,0-1-11 16,-4-8-14-16,1-8-34 16,2-1-45-16,2 0-51 15,11-6-122-15</inkml:trace>
  <inkml:trace contextRef="#ctx0" brushRef="#br0" timeOffset="41614">9295 14797 271 0,'0'0'452'16,"0"0"-412"-16,0 0 91 15,0 0-21-15,0 0-79 16,0 0-10-16,-64 90-3 16,52-66 4-16,8 4 0 15,4-5-11-15,0-4-4 16,0-3-4-16,18-5-3 15,3-11-14-15,4 0 5 16,2-13-7-16,-2-14 2 0,-1-4 4 16,-6 3 10-16,-4-2-24 15,-12 3-26-15,-2 5-19 16,0 4-59-16,-5 7-20 16,-6 4-107-16</inkml:trace>
  <inkml:trace contextRef="#ctx0" brushRef="#br0" timeOffset="41919.99">9534 14748 266 0,'0'0'441'16,"0"0"-396"-16,0 0 65 16,0 0-24-16,0 0-86 15,0 0-3-15,-68 63-18 16,68-53 12-16,0-2-7 15,18 0 3-15,5 2 13 16,-1 0 2-16,0 1 0 16,-2 8 4-16,-2 3 3 15,-2 0 12-15,-5 5 24 16,-9 0 23-16,-2-4 20 16,0-4-48-16,-5-3-12 15,-17-10-28-15,-14-6-34 16,-6 0-57-16,0-6-106 15,2-10-170-15</inkml:trace>
  <inkml:trace contextRef="#ctx0" brushRef="#br0" timeOffset="42784.49">10295 14881 342 0,'0'0'296'0,"0"0"-271"0,0 0 27 16,0 0 22-16,0 0-16 16,0 0-11-16,0 0 22 15,2-26 14 1,-4 22-26-16,-15 4-23 0,-8 0-11 16,-2 0-3-16,-2 4-7 15,-4 18-13-15,6 6-3 16,10 0-6-16,5 1-6 15,12 0 11-15,0-4-2 16,0-4-2-16,14-4 2 16,8-16-9-16,9-1-11 15,0-6 12-15,2-22 8 16,-4-8 3-16,-8 0 3 16,-5 0-4-16,-12 0-18 15,-4 0-33-15,0 2-87 0,0 11-114 16,-12 13-339-1</inkml:trace>
  <inkml:trace contextRef="#ctx0" brushRef="#br0" timeOffset="43219.82">10432 15125 400 0,'0'0'287'16,"4"141"-285"-16,0-74 113 0,3-14 27 15,-3-10-99 1,3-14-14-16,-4-10-7 0,-1-12-12 16,-2-5-10-16,0-2 0 15,0 0-12-15,-5-22 12 16,-13-9 5-16,2-15 4 16,3-4-9-16,2-7 4 15,7-5-3-15,1-7-1 16,3 3 4-16,0-2-4 15,5 7-1-15,15 2-6 16,7 11-4-16,2 8-4 16,-3 12 6-16,3 11-4 15,-2 13 0-15,0 4 13 16,-3 0 1-16,1 22 18 16,-7 9-2-16,-5 1 11 0,-9 6 2 15,-4 3 6 1,0 3 9-16,-9-6-22 0,-13-13-23 15,-7-5 0-15,-2-11-30 16,-5-9-25-16,1 0-57 16,8-21-121-16,10-5-89 15</inkml:trace>
  <inkml:trace contextRef="#ctx0" brushRef="#br0" timeOffset="43580.8">10766 14777 544 0,'0'0'179'0,"0"0"-75"0,0 0 36 15,0 0-88 1,0 0-25-16,0 0 8 0,-23 66-11 16,3-35 5-16,5 4-11 15,1 5 1-15,8-8-4 16,6 2-14-16,0-6-2 15,12-6 0-15,15-8-33 16,7-14-28-16,2 0-6 16,2-10 1-16,-9-12 22 15,-4 0 9-15,-15 1-11 16,-10 6-11-16,0 3 31 16,0 1 17-16,-16 4-17 15,-5 7 26-15,-2 0 1 0,1 0-33 16,4 0 1-16,9 0 25 15,7 0-10-15,2-1-65 16,0-8-71-16,4-3-90 16</inkml:trace>
  <inkml:trace contextRef="#ctx0" brushRef="#br0" timeOffset="43813.37">10962 14927 483 0,'0'0'234'0,"0"0"-125"15,0 0 47-15,29 122-56 16,-21-92-66-16,-3-7 8 0,2-10-14 16,-5-5-10-16,-2-8-18 15,0 0 0-15,0-4-5 16,2-28 2-16,3-8 3 16,3-14 0-16,3 2-4 15,5 4-43-15,5 10 13 16,-4 12-6-16,3 8-5 15,1 9 6-15,-4 9-20 16,3 0-82-16,-2 0-59 16,2 0-137-16</inkml:trace>
  <inkml:trace contextRef="#ctx0" brushRef="#br0" timeOffset="44129.98">11321 14789 256 0,'0'0'338'0,"0"0"-180"16,0 0 15-16,0 0-77 0,0 0-42 15,0 0-18 1,-89 54-1-16,66-29-9 0,5 6-2 16,5 1 5-16,4-1 1 15,2-2-5-15,7-5-8 16,0-8-11-16,0-4-6 16,5-12-11-16,12 0-23 15,6-4 12-15,-1-19 11 16,2 6 5-16,-1 3 6 15,-3 4 0-15,-1 7 0 0,4 3 2 16,-3 0 4 0,-2 0 1-16,0 0-4 0,-3 0-3 15,5 0 0-15,1 0-21 16,0 0-41-16,4-13-75 16,-5-7-23-16,1-3-103 15,-6 2-24-15</inkml:trace>
  <inkml:trace contextRef="#ctx0" brushRef="#br0" timeOffset="44868.89">11585 14818 157 0,'0'0'220'0,"0"0"-121"16,0 0 84-16,0 0-44 15,0 0-48-15,0 0-17 16,-29 41-46-16,25-12-15 16,4 5 20-16,0-7 17 15,0 1-28-15,6 3-14 0,10-6-4 16,0 7-3-16,0-1 0 15,3 6-1-15,1 3 4 16,-1 5 11-16,-2-5 21 16,-5 0 11-16,-6-4-10 15,-6-6-17-15,0-7-13 16,0-6-7-16,-14-11-6 16,-5-6-4-16,-6 0 1 15,0-14-7-15,1-22 3 16,6-8-3-16,5-9 0 15,8-1-4-15,5-1 18 16,0 3 2-16,12-3 3 0,12 12-3 16,5 1 0-16,4 7 0 15,-2 7-1-15,0 6 0 16,-2 4-1-16,-2 10-2 16,-2-2 8-16,-5 7-4 15,-4 3 0-15,-5 0 1 16,-4 0 11-16,-3 13 2 15,-4 1-7-15,0 4-6 16,0 0 3-16,-4-1 4 16,-14 2-4-16,2 2 3 15,5-2 2-15,4 3 5 16,7 4-5-16,0-2 0 16,2 0-8-16,19-8-1 15,8-3-6-15,2-13 4 0,7 0-3 16,4-19 3-16,-2-10 2 15,-2-4 1-15,-9 1-1 16,-4-2 1-16,-10 6 1 16,-7 0 2-16,-4 1 4 15,-4 10-1-15,0 5 15 16,0 6 0-16,-10 6 5 16,-3 0-18-16,-1 4-1 15,1 16-4-15,7 0 3 16,4 0-4-16,2 1-3 15,0-6-8-15,0-3 3 0,8-7 0 16,3-5-14 0,3 0-3-16,-1-9-17 0,1-25-9 15,-8-6-29-15,-6-2-93 16,0-8-64-16,0 4-101 16</inkml:trace>
  <inkml:trace contextRef="#ctx0" brushRef="#br0" timeOffset="45046.8">11583 14541 670 0,'0'0'127'0,"0"0"-22"0,0 0 6 0,0 0-28 16,0 0-9-1,127-25-15-15,-80 21-31 0,0-6-16 16,0 1-12-16,-5-4-16 15,-7 5-154-15,-6 8-321 16</inkml:trace>
  <inkml:trace contextRef="#ctx0" brushRef="#br0" timeOffset="47067.97">12831 15029 122 0,'0'0'29'0,"0"0"-26"16,0 0 16-16,0 0 3 15,0 0 39-15,0 0-2 0,0 0-25 16,-40 0 59-16,37 0 5 16,-1 0-71-16,2 0 2 15,2 0-22-15,0 0-7 16,0 0-20-16,0 0 20 16,0 0 61-16,0 0 40 15,0 0 6-15,0 0 3 16,0 0-3-16,0 0-21 15,0 0-32-15,0 0-21 16,6 0-13-16,17 0-14 16,8 4 3-16,5 0 0 15,3-4-7-15,-2 0-1 16,-4 0 0-16,-4 0-2 0,-12 0 0 16,-8 0 0-16,-6 0-13 15,-3 0-7-15,0 0-11 16,0 0-14-16,-5 0-15 15,-19-6-59-15,-7 0-76 16,0 6-7-16,0 0-95 16</inkml:trace>
  <inkml:trace contextRef="#ctx0" brushRef="#br0" timeOffset="47139.61">12831 15029 397 0</inkml:trace>
  <inkml:trace contextRef="#ctx0" brushRef="#br0" timeOffset="47256.61">12831 15029 397 0,'-87'148'169'0,"92"-139"-118"0,17-5 63 0,7-1-1 0,0-3-57 16,4 0-16-16,1 0-21 15,-1-7-8-15,-2-7-11 16,-4 1-1-16,-7 0-94 16,-9 8-137-16,-6 5-349 15</inkml:trace>
  <inkml:trace contextRef="#ctx0" brushRef="#br0" timeOffset="51187.66">10658 13190 436 0,'0'0'115'0,"0"0"-77"16,0 0 118-16,0 0-82 16,0 0-50-16,0 0 3 15,0 0 10-15,36-60 5 16,-22 60 10-16,1 0 21 16,1 9 2-16,3 16-13 15,2 5-5-15,-3 3-19 16,-7 5-7-16,-2-2-10 0,-7 2-4 15,-2 4-9 1,0-1 7-16,-9 2-2 0,-13-5-5 16,-8-8-8-1,-1-5 5-15,-2-8-5 0,0-9-8 16,-1-8-6-16,1 0-13 16,4-8-10-16,4-9-5 15,10 0 7-15,6 1 5 16,4 7-10-16,5 4-5 15,0 3-4-15,0 1-1 16,0-4 38-16,5 1 12 16,11 4 9-16,2 0 23 15,3 4 22-15,8 18-14 16,7 0 5-16,3 2-8 16,0-4-6-16,5-2-7 0,-1-8-4 15,2-6-13 1,0-4-5-16,-8 0-2 0,1-14-4 15,-7-12-25-15,-6-8-22 16,-12 0-119-16,-13 6-228 16</inkml:trace>
  <inkml:trace contextRef="#ctx0" brushRef="#br0" timeOffset="54144.07">16052 13541 427 0,'0'0'176'0,"0"0"-140"0,0 0 39 16,0 0-16-16,0 0-35 15,0 0 1-15,0 0 19 16,0-16 17-16,0 14-7 16,3-2-10-16,-1-1-11 0,3-6 22 15,2 1-17-15,-1-4-3 16,3-4 1-16,0-2-15 16,0-6 0-16,2 0-12 15,-5 1 0-15,2-2-6 16,-6 5 0-16,-2 4 5 15,0 8-4-15,0 3 3 16,0 5 2-16,0 2 9 16,0 0-10-16,0 0-1 15,0 0-4-15,0 0-1 16,0 0 0-16,0 2-2 16,0 15-4-16,0 2 2 0,0 10-2 15,8 4-5-15,1 5 7 16,3 4-2-16,1-3 3 15,-2-1 1-15,0-4-2 16,0-10-6-16,-2-2 2 16,-4-5 1-16,-1-3-1 15,-2-5 6-15,-2-2 2 16,0-1-2-16,0-5 6 16,-4 6-4-16,-16-3 0 15,-3 0 3-15,-4 2-3 16,1 0 1-16,0 1-1 15,1-1 0-15,0 1 1 16,3-3-1-16,0-2-1 0,2-2 0 16,1 0-2-1,0 0 1-15,3-2-10 0,1-4-10 16,3 1-25-16,1 5-55 16,0 0-85-16,2 0-133 15</inkml:trace>
  <inkml:trace contextRef="#ctx0" brushRef="#br0" timeOffset="62173.48">22717 13240 67 0,'0'0'89'0,"0"0"-15"0,0 0-4 16,0 0-30-16,0 0-14 0,0 0-5 16,0 0 5-16,0 0 9 15,7-1 29-15,-7 1 11 16,2 0 4-16,-2 0 3 16,0 0 1-16,0 0-18 15,0 0-19-15,0 0-16 16,0 0-16-16,0 0 4 15,0 0-16-15,0 0 8 16,0 0 18-16,0 0 1 16,0 0 1-16,0 0-5 15,0 0-10-15,0 0-5 16,0 0-10-16,-7 0 9 0,-4 8-9 16,-2 3 1-16,-3 0 3 15,-2 3-3-15,2 1-1 16,1 2 4-1,-1 1-4-15,5 0-4 0,3 3 4 16,0 4 8-16,4 5-8 16,2 8 0-16,2 2 0 15,0 2 2-15,0 0 9 16,14-5-4-16,3-5-5 16,1-8-3-16,-1-9 1 15,2-9-6-15,1-1-4 16,4-5 10-16,3 0 3 15,0-6-3-15,-7-12-6 0,-5-2-12 16,-5 0 0 0,-8-1 7-16,-2 0 0 0,0 1-3 15,-2 2 14-15,-17 3 1 16,-3 3 4-16,0 6-5 16,-2 6-3-16,-3 0-6 15,4 0-12-15,-2 0-28 16,2 15 3-16,0-2-20 15,1 11-48-15,7 2-68 16,5 2-80-16</inkml:trace>
  <inkml:trace contextRef="#ctx0" brushRef="#br0" timeOffset="65518.7">28806 13618 460 0,'0'0'61'0,"0"0"10"0,0 0 33 16,0 0-39-16,0 0-9 16,0 0 9-16,0 0-4 15,0 0 4-15,0 0-9 0,0 0-13 16,0 0-17-16,0 0 4 16,0 0-8-16,0 0-10 15,0 0-7-15,0 0-2 16,4-4 3-16,6-7-4 15,-2-3 5-15,1-2 2 16,1-5 7-16,-2-2 4 16,1-1-10-16,-3-2 14 15,2 0-3-15,-4 2-13 0,0 3-2 16,-1 2-4 0,-1 5-1-16,-2 3-1 0,0 4 2 15,0 5 5-15,0 2-6 16,0 0 6-16,0 0 7 15,0 0-7-15,0 0 0 16,0 0-4-16,0 4 11 16,2 6-7-16,-2-1-3 15,0 8-4-15,0 2 3 16,0 2-2-16,0 5-1 16,0 6 0-16,4 4-1 15,4 0 0-15,0 1 1 16,-1-7-3-16,-1 0 3 15,1-2 0-15,-2-6-4 16,-1 0 4-16,-1-9-2 16,-3 2 0-16,0-3 1 15,0-3 2-15,0-1-2 0,0 3-5 16,0-5 4-16,0 0 0 16,0-2 1-16,-3 2 1 15,-1-6-5-15,-8 0 2 16,1 2-1-16,-7-2 2 15,-3 2 1-15,-6-2 1 16,0 0-11-16,-4 0 10 16,-3 0-2-16,3 0-7 15,4 0 7-15,9 0-3 16,10 0 4-16,5 0 2 16,3 0-26-16,0 0-25 0,0 2-47 15,7-2-61 1,11 3-87-16,7-2-130 0</inkml:trace>
  <inkml:trace contextRef="#ctx0" brushRef="#br0" timeOffset="85498.1">22024 11781 113 0,'0'0'65'0,"0"0"-15"0,0 0 4 0,0 0-10 15,0 0-30 1,0 0-9-16,0 0-5 0,0 0 1 16,0 0-1-1,0 0-4-15,0 0-7 0,0 0-15 16,0 0 16-16,0 3 10 15,4 10 13-15,6 6 9 16,5 8-6-16,7 6 2 16,5 7-7-16,2 6-11 15,0-2-1-15,-1 2-15 16,-3-5-43-16,0-5-114 16</inkml:trace>
  <inkml:trace contextRef="#ctx0" brushRef="#br0" timeOffset="86893.11">10567 11801 129 0,'0'0'38'0,"0"0"-24"0,0 0-10 16,0 0 12-16,0 0 20 15,-13 121 12-15,13-90-1 16,11 3-3-16,2 2 3 16,5 3-17-16,-2-5-15 0,1-8-10 15,2-2-5 1,-4-6-1-16,-3-4-21 16,-4-2-28-16,-1-5-26 0,-7-4-63 15</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7:56:46.580"/>
    </inkml:context>
    <inkml:brush xml:id="br0">
      <inkml:brushProperty name="width" value="0.05292" units="cm"/>
      <inkml:brushProperty name="height" value="0.05292" units="cm"/>
      <inkml:brushProperty name="color" value="#FFFFFF"/>
    </inkml:brush>
  </inkml:definitions>
  <inkml:trace contextRef="#ctx0" brushRef="#br0">10222 11925 31 0,'0'0'44'0,"0"0"4"0,0 0-23 15,0 0-6-15,0 0-12 16,0 0-1-16,0 0 1 16,0 0-7-16,0 0 1 15,0 0 16-15,2 0 14 16,-2 0 3-16,2 0 1 0,-2 0-6 16,0 0-1-1,0 0-5-15,0 0-1 0,0 0 4 16,0 0 6-16,0 4 1 15,0 4 9-15,0 2-1 16,0 5-16-16,0-1-3 16,0 3-2-16,0 5 5 15,0 2 2-15,0 2 0 16,0 2 0-16,0 1 5 16,0 1 3-16,0 2-2 15,0 4-4-15,0 0-3 16,0-2-4-16,0-2-7 15,0-4-4-15,0-1 0 16,0-8 0-16,0-1-3 0,0-4-4 16,0-3 6-16,0-4-4 15,2-3 3-15,-2-1-1 16,5-3 3-16,-5 0-3 16,2 0 1-16,-2 0-3 15,0 0 3-15,0 0-2 16,2 0-3-16,3 0-3 15,0 0 1-15,3 0-1 16,1 0 4-16,3 0-3 16,1 0 0-16,3 0 1 15,-1 0-3-15,3 0 1 16,-1 0 0-16,2 0 0 16,0 0 1-16,-1 0-2 0,5 0 0 15,-6 0-2-15,-1 0 2 16,-3 0 2-16,-1 0 1 15,-6 0-5 1,-1 0 5-16,-3 0 1 0,-2 0-4 16,0 0 4-16,0 0-2 15,0 0 1-15,0 0-3 16,0 0-5-16,0 0-9 16,0 0-37-16,0 0-39 15,0 0-75-15,0 0-71 16,0 0-233-16</inkml:trace>
  <inkml:trace contextRef="#ctx0" brushRef="#br0" timeOffset="599.28">10587 12330 346 0,'0'0'198'0,"0"0"-162"16,0 0 92-16,0 0-19 16,0 0-66-16,0 0-23 0,0-4 3 15,0 4-5-15,0 0-10 16,0 0-6-1,5 0 13-15,6 4 17 0,-2 6-1 16,2 0-7-16,2 0-12 16,-1 0-2-16,-2 3-4 15,1-5-2-15,-1 4 1 16,1-1 0-16,-3-3 4 16,0 1-3-16,-2-4-3 15,1-1 3-15,-3 0-6 16,-2-4 2-16,0 2 0 15,-2-2-1-15,0 0 1 16,0 0 9-16,0 0 14 0,0 4 3 16,0 0 0-16,0 3-16 15,0-4-6-15,-4 4-3 16,-2 0 5-16,-5-2-4 16,1 1 3-16,-1-1 1 15,1 2 1-15,-4 0-2 16,1 1-5-16,-3-2 0 15,5 3 0-15,-1-3-4 16,3 0 4-16,1-1-3 16,3 0 1-16,3-5-1 15,0 2-10-15,2 0-12 16,0-2-34-16,0 2-56 16,0 1-70-16,0 0-152 0</inkml:trace>
  <inkml:trace contextRef="#ctx0" brushRef="#br0" timeOffset="3419.49">11220 12247 228 0,'0'0'205'0,"0"0"-144"0,0 0 37 16,0 0-35-16,0 0-31 15,0 0-20-15,0 0 11 0,0-3 17 16,0 3-2-16,0-3 5 16,0 2 12-16,0 1-3 15,0 0 2-15,0 0 1 16,0 0-23-16,0 0-1 16,0 0-3-16,0 7-3 15,0 18-8-15,0 13-11 16,0 10 3-16,0 6 1 15,0 5-7-15,0 1 2 16,0-4-2-16,-2-8 0 16,-3-8-5-16,-1-10 6 15,4-8-4-15,-1-6 0 16,1-7 0-16,2-8-4 0,0-1-6 16,0 0-6-1,0 0-3-15,0 0-1 0,0 0 6 16,0 0 12-16,0 0 1 15,0 0 1-15,0 3 0 16,2 5 1-16,20 1-1 16,9 1 8-16,0-2 1 15,6-2-6-15,-4-1 0 16,1-4-2-16,-1-1 0 16,-4 0-1-16,-2 3 1 15,-6-3 0-15,-2 0-1 16,-6 0 0-16,-2 0 0 15,-6 0-1-15,-1 0-24 16,-2 0-58-16,0 0-92 0,5-7-124 16</inkml:trace>
  <inkml:trace contextRef="#ctx0" brushRef="#br0" timeOffset="3816.89">11722 12489 632 0,'0'0'224'0,"0"0"-219"0,0 0 79 0,0 0 21 16,0 0-77-16,0 0-19 16,-18-21 16-16,11 21 9 15,-5 0-2-15,1 0-7 0,-4 18-1 16,-3 8-24-16,2 6 3 15,3 5 4-15,5-2-5 16,3 0-2-16,5-5 0 16,0 0 0-16,0-6 0 15,11-3 0-15,9-8-1 16,4-7-3-16,1-6 1 16,0 0-6-16,1 0 1 15,-1-19-1-15,-6-8-7 16,0-3 12-16,-8-4 1 15,-7-3-4-15,1 6 2 0,-5 3-27 16,0 7-24 0,0 10-60-16,0 7-88 0,0 4-77 15,0 0-200-15</inkml:trace>
  <inkml:trace contextRef="#ctx0" brushRef="#br0" timeOffset="4187.52">12082 12522 356 0,'0'0'306'16,"0"0"-264"-16,0 0 80 15,0 0-15-15,0 0-73 0,0 0-19 16,-53-50 30-16,44 50-3 15,0 0 3-15,0 0 6 16,-2 0-6-16,2 17-20 16,-2 2-10-16,2 6-14 15,2 1 6-15,5 2-6 16,2 0 1-16,0 0 0 16,0-2-2-16,0-2-1 15,11-6 0-15,7-7-13 16,0-2-3-16,2-5-15 15,0-4-3-15,0 0-27 16,0 0-32-16,-2-6-8 16,-3-12-78-16,-1-4-57 15</inkml:trace>
  <inkml:trace contextRef="#ctx0" brushRef="#br0" timeOffset="4590.34">12306 12516 595 0,'0'0'71'16,"0"0"32"-16,0 0 46 16,0 0-74-16,0 0-33 0,0 0 9 15,-81-26-9-15,65 40 3 16,-1 15-28-16,3 3-12 15,7 4 2-15,5-2-4 16,2-5-3-16,0-8-3 16,4-7 1-16,15-10-3 15,3-4-28-15,4-2-15 16,1-22 17-16,-5-6 5 16,-1-1 2-16,-8 12 9 15,-7 5 6-15,0 9 9 16,-4 5 0-16,0 0 38 15,2 17-3-15,3 9-13 16,1 8-8-16,2-2-4 16,-4-4-10-16,1-4 0 0,-1-7-11 15,1-12-67-15,0-5-68 16,0-8-141-16,-3-26-106 16</inkml:trace>
  <inkml:trace contextRef="#ctx0" brushRef="#br0" timeOffset="4828.14">12493 12119 630 0,'0'0'227'16,"0"0"-215"-16,0 121 143 16,0-70-48-16,0 8-71 15,0 1 1-15,0 2-1 0,4-1-1 16,0-7-4-16,1-8-17 15,-5-10-13-15,2-10-1 16,-2-12-34-16,0-7-71 16,0-2-157-16,-11-5-239 15</inkml:trace>
  <inkml:trace contextRef="#ctx0" brushRef="#br0" timeOffset="6157.4">10222 12622 245 0,'0'0'131'0,"0"0"-126"0,0 0 79 16,0 0-3-16,0 0-45 15,0 119-9-15,0-85 8 16,0 6 24-16,0 4-4 16,0 5-16-16,0 5-10 15,0 0 7-15,0-2-1 16,0 4-1-16,0-6-4 15,0 1-13-15,0-10 0 16,0 0 2-16,0-3-6 16,0-2 1-16,0-2 4 15,0-6-2-15,0-2 2 16,0-4-6-16,0-4-1 16,0-2 0-16,0-2-4 0,0-1-2 15,0-4-2-15,4-1 2 16,1-4 2-16,-3 2 1 15,2-2 1-15,-2 0-2 16,4-2-1-16,-4 2-2 16,2-1-3-16,2-2 2 15,1 4 0-15,-1 1-3 16,4-3 4-16,-4 1 4 16,1 0-1-16,-1 0-2 15,4 0 2-15,3 2-6 16,5-6 7-16,2 3-6 15,4-3-2-15,1 0 6 0,2 0-6 16,0 0-1 0,-3 0 1-16,-4 0 0 0,-2 1 0 15,-5 2 0-15,-4-2 1 16,-2-1 0-16,-3 0 2 16,-4 0-3-16,0 0-2 15,0 0-8-15,0 0-8 16,0 0-2-16,0 0-30 15,0 0-107-15,0-1-102 16,0-7-210-16</inkml:trace>
  <inkml:trace contextRef="#ctx0" brushRef="#br0" timeOffset="6565.82">10634 13429 714 0,'0'0'65'0,"0"0"-46"0,0 0 92 0,0 0-56 15,0 0-50-15,0 0-2 16,27 0 12-16,-13 2 8 16,-1 6 0-16,-3 0 4 15,4 3-6-15,-5-3 0 16,-3 1-3-16,-1 1 1 0,2 0-7 15,-5-2 3 1,0 0 2-16,-2 0-5 0,0-4 7 16,0 2 9-16,0 0-1 15,0 5-5-15,0-2-6 16,-2 5-8-16,-10 3-3 16,4-3-3-16,-5 1-1 15,1 3-1-15,1 2-1 16,1-1-4-16,0-1-13 15,1-5-7-15,5 2-19 16,0-3-63-16,4 2-49 16,0-6-63-16,0 0-119 15</inkml:trace>
  <inkml:trace contextRef="#ctx0" brushRef="#br0" timeOffset="6926.2">11294 13334 588 0,'0'0'130'0,"0"0"-81"15,0 0 85-15,0 0-49 16,0 0-57-16,0 0-2 16,8 141 31-16,-1-83 1 0,-1 5-18 15,0-1 3-15,-2-8-12 16,0-10-11-16,-4-11-9 16,3-14-10-16,-3-7 0 15,0-8-1-15,0-4-2 16,0 0-45-16,-3-16-70 15,-17-20-77-15,-7-14-38 16,-2-8-37-16,-2-3-50 16</inkml:trace>
  <inkml:trace contextRef="#ctx0" brushRef="#br0" timeOffset="7122.31">11062 13405 55 0,'0'0'393'0,"0"0"-266"15,0 0 1-15,0 0-5 16,0 0-69-16,0 0-31 15,56-6 42-15,-14 4-4 16,9-6-34-16,5 0-11 16,-2-4-2-16,-4 0-9 15,-2 0-3-15,-11 1 0 16,-8 2-2-16,-6 5-16 16,-6 4-35-16,-1 0-47 15,4 0-74-15,0 0-32 16,0 7-103-16</inkml:trace>
  <inkml:trace contextRef="#ctx0" brushRef="#br0" timeOffset="7972.76">11708 13422 155 0,'0'0'538'0,"0"0"-466"15,0 0 32-15,0 0 48 16,0 0-78-16,0 0-43 15,-125 53 16-15,110-31-4 16,5 8-29-16,2 7-8 16,6 2 1-16,2 4 2 15,0-5-6-15,2-2 0 16,18-10-3-16,9-6-1 16,0-8-1-16,-1-10-7 0,1-2-15 15,0 0-12 1,-6-14 3-16,-7-11 17 0,-10 2 4 15,-3-5 4-15,-3-3-3 16,0 4-17-16,-7 0 3 16,-7 8 12-16,1 6 6 15,-3 11 6-15,-3 2-14 16,-2 0-15-16,1 18 16 16,3 4-6-16,3 3-1 15,3-6 1-15,9-5 11 16,2-6-28-16,0-8-72 15,0 0-3-15,15 0-15 0,3-13 9 16,0-14-21 0,2-1 20-16,-4 6 64 0,-3 8 55 15,1 10 86-15,-3 0 5 16,1 4 27-16,5 0 18 16,0 10-19-16,3 12-12 15,3 4-5-15,-4-2-25 16,2 2-11-16,-5-3-3 15,-6-5-15-15,-1-5-12 16,-5-1-9-16,0-11-13 16,-4-1-8-16,0 0-4 15,0 0-24-15,0-13 14 16,0-9 10-16,0-6 4 16,0 3 0-16,6 2-4 15,3 8 0-15,1 3 0 0,6 3-2 16,0 7 0-16,2 2 2 15,-3 0 2-15,-1 5 3 16,1 13 13-16,-3 0-1 16,-4 0 5-16,1 0-8 15,-4-10-7-15,-3-4-6 16,1-4-1-16,-1 0-25 16,2-4-29-16,5-14 30 15,2-8 16-15,5 2 7 16,-4 9-4-16,7 8 2 0,-3 7 0 15,-1 0 3 1,1 17 0-16,-1 12 5 0,-4-2 2 16,-2 1-2-1,-4-1 1-15,-3-2-6 0,0-11-16 16,-2-1-63-16,0-13-69 16,0 0-149-16</inkml:trace>
  <inkml:trace contextRef="#ctx0" brushRef="#br0" timeOffset="8430.34">12337 13818 294 0,'0'0'281'0,"0"0"-275"0,0 0 59 15,17 109 74 1,-13-82-95-16,-2 2-9 0,-2-5 21 15,0-4-5-15,0-8-4 16,0-8-3-16,0-4-1 16,0 0-13-16,-2-6-30 15,-13-20-5-15,-5-13 1 16,3-11 4-16,0-6-10 16,9-2 1-16,1 2 0 15,7 3-1-15,0 0 10 16,0 0-7-16,5 6-7 15,8 3 2-15,5 11 5 0,3 9 7 16,-2 14-1-16,1 8 5 16,-5 2 0-16,-1 8 9 15,-3 17 34-15,-2 11-17 16,-5 1-4-16,-4-1-13 16,0-2-6-16,0-6-7 15,0-3 0-15,-9-10-15 16,-2-6-60-16,2-9-36 15,2 0 1-15,7 0-122 16,0-4-6-16,0-10-146 16</inkml:trace>
  <inkml:trace contextRef="#ctx0" brushRef="#br0" timeOffset="8678.44">12559 13453 406 0,'0'0'219'0,"0"0"-152"0,0 0 110 0,0 0-84 16,0 0-49-16,0 0-8 15,0 0-10-15,-72 129-7 16,72-92-8-16,0-4 12 16,0-9-7-16,16-6-3 15,7-13-5-15,4-5-4 16,2 0-4-16,-1-27-2 0,3-8-1 15,-8-2 3 1,-7-2-4-16,-12 7-45 0,-4 0-74 16,0 4-200-16</inkml:trace>
  <inkml:trace contextRef="#ctx0" brushRef="#br0" timeOffset="10970.97">19477 12049 328 0,'0'0'166'0,"0"0"-161"0,0 0-4 0,0 0 59 16,0 0-13-1,0 0-34-15,0 0-8 0,0-3 13 16,0 3 21-16,0 0 21 16,0-5 6-16,0 5-11 15,0-2-9-15,0 2-7 16,0 0-3-16,0 0-4 16,0 4-15-16,0 12-11 15,0 8-4-15,0 7 1 16,0 2 3-16,0 7-4 15,0 1 3-15,0 3 2 16,0 0-3-16,0-2 1 16,0-2 1-16,5-10-3 15,-1-8 0-15,1-8-1 16,-1-7-2-16,-2-3 0 0,0-2-1 16,3-2-1-16,-3 0 0 15,0 0 1-15,1 0 1 16,-1 0 1-16,-2 0 0 15,5 0 0-15,-3 0 2 16,2 0 0-16,0 0-2 16,1 0 3-16,1 0-4 15,6 0 1-15,3 0-1 16,3 0 3-16,9-5 7 16,4-3-8-16,1 1 2 0,1-2 1 15,0 4-2-15,-6-4-3 16,-2 6 3-16,-6 0-1 15,-5 3-2-15,-5 0 2 16,-5 0 2-16,0 0-4 16,-4 0 2-16,0 0-1 15,0 0-1-15,0 0-7 16,-6 0-80-16,-9 0-123 16,3 8-197-16</inkml:trace>
  <inkml:trace contextRef="#ctx0" brushRef="#br0" timeOffset="11469.85">19932 12274 449 0,'0'0'152'0,"0"0"-143"0,0 0-6 0,0 0 29 16,0 0-5-16,0 0-17 15,0-28 17-15,0 26 37 16,0 2 23-16,0 0-19 16,0 0-1-16,0 0-8 0,0 0-12 15,0 0-14-15,0 0-12 16,2 12-10-16,10 4 1 15,-4 1-9-15,3-4 5 16,1-1-8-16,1 0 2 16,1-1-3-16,-1-2 2 15,-5 3 3-15,4-2-3 16,-1 0 0-16,-7 1-1 16,5-4 2-16,-9-3-4 15,0-1 7-15,2-3-3 16,-2 0 1-16,0 1 3 15,0 3 6-15,0 2-4 16,-13 1-3-16,-2-1-3 16,-6 1-2-16,1 5-2 0,-3 4-7 15,0 5-49 1,0 3-83-16,5 2-72 0,3 0-154 16</inkml:trace>
  <inkml:trace contextRef="#ctx0" brushRef="#br0" timeOffset="13942.59">20771 12200 532 0,'0'0'49'0,"0"0"-24"0,0 0 62 16,0 0-41 0,0 0-36-16,0 0-5 0,0-63 1 15,0 59 17 1,-4 0 34-16,-7 4 9 16,-5 0-16-16,1 0-17 0,-5 11-1 15,0 8-16-15,2 6-9 16,3 0-7-16,3 5-1 15,6 3 0-15,1 5 1 16,1 6 0-16,4 2 1 16,0 0 1-16,0-3-3 15,0-7 2-15,13-13-2 16,5-5 0-16,2-12-2 0,4-6-6 16,1 0 9-16,0-3-3 15,-1-18 3 1,-2 0-7-16,1-3-2 0,-5 4-1 15,-3 1-33-15,-6 5 4 16,-2 4-60-16,-3 4-34 16,-4 0-39-16,0 0-147 15</inkml:trace>
  <inkml:trace contextRef="#ctx0" brushRef="#br0" timeOffset="14333.25">20950 12294 321 0,'0'0'188'16,"0"0"-143"-16,0 0 51 0,0 0 16 16,0 0-45-16,0 0-15 15,0-16 10-15,0 16 4 16,0 0-13-16,-9 8-36 16,-4 14-15-16,-3 7 4 15,5 4-5-15,2 0 1 16,4-3-2-16,5-5 0 15,0-5 0-15,0-4-1 16,0-7-1-16,12-5-1 16,3-4-14-16,1 0-42 15,2-13 43-15,-2-9 2 16,-3 0 6-16,-3 3-1 16,0 0 9-16,-6 11 0 15,1 4 0-15,-5 4 0 0,2 0 12 16,0 0 1-16,0 18 29 15,2 7-14-15,0 3-23 16,-2-5 7-16,0-2-9 16,-2-9-3-16,0-2-10 15,2-4-54-15,0-5-92 16,0-1-136-16</inkml:trace>
  <inkml:trace contextRef="#ctx0" brushRef="#br0" timeOffset="14743.3">21153 12362 223 0,'0'0'214'0,"0"0"-159"0,0 0 39 0,0 0-11 15,0 0 4-15,0 0-27 16,4 19-6-16,-2 3-2 16,1 2 0-16,-1 3-2 15,0 0-17-15,0-4-7 0,2 0-12 16,2-11-5 0,-6-7-2-16,2-5-7 0,-2 0-6 15,0 0 1 1,2 0-17-16,2-22 6 0,1-11 16 15,3-12 9-15,2-1-8 16,-2 6-1-16,-1 10-2 16,2 16-11-16,-2 8-3 15,-3 6-17-15,5 0-5 16,2 0-15-16,1 0-52 16,5 4-40-16,-3 2-90 15</inkml:trace>
  <inkml:trace contextRef="#ctx0" brushRef="#br0" timeOffset="15086.4">21427 12320 409 0,'0'0'194'16,"0"0"-138"-16,0 0 62 16,0 0-45-16,0 0-44 15,0 0-11-15,-35-4 0 16,16 18 8-16,3 10-3 15,-1 5-13-15,6 2 1 16,4 1-2-16,2-1 2 16,5-10-8-16,0-7-3 15,0-7-3-15,0-7 0 16,9 0-12-16,7-3-13 0,2-15 21 16,0-2 4-1,-2 3 3-15,-5 9 2 0,-5 5-2 16,4 3-1-16,-2 0-3 15,5 21 4-15,5 1 5 16,-2 1 2-16,-3-2-7 16,-2-3-5-16,0-7-41 15,1-5-135-15,-1-6-85 16</inkml:trace>
  <inkml:trace contextRef="#ctx0" brushRef="#br0" timeOffset="15383.27">21692 12300 276 0,'0'0'384'15,"0"0"-336"-15,0 0 42 0,0 0 11 16,0 0-62-16,0 0-27 16,-34-9-9-16,19 9 12 15,-1 19 7-15,1 8-9 16,-1 6 2-16,5 5-5 15,5 0 1-15,6-6 3 16,0-3-7-16,0-8-5 16,10-6-2-16,9-5-1 15,2-10-8-15,4 0-37 16,0-2 0-16,-1-21 8 16,-2-1-29-16,-4 1-57 0,-7-1-28 15,-4 6-138-15</inkml:trace>
  <inkml:trace contextRef="#ctx0" brushRef="#br0" timeOffset="16981.25">21937 11911 203 0,'0'0'396'0,"0"0"-289"16,0 0 38-16,0 0-37 16,0 0-66-16,-9 105-28 15,1-42 9-15,-2 8 11 16,-3 1-8-16,2 0-1 0,2-6 15 16,2-5-4-16,1-10-8 15,1-12-27-15,3-13 1 16,2-12-2-1,0-8-16-15,0-6-36 0,0 0-45 16,0 0 5-16,0-2 57 16,0-9 22-16,9-2 13 15,7-3 0-15,1-1 0 16,4-3 0-16,8 0 0 16,0 1 2-16,0-2-1 15,0 3-2-15,-6 1 1 16,-2 0-6-16,-6 5 0 15,-3 2-2-15,-8 6 1 16,0 3 5-16,-2 1 2 16,-2 0 0-16,0-2 18 15,0 2 11-15,0 0 0 0,0 0 1 16,0 0 4-16,0 0 1 16,0 0-7-16,-8 0-11 15,-6 0-8-15,-3 10 4 16,-2 11 1-16,2 2-7 15,1 2 1-15,7 2 3 16,5-4-2-16,4 0-8 16,0-5 0-16,11 0-1 15,16-6-5-15,6-8-6 16,5-4-20-16,0 0-6 16,-4-14 0-16,-7-9 13 0,-10 0 4 15,-11-4 2 1,-6 6 12-16,0 0 6 0,-6 7 1 15,-17 6 2-15,-4 8 9 16,4 0 1-16,-2 1-9 16,2 18-4-16,8-1-5 15,4 2-3-15,6-4-5 16,5-3-19-16,0-7-28 16,0-6-127-16,18 0-51 15,2-5-63-15</inkml:trace>
  <inkml:trace contextRef="#ctx0" brushRef="#br0" timeOffset="17253.47">22289 12374 372 0,'0'0'208'0,"0"0"-108"16,0 0 71-16,0 0-60 16,15 107-56-16,-12-98-21 15,-3-5-4-15,2-4-20 16,0 0-10-16,1 0-8 15,1-4 0-15,3-20 3 16,1-9 5-16,1-6 0 16,3 3 2-16,-4 11-2 15,1 8-7-15,-1 7 1 16,2 8-16-16,1 2-3 16,5 0-14-16,-1 0-7 15,4 0-30-15,-4 6-79 0,-1 4-16 16,-1-4-45-16</inkml:trace>
  <inkml:trace contextRef="#ctx0" brushRef="#br0" timeOffset="17441.3">22521 12330 296 0,'0'0'180'0,"0"0"-29"16,0 0 28-16,0 0-73 16,0 0-39-16,0 0 2 15,0 114-22-15,0-94-24 16,0-3-11-16,0-5-10 15,4-7-2-15,-2-5-25 16,5 0-73-16,2 0-103 0,2-20-112 16</inkml:trace>
  <inkml:trace contextRef="#ctx0" brushRef="#br0" timeOffset="17718.58">22732 12260 625 0,'0'0'184'0,"0"0"-165"16,0 0 89-16,0 0-47 16,0 0-57-16,0 0-4 15,-46 98-3-15,53-88 0 16,12 0-8-16,1-1 8 16,1 2 2-16,-4 1-2 0,-1 2 3 15,-3 1 1-15,-1 0 1 16,-8 2 2-16,-2-2-3 15,-2 0 7-15,0-4-5 16,-4-1-3-16,-19-4 0 16,-3-1-1-16,-3-5-21 15,2 0-32-15,5-6-72 16,8-17-42-16,10-4-59 16,4-7-78-16</inkml:trace>
  <inkml:trace contextRef="#ctx0" brushRef="#br0" timeOffset="18162.65">22855 12003 237 0,'0'0'376'16,"0"0"-351"-16,0 133 76 16,0-82 28-16,0 6-85 15,0 1-35-15,2 2 2 16,0 0 13-16,0-5-3 15,1-7 3-15,2-12-6 16,-1-13-9-16,0-8-9 16,1-13 0-16,-1-2-11 15,0 0-52-15,3-20 26 16,0-6 25-16,4-2 7 16,0 2 2-16,5 2-4 15,-1 5 7-15,3 4 4 0,-2 3-2 16,2 5 1-16,-4 4 16 15,-1 3-2-15,-3 0 7 16,-2 0 2-16,-2 0-1 16,-1 0 20-16,-1 13 18 15,-2 10-17-15,0 4-1 16,0 1-8-16,0 3-16 16,1-8-15-16,2-5-6 15,-1-3 0-15,-2-7-13 16,5-6-60-16,2-2-113 15,2 0-116-15,2-25-154 0</inkml:trace>
  <inkml:trace contextRef="#ctx0" brushRef="#br0" timeOffset="18381.12">23283 12354 664 0,'0'0'98'0,"0"0"-20"15,0 0 52-15,0 0-82 16,0 0-42-16,0 0-4 16,-100 110-2-16,100-84 1 15,0-1 2-15,0-7-3 16,4-7 0-16,9-4-2 16,3-7-30-16,4 0-45 0,0 0-59 15,5-18 10-15,-3-3-30 16,0 2-40-16</inkml:trace>
  <inkml:trace contextRef="#ctx0" brushRef="#br0" timeOffset="18716.09">23461 12322 433 0,'0'0'255'0,"0"0"-179"16,0 0 56-16,0 0-62 15,0 0-57-15,0 0 0 16,-89 121 13-16,83-103-2 16,3-4-18-16,3-5-3 15,0-3-3-15,0-3-1 0,0-3-15 16,0 0-46-16,7 0 22 16,8-4 33-16,3-7-2 15,-1 5 3-15,2 2 6 16,-3 4-1-16,-1 0 3 15,-1 0-1-15,-1 0 16 16,0 0 3-16,-2 4-7 16,0 1 2-16,0-1-14 15,-1-4-1-15,-2 0-27 16,1 0-15-16,1 0-115 16,-4-15-152-16</inkml:trace>
  <inkml:trace contextRef="#ctx0" brushRef="#br0" timeOffset="19069.5">23713 12302 632 0,'0'0'97'16,"0"0"8"-16,0 0 9 15,0 0-90-15,0 0-19 16,0 0-2-16,-16 38-1 15,16-31 0-15,0 0-2 0,0-1 0 16,5-2-1 0,2 2 0-16,3 2 1 0,6 4 0 15,-3 2 0-15,6 0-1 16,-2 2 0-16,-3-2-4 16,-1-1 1-16,-7-2 4 15,-2 0 2-15,-4-1 5 16,0-2 4-16,-15-2-1 15,-16-5-10-15,-2-1-14 16,-5 0-26-16,5-4-77 16,6-7-109-16,7-4-253 15</inkml:trace>
  <inkml:trace contextRef="#ctx0" brushRef="#br0" timeOffset="19422.16">24041 11876 634 0,'0'0'195'0,"0"0"-158"0,-10 167 99 0,10-96-41 0,0 5-62 16,-2 6-11-16,0 2 13 15,0 0-12-15,-3-8 3 16,5-9-17-16,0-15-9 15,0-16-1-15,0-12-40 16,0-11-102-16,3-13-136 16,3 0-365-16</inkml:trace>
  <inkml:trace contextRef="#ctx0" brushRef="#br0" timeOffset="20443.41">24564 12062 468 0,'0'0'171'0,"0"0"-152"16,0 0 24-16,0 0 70 16,0 0-57-16,0 0-38 15,0 0 9-15,-5-39 8 16,-6 39 1-16,-2 0 8 15,-3 0-29-15,1 10-14 16,1 6-1-16,3 4 0 0,1 2-3 16,2 5 3-1,2 1 4-15,1 2 4 16,1 3-8-16,2 2 6 16,2 4-5-16,0 2 4 0,-2 1-2 15,-4 0 5-15,0-4-8 16,-3-7 2-16,1-5 0 15,-2-8-2-15,2-8 0 16,3-2-4-16,3-6-9 16,2-2 0-16,0 2-5 15,0 2 2-15,2 2 16 16,16 3 2-16,4 1 5 16,1 1 5-16,1-5 5 15,-1-2-7-15,-2-4-10 16,0 0 0-16,1 0-2 0,0-2-15 15,-2-14-26-15,-5-2 11 16,-3-5-12 0,-10 0-37-16,-2-2-57 0,0 5-20 15,-4 4-76-15</inkml:trace>
  <inkml:trace contextRef="#ctx0" brushRef="#br0" timeOffset="20626.24">24430 12462 582 0,'0'0'190'0,"0"0"-183"0,0 0 28 15,0 0 35 1,0 0-42-16,114-12-28 0,-85-2-16 16,-2-1-77-16,-2-2-71 15,-10 3-130-15</inkml:trace>
  <inkml:trace contextRef="#ctx0" brushRef="#br0" timeOffset="20938.34">24749 12316 178 0,'0'0'425'0,"0"0"-361"16,0 0 23-16,0 0 27 16,0 0-55-16,0 0-40 15,-5 4-11-15,-1 13 7 16,-1 0 11-16,1 6-14 15,3-4 0-15,1 1-11 16,2 0-1-16,0-3 0 0,0-4 0 16,11-2-12-16,2-7-5 15,1-2-6 1,-3-2 9-16,0 3 14 0,-2 4 0 16,-5 1 9-16,3 2 3 15,-7 0 11-15,0 2 3 16,0-2-11-16,0-5 2 15,-13 2-3-15,-12-5-14 16,-4-2-35-16,-4 0-21 16,4-6-48-16,12-12-113 15,9-4-72-15</inkml:trace>
  <inkml:trace contextRef="#ctx0" brushRef="#br0" timeOffset="21365.26">24885 12565 409 0,'0'0'116'0,"8"101"-73"16,-3-45 82-16,0 0-10 15,-3-5-63-15,0-2-4 16,-2-9 5-16,0-6-1 16,0-10-12-16,0-14-20 15,0-7-14-15,0-3 2 16,0-7-8-16,0-25-26 0,-4-16 24 15,-8-11-20 1,4-5 9-16,3 0 4 0,3 2-1 16,2 4 7-16,0-3-9 15,0 5 11-15,11 5-14 16,9 7-2-16,2 7 8 16,0 9-4-16,1 10 4 15,-6 12 1-15,1 6 7 16,-1 0 1-16,-4 16 2 15,-5 15 9-15,-6 11 9 16,-2-1 1-16,0-3-8 16,-4-3 0-16,-11-7-6 15,-3-10-7-15,0-8 0 16,-2-4-40-16,4-6-73 0,5 0-128 16,5-11-60-16</inkml:trace>
  <inkml:trace contextRef="#ctx0" brushRef="#br0" timeOffset="21723.5">25172 12294 521 0,'0'0'79'0,"0"0"-38"16,0 0 75-16,0 0-54 15,0 0-46-15,0 0 12 16,-73 80 10-16,57-38 7 15,5 0-11-15,7 1-9 0,4-7-10 16,0-7-13 0,0-4-2-16,20-11-3 0,6-8-11 15,1-6-22-15,2 0-16 16,-2-12-29-16,-7-9 37 16,-7 2-31-16,-9-1 21 15,-4 2-20-15,0 0 23 16,-13 4-5-16,-11 3 17 15,-3 5 39-15,2 5 13 16,8 1 13-16,3 0 10 16,7 0-10-16,7 0-26 15,0 0-13-15,5 0-20 16,15 0-50-16,3 0-88 16</inkml:trace>
  <inkml:trace contextRef="#ctx0" brushRef="#br0" timeOffset="21990">25415 12333 526 0,'0'0'61'16,"0"0"-49"-16,0 0 85 16,0 0-32-16,0 0-50 15,0 0 18-15,0 0 11 16,-98 83 6-16,78-53-5 0,4 2-10 15,3 5-8-15,6-1 0 16,3-4-18 0,4-1-7-16,0-8-2 15,8-7-1-15,15-8-13 0,6-8-45 16,9 0 1-16,5-14-79 16,5-17 6-16,-3-1-100 15</inkml:trace>
  <inkml:trace contextRef="#ctx0" brushRef="#br0" timeOffset="22205.48">25595 12421 382 0,'0'0'70'0,"0"0"-1"16,0 0 51-16,0 0-8 15,0 0-39-15,0 0-18 16,-8 57-6-16,4-28-8 15,1-2-9-15,3-4-19 16,0-3-5-16,0-6-8 16,0-6-6-16,0-4-63 15,7-4-100-15,1 0-113 16,3-12-159-16</inkml:trace>
  <inkml:trace contextRef="#ctx0" brushRef="#br0" timeOffset="22720.57">25772 11997 421 0,'0'0'153'15,"0"0"-145"-15,0 0 63 16,0 0 2-16,-38 129-51 15,38-82 10-15,0 8 21 16,0 6-14-16,0 6 7 16,0 1 3-16,0-2-11 15,4-8-9-15,7-13-13 0,3-13-16 16,-3-12-5-16,-5-12-33 16,-1-6-10-16,-3-2-2 15,-2 0-24-15,0-2 30 16,0-16 41-16,0-6-1 15,0 0-39-15,4 2 31 16,8 0 12-16,1 0 3 16,5 2 9-16,3 2-6 15,-2 6-3-15,-3 3-2 16,-3 5 16-16,-2 4-3 16,-6 0 1-16,2 0 20 15,-3 0 11-15,2 8-2 16,-1 10 1-16,-1 5 7 0,-1 3-6 15,-3 0-20 1,0 2-3-16,2-1 0 0,0-6-16 16,1-1-6-16,1-6-1 15,-2-6-21-15,2-4-51 16,3-4-43 0,5 0-110-16,-2-15-70 0</inkml:trace>
  <inkml:trace contextRef="#ctx0" brushRef="#br0" timeOffset="23012.73">26223 12362 529 0,'0'0'109'0,"0"0"5"0,0 0 25 0,0 0-79 15,0 0-31-15,0 0-7 16,-77 52 4-16,61-23 1 16,1 0-4-16,4 6 2 15,6-5 0-15,5-2-4 16,0-4-6-16,3-6-15 16,16-6-4-16,4-6-12 15,4-6-42-15,6 0-45 16,0-16-26-16,5-12-40 15,-3-5-82-15</inkml:trace>
  <inkml:trace contextRef="#ctx0" brushRef="#br0" timeOffset="23389.7">26482 12347 397 0,'0'0'81'15,"0"0"22"-15,0 0 9 16,0 0-27-16,0 0-57 16,0 0 10-16,-97 77 1 15,80-47 7-15,9 0 5 0,1 1-9 16,5-5-10 0,2-8-17-16,0-5-13 0,0-7-2 15,0-6-18-15,11 0-31 16,2 0 1-16,1-19 25 15,3-1 10-15,-3 0-11 16,-3 8 16-16,1 6 6 16,-4 6 2-16,1 0 0 15,3 0 15-15,-4 6-6 16,5 6 0-16,-1-3-4 16,-1 2-2-16,2-7-3 15,-2-3-14-15,2-1-51 16,6 0-104-16,-2-3-27 0,5-13-200 15</inkml:trace>
  <inkml:trace contextRef="#ctx0" brushRef="#br0" timeOffset="24128.87">26719 12378 382 0,'0'0'248'15,"0"0"-216"-15,0 0 52 16,0 0 3-16,0 0-69 15,0 0-9-15,-25 115 5 16,42-97-5-16,2 2-6 16,1 0-1-16,-3 1-2 0,-1 2 0 15,0 4 11 1,-5 4 9-16,0 1-2 0,-2-1 5 16,-5-2-13-16,-2-3-7 15,-2-6-3-15,0-5 0 16,0-7-25-16,-13-8-1 15,-5 0-23-15,1-6-11 16,-4-21 27-16,6-9 13 16,1-8-25-16,8-2-21 15,4 0 30-15,2 2 36 16,0 1 3-16,2 4 2 16,14 4 1-16,-1 11 5 15,3 6 0-15,0 8-5 16,2 4 2-16,3 5 4 15,-4 1 23-15,1 0 9 16,-7 0-11-16,1 7-10 16,-7 5 2-16,-1 1-5 0,-2-3-15 15,-4-1-4-15,3 4-1 16,-3 0 0-16,0 4 1 16,2 3 0-16,3-2-1 15,-1-2-2-15,5-5-2 16,7-2-20-16,1-7-46 15,6-2 0-15,4 0 33 16,2-25 19-16,-2-1 4 16,-4-5-16-16,0-2-22 15,-5 3 15-15,-7 0 21 16,-5 0-18-16,-3 6 1 16,-3 4-36-16,0 4 48 0,-5 11 21 15,-15 2 4-15,-4 3 22 16,-3 0-26-16,-2 11 41 15,2 12-23-15,7-3-7 16,5 0-7-16,3-6 8 16,6-1 29-16,1-6-19 15,3 2-22-15,2-2 0 16,0 1-19-16,0 1-38 16,0-3-38-16,0-3-245 15</inkml:trace>
  <inkml:trace contextRef="#ctx0" brushRef="#br0" timeOffset="24786.12">26971 12322 391 0,'0'0'130'0,"0"0"-98"0,0 0 72 16,0 0-6-16,0 0-49 16,0 0-24-16,-112 30 7 15,95 2 14-15,3 6-3 16,5 2 10-16,5 1-9 15,4-1-13-15,0-5-13 16,8-4-13-16,17-9-3 16,8-10-2-16,3-10 0 15,6-2-4-15,1-14 1 16,-6-20-9-16,-1-6 1 16,-11-1-14-16,-10 0 5 0,-8 2-4 15,-7 3-10-15,0 8 2 16,0 8-5-16,-18 9-67 15,-3 10-36-15,2 1-154 16</inkml:trace>
  <inkml:trace contextRef="#ctx0" brushRef="#br0" timeOffset="25454.38">27222 12341 311 0,'0'0'210'16,"0"0"-168"-16,0 0 64 16,0 0-15-16,0 0-63 15,0 0-7-15,-73 116 12 16,73-84-12-16,0-9-6 15,0-1-4-15,6-8-11 16,10-3-6-16,4-8-31 16,5-3-34-16,-4 0-46 15,2 0 19-15,-9-14-36 16,-6 3 29-16,-3-4 34 0,-5 1 26 16,0-1 45-16,0-1 8 15,0 3 22-15,0 3 48 16,0 2-10-16,2 1-35 15,9-1-19-15,5 1-13 16,4-1 4-16,6 0 6 16,1-6-6-16,2 1-3 15,2-8 7-15,-4 0 0 16,-2-2 25-16,-7 1 14 16,-7 4-12-16,-7 4 6 15,-2 5-13-15,-2 2 1 16,0 5-4-16,0-1 8 15,0 3 9-15,0 0 11 16,0 0-20-16,0 9-23 0,0 7-9 16,9 4-1-16,5 2 5 15,3 0-3-15,3-2 4 16,1-2 1-16,-4 1 1 16,-1 0 2-16,-3 3 12 15,-3 0 1-15,-6 3 13 16,-2-3 0-16,-2-3-11 15,0-4-18-15,-2-7-8 16,-16-6-33-16,-9-2-61 16,-9 0-62-16,-10-7-143 15</inkml:trace>
  <inkml:trace contextRef="#ctx0" brushRef="#br0" timeOffset="25653.87">26952 12162 503 0,'0'0'105'0,"0"0"-95"15,0 0 42-15,139-30-13 16,-110 30-39-16,-10 0-36 0,0 0-13 15,-13 0-97 1,-6 1-115-16</inkml:trace>
  <inkml:trace contextRef="#ctx0" brushRef="#br0" timeOffset="27570.52">19613 13244 197 0,'0'0'44'0,"0"0"-37"0,0 0 19 0,0 0 8 16,0 0-17-16,0 0 1 15,0 0 8-15,-20-11 14 16,16 11 12-16,-1-3-32 16,-3 0-20-16,-2-3 0 15,4-4 2-15,-1-3-2 16,3 1 6-16,0 0 24 15,-2 0 5-15,2 0-2 16,2-2-4-16,-3-2-8 16,3 2 4-16,0 2-15 15,2 4 10-15,0 2 2 16,0 4 6-16,0 2 14 16,0 0-5-16,0 0 26 0,0 0-18 15,0 12 1-15,0 18 4 16,0 10-17-16,0 12-12 15,0 2-6-15,0 1-4 16,0-1 1-16,-2-4 1 16,-7-3-4-16,4-4 0 15,-1-9-5-15,1-12 0 16,3-11 1-16,0-7-5 16,2-4-4-16,0 0-2 15,0 0 2-15,0 0-1 0,0 0 5 16,0 0 2-1,0 0-1-15,6 0-1 0,3 0 0 16,7 0 0-16,7 0 2 16,8 0-1-16,4 0 1 15,3 0-2-15,4-11 1 16,-6 1 3-16,-4-2-6 16,-7 2 2-16,-8 2 0 15,-7 2-2-15,-2 2-2 16,-4 2-15-16,-4-2-10 15,0-1-33-15,0-1-7 16,0-5-69-16,0 3-61 16,0 0-17-16,0 2-32 15</inkml:trace>
  <inkml:trace contextRef="#ctx0" brushRef="#br0" timeOffset="27913.64">19834 13411 141 0,'0'0'62'0,"0"0"-15"15,0 0 86-15,0 0 28 0,0 0-40 16,0 0 14-16,16-39-10 16,-12 39-13-16,3 19-35 15,3 5-17-15,6 0-25 16,-3-4-22-16,4 0-8 16,0-4-4-16,-1-2-2 15,3 0-2-15,-1-2 1 16,-5-1 0-16,1-4-5 0,-7-5 2 15,-5 2 5 1,0 1 1-16,-2-5-1 0,0 0 6 16,0 0 0-16,0 0 5 15,-2 0 1-15,-13 0-8 16,-6 0 0-16,1 7-3 16,5 8-2-16,-3 2-10 15,3 7-26-15,1-4-40 16,3 1-79-16,7-13-54 15,1-8-39-15,3 0-213 16</inkml:trace>
  <inkml:trace contextRef="#ctx0" brushRef="#br0" timeOffset="28437.86">20665 13316 618 0,'0'0'79'0,"0"0"-66"0,0 0 65 0,0 0-10 16,0 0-28-16,0 0-18 15,0-44 22-15,0 41 21 16,0 3-5-16,-11 0-11 16,-9 0-38-16,-3 22-11 15,2 8-8-15,2 8 8 16,6 11 3-16,6 4 1 15,7 7 2-15,0 1-4 16,0-10 18-16,7-8-20 16,13-14 0-16,0-8-1 15,5-17 1-15,-4-4-7 16,6-4-3-16,0-35-2 0,2-8 12 16,-2-16 4-16,-7-3 4 15,-7 0 2-15,-10 4 6 16,-3 10-9-16,0 10-5 15,-13 10-2-15,-3 11-18 16,3 13-35-16,-1 8-50 16,-1 0-31-16,1 25-179 15,1 6-131-15</inkml:trace>
  <inkml:trace contextRef="#ctx0" brushRef="#br0" timeOffset="28712.67">20649 13537 396 0,'0'0'270'0,"0"0"-228"0,0 0 12 0,0 0 58 16,0 0-58-16,0 0-25 15,24 116-6-15,-14-75 14 16,-3-9 7-16,-3-2-21 15,2-10-8-15,-1-7-12 16,-1-8-3-16,1-3-6 16,0-2-74-16,1 0-70 15,5-28-87-15,1-10 0 16</inkml:trace>
  <inkml:trace contextRef="#ctx0" brushRef="#br0" timeOffset="28954.14">20868 13600 30 0,'0'0'615'16,"0"0"-522"-16,0 0-1 15,15 116 30-15,-8-85-42 16,2-2-53-16,2-11-15 16,-2-10-4-16,2-4-8 15,0-4 2-15,0 0-2 16,7-20 7-16,-3-14 12 0,1-6 10 15,-3-4-15-15,-5 5-6 16,-2 3-8-16,-4 12-22 16,1 7-35-16,-1 6-41 15,-2 9-53-15,2 2-69 16,2 0-133-16</inkml:trace>
  <inkml:trace contextRef="#ctx0" brushRef="#br0" timeOffset="29316.26">21130 13555 447 0,'0'0'256'0,"0"0"-187"0,0 0 42 15,0 0-31 1,0 0-37-16,0 0-28 0,-4 38 10 16,-7-8-14-16,0 2-3 15,6 0-3-15,3-7 1 16,2-11-3-16,0-6-3 15,0-3-6-15,0-5-26 16,4 0-7-16,15-7-6 16,0-9-2-16,1-3 14 15,-4 6 11-15,-3 2 0 16,-4 6 15-16,-1 5 7 16,-4 0 2-16,2 0-1 15,1 8 10-15,1 10 18 16,2 2-15-16,-1-7 0 0,-5-4-14 15,-2-9-7-15,0 0-44 16,-2 0-30-16,0-14-26 16,0-11 1-16,0 0-61 15,0-1-158-15</inkml:trace>
  <inkml:trace contextRef="#ctx0" brushRef="#br0" timeOffset="29606.93">21405 13669 631 0,'0'0'75'0,"0"0"-2"16,0 0 53-16,0 0-73 15,0 0-39-15,0 0-14 16,10 57-1-16,-4-92 0 16,0-10 1-16,5-5 24 0,3 3-24 15,-1 17-7 1,-2 14-9-16,0 15 6 0,0 1-13 15,2 9 13-15,3 26 10 16,2 6 10-16,-7 4 2 16,0-5-2-16,-4-9 0 15,-2-8-6-15,-1-15-4 16,-2-8-20-16,2-7-96 16,-1-34-126-16,1-18 10 15,-2-15-132-15</inkml:trace>
  <inkml:trace contextRef="#ctx0" brushRef="#br0" timeOffset="30077.32">21708 13102 465 0,'0'0'134'0,"0"0"-73"16,0 106 58-16,0-60-53 16,0 5-39-16,0 5-17 15,-5-1 4-15,-6 4-5 16,0-3-6-16,-2-5 9 15,1-10-8-15,1-9-4 16,3-11-4-16,2-7-11 16,4-10-15-16,2-1-6 15,0-1 8-15,0-2 20 16,0 3 3-16,0-3-1 0,5 0 6 16,13 0 10-16,7-5 9 15,1-12-4-15,6-10 5 16,-1 3-3-16,-4 3-2 15,-8-1-4-15,-5 7 3 16,-5 8 0-16,-5 2 0 16,-4 5 15-16,2 0 4 15,0 0 14-15,0 16-2 16,6 12 7-16,-6 9-12 16,0-1-17-16,0-4-4 0,-2-4-16 15,0-6-2 1,5-6 3-16,-3-4-4 0,2-7-16 15,0-5-29-15,1 0-46 16,4 0-58-16,0-23-75 16,2-4 19-16,1 2-158 15</inkml:trace>
  <inkml:trace contextRef="#ctx0" brushRef="#br0" timeOffset="30799.53">22231 13539 387 0,'0'0'240'0,"0"0"-204"0,0 0 65 16,0 0 35-16,0 0-98 15,0 0-20-15,-74-23 17 16,55 46-19-16,-2 9-15 16,6 2 9-16,8 1 3 0,5-7-7 15,2-14 19 1,0-6-22-16,9-8-3 0,6 0-14 16,6-10 13-1,-2-26 1-15,-1-17 6 0,-1-9 8 16,-7-3 1-1,-5-4-9-15,-5 5-1 0,0-2-4 16,0 4-1-16,0 7 2 16,-5 17-4-16,-1 18 3 15,4 16-1-15,0 4 0 16,2 5-4-16,0 28-11 16,0 11 15-16,0 13 3 15,0 5-3-15,2 0-17 16,8 0-36-16,3-4-33 0,1-4-79 15,4-12-61 1,0-14-146-16</inkml:trace>
  <inkml:trace contextRef="#ctx0" brushRef="#br0" timeOffset="31079.65">22416 13583 210 0,'0'0'237'16,"0"0"-183"-16,0 0 48 15,0 0 11-15,0 0-62 16,0 0-30-16,-43 0-3 16,37 14 6-16,1 0-3 15,1-2-17-15,4-2-4 16,0-3-3-16,0-1 1 16,0-5-20-16,11 4-3 0,5-2 16 15,3 1 1-15,0 1 0 16,1 0 8-16,-3 2 0 15,-1-1 0-15,-3-1 0 16,1-2-1-16,-1-3-44 16,3 0-60-16,-1-6-130 15</inkml:trace>
  <inkml:trace contextRef="#ctx0" brushRef="#br0" timeOffset="31482.49">22710 13514 494 0,'0'0'186'16,"0"0"-165"-16,0 0 100 16,0 0-33-16,0 0-82 15,0 0-1-15,-94 94 0 16,94-65 11-16,0 2-10 15,0-9 14-15,18-9-8 16,3-7-11-16,5-6-1 16,3-7-6-16,0-27 1 0,-2-20 5 15,-3-13 0 1,-8-8 4-16,-7 2-3 0,-5-5 2 16,-4 0 3-16,0-5 1 15,-10 6-6-15,-6 6-1 16,0 23-1-16,5 21 1 15,4 24 1-15,5 3 5 16,0 22-6-16,2 24 4 16,0 12-4-16,0 10 3 15,6 2-3-15,7-2-1 16,3-1-2-16,5 1-27 16,-2-5-80-16,6-12-64 0,0-8-78 15</inkml:trace>
  <inkml:trace contextRef="#ctx0" brushRef="#br0" timeOffset="31800.47">23085 13383 583 0,'0'0'46'0,"0"0"19"0,0 0 68 16,0 0-132-16,-97 108 2 15,93-58 3-15,4 0 5 16,0-9 0-16,12-9-11 0,5-10-5 16,3-11-2-1,1-9-7-15,-4-2 3 0,-3 0-17 16,-3-15 28 0,-5-1 2-16,-4-2 2 0,-2 4 13 15,0 4 6-15,-4 7 6 16,-19 3-8-16,2 0-21 15,-2 18-35-15,3 5 0 16,5-3-29-16,3-2-95 16,-1-4-213-16</inkml:trace>
  <inkml:trace contextRef="#ctx0" brushRef="#br0" timeOffset="66097.63">6111 15123 429 0,'0'0'60'0,"0"0"19"0,0 0 59 16,0 0-53-16,0 0-28 15,0 0 10-15,0 0 3 16,5-50 7-16,-5 32-24 16,-8-2-11-16,-2-4-15 15,-3 4 1-15,-5 0 1 16,-3 4-11-16,-3 6 7 16,-2 0-6-16,-3 8-8 15,0 2-7-15,-5 0 3 16,1 21-3-16,-6 16 2 15,4 15-3-15,4 10-2 0,1 10 4 16,11 5-5-16,7-1 3 16,6-2-3-16,6-1 0 15,0-6 2-15,0-5 1 16,20-9-3-16,2-13 2 16,9-18-4-16,3-12 2 15,4-10-9-15,0 0 4 16,-1-26-11-16,-3-24 9 15,-8-17 7-15,-3-9 2 16,-10 4 3-16,-3 0-5 16,-4 16-15-16,-2 12-18 15,1 3-47-15,-1 7-61 16,8 4-78-16,-1 3-103 16</inkml:trace>
  <inkml:trace contextRef="#ctx0" brushRef="#br0" timeOffset="66336.36">6222 14962 398 0,'0'0'275'0,"0"0"-202"0,0 0 60 0,0 0-6 16,0 0-10-16,0 0-34 16,36 165-5-16,-24-88-30 15,-4 3-12-15,-3-2-7 16,-3 0-12-16,-2-6-7 15,0-13-4-15,0-6-5 0,0-15-1 16,0-13-12-16,0-13-41 16,0-12-39-16,0 0-52 15,0-38-127-15,0-12-37 16,-9 0-81-16</inkml:trace>
  <inkml:trace contextRef="#ctx0" brushRef="#br0" timeOffset="66611.25">6104 15360 398 0,'0'0'382'16,"0"0"-337"-16,0 0 21 0,0 0 17 16,0 0-45-16,0 0 5 15,65-54 44-15,-24 34-53 16,3 2-15-1,3-2-3-15,-1 2-8 0,-1 0-6 16,-3-1-2-16,-4 3 0 16,-5 2-22-16,-6-3-41 15,-9 4-46-15,-3 3-12 16,-6 6-71-16,-6 4-75 16</inkml:trace>
  <inkml:trace contextRef="#ctx0" brushRef="#br0" timeOffset="66879.75">6675 15298 761 0,'0'0'145'0,"0"0"-124"15,0 0 189-15,-12 126-127 16,12-84-58-16,0 8 9 15,6 0 4-15,2 8-6 16,1-5-12-16,-3-12-3 16,-1-5-12-16,0-13-2 15,-1-11-3-15,-2-3-4 16,1-9-37-16,1 0-62 16,2-27-86-16,1-9-22 0,-2-8-56 15,-3 4-282 1</inkml:trace>
  <inkml:trace contextRef="#ctx0" brushRef="#br0" timeOffset="67349.86">6913 15227 567 0,'0'0'251'0,"0"0"-208"0,0 0 92 15,0 103-20-15,0-50-74 16,7 0 5-16,2 5 7 16,-3 0-14-16,1-8-13 15,-2-5-6-15,-3-13-12 16,0-12-6-16,-2-10-2 15,0-7 0-15,0-3 0 16,0 0-12-16,0-25-16 16,0-17 28-16,0-19 1 15,-2-2 8-15,0-4-8 16,2 4 3-16,0 13-2 16,0 7 2-16,9 3-3 0,6 9-2 15,1 12 0-15,1 7 0 16,6 9-3-16,4 3 1 15,2 0 3-15,2 0-1 16,-4 0-9-16,-3 6-8 16,-4-1-20-16,-9-4-31 15,-2 2-48-15,-5 2-47 16,-4 4-86-16,0 1-65 16</inkml:trace>
  <inkml:trace contextRef="#ctx0" brushRef="#br0" timeOffset="67535.42">6956 15524 872 0,'0'0'96'0,"0"0"-84"0,0 0 113 16,0 0-90-16,116 10-20 15,-74-20-14-15,-5-6 0 16,-8 2-1-16,-8 3-38 15,-8 1-86-15,-9-1-73 16,-4 11-140-16</inkml:trace>
  <inkml:trace contextRef="#ctx0" brushRef="#br0" timeOffset="67769.89">7370 15494 862 0,'0'0'32'0,"0"0"11"16,0 0 86-16,0 0-97 15,132 18-16-15,-108-18-5 16,-6 0-8-16,-5 0-3 16,-8-4-2-16,-5 4-5 15,0 0-36-15,0 0-50 16,-20 0-127-16,-9 19-260 15</inkml:trace>
  <inkml:trace contextRef="#ctx0" brushRef="#br0" timeOffset="67936.33">7328 15735 739 0,'0'0'101'0,"0"0"-63"16,0 0 115-16,0 0-101 15,147 14-40-15,-114-22-5 16,-6-6-7-16,-7-1-5 16,-2 2-103-16,-10 5-136 15,-8-2-339-15</inkml:trace>
  <inkml:trace contextRef="#ctx0" brushRef="#br0" timeOffset="71597">9460 15147 435 0,'0'0'323'0,"0"0"-306"0,0 0 83 16,0 0-16-16,-54-112-53 16,45 88 0-16,-1 8 17 15,-7 6 5-15,2-3-8 16,-3 7 3-16,-4 6-9 15,-4 0-1-15,-3 0-8 16,0 23-27-16,0 15-3 16,2 12-2-16,4 6 2 15,10 4 2-15,7 1-2 16,6-9 2-16,0-8-3 16,0-10 5-16,11-12-8 15,6-10-9-15,1-7-19 0,9-5 11 16,0-9 7-16,4-21 8 15,-2-8 6-15,-2-2 1 16,-8 6 3-16,-3 8 1 16,-9 16-3-16,-5 8 16 15,-2 2 37-15,0 2-1 16,0 24-22-16,0 16 3 16,0 14-25-16,0 7-4 15,0-2-3-15,0-1-2 16,0 1 4-16,0-5-5 15,0-8 0-15,0-14-3 0,0-11-9 16,0-8-37 0,0-7-19-16,0-8-40 0,-6-4-102 15,1-15-132-15,1-6-211 16</inkml:trace>
  <inkml:trace contextRef="#ctx0" brushRef="#br0" timeOffset="72017.25">9767 15146 317 0,'0'0'65'0,"0"0"65"16,0 0 37-16,0 0-42 16,0 0-31-16,0 0 23 15,-27-13-6-15,14 9-40 16,-5 2-14-16,-3 2-11 16,-8 0-14-16,0 5-21 15,0 17-6-15,2 6-4 16,6 2 8-16,10 4-2 15,7 0-2-15,4-4-5 16,0-3 0-16,11-2-3 0,11-8-4 16,10-10-7-16,1-7-20 15,2 0-3-15,1-26 21 16,-5-4 0-16,-6-2 7 16,-9 6-5-16,-7 6-15 15,-7 8-16-15,-2-1-14 16,0 8-44-16,0-4-65 15,-14 9-201-15</inkml:trace>
  <inkml:trace contextRef="#ctx0" brushRef="#br0" timeOffset="72399.21">9765 15512 463 0,'0'0'258'0,"0"0"-173"15,0 0 78-15,0 0-35 16,0 0-61-16,0 0-16 16,-87-14-9-16,65 14-19 15,-2 18-17-15,-1 4 1 16,0 6-5-16,5 7-1 15,9 1 5-15,5 0 3 0,6-5-7 16,0-8 2-16,6-7-4 16,21-5-7-16,4-11-2 15,5 0 0-15,1-9 6 16,-3-18 3-16,-5-6-4 16,-5-1-6-16,-8-2-25 15,-5-5-31-15,-6 5-44 16,-5 5-55-16,0 8-96 15</inkml:trace>
  <inkml:trace contextRef="#ctx0" brushRef="#br0" timeOffset="72961.35">10215 15102 780 0,'0'0'108'0,"0"0"44"0,0 0 27 15,0 0-131-15,-13 141-31 16,-3-74 11-16,-2 2-3 16,-1 10-5-16,-2 1-5 0,-1 0 2 15,-1-3-8-15,6-18-5 16,3-14-4-16,6-15-7 15,5-16-26-15,3-14-39 16,0 0-61-16,0-39-132 16,13-16 40-16,8-13 38 15,-3 5-206-15</inkml:trace>
  <inkml:trace contextRef="#ctx0" brushRef="#br0" timeOffset="73203.5">9973 15125 658 0,'0'0'170'16,"0"0"-127"-16,0 0 132 15,0 0-90-15,0 0-78 16,0 0-6-16,-40 115 7 15,40-97-4-15,8-4-4 16,1 0 0-16,5-2-2 16,-3-8 0-16,2-2-39 15,5-2-76-15,2 0-72 16,0-11-109-16</inkml:trace>
  <inkml:trace contextRef="#ctx0" brushRef="#br0" timeOffset="73527">10257 15571 739 0,'0'0'120'0,"0"0"-73"16,0 0 104-16,0 0-93 0,-55 114-54 16,55-87 3-16,2-2 3 15,16-8-4-15,5-10-6 16,-2-7-3-16,6 0-8 16,-4-7-1-16,-1-26 5 15,-5-5-24-15,-7-2-33 16,-10 3-86-16,0 15-125 15</inkml:trace>
  <inkml:trace contextRef="#ctx0" brushRef="#br0" timeOffset="77306.17">11967 15284 445 0,'0'0'289'0,"0"0"-212"0,0 0 29 15,0 0 39-15,0 0-74 16,0 0-47-16,0 0-8 0,-10-62 0 15,4 31-6-15,-3-1-6 16,-5 2-3-16,1 6 4 16,-3 6 0-16,-3 0 12 15,-6 10 0-15,-6 8 3 16,-5 0-15-16,3 0-3 16,2 22-2-16,4 10 3 15,2 12-2-15,7 5-1 16,9 5 0-16,7-6 0 15,2-2-2-15,0-6 0 16,11-13-1-16,9-10-1 16,5-17-12-16,6 0-17 15,5-7 3-15,-1-24 13 16,-1-7 12-16,-7-6 5 0,-11 0-1 16,-8-2 4-16,-6 6-3 15,-2 9 11 1,0 13 4-16,0 10 18 0,0 7-6 15,0 1 5-15,0 0-3 16,-2 14 6-16,-2 12-29 16,2 7-6-16,0 10 0 15,0 7 5-15,2-2 5 16,0 8 0-16,0 6 1 16,0 4 1-16,0 1-8 15,0-9 3-15,0-4-7 16,0-9 0-16,0-6-5 0,0-7-19 15,-3-14-29 1,0-9-51-16,3-9-99 0,0-9-115 16</inkml:trace>
  <inkml:trace contextRef="#ctx0" brushRef="#br0" timeOffset="77704.78">12335 15262 257 0,'0'0'414'0,"0"0"-378"0,0 0 55 0,0 0 71 0,0 0-77 15,0 0-25-15,-29-54 4 16,10 54 4-16,-8 18-40 15,-4 22-14-15,2 10-7 16,0 13-3-16,10-2 0 16,9-1-1-16,8 1 1 15,2-7-4-15,2-10-2 16,21-16-1-16,8-11-1 16,2-16-10-16,5-1-9 15,-3-22 6-15,-2-20 5 0,-10-15 11 16,-4-6 0-16,-13-17 1 15,-6 1 4-15,0 3 1 16,-13 12-5 0,-14 15 1-16,-2 22-1 0,-4 10-26 15,0 15-80-15,3 2-134 16,4 19-241-16</inkml:trace>
  <inkml:trace contextRef="#ctx0" brushRef="#br0" timeOffset="78922.32">12343 15159 178 0,'0'0'191'0,"0"0"-162"16,0 0 26-16,0 0 6 16,0 0 6-16,0 0 15 15,-12-10 17-15,8 10-8 0,0 0-9 16,-1-2-1-1,1 1-12-15,-4 1-22 0,-2-5-21 16,-3 5 0-16,-5 0-7 16,1 0 0-16,-6 22 1 15,0 2-18-15,4 7-1 16,1-1 2-16,5 2-3 16,1 4-1-16,6-9 1 15,6 0-1-15,0-6 5 16,0-4-9-16,0-7 6 15,0-5-4-15,0-5-1 16,0 0-10-16,0 0-9 16,0 0-5-16,0 0 10 0,0 0 7 15,2 0 11 1,4 0-3-16,-1 0 3 0,0 0 0 16,-3 0 1-16,-2 0 0 15,0 0 2-15,0 0-1 16,0 0-2-16,0 0 0 15,0 0-17-15,0 0-1 16,0 0 5-16,0 0 9 16,0 0 2-16,0 6 2 15,0 1 3-15,0-3-3 16,0 2 0-16,0-2 0 16,0 0-3-16,0 0 2 0,0 0 0 15,0 7-8 1,0 0-19-16,0 3 19 0,0 0 3 15,4-3-2 1,1-4-5-16,1-3-13 0,-2-4 9 16,4 0-4-16,-2 0-9 15,3 0 15-15,2-5 13 16,0-12 2-16,0-1-1 16,0-8 0-16,-1-2 2 15,-4-2-4-15,-2 3 3 16,-1-6-13-16,-1 7-28 15,0 0-5-15,2 4-12 16,-1 9-2-16,2 8-45 16,-5 5-98-16</inkml:trace>
  <inkml:trace contextRef="#ctx0" brushRef="#br0" timeOffset="79275.35">12352 15222 388 0,'0'0'247'0,"0"0"-193"0,0 0 49 15,0 0-12-15,0 0-52 16,0 0 9-16,0 126 23 15,0-83 7-15,2 6-25 0,2 9-3 16,4 1-8-16,-2 5-12 16,1 0-4-16,-1-4-7 15,1-7-8-15,-2-12-9 16,-1-11-2-16,-2-12-1 16,3-7-11-16,-3-10-25 15,0-1-39-15,2-7-124 16,3-26-58-16,-2-7-157 15</inkml:trace>
  <inkml:trace contextRef="#ctx0" brushRef="#br0" timeOffset="80176.77">10846 15462 476 0,'0'0'125'0,"0"0"-77"16,0 0 88-16,0 0-67 15,0 0-37-15,0 0 6 16,4 28 35-16,23 3 14 16,4 9-6-16,-2 1-26 0,2 2-15 15,-2-1-10-15,-6-8-15 16,-4-6-6 0,-3-6-9-16,-7-8-1 0,0-6-2 15,-6-8-35-15,-3 0-34 16,0 0-83-16,0-27-37 15,-10-8-76-15,-5-5-34 16</inkml:trace>
  <inkml:trace contextRef="#ctx0" brushRef="#br0" timeOffset="80360.78">10984 15540 449 0,'0'0'169'15,"0"0"-85"1,0 0 26-16,0 0-17 0,-72 111-35 16,55-77 9-16,-3 4-12 15,2-2-18-15,-2-2-23 16,0-2-10-16,4-9-4 16,3-6-70-16,4-7-70 15,5-10-148-15</inkml:trace>
  <inkml:trace contextRef="#ctx0" brushRef="#br0" timeOffset="81456.28">13125 15199 541 0,'0'0'81'0,"-89"138"-64"0,42-61 116 16,2 3-25-16,1 0-66 15,6 1-15-15,7-5 4 16,9-14-1-16,6-13 10 15,7-18-19-15,7-12-19 0,2-15-2 16,0-4-65 0,0-4-89-16,13-23-4 0,5-9 20 15,-5-4-76 1</inkml:trace>
  <inkml:trace contextRef="#ctx0" brushRef="#br0" timeOffset="81738.33">12800 15276 436 0,'0'0'194'0,"0"0"-186"0,0 0 93 16,0 0 41-1,0 0-88-15,0 0-42 0,-56 22 11 16,54-8-2-16,2 3-2 16,0-5-12-16,0-1-7 15,7-7-2-15,11-4-12 16,-1 0-17-16,8 0-27 16,-1-13-46-16,-4 0-65 15,-4 7-107-15</inkml:trace>
  <inkml:trace contextRef="#ctx0" brushRef="#br0" timeOffset="82097">13179 15789 804 0,'0'0'96'16,"0"0"-95"-16,0 0 90 16,0 0-35-16,0 0-56 15,0 0 0-15,-112 94 8 16,112-81-5-16,0-4 3 15,16-1 3-15,1-6-5 0,6-2-4 16,-3 0-13-16,0-16-1 16,0-8-7-16,-7-3-43 15,-4-5-76-15,-9 14-96 16</inkml:trace>
  <inkml:trace contextRef="#ctx0" brushRef="#br0" timeOffset="84179.6">6561 16736 454 0,'0'0'256'0,"0"0"-211"0,0 0 45 15,0 0 8-15,0 0-35 16,0 0-25-16,0 0-3 16,0-53 6-16,0 39-6 15,-4-4-5-15,-7 4-4 16,-3 0 6-16,-1-3-2 15,-5 4-7-15,-1 3-10 16,2 2-3-16,-4 4 1 16,-1-2-11-16,-3 6 0 15,0 0-3-15,-2 10 1 16,3 20-4-16,-3 13-2 16,0 18 3-16,6 6 5 0,5 9 1 15,7 1-1-15,11-2 3 16,0 0-6-16,2-3 3 15,21-11-1-15,4-11 1 16,6-13 0-16,7-19-2 16,5-18-5-16,1 0-2 15,-2-24-2-15,-3-20 5 16,-12-18-1-16,-11-10 7 16,-14-13 5-16,-4 1-4 15,-2 0-1-15,-18 15-8 16,-2 16 5-16,1 17-30 0,4 18-31 15,3 13-67-15,6 5-81 16,3 15-213 0</inkml:trace>
  <inkml:trace contextRef="#ctx0" brushRef="#br0" timeOffset="84283.1">6561 16736 769 0</inkml:trace>
  <inkml:trace contextRef="#ctx0" brushRef="#br0" timeOffset="84427.99">6561 16736 769 0,'158'0'150'0,"-158"13"-121"0,0 14 110 15,0 9-50-15,2 8-67 16,5 6 5-16,0 12 4 0,-5-4-10 16,1 0-5-16,-3-5-4 15,0-3-10-15,0-14-2 16,0-5-3-16,0-18-49 15,0-9-62-15,0-4-85 16,0-26-133-16,-5-18-163 16</inkml:trace>
  <inkml:trace contextRef="#ctx0" brushRef="#br0" timeOffset="84659.66">6492 16709 545 0,'0'0'222'15,"0"0"-177"-15,0 0 75 16,0 0-13-16,0 0-88 16,0 0-16-16,80-32 39 15,-24 18 3-15,2-3-20 16,-4-6-7-16,-6 6-10 16,-5 4-5-16,-12-1 2 15,-11 10-5-15,-7 0-19 16,-4 4-87-16,-2 8-121 15,-2 19-32-15,-5 13-246 16</inkml:trace>
  <inkml:trace contextRef="#ctx0" brushRef="#br0" timeOffset="84900.51">7051 16784 796 0,'0'0'229'16,"0"0"-186"-16,0 0 108 15,7 108-88-15,-1-64-46 16,2 1-13-16,-4 4 0 16,0-5-1-16,-1-3-3 15,-1-1 0-15,-2-8-5 0,0-14-46 16,0-11-86-16,0-7-105 15,0-3-213-15</inkml:trace>
  <inkml:trace contextRef="#ctx0" brushRef="#br0" timeOffset="85368.68">7343 16655 762 0,'0'0'233'0,"0"0"-222"16,0 147 146-16,0-89-59 15,5 0-77-15,4 0-10 16,-1 0 2-16,1 0 1 0,1-8-4 16,-4-5-5-16,1-14-3 15,-3-12 0-15,-2-7-2 16,-2-12-7-16,0 0-21 15,0-4-48-15,0-29-39 16,0-14 82-16,-4-16 33 16,-9-1 3-16,-3-1 0 15,5 2 0-15,0 9 1 16,4 2 10-16,4 16-1 16,1 4 1-16,2 9-8 15,0 9 11-15,0 2-6 16,12-2-7-16,10 4 7 0,5-2 3 15,2 7-6-15,4 1 1 16,0-1 1-16,1 5-5 16,2 0-2-16,-10 0-2 15,-1 0-1-15,-14 5-11 16,-6 4-48-16,-5 5-86 16,0 2-80-16,-16 7-232 15</inkml:trace>
  <inkml:trace contextRef="#ctx0" brushRef="#br0" timeOffset="85555.48">7413 16950 365 0,'0'0'447'0,"0"0"-428"0,0 0 13 0,0 0 80 0,137-19-81 16,-97 6-27-16,-6-3 0 15,-6 6-4-15,-5 2-69 16,-9 3-56-16,-5 5-110 16</inkml:trace>
  <inkml:trace contextRef="#ctx0" brushRef="#br0" timeOffset="85774.59">7889 16862 695 0,'0'0'275'0,"0"0"-267"16,0 0 59-16,0 0 32 15,0 0-75-15,145 12-14 16,-118-12-2-16,-10-4-6 16,-5 0-2-16,-8 0-19 15,-4 4-67-15,0 0-44 16,-8 0-65-16,-19 19-217 15</inkml:trace>
  <inkml:trace contextRef="#ctx0" brushRef="#br0" timeOffset="85924.07">7860 17079 726 0,'0'0'202'15,"0"0"-190"-15,0 0 145 0,0 0-83 16,122 1-60-16,-93-14-14 15,-8-6-1-15,-8-3-46 16,-11 0-120-16,-2-6-96 16,-13 6-388-16</inkml:trace>
  <inkml:trace contextRef="#ctx0" brushRef="#br0" timeOffset="86171.71">7085 16437 767 0,'0'0'21'0,"0"0"-21"16,0 0-34-16,0 0-32 16,0 0-239-16</inkml:trace>
  <inkml:trace contextRef="#ctx0" brushRef="#br0" timeOffset="104189.52">7882 16427 631 0,'0'0'173'0,"0"0"-141"0,0 0 59 16,0 0 21-16,0 0-103 15,0 0 1-15,0 0-8 16,50-121 5-16,-8 86-4 16,-5 4 7-16,-7 17 3 0,-10 14-2 15,-5 0 1-15,1 32-6 16,-1 16 32-16,1 11-1 16,2-9-15-16,-2-10-15 15,3-8-7-15,6-15-1 16,2-9-27-16,-1-8-15 15,3-13-78-15,-2-27-43 16,-4-14-101-16,-6-4-258 16</inkml:trace>
  <inkml:trace contextRef="#ctx0" brushRef="#br0" timeOffset="105165.19">9493 16802 708 0,'0'0'47'0,"0"0"-8"0,0 0 110 0,0 0-86 16,-131-93-15-16,95 76 26 15,-3 2-31-15,-2 11-9 16,-1 4-15-16,2 0 0 15,1 8-6-15,6 24-13 16,4 17-6-16,10 5 6 16,7 4-3-16,12-3 0 15,0-11-2-15,6-17 3 16,19-10-25-16,6-14 3 16,2-3 12-16,4-16-16 15,-2-15 14-15,-3-11 2 0,-9 11 12 16,-4 5 1-16,-9 12 1 15,-4 14 0-15,-2 0-2 16,0 10 18-16,3 30 0 16,-5 18 45-16,-2 8-26 15,0 2-17-15,0 3-6 16,-4 1-3-16,-3-6-10 16,3-2 2-16,4-12-3 15,0-12-6-15,0-8-28 16,2-18-44-16,11-14-133 15,5-1-63-15,2-39-82 0</inkml:trace>
  <inkml:trace contextRef="#ctx0" brushRef="#br0" timeOffset="105487.78">9589 16808 549 0,'0'0'314'0,"0"0"-286"0,0 0 136 0,0 0-43 16,0 0-102-16,0 0-19 15,14-6-1-15,17 6 1 16,6 0 15-16,1 0 2 16,-5 0-7-16,-1 2 6 0,-5 20 0 15,-3 14 4-15,-3 12-6 16,-13 6 0-16,-8 8-1 15,0 0-5-15,0 5-1 16,-6 1-4 0,-10-6 6-16,1-4-3 0,1-14-6 15,7-12-7-15,1-14-20 16,4-10-32-16,2-8-46 16,-5 0-69-16,-4-18-61 15,-9-16-72-15</inkml:trace>
  <inkml:trace contextRef="#ctx0" brushRef="#br0" timeOffset="105668.52">9589 17304 305 0,'0'0'226'0,"0"0"-143"16,0 0 24-16,0 0-43 15,0 0-44-15,0 0 27 16,53-63 37-16,-11 31-18 16,6 2-28-16,1-2-38 15,0 5 4-15,0-1-4 16,2 3-60-16,0 2-64 15,-6 2-141-15,-7 2-292 16</inkml:trace>
  <inkml:trace contextRef="#ctx0" brushRef="#br0" timeOffset="105920.06">10371 16790 579 0,'0'0'265'0,"0"0"-213"0,0 0 145 16,0 0-75-16,0 0-71 16,0 0-19-16,-80 106-9 15,55-48-3-15,-4 14 3 16,-4 4-13-16,-1 5 1 16,-1-2-11-16,4-2 0 15,4-15-1-15,12-14-1 16,7-24-30-16,8-16-38 15,0-8-55-15,6-18-108 16,13-32-9-16,4-15 47 16,-5-12-158-16</inkml:trace>
  <inkml:trace contextRef="#ctx0" brushRef="#br0" timeOffset="106153.58">10108 16820 305 0,'0'0'141'16,"0"0"-86"-16,0 0 83 15,0 0-29-15,0 0-39 16,0 0-10-16,-60-80 8 16,60 80 18-16,-4 0-9 15,-1 18-25-15,-1 4-30 16,-4 6-17-16,8 1-4 16,2-10-1-16,0-9-4 15,0-10-36-15,7 0-67 0,11-4 36 16,6-21 23-1,-3 0-36-15,0 3-47 0,-2 8-138 16</inkml:trace>
  <inkml:trace contextRef="#ctx0" brushRef="#br0" timeOffset="106454.22">10318 17212 837 0,'0'0'25'0,"0"0"4"15,-42 121 84-15,42-79-79 16,10-12-34-16,22-8-1 15,3-18-14-15,3-4 5 16,0-16-34-16,-9-26-27 16,-11-10-70-16,-18 8-232 15</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8:00:28.632"/>
    </inkml:context>
    <inkml:brush xml:id="br0">
      <inkml:brushProperty name="width" value="0.05292" units="cm"/>
      <inkml:brushProperty name="height" value="0.05292" units="cm"/>
      <inkml:brushProperty name="color" value="#FFFFFF"/>
    </inkml:brush>
  </inkml:definitions>
  <inkml:trace contextRef="#ctx0" brushRef="#br0">11909 12841 151 0,'0'0'150'0,"0"0"-63"0,0 0 27 15,0 0-29-15,0 0-26 16,0 0 3-16,0 0-8 16,0 0-8-16,0 0-14 15,0 0 0-15,0 0 12 16,0 0-4-16,0 0 16 16,0 0-4-16,0 0-5 15,0 0-16-15,0 0-7 16,0 0-7-16,0 0-4 15,0-12-2-15,0-11 8 0,0-10 9 16,0-5-16-16,0-2-3 16,0-2-5-16,0-2 6 15,0 6-7-15,0 8 0 16,-8 5 4-16,2 12 0 16,-1 3 0-16,5 6 0 15,0 1-2-15,0 3-5 16,2 0 0-16,0 0-6 15,-2 15-5-15,2 11 5 16,0 8 6-16,0 6 7 16,0 2-7-16,4 0 2 15,9 0-2-15,-1 0 2 16,1 0-1-16,1-1-1 0,-4-2 0 16,1-2-1-16,-1-7 1 15,-1-2 1-15,-5-6-1 16,-4-6 0-16,0 0 8 15,0-2-7-15,0 0 16 16,-16 1-1-16,-10-2-7 16,-5-3 4-16,-6-4-7 15,0-2 1-15,-1-2-6 16,0-2 5-16,3 0-5 16,4 0 0-16,8 0 1 15,9 0-4-15,5 0-8 16,9-2-10-16,0-2-23 15,0-4-52-15,3-6-92 0,21-6-83 16,8-4-34-16</inkml:trace>
  <inkml:trace contextRef="#ctx0" brushRef="#br0" timeOffset="466.21">12289 12687 395 0,'0'0'51'0,"0"0"48"0,0 0 27 0,0 0-48 16,0 0 4-16,0 0 9 15,9-82 21-15,-13 76-14 16,-11 6-20-16,-6 0-22 16,-1 0-28-16,-2 12-18 15,-1 18-4-15,1 10-4 16,3 8 1-16,8 6 5 16,9 0-3-16,4 3-5 15,0-4 4-15,15-4-4 16,12-11 1-16,4-12-1 0,2-12-2 15,3-14-13 1,-1 0 1-16,0-18 5 0,-9-16 9 16,-4-12 0-16,-6-7 6 15,-7-5-6-15,-5 2 1 16,-4 6-1-16,0 7-7 16,0 14-1-16,0 7-19 15,0 10-9-15,-2 6-41 16,-4 6-52-16,-1 0-84 15,0 6-147-15</inkml:trace>
  <inkml:trace contextRef="#ctx0" brushRef="#br0" timeOffset="835.22">12651 12693 685 0,'0'0'40'0,"0"0"92"0,0 0 14 0,0 0-79 16,0 0-12-16,0 0 8 15,-69-34-26-15,44 58-19 16,0 14-8-16,7 12-6 16,7 8 1-16,9 3 2 15,2-5-3-15,5-6-3 16,21-10 0-16,6-16-1 15,3-14-6-15,5-10-5 0,-1-8-2 16,-6-26 13 0,-4-12 5-16,-8-6 2 0,-9-5-5 15,-10 5 4-15,-2 2-5 16,-8 10-2-16,-19 12-11 16,-6 12-34-16,-8 16-58 15,-3 0-116-15,-4 29-174 16</inkml:trace>
  <inkml:trace contextRef="#ctx0" brushRef="#br0" timeOffset="1670.65">12098 13732 409 0,'0'0'241'0,"0"0"-229"0,0 0 126 0,0 0-28 15,0 0-67-15,0 0 2 16,0-82 16-16,0 78-4 15,0-2-12-15,0 3-3 16,-4 2-11-16,-12 1-10 16,1 0-10-16,-6 0-11 15,1 5-2-15,3 13-4 16,0 5-2-16,7 4 2 16,5 4 1-16,5 5-2 15,0-2 5-15,0-3-6 16,5-6-3-16,10-11-1 15,5-8-10-15,3-6 0 0,-1 0-5 16,2-14 10 0,-1-12 17-16,-3-4 0 0,-3 3 1 15,-7 6 3-15,-4 9 3 16,-4 5 9-16,-2 7 14 16,0 0 17-16,0 0-6 15,0 27-25-15,0 9 15 16,0 16-17-16,0-4-7 15,0 2-4-15,-4-1 7 16,2-8-5-16,2-2 3 16,0-8-8-16,0-8 0 15,0-9-12-15,0-9-33 0,0-5-50 16,0 0-92-16,0-27-118 16,0-9-113-16</inkml:trace>
  <inkml:trace contextRef="#ctx0" brushRef="#br0" timeOffset="2041.78">12481 13659 435 0,'0'0'242'0,"0"0"-167"16,0 0 132-16,0 0-82 15,0 0-64-15,0 0-10 0,-40 9-12 16,20 14-27-16,-2 16 4 16,2 7-11-1,4 6-4-15,7 3 1 0,9 1 5 16,0-5-3-16,6-4-1 16,19-15-3-16,9-14 0 15,1-14-8-15,6-4-7 16,-1-19 1-16,-5-20 12 15,-6-14 2-15,-11-3 1 16,-11-2 0-16,-7 10 7 16,0 10-8-16,-25 11-14 0,-10 21-29 15,-7 6-85 1,-6 13-276-16</inkml:trace>
  <inkml:trace contextRef="#ctx0" brushRef="#br0" timeOffset="2757.27">12163 14586 665 0,'0'0'21'0,"0"0"49"0,0 0 75 16,0 0-118-16,0 0-15 15,0 0 22-15,-90-16-2 16,80 20-20-16,0 13-10 16,6 8-2-16,4 0 4 15,0 6-2-15,9-9-2 16,17 0-4-16,5-5-6 16,4-2-1-16,-2-5 3 0,-2 4 0 15,-9 7 7 1,-4 1-11-16,-9 10 12 0,-9 8 15 15,0 0 7 1,0 8 7-16,-25-2-1 16,-6-6-4-16,0-5-14 15,-1-12-9-15,3-15 5 0,6-8 0 16,4 0-6-16,9-22 3 16,7-17-7-16,3-12 3 15,5-5-6-15,19-6 6 16,10-1 1-16,3 3 1 15,1 4-1-15,-2 6 0 16,-7 15-20-16,-9 6-63 16,-9 14-58-16,-7 9-116 15,-4 6-342-15</inkml:trace>
  <inkml:trace contextRef="#ctx0" brushRef="#br0" timeOffset="3072.83">12477 14610 545 0,'0'0'266'0,"0"0"-259"0,0 0 143 16,0 0-64-16,0 0-84 16,-119 81-4-16,106-32 4 15,5 5 11-15,2 3-4 16,6-7 17-16,0-2-14 15,21-12-2-15,6-10-10 0,4-16 0 16,0-10-8 0,5-9-6-16,-3-26 13 0,-4-7 1 15,-4-6 11-15,-15-5 5 16,-10 3 6-16,0 6-17 16,-13 12-5-16,-18 7-19 15,-12 10-81-15,-1 11-108 16,-5 4-264-16</inkml:trace>
  <inkml:trace contextRef="#ctx0" brushRef="#br0" timeOffset="3967.83">12160 15552 486 0,'0'0'241'0,"0"0"-231"16,0 0 77-16,0 0 1 16,0 0-47-16,0 0-12 15,-18-54 21-15,7 50-8 16,-5 4-4-16,-1 0-13 15,-3 4-22-15,0 19-3 16,0 8-10-16,2 10 10 16,5 3 8-16,4 0-8 0,6-13-1 15,3-8 0-15,0-13-1 16,0-6-21-16,14-4-23 16,6-4 2-16,0-23 7 15,4 0 37-15,1-5 10 16,-2 6-6-16,-8 8 0 15,-1 14 9-15,-8 4 11 16,-2 0-7-16,3 22 23 16,-1 7 12-16,-1 13-18 15,-5 3-7-15,0-1-9 16,0 0-10-16,0 2-7 16,0-6-1-16,-7-8 0 0,1-7-8 15,1-12-44-15,3-7-56 16,2-6-50-16,0 0-102 15,0-23-171-15</inkml:trace>
  <inkml:trace contextRef="#ctx0" brushRef="#br0" timeOffset="4310.22">12493 15462 475 0,'0'0'308'0,"0"0"-173"0,0 0 93 15,0 0-100 1,0 0-87-16,0 0-30 16,-29 36-9-16,26-22-2 15,1 4-2-15,2-1-7 0,0-2 4 16,0 6-8-16,13-2 5 16,2 6 4-16,4-1-17 15,1 2 18-15,-3 1 2 16,-1-4-1-16,-5 4 4 15,-2-10-4-15,-9 5 9 16,0 4 9-16,0 3 26 16,-13-4-8-16,-12 1-20 15,-4-7-14-15,-4-6 0 16,-1-8-11-16,1-4-15 0,2-1-45 16,6 0-34-16,6 0-87 15,5 0-166-15</inkml:trace>
  <inkml:trace contextRef="#ctx0" brushRef="#br0" timeOffset="5485.5">12176 16267 427 0,'0'0'212'0,"0"0"-128"0,0 0 53 16,0 0-70-16,0 0-36 16,0 0 6-16,0 0 9 15,-11-9-6-15,0 22-27 16,1 0-12-16,6 1 7 15,4 0-7-15,0 4-1 16,0 0-1-16,12 2-1 0,9 0-3 16,4 3 5-16,0 3 0 15,-5 4 1-15,0 2 1 16,-4 4 2-16,-8 8 14 16,-8 10 8-16,0-1 3 15,0 1-10-15,-18-10-5 16,1-8-8-16,-4-14 0 15,4-8-2-15,-1-14-4 16,5 0-3-16,-5-14 3 16,7-24 2-16,4-8-2 15,7-3 0-15,0-1 0 16,7 2 0-16,12 2-2 0,6 6-1 16,2 0 1-16,0 2 1 15,-5 9-6-15,-4 8-33 16,-8 7-51-16,0 5-40 15,1 6-101-15,-5 3-127 16</inkml:trace>
  <inkml:trace contextRef="#ctx0" brushRef="#br0" timeOffset="5784.73">12524 16334 338 0,'0'0'419'0,"0"0"-375"0,0 0 92 0,0 0-26 16,0 0-96-16,-114 147-10 15,107-99 4-15,7 6 3 16,0 0 2-16,0 5 7 16,25-12 5-16,1-6-17 15,5-9 10-15,4-18-18 16,0-14 0-16,0 0-10 15,1-32 10-15,-7-8 3 16,-9-14 5-16,-11-4 8 16,-9-1-11-16,0-1-5 15,-12 10-4-15,-16 10-53 16,-10 8-81-16,-4 10-160 0</inkml:trace>
  <inkml:trace contextRef="#ctx0" brushRef="#br0" timeOffset="8042.71">11548 17576 461 0,'0'0'59'0,"0"0"-39"0,0 0 85 16,0 0 11-16,0 0-43 15,0 0-37-15,0 0-3 16,0 0-3-16,-21 11 10 16,48-11 8-16,18 0 20 15,24 0-5-15,22-7-9 16,23-19-10-16,20-16-35 16,15-11 3-16,13-13-11 15,13-2 7-15,2-3-3 16,2 4-5-16,-10 4-3 0,-15 13 1 15,-23 6-19-15,-24 12 0 16,-20 7-4-16,-23 10-12 16,-10 7 15-16,-18 8-10 15,-10 0-35-15,-5 4-16 16,-8 15-7-16,-5 2-95 16,-8-3-109-16</inkml:trace>
  <inkml:trace contextRef="#ctx0" brushRef="#br0" timeOffset="8972.15">12971 17449 590 0,'0'0'149'0,"0"0"-132"0,0 0 80 0,0 0-56 0,0 0-41 15,0 0 0-15,0-4-21 16,0 4-12-16,0 0 6 16,0 0 24-16,0 0 3 15,0 0 4-15,0 0 29 16,0 0 6-16,0 0 1 15,0 0-6-15,0 0 3 16,0 0 1-16,0 0 0 16,0 0-4-16,0 0 3 15,0 0 4-15,0 0-10 16,0 0 10-16,0 0-11 16,0 0 4-16,-11 0-9 15,-7 10-24-15,-1 7-1 16,-2 0-7-16,1 2 0 0,7 4 7 15,1 0-1-15,4 3-9 16,1-4-5-16,7-4-3 16,0 4-3-16,0-4-10 15,15 3 2-15,14 2-8 16,10-4-2-16,5-6 13 16,-2 1 6-16,1-2 15 15,-8 2 5-15,-3 0 6 16,-10 2 4-16,-9-2 18 15,-4 0 3-15,-6 8 10 16,-3 1 12-16,0-1-8 16,-18 2-20-16,-16-2 3 15,-6-4-6-15,-3-6-16 16,-3-2-6-16,1-10-6 0,5 0 4 16,5 0-4-16,8 0-35 15,9 0-37-15,13 0-44 16,5-2-147-16,0-2-355 15</inkml:trace>
  <inkml:trace contextRef="#ctx0" brushRef="#br0" timeOffset="26136.22">14774 14127 372 0,'0'0'209'0,"0"0"-174"0,-18 126 29 16,14-92 6-16,-1-6-48 16,1-10-17-16,2-8 7 15,0-7-10-15,2-3-1 16,0 0 7-16,0 0 10 16,0 0 9-16,0 0 2 15,0 0 2-15,0 0-19 16,0 1 20-16,0 1-2 15,0 7 25-15,0 6-6 16,0 8-12-16,0 4-19 16,0 5 2-16,0 2-6 0,0-7-4 15,-4-4-2 1,2-9 5-16,2 3 4 0,0-11-8 16,0-2-8-16,0 2-1 15,0-1-3-15,14-3 1 16,11 1 1-16,10-3 1 15,5 0-3-15,0 0-1 16,3-10 8-16,-8-6-11 16,-1-7 7-16,-5 0 0 15,-4-5 0-15,-8-4 13 16,-3-5-1-16,-6 1 4 16,-8 4 7-16,0 10 1 15,0 8 3-15,0 10-1 16,0 4 8-16,0 0-6 15,0 0-10-15,0 18 3 16,0 13-15-16,0 9-3 0,0 7-3 16,0 1 10-16,0 2-6 15,0 1 6-15,0-1-10 16,0 0 9-16,0-2-9 16,0-11 1-16,0-5-3 15,0-10-8-15,0-8-17 16,-2-6-24-16,2-8-24 15,0 0-45-15,0-4-108 16,0-19-150-16,0-4-162 0</inkml:trace>
  <inkml:trace contextRef="#ctx0" brushRef="#br0" timeOffset="26666.75">15228 14321 441 0,'0'0'110'0,"0"0"28"16,0 0 43-16,0 0-61 16,0 0 3-16,0 0-60 15,0 78-9-15,0-41-25 16,0 3-7-16,-4-8-8 16,-3-1-10-16,-2-8 2 15,3-5-6-15,1-9 0 16,3-7-15-16,2-2-11 0,0 0-23 15,0 0 6 1,0 0 11-16,0 0 11 0,0 0 14 16,11 0 7-16,9 0 0 15,4 0 2 1,8 0-1-16,-3-2 1 0,0-3-1 16,-5 0 0-16,-1-4 1 15,-6-8 3-15,1 0 6 16,-5-7 9-16,1-12-2 15,-5 0 0-15,-5 1-6 16,-2 3 11-16,-2 0-8 16,0 10 10-16,0 6-5 15,0 10 1-15,0 2-2 16,0 4-3-16,0 0 16 0,0 22-10 16,0 15-13-16,0 10-4 15,0 7 0-15,0 5 0 16,3-1 5-16,-1-4 3 15,-2-1-1-15,0-9-2 16,0-7-4-16,0-6-6 16,0-18-3-16,0-4-14 15,0-9-33-15,0 0-31 16,0-4-56-16,0-19-118 16,0-4-120-16</inkml:trace>
  <inkml:trace contextRef="#ctx0" brushRef="#br0" timeOffset="27014.84">15757 14287 426 0,'0'0'284'0,"0"0"-125"0,0 0 31 16,0 0-62-16,0 0-70 15,0 0-19-15,-58 56-24 16,46-34-13-16,5 0-1 15,7-4-1-15,0-1-1 16,0 1-19-16,7-3-13 16,16 6 0-16,3-4 3 15,3 2 3-15,-2-5 13 16,-2 3 12-16,-3 4 0 0,-4-2 4 16,-5 0 2-16,-6 3 11 15,-5 4-3-15,-2-2 6 16,0 4-1-16,-9 0-9 15,-15-4-8-15,-3-6-18 16,-4-1-20-16,0-12-82 16,2-2-42-16,2-2-172 15</inkml:trace>
  <inkml:trace contextRef="#ctx0" brushRef="#br0" timeOffset="27451.38">14591 15458 566 0,'0'0'73'0,"156"-14"-20"0,-40-6 106 15,13-13-52-15,11-10-53 16,12-7-12-16,4-8 0 16,2 0-5-16,-7-1 0 15,-8 1-23-15,-18 14-3 16,-18 8-11-16,-27 13-6 16,-24 16-49-16,-25 7-58 15,-20 0-7-15,-11 26-84 16,0 9-73-16</inkml:trace>
  <inkml:trace contextRef="#ctx0" brushRef="#br0" timeOffset="27891.81">15622 15523 724 0,'0'0'67'16,"0"0"-34"-16,0 0 116 16,-131 34-57-16,107-17-51 15,4 6-28-15,8-5-13 16,12 4 0-16,0 0 0 15,9 2-12-15,30-2-13 16,7-4-10-16,12-4 13 16,0-2 16-16,-6 0 6 15,-8 2 5-15,-13 4 0 16,-11 5 36-16,-13 13 37 16,-7 4-5-16,-2 4-13 15,-32-3-21-15,-11 4-7 16,-5-15-16-16,-4-8-4 0,2-12-7 15,-1-10-5-15,2-4-12 16,4-28-56-16,9-4-82 16,11-4-241-1</inkml:trace>
  <inkml:trace contextRef="#ctx0" brushRef="#br0" timeOffset="31059.53">16850 14672 603 0,'0'0'209'0,"0"0"-208"0,0 0 6 16,0 0 76-16,0 0-7 16,121-22-48-16,-90 22-16 15,-9-4-7-15,-4 2-1 16,-9-1-4-16,-4 3-48 16,-5 0-31-16,0 0-70 15,-23 13-77-15</inkml:trace>
  <inkml:trace contextRef="#ctx0" brushRef="#br0" timeOffset="31234.33">16846 14911 219 0,'0'0'530'0,"0"0"-491"16,0 0-39-16,0 0 69 15,0 0-38-15,0 0-31 16,138-10-4-16,-109-17-67 15,-5 4-73-15,1-4-117 16</inkml:trace>
  <inkml:trace contextRef="#ctx0" brushRef="#br0" timeOffset="31680.77">17503 14508 572 0,'0'0'81'0,"0"0"20"16,0 0 36-16,0 0-72 15,0 0-16-15,0 0 27 16,-44-36 1-16,28 32-26 15,-2 4-10-15,0 0-12 16,1 0-15-16,-3 0-12 0,1 16-2 16,2 6 0-16,-1 8-5 15,7 8-2-15,2 2 2 16,9 2 4-16,0 0-1 16,3-10 0-16,20-10-5 15,12-12 4-15,2-10 0 16,3 0-1-16,-2-19 1 15,-7-16 1-15,-9-9 2 16,-9 4 1-16,-9 0-1 16,-4 8-13-16,0 10-9 15,-17 8-25-15,-3 14-65 0,1 0-24 16,-2 18-128 0,6 22-117-16</inkml:trace>
  <inkml:trace contextRef="#ctx0" brushRef="#br0" timeOffset="31979.67">17499 14793 476 0,'0'0'284'16,"0"0"-257"-16,0 0 104 15,0 0 9-15,0 0-86 16,-113-21-37-16,92 21 2 15,3 18-19-15,5 10 2 16,-1 5 0-16,10 3-2 0,2 4 1 16,2-1-2-16,0-6-1 15,22-5 2-15,9-12-4 16,3-12-5-16,3-4-15 16,-1-12-5-16,-3-19 18 15,-6-14-8-15,-9-1-10 16,-5-2-34-16,-5 4-36 15,-2 6-64-15,-2 7-25 16,5 6-94-16</inkml:trace>
  <inkml:trace contextRef="#ctx0" brushRef="#br0" timeOffset="32410.49">17873 14552 475 0,'0'0'162'0,"0"0"-15"16,0 0 0-16,0 0-36 15,0 0-53-15,0 0-13 16,-51-30-7-16,29 30-18 16,-3 0 2-16,2 19-11 15,4 10-11-15,5-3-5 16,8 2 3-16,3-2-6 15,3-8 1-15,0-7-8 16,13-11-12-16,12 0 7 16,4-2-7-16,0-23 11 0,0 2 5 15,-2 4 7-15,-5 5 0 16,-6 14 3-16,-5 0 2 16,0 22 11-16,-4 22 22 15,-5 12-7-15,-2 5-8 16,0-2-6-16,0-2 1 15,0-3-6-15,0-8-8 16,0-4-1-16,-2-14 0 16,-1-10-47-16,-1-10-87 15,2-8-44-15,-2-2-121 16</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8:03:10.972"/>
    </inkml:context>
    <inkml:brush xml:id="br0">
      <inkml:brushProperty name="width" value="0.05292" units="cm"/>
      <inkml:brushProperty name="height" value="0.05292" units="cm"/>
      <inkml:brushProperty name="color" value="#FF0000"/>
    </inkml:brush>
  </inkml:definitions>
  <inkml:trace contextRef="#ctx0" brushRef="#br0">4910 7338 155 0,'0'0'46'0,"0"0"-23"15,0 0 40-15,0 0 5 0,0 0-7 16,0 0-29 0,0 0-4-16,3 0-5 0,-3 0 14 15,0 0-3-15,0 0-8 16,0 0-15-16,0 0-10 16,0 0 1-16,0 0-1 15,0 0-2-15,2 0-15 16,4-10-40-16,3-11-35 15,5-7-41-15</inkml:trace>
  <inkml:trace contextRef="#ctx0" brushRef="#br0" timeOffset="1658.78">5347 8951 230 0,'0'0'0'0,"0"0"-131"16</inkml:trace>
  <inkml:trace contextRef="#ctx0" brushRef="#br0" timeOffset="3188.8">5501 10832 448 0,'0'0'66'0,"0"0"-62"0,0 0 9 16,0 0 31-16,0 0-29 15,0 0-15-15,0 0-10 16,0 0-4-16,0 0-3 16,0 11-43-16,2 12-130 15</inkml:trace>
  <inkml:trace contextRef="#ctx0" brushRef="#br0" timeOffset="4704.62">4932 12239 454 0,'0'0'149'0,"0"0"-139"16,0 0-9-16,0 0 27 16,0 0 19-16,0 0-42 15,0-7-5-15,0 1-55 16,0 4-29-16,2 2-201 16</inkml:trace>
</inkml:ink>
</file>

<file path=ppt/ink/ink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8:08:30.538"/>
    </inkml:context>
    <inkml:brush xml:id="br0">
      <inkml:brushProperty name="width" value="0.05292" units="cm"/>
      <inkml:brushProperty name="height" value="0.05292" units="cm"/>
      <inkml:brushProperty name="color" value="#FFFFFF"/>
    </inkml:brush>
  </inkml:definitions>
  <inkml:trace contextRef="#ctx0" brushRef="#br0">5890 11959 495 0,'0'0'59'0,"0"0"-19"0,0 0 24 15,0 0-14-15,0 0-27 16,0 0 24-16,0 0 4 16,7-34-3-16,-7 28 2 15,0-2 8-15,0-4 4 16,0 0-12-16,0-6-8 15,0 0-14-15,-9-7-13 16,-6 2-6-16,-1 3 5 16,-7 2-2-16,2 4 8 15,-6 3 4-15,-2 5-10 0,-2 5 1 16,-3 1-8 0,1 0 1-16,2 14-8 0,0 17-6 15,2 13 1-15,2 17 5 16,6 9 0-16,11 6 4 15,3 4-2-15,7-5 0 16,0-3 1-16,11-10-3 16,11-10-1-16,7-10-5 15,5-14 2-15,1-15-3 16,5-13-3-16,3 0 4 16,-3-31-6-16,0-14 7 0,-7-14 5 15,-8-9 3-15,-9-4-2 16,-12 2 4-1,-4 1-3-15,0 9-2 0,0 10-1 16,-2 10-7-16,-8 10-15 16,4 5-56-16,6 3-84 15,0 4-34-15,0 2-152 16</inkml:trace>
  <inkml:trace contextRef="#ctx0" brushRef="#br0" timeOffset="330.34">6096 11787 381 0,'0'0'154'0,"0"0"-80"15,0 0 77-15,0 0-30 16,0 0-36-16,0 0 6 15,2 22-29-15,-2 2-18 16,0 15 4-16,0 18-5 16,0 11-18-16,0 4-6 15,0 5-7-15,0-7-3 16,0-3-7-16,0-10 0 16,0-10-2-16,0-16 0 15,0-13-14-15,0-14-34 16,0-4-45-16,0-7-107 0,0-28-62 15,0-5-69 1</inkml:trace>
  <inkml:trace contextRef="#ctx0" brushRef="#br0" timeOffset="631.45">5855 11771 493 0,'0'0'114'0,"0"0"-47"16,0 0 70-1,0 0-60-15,0 0-55 0,0 0 1 16,31 0 49-16,12 0 3 16,5 0-42-16,4 0-2 15,2 0-13-15,-4 0-11 16,0 0-6-16,-4 0-1 15,-5-4 2-15,-6-1 1 16,-6 1-6-16,-5-1-17 16,-6 0-48-16,-7 1-74 15,-1 4-40-15,-6 0-111 16</inkml:trace>
  <inkml:trace contextRef="#ctx0" brushRef="#br0" timeOffset="881.09">6451 11881 665 0,'0'0'238'0,"0"0"-226"16,0 106 88-16,0-68 2 16,0 5-77-16,10 1-18 15,-1 3 14-15,-5 3 13 16,-2 5 0-16,-2-1-15 15,0 0-7-15,0-5-11 16,0-12-1-16,0-6-24 16,0-13-57-16,0-17-72 15,0-1-78-15,0-18-113 16</inkml:trace>
  <inkml:trace contextRef="#ctx0" brushRef="#br0" timeOffset="1413.08">6690 11855 325 0,'0'0'310'0,"0"0"-257"15,0 0 56-15,0 0-5 16,0 0-59-16,0 0-21 0,18 138 38 15,-13-84 1-15,1 2-19 16,-2 3-6-16,-1-9-10 16,-1-4-13-16,3-8-11 15,-3-6-2-15,0-8-2 16,1-8 0-16,-3-12-4 16,0-4-23-16,0 0-46 15,0-10-7-15,0-22 69 16,0-9 11-16,0-9 0 15,0-2-5-15,-7 5 4 16,2 0 1-16,0 0 2 16,3 4-2-16,2 5 1 15,0 6-1-15,0 8 1 16,0 4 0-16,10 0 0 16,5 4-2-16,5 2 2 0,2 1 2 15,3 6 0-15,4 3 1 16,-2 4 0-16,4 0 1 15,0 0 5-15,0 11-1 16,-2 4-6-16,-4-3 0 16,-3-4 1-16,-6 0-4 15,-4-1-6-15,-2 0-54 16,-3-1-38-16,-7 0-48 16,0 0-61-16,0 2-89 15</inkml:trace>
  <inkml:trace contextRef="#ctx0" brushRef="#br0" timeOffset="1624.19">6721 12144 279 0,'0'0'443'0,"0"0"-394"15,0 0-32-15,0 0 86 16,0 0-37-16,127 8-37 15,-82-8-5-15,-7 0-7 16,-7 0-3-16,-6 0-5 16,-8 0-9-16,-3 0 0 15,-8 0-24-15,1-2-89 16,-7-4-128-16,0-2-224 0</inkml:trace>
  <inkml:trace contextRef="#ctx0" brushRef="#br0" timeOffset="1870.31">6476 11650 678 0,'0'0'61'16,"0"0"-61"-16,0 0-6 16,0 0-26-16,0 0-200 15</inkml:trace>
  <inkml:trace contextRef="#ctx0" brushRef="#br0" timeOffset="2463.87">7488 12156 100 0,'0'0'630'0,"0"0"-524"0,0 0-27 16,0 0 48-16,0 0-62 16,0 0-7-16,60 0-10 15,-29 0-6-15,-2 0-11 0,2 0-13 16,-4 0-4-16,-2 0-6 16,-6 0-6-16,0 0-1 15,-9 0-2-15,0 0 1 16,-6 0-8-16,-1 0-16 15,-3 0-17-15,0 2-42 16,0 6-58-16,-27 4-57 16,-13 4-221-16</inkml:trace>
  <inkml:trace contextRef="#ctx0" brushRef="#br0" timeOffset="2666.2">7370 12366 398 0,'0'0'211'16,"0"0"-155"-16,0 0 100 16,0 0-23-16,0 0-52 15,140 44-21-15,-98-44-13 16,1 2-16-16,-5-2-16 16,-7 0-10-16,-6 0-5 15,-4 0-35-15,-7 0-129 16,-9 0-179-16</inkml:trace>
  <inkml:trace contextRef="#ctx0" brushRef="#br0" timeOffset="4074.03">8631 12276 355 0,'0'0'124'0,"0"0"-78"16,0 0 65-16,0 0-41 15,0 0-28-15,0 0 2 16,0 0 19-16,2 13-2 16,-2-12-6-16,0-1-6 15,0 0-8-15,0 0-4 16,0 0-2-16,0 0-20 15,0 0 2-15,2-4 2 0,6-16-4 16,-2-12 5 0,-2-12-6-16,1-9-4 0,-3-5-9 15,0 0 5-15,-2 1-2 16,2 8-4-16,-2 10 0 16,0 14 2-16,0 13-1 15,0 7-1-15,0 5 2 16,0 0-2-16,0 0 1 15,2 0-1-15,-2 0-1 16,2 11 0-16,6 9 1 16,1 4 2-16,-1 2 1 15,4 6 1-15,1 6-3 16,-2 5 0-16,5 2-1 16,-3-3 1-16,1-4-2 15,1-5 0-15,1-10 1 0,-1-4 1 16,-1-11-1-16,-1-4-5 15,1-4-1-15,-1 0 3 16,3-6 3-16,1-19 1 16,-1-11 2-16,-3-11 7 15,-4-10-4-15,-2-3-2 16,-5 4 1-16,-2 6-1 16,0 8-3-16,0 12 1 15,0 11-2-15,0 10-3 16,0 9-17-16,-7 0-28 15,-2 0-76-15,3 19-124 16,1 6-127-16</inkml:trace>
  <inkml:trace contextRef="#ctx0" brushRef="#br0" timeOffset="4897.88">9181 12086 481 0,'0'0'130'0,"0"0"-124"16,0 0 93-16,0 0-24 16,0 0-65-16,0 0-2 15,-40-28 20-15,32 28 13 16,-4 0-8-16,-1 4 4 16,-1 16-21-16,3 6-16 15,1 3 2-15,2 6-1 16,4-1 0-16,4-4 2 15,0-6 8-15,0-10-11 16,6-5-3-16,13-9-2 0,-1 0 3 16,1 0-8-1,2-21-7-15,-1-7 1 0,-5-4-12 16,1 6-21-16,-5 3-74 16,-7 11-65-16,1 8-203 15</inkml:trace>
  <inkml:trace contextRef="#ctx0" brushRef="#br0" timeOffset="5573.24">9674 12108 125 0,'0'0'524'0,"0"0"-489"16,0 0 22-16,-3 131 65 0,3-80-80 15,5 9-16-15,3 2 30 16,2 3 18-16,-3-5-15 16,-3-8-18-16,-2-13-10 15,0-9-12-15,0-13-11 16,-2-9-1-16,2-8-7 15,-2 0 2-15,0 0-2 16,0-8 0-16,0-18 3 16,-4-9-3-16,-7-13 1 15,1-7-1-15,-2-6 0 16,1-2-1-16,2-4 0 16,6 3-14-16,3 5 2 0,0 3-3 15,6 8 4-15,9 11 0 16,5 10 3-16,-1 13-1 15,2 8-2-15,4 6-4 16,-1 0 7-16,-2 6 9 16,-2 16 0-16,-2 5 11 15,-7 2-2-15,-6 4 3 16,-5-3-1-16,0 1 4 16,-5 2-8-16,-13-7 0 15,-6-2-7-15,-3-5-7 16,-2-8-21-16,3-9-40 15,1-2-72-15,2 0-72 16,12-16-75-16</inkml:trace>
  <inkml:trace contextRef="#ctx0" brushRef="#br0" timeOffset="5919.99">9939 12150 614 0,'0'0'58'0,"0"0"35"0,0 0 75 15,7 106-88-15,-5-88-41 16,2-6 3-16,-2-7-13 16,-2-2-15-16,0-3-14 0,0 0-4 15,0 0-11-15,0-14 15 16,0-14 18-16,0-6-11 15,5-2-5-15,4 6-2 16,2 1 0-16,2 9-1 16,1 6-7-16,-1 7-6 15,-1 4-15-15,1 3-17 16,0 0-38-16,5-4-36 16,4-6-113-16,-5-2-148 15</inkml:trace>
  <inkml:trace contextRef="#ctx0" brushRef="#br0" timeOffset="6246.71">10247 12052 666 0,'0'0'131'0,"0"0"-116"16,0 0 126-16,0 0-81 15,0 0-56-15,-98 110 5 16,90-88 15-16,4-3-5 15,4 0 3-15,0-5-6 16,0-6-12-16,0-6-4 16,0-2-14-16,14 0-25 15,8-5-10-15,2-14 20 16,-1-1 22-16,-4 4 7 16,-3 2 5-16,-3 8-3 15,-5 6-1-15,0 0 8 0,-1 0 21 16,1 0 6-1,2 3-16-15,-1 8-10 0,-5-7-5 16,0-1-3-16,-2-3-2 16,-2 0-36-16,3 0-43 15,0 0-37-15,-3 0-129 16,4-1-187-16</inkml:trace>
  <inkml:trace contextRef="#ctx0" brushRef="#br0" timeOffset="6640.16">10409 12015 479 0,'0'0'309'0,"0"0"-281"0,0 0 25 16,0 0-40-16,0 0-6 16,0 0-5-16,94-32 4 15,-70 24-2-15,-1 4 22 16,-8 4 11-16,-4 0 18 15,-2 1 4-15,-2 14 6 16,-3 6-25-16,-2 4-8 16,-2 4-3-16,0-2-8 15,0 2-8-15,-4-3 0 16,-12-1 0-16,-1 0-3 16,-4-3 4-16,6-2-1 15,-1-6-3-15,7 0-2 0,3-4-5 16,4 0-3-16,0-3 0 15,2 2-4-15,0-1 0 16,0-2-3-16,8-4-15 16,7-2-14-16,8 0-24 15,4 0-19-15,2-19-27 16,0-2-29-16,2-3-102 16,-2 0-35-16</inkml:trace>
  <inkml:trace contextRef="#ctx0" brushRef="#br0" timeOffset="6949.76">10848 12021 575 0,'0'0'194'0,"0"0"-111"16,0 0 107-16,0 0-88 15,0 0-74-15,0 0 8 16,-119 81-3-16,100-57-6 15,3 6-11-15,7 4-4 16,7 2-2-16,2-2-5 16,0-3-5-16,13-6 0 15,12-8-5-15,4-13 0 16,4-4-10-16,1 0-2 16,-3-23 2-16,-2-8 9 0,-7-2 6 15,-9 1-3-15,-5 1 0 16,-8 10-17-16,0 1-54 15,0 6-79 1,-12 4-120-16,-3 6-257 0</inkml:trace>
  <inkml:trace contextRef="#ctx0" brushRef="#br0" timeOffset="7525.68">11670 11915 753 0,'0'0'104'0,"0"0"-29"0,0 0 57 15,0 0-80-15,0 0-25 16,50 128 10-16,-27-102-2 15,2-2-3-15,0 2-8 0,-3-5-12 16,-2-3-5-16,-2-4-7 16,-5-2 0-16,1-5-6 15,-8-2-32-15,1-5-59 16,-5 0-112-16,-2-9-110 16,0-14-60-16</inkml:trace>
  <inkml:trace contextRef="#ctx0" brushRef="#br0" timeOffset="7710.33">11839 11915 686 0,'0'0'134'0,"0"0"-44"16,0 0 95-16,0 0-111 16,0 0-62-16,-91 116 3 15,73-83 9-15,0-1 7 16,3-5-8-16,-3 2-8 15,5-9-15-15,-1-1-21 0,5-4-57 16,3-9-143-16,4-4-133 16</inkml:trace>
  <inkml:trace contextRef="#ctx0" brushRef="#br0" timeOffset="9069.81">12590 12152 673 0,'0'0'96'0,"0"0"-72"16,0 0 88-16,0 0-78 15,0 0-17-15,0 0-13 16,0 0 14-16,0-59 12 16,0 18 5-16,0-14-3 0,0-7-11 15,0-7-15 1,-8 6 1-16,-6 4-5 0,5 15-1 16,3 12 0-16,-2 12-1 15,6 12 0-15,0 7 2 16,2 1-1-16,0 0 22 15,0 0-4-15,0 17-15 16,0 8-4-16,10 5 2 16,5 7 1-16,3 8-1 15,4 3 0-15,2 4 2 16,3 4-4-16,0-6 6 16,0-3 5-16,0-11-6 0,-4-10-3 15,-4-12 1 1,-1-13-3-16,-3-1 0 0,1-5 6 15,-1-24 0-15,1-13 0 16,-7-8 3-16,-3-6 4 16,-3 0-4-16,-3 4-7 15,0 8 1-15,0 8-2 16,0 8-1-16,-3 7 0 16,-3 10-3-16,-1 5-26 15,0 6-28-15,3 0-66 16,-1 0-91-16,5 11-149 15</inkml:trace>
  <inkml:trace contextRef="#ctx0" brushRef="#br0" timeOffset="9429.73">13189 11972 657 0,'0'0'30'0,"0"0"50"0,0 0 69 16,0 0-87-16,0 0-25 16,0 0 16-16,-118-17-1 15,103 37-21-15,-1 6-5 0,5 4-3 16,5 1-15-16,6-2-7 15,0-1 1-15,0-7-2 16,10-5-2-16,11-8-3 16,4-8-4-16,1 0 7 15,6-8-17-15,-6-12-19 16,-6-4-9-16,-7-1-35 16,-8 2-26-16,-5 0-66 15,0 3-32-15,0 5-125 16</inkml:trace>
  <inkml:trace contextRef="#ctx0" brushRef="#br0" timeOffset="10941.86">12570 11689 359 0,'0'0'276'0,"0"0"-226"0,0 0 59 16,0 0-13-16,0 0-75 16,0 0-20-16,0 0 2 15,0 48-2-15,0-32 9 16,0 7 22-16,0 8 24 16,0 7-4-16,0 6-7 15,0 6-14-15,0 6-12 16,0 2-13-16,0 1-2 15,4-5 6-15,1-6-2 0,2-6-2 16,0-9-2-16,-3-12 2 16,0-9-4-16,-4-6-2 15,0-6 0-15,0 0-3 16,0 0-3-16,0-20 6 16,0-10-3-16,0-8 5 15,0-8-4-15,-4-4 2 16,4-5 0-16,0-6 0 15,0-5-6-15,0-1-9 16,0 5-2-16,0 12-4 16,6 10 1-16,4 8-2 15,1 10 8-15,2 7-7 16,1 12 14-16,5 3-16 16,4 0 0-16,4 13 23 15,2 11 3-15,-5 5 0 0,-2 1 1 16,-8 4 11-16,-6 4-1 15,-8-2 22-15,0 0 5 16,0 0-2-16,-19-4-11 16,-6-2-9-16,-2-8-8 15,-2-6 2-15,0-4-2 16,2-3-11-16,1-6-2 16,4-3-18-16,-1 0-24 15,3 0-49-15,7 0-54 16,4-9-124-16,4-1-207 15</inkml:trace>
  <inkml:trace contextRef="#ctx0" brushRef="#br0" timeOffset="11689.69">13274 12102 400 0,'0'0'173'0,"0"0"-108"0,0 0 125 16,0 0-75-1,0 0-54-15,27 116-11 0,-27-87 1 16,0-4-13 0,0-3-9-16,0-8-6 0,0-6-15 15,0-8-4-15,0 0 5 16,-4 0-9-16,-6-22-9 16,4-12 9-16,1-12-3 15,5-2 1-15,0 4-6 16,0 4 8-16,0 7-7 15,11 5 6-15,3 4-1 16,-3 6-1-16,3 4-2 16,-1 8-5-16,-2 6 0 15,3 0 1-15,-4 0 9 16,0 16 8-16,-4 8-1 16,-1 0 9-16,-3 2-9 15,0-2 5-15,-2-1-11 0,0-4 8 16,0-1-2-16,0 1-2 15,0 1 3-15,0 4-8 16,0 0 1-16,0-3-1 16,0 2-1-16,0-7 0 15,0-2 1-15,9-4-2 16,7-2-5-16,4-6-11 16,4-2-8-16,3 0-42 15,4-14-12-15,7-14-27 16,-2-5-121-16,-3-3-106 0</inkml:trace>
  <inkml:trace contextRef="#ctx0" brushRef="#br0" timeOffset="12447.81">14197 11959 273 0,'0'0'166'0,"0"0"-107"15,0 0 77-15,0 0-23 16,0 0-17-16,0 0-8 0,0 0 1 16,0 0-10-1,-2-1-32-15,-9-2-18 0,-1 3-1 16,-3 0-3-16,-1 0 1 15,-1 14-5-15,-2 12-5 16,6 8-12-16,4 2-2 16,7 1-1-16,2-2 0 15,0-3-1-15,16-5-3 16,11-9 2-16,8-8 1 16,5-8-7-16,0-2-13 15,-5 0-1-15,0-12-7 16,-12-6-13-16,-4-5-11 0,-9 0-67 15,-2 1-43 1,-2 3-97-16</inkml:trace>
  <inkml:trace contextRef="#ctx0" brushRef="#br0" timeOffset="12702.36">14480 12059 531 0,'0'0'234'15,"0"0"-205"-15,0 0 154 16,0 0-55-16,0 0-89 16,0 0 0-16,-49 43 3 15,42-19-14-15,0 3-3 16,5 2-7-16,2 1-8 16,0-8-2-16,2-4-8 0,14-8-5 15,4-6-5-15,4-4-30 16,-1 0-31-16,0-14-42 15,-6-12-29-15,-3-3-51 16,-8 0-114-16</inkml:trace>
  <inkml:trace contextRef="#ctx0" brushRef="#br0" timeOffset="13152.05">14660 12132 453 0,'0'0'233'0,"0"0"-169"15,0 0 123-15,16 118-76 0,-9-96-57 16,-3-3-11-16,0-4-17 16,1-9-15-16,-5-6-10 15,0 0-1-15,0 0-15 16,0-21-9-16,2-4 19 16,2-7-14-16,-2-2-7 15,4 6 3-15,0 9 13 16,-2 10 8-16,3 9 1 15,-1 0 1-15,6 0 33 16,-1 15-7-16,1 6-13 16,-2-1-4-16,1-2 2 15,-1-4 8-15,-4-7-11 16,-1-5 1-16,-1-2-9 0,2 0-5 16,-1-2 0-1,2-19-5-15,0-3 1 0,1-1-15 16,-1 6 0-16,0 5 16 15,0 7 1-15,-1 7-2 16,5 0 3-16,1 4 6 16,1 13 1-16,1 1-1 15,-2 0-82-15,1-2-73 16,1-4-68-16,-3-6-73 16</inkml:trace>
  <inkml:trace contextRef="#ctx0" brushRef="#br0" timeOffset="13608">15092 12262 398 0,'0'0'288'0,"0"0"-255"0,16 110 131 16,-7-72-72-16,-2-2-54 16,-1-1 13-16,-4-8 0 15,0-4 3-15,-2-10-16 16,0-9-3-16,0-4-15 15,0 0-7-15,0-9-13 16,0-19-4-16,-2-15 2 16,-2-4-2-16,-5-4 1 15,3 3 1-15,1 2 2 16,-2-2 0-16,7 2-1 16,0 1-10-16,0 5-10 0,7 8 3 15,11 6-2-15,2 12 11 16,0 4-2-16,2 10-2 15,3 0 4-15,2 1 8 16,0 22 1-16,-4 3 9 16,-5 2 2-16,-5 5 5 15,-5-1 4-15,-8 0-10 16,0 0 3-16,0-7-3 16,-12-2 1-16,-5-7-4 15,-6-5-7-15,1-6-9 16,0-5-10-16,0 0-24 15,1-11-30-15,6-8-77 0,6-9-15 16,6-4-60-16,3-4-233 16</inkml:trace>
  <inkml:trace contextRef="#ctx0" brushRef="#br0" timeOffset="13845.01">15382 11583 562 0,'0'0'133'0,"0"0"-20"0,0 0-8 15,7 111-54-15,2-61 4 16,1 9-1-16,2 7-8 0,-3 8-8 16,-3 2 2-16,-1 2-4 15,-1-9-5-15,3-11-20 16,0-12-11-16,4-16-4 15,0-8-52-15,5-16-87 16,2-6-74-16,1-6-83 16,4-22-17-16</inkml:trace>
  <inkml:trace contextRef="#ctx0" brushRef="#br0" timeOffset="14221.26">15701 12114 340 0,'0'0'165'0,"0"0"-53"0,0 0 42 15,0 0-72 1,0 0-41-16,0 0-11 0,-81 14 5 16,57 5 13-16,4 6-4 15,4-3 6-15,5 4-16 16,9-2-6-16,2-2-24 16,0 1-4-16,4-8-11 15,17-3-45-15,3-6-29 16,0-6 15-16,3 0 14 15,-4 0-9-15,-4-16 21 16,-3-1-5-16,-9-2 13 16,-3-1-11-16,-4 0 17 15,0 2 6-15,0 0-2 16,-2 2 7-16,-9 0 1 0,0 0 8 16,2 3 8-16,4 2-3 15,5 3-40-15,0 3 15 16,0 2-7-16,0-1-34 15,0-1 6-15,9 1 40 16,1-2-4-16,3-6-89 16</inkml:trace>
  <inkml:trace contextRef="#ctx0" brushRef="#br0" timeOffset="14890.89">15992 11397 506 0,'0'0'66'0,"0"0"52"0,-8 136 22 15,8-79-86-15,0 6-20 16,0 2 0-16,0 4-3 15,0 3 3-15,0 4 6 16,0-2-2-16,-2-1-2 16,-1-11 8-16,-1-15-22 15,0-12-21-15,4-15-1 16,-2-10-25-16,-2-10-9 0,2 0-8 16,-4-4-8-16,1-18 25 15,-1-8 12-15,4-4-5 16,2-3 14-16,0 1 3 15,0 2-1-15,2 4 2 16,11 7 0-16,5 2 0 16,2 8 0-16,6 7 7 15,1 4 8-15,2 2-14 16,3-2-1-16,-3-2-3 16,-3-3-10-16,1-1-1 15,-9-4-2-15,-2 3 7 16,-10 2 6-16,-4 3 2 15,-2 1 2-15,0 3 9 16,-4 0 9-16,-14 0-3 0,-2 11 10 16,-4 13-3-16,1 9 1 15,6 5 16-15,1 1 4 16,9 4-3-16,7-2 2 16,0-2-24-16,7-6-11 15,15-6-8-15,3-10-3 16,2-6 1-16,2-11-5 15,-1 0-13-15,-1-11 11 16,-3-16 2-16,-7-3-4 16,-7-7-9-16,-8 1-2 15,-2 2-24-15,0 3-26 16,-15 2-49-16,-7 6-38 16,-1 8 13-16,-4 11-102 0</inkml:trace>
  <inkml:trace contextRef="#ctx0" brushRef="#br0" timeOffset="18355.05">1122 8675 25 0,'0'0'10'0,"0"0"-3"0,0 0 42 0,0 0-16 15,0 0-1-15,0 0-1 16,7-21-4-16,-4 17-12 15,-3 3 1-15,2-4-1 16,-2 4-5-16,0-1 2 16,0 2 1-16,0-3-3 15,0 3-8-15,0 0 23 16,0 0 8-16,0 0-11 16,0 0-2-16,0 0 5 0,0 0 10 15,0 0 5-15,0 0 12 16,0 0 3-16,0 0 5 15,0 0 10-15,0 0-18 16,0 0-17-16,0 0-6 16,0 0 10-16,0 0-2 15,-12 0-6-15,-1 0-24 16,-5-1 2-16,3-1 12 16,-4 2 9-16,4 0 9 15,-3 0-6-15,3 0-12 16,-5 0-14-16,-1 0-2 15,0 0-4-15,-4 2 2 0,0-1-3 16,1 4-1-16,0 1 1 16,6-5 0-16,1 3 0 15,7-1 0-15,1-3 0 16,5 0-2-16,4 0 2 16,0 0 0-16,0 0 0 15,0 0 0-15,0 0-1 16,0 1 0-16,0-1 0 15,0 0 1-15,0 0-1 16,0 0 0-16,0 2-6 16,0 1 4-16,0 1-4 15,0 4 4-15,0 5 3 16,0 6 4-16,0 3-4 0,0 2 2 16,0 4-1-1,0 0 5-15,0 4-6 0,0 2 1 16,0 0 1-1,0 2-1-15,0-5-1 0,0 3 2 16,0-5-2-16,0 0 1 16,0-5 0-16,0 0 1 15,0-7-2-15,0 0 0 16,0-5 1-16,0 0-1 16,-5 0 0-16,0 1 3 15,-1-2-3-15,1-1 3 16,3-4-8-16,-2-2 8 0,4-2-3 15,0-2 1 1,0 0 0-16,0 0-2 0,0 0-3 16,0 0 4-16,0 0 2 15,0 2-2-15,0 0-2 16,0 2 2-16,0-1 0 16,0-3 2-16,0 1-2 15,0-1-5-15,0 0-13 16,0 0 12-16,0 0 4 15,0 0 2-15,2 2 3 16,7-2 0-16,-1 3-1 16,4-2-2-16,3 0 1 15,6-1 2-15,5 3-3 0,3-3 3 16,3 0 5 0,-3 0-3-16,0 0 2 0,-8 0-2 15,4 0-3-15,-5 0 0 16,0 0-2-16,2 2 1 15,1-1 3-15,2 2 3 16,-1-3-1-16,-2 0-4 16,0 0 1-16,1 0 0 15,-6 0 0-15,1 0-1 16,-5 0 2-16,4 0-2 16,-5 0 0-16,2 0-1 15,-1 0 0-15,-2 0 2 16,1 0-2-16,-4 0 4 15,-1 0-3-15,0 0 3 0,-2 0-4 16,1 0 2 0,-1 0-3-16,1 0 3 0,-2 0-1 15,2 0 3-15,0 0-2 16,-2 0-2-16,5 0 1 16,-3 0 2-16,2 0-4 15,-2 0 2-15,-3 0-3 16,1 0 2-16,-2 0-1 15,-2 0 3-15,2 0 1 16,0 2-1-16,0-2 0 16,4 0-3-16,0 0 1 15,3 0-1-15,0 0 0 16,0 0 0-16,-5 0 0 16,1 0 1-16,-3 0-1 15,-2 0 2-15,2 0-1 0,-2 0 0 16,0 0-1-16,0 0 1 15,0 0-1-15,0 0 0 16,0 0-14-16,0 0-15 16,0 0-44-16,0-2-97 15,-6 2-194-15</inkml:trace>
  <inkml:trace contextRef="#ctx0" brushRef="#br0" timeOffset="19694.73">733 8869 258 0,'0'0'208'0,"0"0"-178"0,0 0 44 16,0 0 20-16,0 0-55 15,0 0-30-15,0 0 16 16,0 0 30-16,0 0-9 16,0 0 0-16,0 0 0 15,0 0-10-15,0 0 3 16,0 0-3-16,0 0-23 16,0 0-9-16,-7 0-1 15,-2 0 2-15,0 2 0 0,-4 1-2 16,-1-1 9-16,-1 3-9 15,-12-1 4-15,0 2-6 16,0 2 0-16,-2-4 0 16,11 2 2-16,1 3 1 15,1-3-3-15,-1 2 7 16,-2 5-8-16,2-3 0 16,1 3 0-16,5-2 10 15,-3-1-7-15,4 4-1 16,-1-1 1-16,1 3-1 0,2-1-1 15,1 0-1 1,1 1 0-16,-4-1 1 0,3 4-1 16,1 2 5-16,0 0-1 15,-4-1 3-15,3 0 0 16,1-2-6-16,2 2 1 16,2-2 6-16,-1-2-8 15,3 2 7-15,0-2-7 16,0 2 2-16,0 2-5 15,0-2 8-15,0 0-10 16,0 1 9-16,0-2-4 16,0-1 1-16,0 1-1 15,0-3 0-15,0 0 1 16,3 2 0-16,1-2-1 16,0 0 0-16,3 0-7 0,-1-2 4 15,6 0 0-15,-4 0 1 16,6-1 1-16,2 0 0 15,2 1-1-15,9-2 2 16,-2 0 1-16,2 0-1 16,0-2 0-16,-2 0 2 15,0 0-1-15,-2-4-1 16,4 1 2-16,0-2 0 16,-6-3-2-16,-1 3-2 15,-11-3 0-15,-3 0 2 16,-2 0-3-16,-2 0 3 15,3 0 0-15,0 0 1 16,-3 0-1-16,-2 0 2 0,0 0-1 16,2 0-1-16,1 0-1 15,1 0 1-15,2 0-2 16,-1 0 2-16,-1 0-9 16,-2 0-14-16,1 0-7 15,-3 0-33-15,0-3-8 16,0-9-87-16,-3-2-181 15</inkml:trace>
  <inkml:trace contextRef="#ctx0" brushRef="#br0" timeOffset="20525.75">699 9507 485 0,'0'0'119'0,"0"0"-44"0,0 0 55 15,0 0-53-15,0 0-50 16,0 0-25-16,0 0 8 16,0 0-2-16,0 0 5 15,3 0 9-15,1 0 17 16,2 1 2-16,5 6 2 0,1 3-20 15,5 2-4 1,1 0-10-16,3 0-1 0,-2-2-8 16,-3 0 5-16,-3-3-5 15,-1 2 2-15,-3-1 1 16,-3-2 0-16,1 1 1 16,-5-6 3-16,-2 1-5 15,0-2 4-15,0 0-3 16,0 0 7-16,0 0 15 15,0 0-5-15,0 0 1 16,0 0-5-16,0 3-5 16,0-2-8-16,0 0 4 15,0 8-3-15,0-1 4 16,0 4-6-16,-2 1-2 16,-5 0 4-16,-2 3-4 0,1 0 0 15,-4 2 0-15,3-2 1 16,3 0 2-16,-2-1-6 15,0-1 5-15,1-5-2 16,1 2 0-16,4-5-1 16,0-3 1-16,-1 1 0 15,3-1-1-15,-5-3 0 16,5 0 1-16,0 0-2 16,0 0 1-16,0 0 1 15,0 0-2-15,0 0 0 16,0 0-3-16,0 0 1 15,-4-3-4-15,0-3 7 16,-5-6 0-16,-1 1 0 0,4-6 1 16,-1 1 0-16,-1-4-4 15,1-2 4-15,-2-4-1 16,4 0-6-16,-1 0-2 16,-1 2 1-16,5 0-1 15,0 4 5-15,2 2 2 16,-3 2 0-16,1 6 2 15,2 3-4-15,-2 4 4 16,2 1 0-16,0 2 0 16,-3 0-1-16,3 0-2 15,-2 0-19-15,-4 0-35 16,-3 12-96-16,-5 10-261 0</inkml:trace>
  <inkml:trace contextRef="#ctx0" brushRef="#br0" timeOffset="34165.71">5806 13254 364 0,'0'0'206'15,"0"0"-168"-15,0 0 51 16,0 0-42-16,0 0-45 16,0 0 10-16,0 0 15 15,-7-51 23-15,7 41 12 16,0 1-6-16,0 2 3 15,-4 1 1-15,-3-1-4 16,-2 1-14-16,-2 1-12 0,-4 2 0 16,-6 3-14-16,1 0-5 15,-4 0-2-15,-1 4-9 16,1 13 3-16,1 5-3 16,4 6-4-16,0 8 2 15,2 8 2-15,1 7 4 16,3 6-1-16,-1 5-1 15,6-4 1-15,5 2-3 16,3-5 9-16,0-9-6 16,0-2-1-16,13-6-2 15,6-10 1-15,3-4-1 16,2-12-4-16,3-7 1 0,0-5-1 16,4 0 4-1,0-17 0-15,0-17 9 0,-2-3-3 16,0-8-2-16,-4-1-4 15,-3-2 2-15,-4-1 1 16,-2 0-2-16,-3 2 0 16,-7-3 0-16,-1 2 2 15,-5 2-3-15,0 8-8 16,0 5-7-16,-13 9-28 16,-3 8-38-16,7 5-50 15,2 1-65-15,7 6-79 16,0 4-107-16</inkml:trace>
  <inkml:trace contextRef="#ctx0" brushRef="#br0" timeOffset="34505.79">6147 13258 810 0,'0'0'121'0,"0"0"-115"15,0 0 124-15,-29 137-22 0,29-89-84 16,0 11-3 0,0 0 13-16,0-1 0 0,0-4-19 15,0-9 2-15,0-10-7 16,0-12-9-1,0-9-2-15,0-10-1 0,0-2-7 16,0-2-39-16,0 0-66 16,0-28-117-16,0-14 28 15,0-12-39-15,-4 0-60 16</inkml:trace>
  <inkml:trace contextRef="#ctx0" brushRef="#br0" timeOffset="34798.03">5929 13214 220 0,'0'0'465'0,"0"0"-336"16,0 0-34-16,0 0 16 16,0 0-48-16,0 0-45 15,2 0 3-15,27 0 43 16,9 0-4-16,2 0-15 15,1 0-16-15,0 0-15 16,-1 2-6-16,0-2-4 16,-1 0-3-16,-4 0-1 15,-4 0-4-15,-6 0 3 16,-8 0-7-16,-8 0-22 16,-4 0-15-16,-3 0-47 15,3 0-91-15,-1 0-76 0,0 0-114 16</inkml:trace>
  <inkml:trace contextRef="#ctx0" brushRef="#br0" timeOffset="35015.64">6428 13272 271 0,'0'0'257'16,"0"0"-115"-16,0 0 57 16,0 0-20-16,0 123-59 15,0-85-49-15,0 8-12 16,0 0-15-16,0 2-12 0,4-2-15 15,0-3-6-15,1-8-6 16,-1-5-3-16,-2-1-2 16,-2-7 0-16,0-4-22 15,0-8-33-15,2-6-34 16,-2-4-86-16,2-2-90 16,2-26-122-16</inkml:trace>
  <inkml:trace contextRef="#ctx0" brushRef="#br0" timeOffset="35582.31">6684 13254 719 0,'0'0'163'16,"0"0"-128"-16,0 0 135 15,0 118-54-15,0-74-80 16,0 9-6-16,2 5 11 16,2 6-8-16,-2-2-13 15,3-3 0-15,-2-9-6 16,-1-12-8-16,0-8-6 16,0-13 0-16,0-8-4 15,-2-7-5-15,3-2-17 16,-3 0-23-16,0-8-8 15,0-18 37-15,0-18 18 0,0-10 0 16,0-8-10 0,0 0 0-16,0-1 0 0,0 7 12 15,0 6 0-15,-3 8 2 16,1 3 0-16,2 8 0 16,0 3-1-16,0 4 7 15,0 2 11-15,0 5-16 16,13 3 2-16,3 2 1 15,6 4-2-15,3 2 1 16,8 6 2-16,6 0 12 16,0 0-6-16,1 0 0 15,-2 4-4-15,-5 6 1 16,-6 2-9-16,-2-1 0 0,-5-4-1 16,-5 2 0-1,-5-4-1-15,-6 0-36 0,-4-1-31 16,0-3-58-16,-2-1-74 15,-23 0-150-15</inkml:trace>
  <inkml:trace contextRef="#ctx0" brushRef="#br0" timeOffset="35793.87">6779 13469 834 0,'0'0'140'0,"0"0"-134"16,0 0 107-16,0 0-53 15,0 0-50-15,139 26-6 16,-117-26-4-16,-4-10 0 16,-3-3 0-16,-5 2-42 15,-2-9-69-15,-6-2-98 16,-2 0-101-16</inkml:trace>
  <inkml:trace contextRef="#ctx0" brushRef="#br0" timeOffset="36054.03">6397 13054 658 0,'0'0'291'0,"0"0"-272"16,0 0 22-16,0 0 64 16,0 0-77-16,137 42-26 15,-106-41-4-15,1 2-36 16,-1 1-70-16,-2 6-76 15,0 9-227-15</inkml:trace>
  <inkml:trace contextRef="#ctx0" brushRef="#br0" timeOffset="36382.32">7473 13471 235 0,'0'0'719'16,"0"0"-669"-16,0 0-21 15,0 0 86-15,0 0-73 16,0 0-23-16,48 0-2 15,-34 0-4-15,-3 0-9 16,-7 0-4-16,1 0-7 16,-3 0-58-16,-2 0-96 15,0 0-87-15,-11 16-306 16</inkml:trace>
  <inkml:trace contextRef="#ctx0" brushRef="#br0" timeOffset="36541.99">7405 13699 961 0,'0'0'60'0,"0"0"-46"15,0 0 108-15,0 0-94 16,126 23-25-16,-93-23-3 16,-2-8 0-16,-5-7-27 15,-8-2-88-15,-7 4-118 16,-11 8-331-16</inkml:trace>
  <inkml:trace contextRef="#ctx0" brushRef="#br0" timeOffset="39089.64">9215 13258 645 0,'0'0'149'0,"0"0"-119"0,0 0 64 15,0 0-41-15,0 0-33 16,0 0 1-16,0 0 14 16,-67-74 23-16,56 68-5 15,-5 2-9-15,-7 1-9 16,-2 3-12-16,-4 0-18 0,0 0-4 16,2 0 4-1,4 15-4-15,3 6 1 0,2 2 2 16,8 5-4-16,0 5-3 15,6 1 3-15,4 2 5 16,0-8-2-16,6-3-3 16,12-12-1-16,3-5-12 15,3-6 3-15,2-2-5 16,1 0 4-16,0-21 6 16,-4-4 1-16,-4-2 0 15,-3-3 4-15,-7 7 2 16,-3 5 0-16,-4 9 3 15,1 8 3-15,-3 1 7 16,0 0 13-16,0 0 5 16,0 8-8-16,0 16 4 0,0 10-16 15,0 12-8-15,0 6 6 16,0 4-8-16,0 2 0 16,0 0-3-16,-7 3 1 15,3-7-1-15,-3-8-2 16,1-8-2-16,-2-12-14 15,4-12-40-15,-2-8-24 16,4-6-79-16,-1 0-82 16,3-25-209-16</inkml:trace>
  <inkml:trace contextRef="#ctx0" brushRef="#br0" timeOffset="39494.12">9451 13325 536 0,'0'0'250'0,"0"0"-219"0,0 0 52 16,0 0 27-16,0 0-66 16,0 0-25-16,-31-3 24 15,17 3 36-15,-3 5-29 16,-8 20-20-16,2 14-25 0,2 7 0 15,0 10 0 1,13 0-1-16,4 3-3 16,4-8-1-16,0-5 1 0,8-7-1 15,15-11 0-15,3-14-3 16,7-9-2 0,3-5-3-16,2-5-1 0,0-23 9 15,-7-16-3-15,-4-11 3 16,-7-7-1-16,-11-4 1 15,-9-4 0-15,0 8 3 16,0 10-3-16,-11 14-13 16,-5 16-11-16,1 12-24 15,1 10-40-15,3 0-96 16,5 3-163-16</inkml:trace>
  <inkml:trace contextRef="#ctx0" brushRef="#br0" timeOffset="39923.85">10091 13357 379 0,'0'0'148'0,"0"0"-15"0,0 0 49 15,0 0-51-15,0 0-1 16,0 0-28-16,-25 36-35 15,9-10-30-15,-3 10-21 16,-4 12-8-16,0 4-1 16,2 7 2-16,-2-1-1 15,5-8 2-15,3-6-8 16,1-13 3-16,3-4-3 16,5-12-4-16,2-7-32 15,0-8-33-15,4 0-79 0,0-14-212 16,19-28-20-16</inkml:trace>
  <inkml:trace contextRef="#ctx0" brushRef="#br0" timeOffset="40197.79">9935 13301 363 0,'0'0'246'0,"0"0"-224"15,0 0 108-15,0 0 27 16,0 0-67-16,0 0-20 0,-72 6-6 16,68 6-24-16,-1 3-28 15,3 0-10-15,2 0 0 16,0-7-2 0,0 1-1-16,0-3-4 0,7-4-17 15,3-2-55-15,6 0-63 16,3 0-83-16,-4 0-120 15</inkml:trace>
  <inkml:trace contextRef="#ctx0" brushRef="#br0" timeOffset="40492.96">10153 13800 684 0,'0'0'12'0,"0"0"-7"16,0 0 65-16,0 0-54 15,0 0-16-15,0 0 0 16,98 80-1-16,-73-92-4 16,-6-10 4-16,-3 0 0 0,-9-6-10 15,-7 4-64-15,0 5-144 16</inkml:trace>
  <inkml:trace contextRef="#ctx0" brushRef="#br0" timeOffset="41379.46">11350 13277 690 0,'0'0'153'15,"0"0"-139"-15,0 0 85 16,0 0-30-16,0 0-34 16,55 110 9-16,-26-78 18 15,0 2-21-15,-5 0 3 16,-1 0-13-16,-4-6-13 15,-3-4-11-15,-5-6-1 16,-1-9-6-16,-4-4 0 16,-1-5-23-16,-3 0-74 15,-2 0-116-15,0-26-125 16</inkml:trace>
  <inkml:trace contextRef="#ctx0" brushRef="#br0" timeOffset="41556.12">11525 13311 825 0,'0'0'85'16,"0"0"-27"-16,0 0 124 15,-85 103-115-15,66-64-38 16,-4 3-8-16,3 0-6 16,0 0-12-16,4-3 0 15,-1-10-3-15,1-3-54 16,7-8-99-16,-1-7-149 15,4-11-393-15</inkml:trace>
  <inkml:trace contextRef="#ctx0" brushRef="#br0" timeOffset="42433.71">12688 13104 315 0,'0'0'515'16,"0"0"-470"-16,0 0 18 16,0 0 33-16,0 0-71 15,0 0-11-15,-66-70 28 16,47 69 20-16,-5 1-8 16,-2 0-18-16,-7 8-18 15,0 19-7-15,0 9-9 16,9 1-2-16,4 6 3 15,7 0-3-15,13-4-1 16,0 0 0-16,6-10 1 0,21-6 0 16,4-11-7-1,5-10 7-15,4-2-6 0,-3-5 2 16,-3-18 1-16,-7-1-3 16,-7-1 5-16,-11 3-16 15,-9-2-30-15,0 1-45 16,0-6-56-16,-18 7-101 15,-2 6-107-15</inkml:trace>
  <inkml:trace contextRef="#ctx0" brushRef="#br0" timeOffset="42865.32">12666 13571 423 0,'0'0'329'0,"0"0"-290"0,0 0 99 15,0 0 2-15,0 0-67 16,0 0-24-16,-105-50 12 15,87 50 0-15,-3 0-12 16,-4 25-21-16,-2 4-16 16,2 10-11-16,3-1-1 0,9-3 0 15,6 0-1-15,7-5 0 16,0-6-2-16,0-6-1 16,18-6 2-16,9-12-14 15,4 0-4-15,4-4 6 16,2-22 5-16,-2-4-9 15,-4-7-13-15,-4-3-34 16,-5-2-67-16,-2-2-92 16,-7 7-35-16,-1 2-239 15</inkml:trace>
  <inkml:trace contextRef="#ctx0" brushRef="#br0" timeOffset="43303.01">13042 13124 687 0,'0'0'133'0,"0"0"-38"15,0 0 85-15,0 0-103 16,0 0-51-16,0 0-2 15,-125 65-18-15,115-36-4 16,7 0-2-16,3-4 0 16,0-3 0-16,3-1-4 15,17-2 0-15,5-4-4 0,3 0-19 16,3-2-7-16,3 1 11 16,-5 4 7-16,2 0 8 15,-9 2 8-15,-2 4 8 16,-9 0 22-16,-6 4 22 15,-5 2-8-15,0-1-15 16,-13-3-5-16,-16-5-14 16,-11-3 0-16,-8-1-10 15,2-8 0-15,-1 2-3 16,5-5-3-16,11-2-17 16,6-2-31-16,12-2-64 15,8 0-101-15,5-14-160 0</inkml:trace>
  <inkml:trace contextRef="#ctx0" brushRef="#br0" timeOffset="43858.88">13657 13174 300 0,'0'0'551'0,"0"0"-525"0,0 0 89 16,0 0 54-16,0 0-136 16,0 0-20-16,-117 92 8 15,101-53 1-15,1 5 7 16,1 6-7-16,5 2 8 16,0 5-9-16,0 0-7 15,5-3-2-15,-3-5-7 16,1-9-4-16,3-12-1 15,-1-8 0-15,1-8-8 16,3-10-25-16,-2-2-21 0,2 0-64 16,0-31-91-16,0-14-37 15,2-12-113-15</inkml:trace>
  <inkml:trace contextRef="#ctx0" brushRef="#br0" timeOffset="44106.96">13530 13174 502 0,'0'0'242'15,"0"0"-203"-15,0 0 116 16,0 0-41-16,0 0-62 0,0 0-14 16,-104 51-20-16,104-40-13 15,0 0-5 1,0-1-1-16,4 2-2 0,7-3-11 15,5 2-39-15,4-6-69 16,2-1-90-16,3 3-180 16</inkml:trace>
  <inkml:trace contextRef="#ctx0" brushRef="#br0" timeOffset="44404.21">13881 13672 627 0,'0'0'73'0,"0"0"47"15,0 0 16-15,-48 106-67 16,48-76-37-16,0-4 5 15,0-6-8-15,7-8-14 16,11-6-7-16,3-6-8 16,-2 0 0-16,-1-20 5 15,-3-12 2-15,-3-2-7 0,-10-3-2 16,-2 0-56 0,-6 5-122-16,-29 10-202 0</inkml:trace>
  <inkml:trace contextRef="#ctx0" brushRef="#br0" timeOffset="48643.63">6258 14712 555 0,'0'0'259'16,"0"0"-237"-16,0 0-6 15,0 0 85-15,0 0-81 16,0 0-13-16,0 0-7 16,-65-50 14-16,57 44 27 15,1 2 37-15,-4 2-19 16,0 2-20-16,-5 0-13 16,1 0-18-16,-4 0-8 15,-2 6-2-15,0 10-1 16,1 6 3-16,3 11-6 15,1 11 5-15,1 9 1 0,1 10 8 16,3 5-6-16,9 4-4 16,2 3 2-16,0-14-3 15,6-6 3-15,17-19 5 16,4-6 2-16,2-21-7 16,6-4 0-16,3-5-7 15,2-11 3-15,-3-24 0 16,-6-13 0-16,-6-15 4 15,-9-3 4-15,-9 0 1 16,-7 6-3-16,0 6 6 16,-3 6-8-16,-9 2-8 15,0 6-41-15,3 6-73 16,9 7-87-16,0 10-155 16</inkml:trace>
  <inkml:trace contextRef="#ctx0" brushRef="#br0" timeOffset="48888.18">6512 14633 641 0,'0'0'237'16,"0"0"-198"-16,0 0 150 16,5 124-71-16,-1-69-75 15,3 10-3-15,-3 9 5 16,0 2-18-16,1 2-8 15,-3-10-3-15,1-11-9 0,-1-11-4 16,-2-20-3-16,0-4-2 16,0-17-27-16,0-5-39 15,0-13-72-15,0-41-152 16,0-26 78-16,-12-15-11 16,-1 3-79-16</inkml:trace>
  <inkml:trace contextRef="#ctx0" brushRef="#br0" timeOffset="49113.49">6289 14624 669 0,'0'0'196'0,"0"0"-154"16,0 0 82-16,0 0-56 0,0 0-65 16,0 0 13-1,114 28 19-15,-58-28-5 0,-3 0-18 16,-2 0-4-16,-3-11-4 15,-9 3-3-15,-7-3-1 16,-8 3-52-16,-2-2-63 16,-6 3-142-16,-5 3-112 15</inkml:trace>
  <inkml:trace contextRef="#ctx0" brushRef="#br0" timeOffset="49296.33">6858 14748 890 0,'0'0'38'16,"0"0"1"-16,0 139 128 16,0-95-118-16,0-4-40 15,0-3 9-15,0-10-6 16,2-7-7-16,0-6-5 16,2-8 0-16,-1-4-32 15,-3-2-90-15,0-2-74 16,0-12-195-16</inkml:trace>
  <inkml:trace contextRef="#ctx0" brushRef="#br0" timeOffset="49776.65">7103 14610 604 0,'0'0'267'0,"0"0"-254"16,-5 126 130-16,5-73-14 15,0 1-100-15,0 4-6 16,0 3 21-16,3 2-13 16,1-1-11-16,0-3 5 15,-1-14-5-15,-1-9-10 16,0-15-2-16,-2-11-8 15,2-10-1-15,-2 0-3 0,0-9-19 16,0-22-12-16,0-19 33 16,0-13 2-16,0-5 8 15,-4 8-5-15,-1 5 3 16,1 4-6-16,0 4 0 16,4 3-1-16,0 8-4 15,0 10-4-15,0 6 4 16,8 6 0-16,15 7 2 15,3 2 3-15,8 5 1 16,0 0 1-16,1 0-1 16,-2 0-1-16,-4 0-1 15,-4 0-13-15,-12 0-11 16,-4 0-34-16,-7 0-61 16,-2 0-34-16,0 0-83 15,-15 0-242-15</inkml:trace>
  <inkml:trace contextRef="#ctx0" brushRef="#br0" timeOffset="49989.15">7147 14895 970 0,'0'0'83'16,"0"0"-83"-16,0 0 59 15,0 0-35-15,118 16-22 16,-71-16 5-16,-7-14-7 0,-8-6-5 15,-8-2-30-15,-6 0-48 16,-12 0-70-16,-6-6-68 16,0 3-222-1</inkml:trace>
  <inkml:trace contextRef="#ctx0" brushRef="#br0" timeOffset="50209.51">6728 14373 570 0,'0'0'184'0,"0"0"-181"0,0 0-3 16,0 0 7-16,0 0-7 15,0 0-156-15,130-5-277 16</inkml:trace>
  <inkml:trace contextRef="#ctx0" brushRef="#br0" timeOffset="50448.14">7648 14865 833 0,'0'0'191'16,"0"0"-178"-16,0 0-13 15,0 0 19-15,0 0-16 16,0 0-3-16,0 0-32 15,103-13-55-15,-101 8-124 16,-2-1-124-16</inkml:trace>
  <inkml:trace contextRef="#ctx0" brushRef="#br0" timeOffset="50643.07">7673 15065 929 0,'0'0'3'0,"0"0"23"16,0 0-5-16,0 0-7 16,129 26-11-16,-98-28-6 15,0-12-26-15,-2 0-66 16,-6-4-75-16,-5 6-220 16</inkml:trace>
  <inkml:trace contextRef="#ctx0" brushRef="#br0" timeOffset="51856.17">8477 14552 548 0,'0'0'175'16,"0"0"-92"-16,0 0 48 16,0 0-31-16,0 0-72 0,0 0-13 15,0 0 36-15,36 0 18 16,-12 0-18-16,1 0-16 16,-2 0-12-16,1 1-10 15,-7 6-1-15,4 3 1 16,-6 0-9-16,-3 3 0 15,1 8 7-15,-5-1 5 16,0 6 2-16,-6 4-1 16,-2 10-2-16,0 2-7 15,-2 7-4-15,-12 4-1 16,-1 6-3-16,-1 3-1 16,3 4 1-16,3-2 2 15,1-2-2-15,1-6 1 0,4-9-2 16,-1-13 0-16,2-12-17 15,1-8-11-15,2-14-38 16,-4 0-46-16,-3-23-103 16,-4-24-77-16,-3-11 23 15,-5-2 53-15</inkml:trace>
  <inkml:trace contextRef="#ctx0" brushRef="#br0" timeOffset="52032.72">8460 15016 262 0,'0'0'213'0,"0"0"-101"16,0 0 61-16,0 0-62 15,0 0-57-15,0 0-20 16,19-1 73-16,10 1-30 16,10 0-44-16,-1 0-17 0,3 0-8 15,1 0-4-15,-1-7-4 16,-5-4-32-16,-1-5-76 16,-1-3-110-16,-5-4-55 15</inkml:trace>
  <inkml:trace contextRef="#ctx0" brushRef="#br0" timeOffset="52440.27">9130 14734 545 0,'0'0'242'0,"0"0"-195"0,0 0 103 15,0 0-31-15,0 0-70 16,0 0 15-16,-89-12 0 15,67 23-28-15,-3 13-16 16,-4 8-18-16,0 8 7 16,2 3-8-16,8 12 0 15,5 7 14-15,7 1-10 16,7 0-2-16,0 4-2 16,17-13-1-16,8-10 0 15,7-14-8-15,1-11-20 16,3-18-23-16,-2-1 8 15,-5-6 10-15,-10-25 11 16,-3 0-15-16,-14-4 16 0,-2-1 11 16,0 4 9-1,0 9 1-15,-18 10 4 0,1 9 9 16,-1 4 13-16,-5 0-5 16,4 27-21-16,0 4-3 15,4 10-16-15,4-10-27 16,8 0-136-16,3-13-158 15</inkml:trace>
  <inkml:trace contextRef="#ctx0" brushRef="#br0" timeOffset="52698.1">9402 15343 693 0,'0'0'329'0,"0"0"-314"15,0 0 109-15,0 0-49 16,0 0-75-16,0 0-36 15,-92 111-50-15,92-111-115 16,0 0-164-16</inkml:trace>
  <inkml:trace contextRef="#ctx0" brushRef="#br0" timeOffset="53288.86">9898 14700 193 0,'0'0'446'16,"0"0"-343"-16,0 0 5 16,0 0 3-16,0 0-64 15,0 0-18-15,-25-2 20 16,8 2 5-16,-3 0-24 16,-4 10 2-16,0 4-8 15,-1 4-4-15,0 4 4 16,3 5-7-16,4 2-4 15,8 4-13-15,2-7 0 16,8 2-1-16,0-15-2 0,0 2-13 16,12-3-13-16,7-8 0 15,2 2-1-15,1-3 8 16,0 1 15-16,0 2 4 16,3 5 3-16,-2 5 4 15,-4 4-3-15,1 4 8 16,-7 3 5-16,-1 4 14 15,-8 1-3-15,-4 2-7 16,0-1 8-16,-2-3-8 16,-20-2 0-16,-5-6-2 15,-9-5 0-15,-3-2-12 16,-4-7-4-16,5-8-14 16,0 0-16-16,9 0-18 15,7-6-52-15,7-18-96 0,15-4-153 16</inkml:trace>
  <inkml:trace contextRef="#ctx0" brushRef="#br0" timeOffset="53711.32">10536 14789 747 0,'0'0'93'15,"0"0"2"-15,0 0 93 16,0 0-125-16,0 0-32 16,0 0-1-16,-58 124 6 15,38-75-12-15,-4 4 2 16,-1 9-1-16,0 2-12 16,3-1-5-16,5-9-4 0,3-14-4 15,7-14-13-15,3-9-13 16,4-12-27-16,0-5-33 15,0 0-84-15,0-17-34 16,2-21 24-16,12-7-67 16</inkml:trace>
  <inkml:trace contextRef="#ctx0" brushRef="#br0" timeOffset="53975.65">10307 14772 632 0,'0'0'116'16,"0"0"24"-1,0 0 26-15,0 0-66 0,0 0-57 16,0 0-5-16,-62 52-31 16,59-38-7-16,3-1 0 15,0-3 0-15,0-3-3 16,0-7-24-16,3 3-47 15,12-3-70-15,7 0-12 16,3 0-85-16,4 3-289 16</inkml:trace>
  <inkml:trace contextRef="#ctx0" brushRef="#br0" timeOffset="54272.83">10675 15286 634 0,'0'0'230'15,"0"0"-214"-15,0 0 148 16,0 0-66-16,0 0-83 15,0 0-15-15,-58 47-5 16,58-37-13-16,0 3 0 16,8-13-3-16,10 0-56 15,4-22 17-15,3-19 27 16,-1-9-62-16,-1-6-14 0,-8 1-119 16</inkml:trace>
  <inkml:trace contextRef="#ctx0" brushRef="#br0" timeOffset="57467.57">1276 13537 409 0,'0'0'107'0,"0"0"-56"15,0 0 37-15,0 0-14 16,0 0-36-16,0 0 0 15,0 0 7-15,-15 4 2 16,10 1 16-16,1-4 8 16,2-1 3-16,-6 0-18 15,0 0-21-15,-1 0-14 16,-5 0-1-16,-1 0-16 16,-3 0 1-16,-2 0 1 15,-2 0-4-15,-3 0-2 0,3-4 4 16,0 0 1-16,0 4-3 15,1 0 1-15,2 0-3 16,-4 2-4-16,1 10 2 16,-1 4-1-16,-1 2-6 15,0 4 9-15,-3 5 0 16,0 1 3-16,0-1 7 16,2-2-9-16,4-1 2 15,-2-2-1-15,3 0-2 16,5 0 0-16,-1-4-1 15,5 2-2-15,0 0 2 16,1 5 0-16,6 0-1 16,4 2 0-16,0 6 2 0,0 4 0 15,7 3 0-15,13 2 0 16,5 2 0-16,4 0 0 16,2-3 0-16,4-4-5 15,3-3-8-15,5-6 7 16,1-10-10-16,6-8-1 15,2-10 4-15,0 0 1 16,-3-22 4-16,-2-14 8 16,-8-14 0-16,-4-10 1 15,-14-7 3-15,-7-8 0 16,-9 0 0-16,-5 5 1 16,0 9-4-16,-5 8 0 15,-17 12 2-15,-3 4 0 0,-8 4 4 16,-5 5-6-16,-7 5-1 15,-4 2 0-15,-4 6-16 16,-1 6-59-16,3 9-81 16,8 0-156-16</inkml:trace>
  <inkml:trace contextRef="#ctx0" brushRef="#br0" timeOffset="70195.82">313 12166 144 0,'0'0'15'16,"0"0"0"-16,0 0 34 15,0 0-9-15,0 0-15 16,0 0-13-16,0 0 0 16,0 0 1-16,-8 16 11 15,6-16-11-15,0 2 16 16,-3 1 3-16,3 4-14 15,-3 2-17-15,5 4 3 16,-2 1 4-16,-1-3-3 16,3 4-3-16,0-1 5 15,0 5 7-15,0 0-11 0,0 1 5 16,0-2-5-16,5-2-6 16,4-1 6-16,2-1-3 15,2 3 0-15,5-3 0 16,9-2-2-16,2-2 2 15,2-6 0-15,1 1 0 16,-10-1-5-16,-2-4 8 16,-4 1-3-16,-1-1 0 15,-4 0 2-15,-4 0-2 16,-1 0 0-16,-1 0 4 16,-3 0 0-16,2 0-7 15,-2 0 3-15,-2 0-6 16,4 0-55-16,-2 0 31 0,2-4-17 15,0-10-45-15,-2 2-89 16</inkml:trace>
  <inkml:trace contextRef="#ctx0" brushRef="#br0" timeOffset="70855.77">612 12341 200 0,'0'0'36'0,"0"0"-29"16,0 0-6-16,0 0 4 16,0 0-4-16,0 0 4 15,69 53-4-15,-58-47-1 16,1-2 4-16,-4 0 0 16,1 2 6-16,-4 1-3 15,0 0 4-15,-1-1-10 0,-2-1 8 16,-2-4 0-1,0 2 1-15,0 0 25 0,0 1 1 16,0 3 5-16,0 0-18 16,0 1-11-16,-6 3-7 15,-4-4 5-15,3 4-7 16,-3-4-1-16,1 0 1 16,-3-1-2-16,-1 0 12 15,2 1-12-15,-4 2 6 16,-2 1-6-16,4 2-1 15,3-5 2-15,-2 2-2 16,1-3 0-16,7-2 0 16,0-2 0-16,0-2 3 0,4 0-7 15,-2 0-6-15,2 0 6 16,0-2-2-16,-2-8 6 16,2-2 3-16,0-2 0 15,0-2-3-15,0-7-3 16,0-3 3-16,0-6-2 15,0-4-13-15,0 1 15 16,4 2 7-16,4 9-7 16,-4 6-45-16,5 10-45 15,-5 4-90-15</inkml:trace>
</inkml:ink>
</file>

<file path=ppt/ink/ink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8:10:26.393"/>
    </inkml:context>
    <inkml:brush xml:id="br0">
      <inkml:brushProperty name="width" value="0.05292" units="cm"/>
      <inkml:brushProperty name="height" value="0.05292" units="cm"/>
      <inkml:brushProperty name="color" value="#FFFFFF"/>
    </inkml:brush>
  </inkml:definitions>
  <inkml:trace contextRef="#ctx0" brushRef="#br0">11625 6613 340 0,'0'0'106'16,"0"0"-54"-16,0 0 49 0,0 0-16 15,0 0-20-15,0 0-17 16,0 0 8-16,0 12 13 16,0-9-6-16,0 0 3 15,0 0-10-15,0-2 3 16,0-1-19-16,0 1-1 16,0-1-15-16,0 0 3 15,0 0-5-15,0 0-6 16,0 0-3-16,0 0-4 15,0 0-5-15,0 0 6 16,0 0-8-16,0 0 8 16,0 0-3-16,8 0-5 15,4 0 6-15,11 0 5 16,6-7-10-16,4-3 1 16,7 0 0-16,5 2-4 0,6-1 1 15,-2 2-4-15,0 1 6 16,-11 0-2-16,-11 2-1 15,-12 2-4-15,-13 0 2 16,-2 0-22-16,0 0-10 16,-17-2-18-16,-17 4-94 15,-10 0-271-15</inkml:trace>
  <inkml:trace contextRef="#ctx0" brushRef="#br0" timeOffset="5451.98">12601 7222 336 0,'0'0'129'0,"0"0"-93"0,0 0 57 15,0 0-10 1,0 0-41-16,0 0-12 0,0 0-4 15,0 0 8 1,0 0 9-16,-2 0-1 0,0 0-7 16,2 0-2-16,-2 0 9 15,2 3-4-15,0-3-14 16,0 2 4-16,-2-2-2 16,2 0-1-16,0 0-5 15,-3 0 2-15,3 0-6 16,0 0-3-16,0 2 9 15,0-2-5-15,0 0-1 0,0 0 0 16,0 0-3-16,0 0-6 16,0 0 2-1,0 0 2-15,0 0-5 0,-2 0-4 16,0 0 10-16,0 2-3 16,2 0 2-1,0-2-4-15,0 0-1 0,0 0-2 16,0 0-4-16,0 0 0 15,0 0 0-15,0 0 3 16,0 0-3-16,0 0 2 16,0 0 1-16,0 0-2 15,0 0 1-15,0 0-2 16,0 0 1-16,11 0 4 0,2 0-5 16,5 0 3-1,7 0-2-15,-1-11 4 0,8-2-4 16,1-5-1-16,7-1 0 15,2-3 1-15,7-6-1 16,5 3-8-16,-8-2-2 16,1 6 5-16,-7 6-3 15,-9 3 3-15,-8 6-7 16,-10 1 5-16,-9 5-6 16,-4 0 1-16,0 0-6 15,0 0-9-15,0 0-19 16,-11 0-57-16,-20 0-123 15,-11 0-198-15</inkml:trace>
  <inkml:trace contextRef="#ctx0" brushRef="#br0" timeOffset="12611.2">17160 7678 603 0,'0'0'153'0,"0"0"-146"0,0 0 69 15,0 0 22-15,0 0-45 16,0 0-22-16,0 0 7 16,0 0 6-16,0 0 9 15,0 0-1-15,2 0-16 16,0 0-7-16,0 4 1 16,4-2-8-16,-2 4-10 15,0 0 5-15,5 2 0 16,0 1-5-16,2 4-2 15,2 1-4-15,1 2-1 0,-1 4 0 16,1 3-1-16,-3 0 1 16,2-1-2-1,1-3 1-15,-4-4-2 0,4-2 0 16,-1-5-1-16,0-4 1 16,3-3-2-16,-1-1 5 15,2 0 4-15,3-1 4 16,4-21-7-16,5-9-4 15,4-8-2-15,4-4 0 16,2-3-3-16,1-2-2 0,-2-2 0 16,-7 4-1-1,-6 1 2-15,-5 11 4 0,-7 4-4 16,-1 10 1-16,-1 6 0 16,-3 4-5-16,0 2 3 15,-2 6-11-15,-4 0-4 16,3 2-13-16,-3 0-20 15,-2 0-17-15,0 2-52 16,0 18-88-16,-25 8-171 16</inkml:trace>
  <inkml:trace contextRef="#ctx0" brushRef="#br0" timeOffset="16921.34">21331 8497 176 0,'0'0'15'0,"0"0"-11"16,0 0 48-16,0 0 29 15,0 0-44-15,0 0 26 16,-130-84-6-16,113 75-7 0,1 1-13 15,1 0-16 1,1 0-11-16,1 4-10 0,2-3-8 16,2 4 8-16,4 0-1 15,-1-3-7-15,2 3-25 16,1-1 5-16,-1 1-5 16,-1 2-13-16,0 1 4 15,1 0 25-15,2 0 17 16,0 0 0-16,0 0 5 15,2 0-2-15,0 0-1 16,0 0-2-16,0 0-2 16,0 0-2-16,0 0-11 0,0 0-6 15,0 0 11 1,0 0 10-16,0 0 36 0,0 0 19 16,-2 0-3-16,-1 0 15 15,-1 0-9-15,2 0 3 16,-3 0-1-16,0 0 4 15,1 0 1-15,0 0 2 16,-1 0 1-16,3 1 3 16,-2 3-11-16,0-1-9 15,0-3-3-15,4 2-14 16,0-2-2-16,0 0-12 16,0 0 3-16,0 0-3 15,0 0-7-15,0 0-1 16,0 0 0-16,0 0-2 15,0 1 0-15,10-1 1 0,1 0 3 16,3 3-3 0,-3-3-4-16,1 0 2 0,5 0 0 15,0 0 1-15,5 2-2 16,5-2 0-16,7 0 0 16,3 0-4-16,8 0-3 15,2 0-1-15,0-8 0 16,-5 0 0-16,-7-2-2 15,-3 3-1-15,-10 6 1 16,-6-3 0-16,-5 2-2 0,-7 2 1 16,-2-3-5-1,-2 2-2-15,0-1-6 0,0-4-23 16,-20 3-20 0,-8 3-90-16,-9 0-146 0,0 9-227 15</inkml:trace>
  <inkml:trace contextRef="#ctx0" brushRef="#br0" timeOffset="22969.63">23183 9051 147 0,'0'0'153'16,"0"0"-102"-16,0 0 34 15,0 0-3-15,0 0-25 16,0 0-33-16,0 0-6 15,0-5-4-15,0 2 17 16,-2-1 2-16,2 4 4 16,-3 0-8-16,1 0-1 15,-1 0-6-15,1 0 2 16,2-1-7-16,0 1-3 16,0 0 2-16,0 0 13 15,0 0-5-15,0 0 4 0,0-3 4 16,-2 1 6-1,0 1 1-15,2 1-5 0,0 0 4 16,0 0-2-16,0 0-4 16,0 0-6-16,0-3-1 15,0 3-1-15,0-1-1 16,0 1-4-16,0 0-2 16,0 0-4-16,0 0 2 15,0 0-5-15,0 0-2 16,0 0 1-16,0 0-6 15,0 0 4-15,0 0-6 16,2-3 2-16,16 3 1 16,9-4 3-16,4-1 5 15,11-1-4-15,14-5-1 0,9 0-5 16,11-3-2 0,-1-3 1-16,-4 5 0 0,-13 2 0 15,-11 4-2 1,-15 1-3-16,-17 5-4 0,-9-3-21 15,-6-3-37-15,-13-6-134 16,-29-6-313-16</inkml:trace>
  <inkml:trace contextRef="#ctx0" brushRef="#br0" timeOffset="24952.35">1285 7696 498 0,'0'0'101'0,"0"0"-54"0,0 0 90 16,0 0-45 0,0 0-41-16,0 0-31 0,0 0 14 15,0-20 12-15,0 18 0 16,0 2 4-16,0 0 0 15,0 0 0-15,0 0-3 16,-9-2-15-16,-2-4-14 16,-2-3-9-16,-5 2-2 15,-3-3-7-15,0 0 0 16,-2-2-1-16,-1-4 5 16,-1 2-4-16,-4 0 1 15,-2 0 0-15,-1 1-1 16,-1 4 0-16,2 0-1 15,4 5 1-15,1 1-2 16,-1 3 0-16,0 0 1 16,1 0-5-16,-1 3 1 0,-4 15-2 15,2 2 1-15,-13 5 2 16,4 3 0-16,1 2 4 16,6 0 1-16,12-2 2 15,1 0 1-15,5-4-3 16,-1 0-1-16,5-1-2 15,3-4 2-15,-1 3-3 16,4 2-1-16,3 5 3 16,0-1-3-16,0-3 4 0,0-3 3 15,18-1-3 1,9-1-4-16,9-4-3 0,17-2 6 16,10-6 1-16,1-8-7 15,1 0 5-15,-12-4-3 16,-6-19-5-16,-2-13 10 15,-7-5-6-15,-7-9 6 16,-4-4 1-16,-12 4 0 16,-4 7 3-16,-6 11 0 15,-3 10-1-15,-2 6 0 16,0 2 5-16,0 2 2 16,-11 2-8-16,-9-2-2 15,-9 2-11-15,-11-2-33 16,-12 9-84-16,-4 3-144 15,-12 3-337-15</inkml:trace>
</inkml:ink>
</file>

<file path=ppt/ink/ink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8:11:13.083"/>
    </inkml:context>
    <inkml:brush xml:id="br0">
      <inkml:brushProperty name="width" value="0.05292" units="cm"/>
      <inkml:brushProperty name="height" value="0.05292" units="cm"/>
      <inkml:brushProperty name="color" value="#FFFFFF"/>
    </inkml:brush>
  </inkml:definitions>
  <inkml:trace contextRef="#ctx0" brushRef="#br0">12410 6320 3 0,'0'0'145'0,"0"0"-109"16,0 0 9-16,0 0 0 15,0 0-23-15,0 0-1 16,0 0 0-16,0 0 16 16,0 0 1-16,0 0 15 15,0 0-4-15,0 0 15 16,0 0-5-16,0 0 5 16,0 0 5-16,0 0-16 15,0 2-11-15,0-2-17 0,0 0-7 16,0 0-8-16,0 0 1 15,0 0-1-15,2 0 3 16,0 0 4-16,0 0-3 16,3 0 8-16,-1 0-1 15,3 2 5-15,0-2-15 16,2 0 7-16,-1 3-4 16,4-3 10-16,-1 0-7 15,0 0 2-15,-2 0-7 16,0 0 2-16,3 0-4 15,-2 0-3-15,1 0 4 16,1 0-1-16,-1 0 2 0,-1 0-7 16,0 0 6-16,-1 0-2 15,1 0 0-15,2 0-6 16,-1 0 5-16,2 0-4 16,1 0-3-16,-3 0 4 15,0 0-5-15,0 0 6 16,-2 0-6-16,3 0 4 15,-4 0 6-15,1 0-10 16,-1 0 6-16,2 0-5 16,1 0 2-16,-3 0 1 15,4 0-3-15,-1 0 2 16,0 0-2-16,-2 0 1 16,2 0-1-16,0 0 4 15,1 0-5-15,-1 0 3 0,2 0 1 16,0 0 3-16,0 0 0 15,1 0-2-15,-3 0-1 16,3 0-2-16,-3 0 1 16,3 0 2-16,-1 0-3 15,0 0 4-15,1 0-5 16,-4 0 1-16,-1 0 3 16,1 0-4-16,0 0 1 15,1 0 2-15,-1 1-4 16,1-1 4-16,0 0-2 15,0 0 3-15,2 0-3 16,1 0 0-16,-1 0-2 0,-1 0 0 16,1 0 0-16,-3 0 3 15,2 2 1-15,-1 0-3 16,0-2 0-16,0 0 3 16,0 0-2-16,1 0-2 15,-1 0 0-15,0 2 3 16,-2-2-3-16,-2 0 3 15,1 0-1-15,-1 0-1 16,2 2 1-16,2 0-2 16,0-2 2-16,1 3-3 15,-1-3 2-15,1 0-1 16,2 0 6-16,-1 1-6 16,3-1 1-16,-1 2 4 15,4 1-3-15,-2-2-1 0,1 1 2 16,0-2-2-1,0 3-2-15,-4-3 3 0,1 0-3 16,-1 1 4-16,-1 1-1 16,-3-2-2-16,2 0 1 15,1 0 0-15,1 0 1 16,1 0 0-16,1 3 0 16,4-2-1-16,-2-1 1 15,4 3-2-15,0-3 2 16,1 1-2-16,1 2 2 15,-1-2-1-15,-2 1 0 16,0 0 0-16,-1 0-1 0,0 1 1 16,-2-2 0-16,1 3 0 15,2-1 0-15,-1-2-1 16,5 2 1-16,-4 0 1 16,2-1-2-16,4 2 1 15,2-2 0-15,0 1-1 16,0-2 2-16,0 2-2 15,-3-1 0-15,1 2 0 16,-3-3-1-16,1 3 1 16,2-1 0-16,2-2 0 15,-2 4 2-15,2-3-2 16,-1-2 0-16,1 0 1 16,2 0-1-16,3 0 0 0,0 0-1 15,-1 0 1 1,0 3 3-16,-1 1-3 0,-3 2-4 15,-3-1 3-15,3-2 0 16,-3 1 0-16,5 1 1 16,1-1 1-16,-1-2-1 15,3 0 0-15,0-1 0 16,1-1 3-16,-4 0-3 16,3 0-4-16,1 3 3 15,-2-3 1-15,3 0 2 16,-3 0-2-16,1 0-3 15,-3 0 3-15,0 0 0 0,-2 0 1 16,4 0-1-16,-2 0 0 16,2 0 0-16,-2 0-3 15,0 0 6-15,0 0-2 16,0 0-1-16,0 0 1 16,3 0-1-16,-3-4 0 15,0 2 0-15,0-2 0 16,3-3 1-16,-1 3 0 15,-2-2-1-15,3 3 0 16,-3-2 0-16,0 1 0 16,2 3 0-16,3-1 1 15,1-2-1-15,0-3 0 16,1 2 0-16,1-1 3 16,-1-1-3-16,-2 1 0 15,0 1 0-15,-3-2 1 0,-2 6-1 16,1-2 0-1,-1 2 0-15,0-2 0 0,0 1 0 16,0-2 2-16,-4 3-2 16,0-2 1-16,-3 2-1 15,3-2 1-15,-3 2 0 16,3-4 1-16,0 4 0 16,0 1-2-16,2-3 2 15,0 1 0-15,2 2-1 16,3-1-1-16,-3 1 4 15,0-5-2-15,0 4 1 16,0-4 2-16,-2 1-5 0,3-1-3 16,-1 0 3-1,0 1 1-15,0 2 0 0,0 0 1 16,0 2 0-16,1-3 3 16,-3 3-3-16,2-1-2 15,2 0 1-15,0-2-1 16,3 1 0-16,-1 1 0 15,1 1 2-15,-1 0-2 16,2-3 0-16,1 1 1 16,-1 1 0-16,-1 1-1 15,1 0 1-15,2-3 0 16,-4 3-1-16,-1-2 1 16,-3 1-1-16,0 1 0 15,-2-3 1-15,2 1-2 16,1 2 2-16,1-4 0 0,2 2-1 15,-1 0 0 1,-1-2 0-16,-2 2-1 0,0 0 2 16,-4 0-1-16,2 2 0 15,0 0-1-15,0 0-1 16,3 0 4-16,-1-2-1 16,0 0-1-16,-2 2 0 15,0-3-1-15,-2 2 0 16,2 1 1-16,-2 0-1 15,0 0 0-15,-4 0 0 0,4 0 1 16,-2 0-1 0,0 0 0-16,1 0 1 0,3 0 0 15,-3 0 0 1,1 0 0-16,2 0-2 0,-4 0 4 16,0 0-4-16,-3 0 2 15,0-1 0-15,3 1-1 16,-1 0 3-16,1 0-5 15,0 0 2-15,-4-3 1 16,4 0 0-16,-5 3 0 16,0-3 0-16,0 3 0 15,-2 0 0-15,2 0 0 16,-2 0 0-16,-3 0 0 0,1 0 0 16,-3 0-3-1,1 0 1-15,-5 0 2 0,-1 0 0 16,2 0-2-16,-4 0 1 15,1 0 1-15,-1 0-1 16,-1 3-1-16,2-2-2 16,-3 1 4-16,1 1-1 15,-1-2 1-15,3-1 0 16,-1 1 0-16,-1-1-1 16,0 3 1-16,-1-3 0 15,0 0 0-15,-2 0-1 16,1 0 1-16,-1 0-2 15,-2 0 2-15,0 0-1 16,0 0 0-16,0 0 0 0,0 0 1 16,0 0 1-1,0 0 0-15,0 0 0 0,0 0-1 16,0 0 2-16,0 0-2 16,0 0-1-16,0 0 1 15,0 0 0-15,0 0 1 16,0 0 0-16,0 0-1 15,0-4 1-15,0-8-1 16,0-2 0-16,0-6 2 16,0 0-4-16,-2-1-2 15,-1 1-1-15,1-3 4 16,2 2-8-16,-2 0 3 16,2 2 0-16,0 4-2 0,0 4 3 15,0 2 0 1,0 4 4-16,0 4 1 0,0 1-1 15,0 0 1 1,0 0 0-16,0 0 0 0,0 0 0 16,0 0-5-16,0 1 5 15,0 8 4-15,-2 0-4 16,-2 4 1-16,1-4-1 16,1 4 1-16,-3-2-1 15,3 6 4-15,-2 1-4 16,-1-2-1-16,-1 0-5 15,1 0 4-15,-2 0-3 16,3 1 0-16,-1-6 0 0,3-1 4 16,2-2-10-16,-2-4-12 15,2 2 3-15,0-1-2 16,0-4-21-16,0 1-8 16,0 1-21-16,0-3-64 15,0 0-33-15,-9 0-101 16,-2 0-165-16</inkml:trace>
  <inkml:trace contextRef="#ctx0" brushRef="#br0" timeOffset="5155.7">19985 6220 105 0,'0'0'48'0,"0"0"-44"16,0 0-2-16,0 0 24 16,0 0-6-16,0 0-5 15,0 0 25-15,-42 0 7 16,42 0-4-16,0 0-8 15,0 0-3-15,0 0-1 0,0 0 10 16,0 0 1 0,0 0-4-16,0 0 2 15,0 2-6-15,0 0 1 16,0 0 6-16,0 2-14 0,0 0-6 16,0 2 10-16,0 1-5 15,0 0 4-15,0-1 0 16,0 2-6-16,0 0-3 15,0 2-8-15,0 1 4 16,0-2-7-16,0 1 8 16,0-4-2-16,0 0-7 15,0-2 5-15,0 0-6 16,0-2 3-16,0-2-6 0,0 3 3 16,5-3-6-1,1 1 5-15,5-1 4 16,3 2 1-16,7-2 15 0,4 3 0 15,4-2-2 1,0 4-9-16,5-4 3 0,1 4-6 16,4-4 3-16,5 2-4 15,5-3-3-15,0 0 1 16,0 1-3-16,-5-1-1 16,-1 3 0-16,-3-2-5 15,-5-1 5-15,-3 0-6 16,-6 0 1-16,1 0 2 15,0 2-1-15,0-2 5 16,2 2 0-16,-1 0-2 0,3 2 0 16,4 3 0-1,0-1 3-15,3 0-2 0,-3 0-4 16,1 1 6-16,-3 0-4 16,-4-2-4-16,2 0 1 15,0-1 0-15,-1-3 1 16,-1-1 0-16,0 0 1 15,0 0 0-15,-3 0 0 16,3 0 3-16,-2 0-3 16,2 0 5-16,3 3-4 15,1 1-1-15,2-4 2 16,5 2 2-16,3-2-3 16,-1 0 1-16,-2 0 5 15,1 0-6-15,-6 0 3 16,-1 0-2-16,-5 0-4 15,2 0 3-15,-2 0-2 0,2 0 0 16,-2 0 6-16,0 0-3 16,2 0-4-16,3 0 4 15,1 0 0-15,7 0 2 16,1 0 2-16,1 0-5 16,-2 0 2-16,-6 0-3 15,-2 0-3-15,-1 0 0 16,-2-2 0-16,3-1 5 15,-1 3-4-15,-2 0 0 16,0 0-1-16,-2 0 1 16,0 0-3-16,0 0 5 0,0 0-2 15,-2 0-1-15,-1 0 2 16,5 0 2-16,-4 0-2 16,4 0 3-16,-2 0-3 15,-2 0-1-15,0 0 6 16,-2 0-6-16,-3 0-1 15,0 0 1-15,3 0-1 16,-1 0 1-16,1 0 0 16,2 0-1-16,-3 0 0 15,3 0 1-15,-1 0 0 16,4 0 2-16,1 0-1 16,-2 0 0-16,2 0-1 15,-4 0 1-15,0 0-2 0,-1 0 0 16,0 0 0-16,1 0 3 15,2 0 0-15,-2 0-2 16,2 0 1-16,0 0-2 16,-2 0 7-16,0 0-6 15,-2 0 2-15,-4 0-1 16,4 0-2-16,-3 0 3 16,5 0-4-16,2 0 1 15,3 0 0-15,-1 0 1 16,0 0-1-16,0 0 2 15,-2 0-2-15,-3 0 2 16,1 0-1-16,-2 0-1 16,-1 0 0-16,3 0 1 0,0 0-1 15,0 0 2-15,-1-1-2 16,-4-2-4-16,3 2 4 16,-2-1 0-16,-4 2 0 15,4 0-1-15,-3 0 1 16,-3-2 0-16,1 2 1 15,0 0 0-15,0-2-1 16,-3 2 0-16,5 0 1 16,-1-3-1-16,0 3 1 15,1-1-1-15,1-2 1 16,-4 2 0-16,-1-2-2 16,-3 2 2-16,1-2 0 15,-5 2 0-15,1-1-2 16,0-1 2-16,1 3-2 0,2-1 1 15,1 1 0-15,3-3 2 16,-1 3-2-16,-3 0 1 16,1-2-1-16,-8 2 0 15,3-1 1-15,-7 1-1 16,2 0 0-16,-4 0 0 16,4 0 0-16,0 0 0 15,0-3 0-15,5 1 1 16,3 2-1-16,-2-1 1 15,1 1-1-15,-1 0 0 16,-4 0 1-16,1 0-2 16,-5-2 2-16,0-1-2 0,0 3 2 15,-2-1-2-15,0 1 3 16,0 0-2-16,0-4 0 16,2 0-2-16,3-5 2 15,0 0 1-15,-1-6 0 16,3-1 0-16,-3-2-2 15,0-1 4-15,1-4-6 16,-1 2 4-16,1-2-2 16,0 3 0-16,-1 4-1 15,0 1 1-15,-2 6-2 16,-2 4 2-16,0 0-2 16,0 5 1-16,0-1 0 0,0 1 0 15,0 0-4-15,0 0 4 16,0 0-10-16,0 0 4 15,0 0-1-15,3 0 1 16,-3 0 4 0,2 0-2-16,-2 0 4 0,0 1-1 15,0 5 2-15,0 0 2 16,0 4 0-16,0 0-1 16,0 4 0-16,0 0 2 15,0 4-1-15,0 0 0 16,0-2 1-16,0 0-2 15,-5 0 1-15,1-3 0 16,0 3-1-16,0-5 0 16,-1-2 0-16,0 0 0 0,1 2 1 15,1-1-1-15,-1-2-1 16,2-2 1-16,-2-5 0 16,-1 4 0-16,3-5 0 15,-3 0-4-15,1 0 2 16,-3 0 0-16,-4 0-3 15,0 0 5-15,-2 0-3 16,0 0 3-16,-1 0 1 16,-1 0-1-16,-1 0 1 15,-3 0-2-15,0 0 3 16,-2 0-5-16,-1 0 1 16,3-3 2-16,-2 1-4 15,4-1-2-15,-4 0 3 16,-1-1 2-16,3 0-1 0,-4 0-1 15,3 4-1-15,0-2 2 16,0 2-3-16,-3 0 1 16,3-2-1-1,-4 2 2-15,-1 0 0 0,1 0-1 16,-3 0 2-16,0 0 1 16,0 0-4-16,1 0-1 15,-3 0 2-15,2 0 1 16,-4 0-1-16,4 0 0 15,0 0 4-15,5 0-3 16,2 0-2-16,2 0 5 16,-2 0-6-16,-2 0 1 0,-2 0 1 15,-1 0 2-15,-2 0 1 16,-2 0 1-16,0 0-1 16,-2 0 1-16,0 2 0 15,-1 0-3-15,3 1 1 16,3-3-3-16,0 0-4 15,-1 0 5-15,0 0 3 16,0 0-7-16,-4 0 3 16,2 0 2-16,0 0-5 15,0 1 2-15,0 2-6 16,0 1 3-16,0-3-4 16,3 4 0-16,-1-4 2 15,0 1-7-15,2 1-3 0,3-2 2 16,0-1 0-16,0 5-7 15,-1-5-13-15,1 0 11 16,2 0 4-16,0 0 12 16,-1 0 7-16,2 0 5 15,-1 0-4-15,-3 0 2 16,-1 1-13-16,0 2-5 16,-1-1-3-16,0-2 5 15,0 1 6-15,4-1 7 16,-4 3 0-16,-2-3 5 15,-2 0 0-15,-4 0 0 16,-3 0 0-16,-1 0 3 0,0 1-2 16,0 3 0-16,-1-1 3 15,2 1 1-15,3-2-1 16,4 0-2-16,2-2 0 16,5 0-1-16,0 0 6 15,-3 0-7-15,1 0 7 16,-3 0-4-16,0 0 2 15,-2 0 2-15,-7 0-5 16,3 0 1-16,-7 0-1 16,2 0-1-16,0 0-1 15,5 0 8-15,4 0-3 16,2 0 3-16,-2 0-7 16,5 0 4-16,-1 0-3 15,3 0-4-15,-3 0 4 16,1 0-4-16,-2 2 4 0,-1 3 1 15,2 1-2-15,-2-1-1 16,0-2 1-16,-2 1 1 16,-2-4-2-16,0 3 2 15,-3-3-2-15,1 0 1 16,0 0-1-16,-1 2 0 16,8-2 0-16,-1 0 1 15,2 2 3-15,1-2 2 16,-3 0 2-16,-2 2-4 15,0-2-1-15,3 2-3 16,-1-2 7-16,4 2 0 0,-1-2 4 16,0 0-8-16,-3 0-1 15,-2 0-2 1,0 0 1-16,0 0 2 0,0 0-2 16,-2 0 2-16,-1 1-2 15,3-1-1-15,5 0 3 16,2 0-2-16,4 0 0 15,-3 0-1-15,8 0 0 16,-2 0-1-16,-1-1 1 16,3-1 0-16,-5-2-1 15,0 2 1-15,3-3-2 16,-3 1 1-16,0 1 0 16,0 0 0-16,-5 0 1 15,4-3-3-15,-1 0 3 0,-1-1-1 16,2 3-1-16,1 0 1 15,-2 0-1-15,-2 3 1 16,1-1 1 0,2-1 0-16,-6 2-5 0,3-2 5 15,-1 1-2-15,4 2 3 16,-2-1-3-16,1 1-3 16,-2 0 3-16,0 0-5 15,-1 0 7-15,6 0-1 16,-1 0-2-16,3-3 3 15,3 1-1-15,1 1 1 16,5-1-10-16,0-2 5 0,2 0 4 16,0 1-3-16,1-1 3 15,1 2 1-15,-4-2 1 16,2-4-1 0,-4 4 1-16,2-4 0 0,-1 1-1 15,3-2-2-15,-1 4 2 16,1-4 0-16,2 0 2 15,-3 0-6-15,3-5 4 16,-1 0 0-16,3-4 0 16,0 2 0-16,-2-2 1 15,2-2-1-15,-2 2 0 16,0 0 1-16,2 0-1 16,-2 4 0-16,2-1-1 15,0 4 1-15,0 1 0 16,0 6-1-16,0 0 1 0,0 4-3 15,0 0 1 1,0 0 1-16,0 0 1 0,0 0-2 16,0 0-4-16,0 0-2 15,0 0-8-15,0 0-2 16,0 0-8-16,-2 8 5 16,-3 5 16-16,3 1-22 15,-5 7 1-15,-2 1-30 16,-2 0-65-16,-3-1-119 15</inkml:trace>
  <inkml:trace contextRef="#ctx0" brushRef="#br0" timeOffset="9056.24">6327 6666 275 0,'0'0'199'0,"0"0"-185"16,0 0 1-16,0 0 77 0,0 0-45 15,0 0-36 1,0 0 13-16,0 0 9 0,0 3-2 16,0-3 16-16,0 0-4 15,0 3 4-15,0-3-4 16,0 0-13-16,-5 1-2 16,-7 1-6-16,-5 1-5 15,2-3-1-15,-1 0 7 16,-3 0-4-16,-4 0 2 15,1 0-4-15,-5 0-4 16,-2 0 5-16,3 0 5 16,-1 0-11-16,0 0-3 0,3 0 5 15,-3 0 4-15,2 0-9 16,1 0-7-16,2 0 5 16,6 0-5-16,3 0 5 15,6 0-2-15,5 0 0 16,2 0-5-16,0 0 0 15,0 0 0-15,0 0 0 16,0 0 0-16,0 0 0 16,0 0 0-16,0 0 0 15,0 0-2-15,0 0-3 16,0 0 4-16,0 0-11 16,0 0-5-16,0 0-6 15,0 0-4-15,0 0-17 0,0 0-12 16,0 0-20-1,0 0-2-15,-5 0-83 0,-4 0-70 16,0 0-240 0</inkml:trace>
  <inkml:trace contextRef="#ctx0" brushRef="#br0" timeOffset="10148.92">5730 6531 223 0,'0'0'102'0,"0"0"-90"15,0 0 27-15,0 0 5 16,0 0-25-16,0 0-18 16,0-3 13-16,0 3 26 15,0 0 29-15,0 0 2 16,0 0 10-16,0 0-5 15,0 0-7-15,0 0-21 16,0 0-14-16,0 0-12 16,0 0-7-16,0 0 2 0,0 1 5 15,-4 5-2-15,-10 1-1 16,1 8-5-16,-8 1 1 16,2 3-2-1,-1 6 11-15,-3-1-3 0,2 2-1 16,0 0 3-16,1-2-11 15,5-6-4-15,1-1 7 16,5-9-9-16,5-5-1 16,2 0-4-16,2-3-1 15,0 0-1-15,0 0 0 16,0 0-1-16,0 0 1 16,0 1 0-16,0-1 1 15,0 2-1-15,0 1 0 16,0 3-4-16,4 0 3 15,7 3 0-15,5 0 2 0,-1-1-5 16,5 1 5 0,1 1 1-16,0 3-1 0,4-3 0 15,2 1-1-15,-2 2 1 16,1-1 1-16,-1 0-1 16,-5-1-2-16,-2 1 2 15,-3-3 0-15,-3-1 0 16,-2-2 0-16,-3-2 0 15,-3-4-2-15,-2 0-2 16,-2 0-6-16,0 0 3 16,0 0 7-16,0 0 1 15,0 0 8-15,0 0 0 16,0 0-1-16,0 0-1 16,0 0-7-16,0-8 6 0,0-11-6 15,0-6 0-15,0-7 0 16,0-2 0-16,0-5 0 15,0-1 0-15,0 3 0 16,0 0-2-16,0 11 1 16,0 2-7-16,0 8 8 15,0 4-5-15,0 2 0 16,0 5-8-16,0 5 4 16,0 0-2-16,0 0-7 15,0 0-10-15,0 0-21 16,-10 0-81-16,-8 3-196 15</inkml:trace>
  <inkml:trace contextRef="#ctx0" brushRef="#br0" timeOffset="25800.54">10432 8149 67 0,'0'0'125'16,"0"0"-80"-16,0 0-7 16,0 0 6-16,0 0-3 15,0 0-10-15,0 0 4 16,0 0 4-16,0 0-5 15,2 0 2-15,-2 0-1 16,0 0 6-16,0 0-7 16,0 0 0-16,0 0-2 0,0 0 3 15,0 0-5 1,0 0-8-16,0 0 0 0,0 0-6 16,0 0 0-16,0 0 1 15,0 0 4-15,0 0-6 16,0 2-2-16,0 0-4 15,2 0-1-15,-2 4-1 16,2 1 7-16,0-1-2 16,0-1 2-16,-2 1-1 15,3-5-4-15,-3 4-4 16,0-3 1-16,2-2 3 16,-2 0-3-16,0 0 4 15,2 0-6-15,-2 0 4 16,0 0-3-16,0 0-2 0,0 0 3 15,0 0-6-15,0 0 2 16,0 0-1-16,0 0-2 16,0 0 0-16,0 0 1 15,0 0 2-15,0 0-1 16,0 0-2-16,0 0 2 16,0 0-3-16,0 0 3 15,0 0-1-15,0 0 1 16,0 0-1-16,0 0-1 15,0 0 1-15,0 2 0 16,0-2 0-16,0 4-3 16,0 4-13-16,0 7 12 15,0 6 2-15,0 8 1 16,0 5 1-16,0 2-1 16,0 5 1-16,0 4 0 0,-7 3-5 15,1 2-8-15,-3-4-14 16,2-1-12-16,3-13-9 15,1-14-34-15,3-18-39 16,0-4-28-16,0-42-173 16</inkml:trace>
  <inkml:trace contextRef="#ctx0" brushRef="#br0" timeOffset="27625.55">10436 8076 475 0,'0'0'182'16,"0"0"-174"-16,0 0 60 15,0 0 8-15,0 0-57 16,0 0-7-16,0 0 27 15,29 5 27-15,4-5 1 16,7-6-20-16,3-2-12 16,-3 0-9-16,0 2-16 15,-5 0-2-15,-4 4-6 0,-8 2 2 16,-7 0-4-16,-10 0 0 16,-6 0-22-16,0 0-54 15,-4 12-27-15,-27 10-80 16,-10 6-195-16</inkml:trace>
  <inkml:trace contextRef="#ctx0" brushRef="#br0" timeOffset="27830.63">10384 8478 568 0,'0'0'156'0,"0"0"-144"0,0 0 49 16,0 0-11-16,0 0-14 15,152 32-23-15,-112-32-2 16,-2-11-10-16,-4-4-2 16,-3 1-44-16,-6 1-64 15,-2 5-67-15,-2-1-59 16</inkml:trace>
  <inkml:trace contextRef="#ctx0" brushRef="#br0" timeOffset="28046.63">10799 8401 60 0,'0'0'336'16,"0"0"-203"-16,0 0 31 15,0 0 9-15,0 0-43 16,0 0-24-16,-60 9-47 16,40 5-14-16,1 2-9 15,4 4-15-15,7 6-13 16,3 0-8-16,5 2 0 0,0-2-1 16,11-4-2-16,20-6-10 15,5-7-10-15,2-9-15 16,0 0-37-16,-5-20-35 15,-1-15 12-15,-9-1-96 16,-4 0-59-16,-9 4-210 16</inkml:trace>
  <inkml:trace contextRef="#ctx0" brushRef="#br0" timeOffset="28447.45">10977 8426 336 0,'0'0'282'0,"0"0"-234"15,5 114 79-15,-1-70-5 16,3-6-63-16,-3-2-4 15,0-7-4-15,-1-12 1 16,-3-4-19-16,0-12 2 16,0-1-19-16,0 0-16 15,0-7-4-15,0-22-15 16,0-12 19-16,0-9 9 16,-3-1-8-16,3 4 1 15,0 5-4-15,0 13 1 16,14 3-2-16,10 8-13 15,1 9 5-15,2 6 1 16,-3 3-1-16,1 0 10 0,-5 0 1 16,-2 12 0-1,-5 0 4-15,-8 4 20 0,-5 0 10 16,0 4 5-16,0 1 0 16,-7 4-11-16,-6 5-6 15,-3-1-16-15,0-4-4 16,8-1 1-16,0-3-3 15,6-3 0-15,2-3-5 16,0-1-4-16,8 0-18 16,13-5-33-16,8-9-23 15,5 0-68-15,-1-15-82 16,-2-19-58-16</inkml:trace>
  <inkml:trace contextRef="#ctx0" brushRef="#br0" timeOffset="28806.16">11385 8462 753 0,'0'0'92'0,"0"0"-85"16,0 0 115-16,9 120-52 16,-3-92-32-16,1-10-9 15,-2-5-1-15,-1-8-9 16,-4-5-16-16,3 0-3 15,-3 0-12-15,0-3-8 16,0-22-7-16,2-11 26 16,2-3-6-16,9-4 1 0,1 9 3 15,5 8 3-15,2 8-1 16,-3 8-7-16,4 5-3 16,0 5-2-16,-2 0 8 15,-2 9 1-15,-2 9 4 16,-8 8 15-16,-1 0 14 15,-5 0 2-15,-2 0-9 16,0-6-20-16,0-8-2 16,0-6-91-16,0-6-109 15,0 0-148-15</inkml:trace>
  <inkml:trace contextRef="#ctx0" brushRef="#br0" timeOffset="29168.74">11828 8350 641 0,'0'0'248'0,"0"0"-219"16,0 0 125-16,0 0-54 15,0 0-60-15,0 0-30 16,-71 88-1-16,69-60 0 16,2 3-9-16,0-4 0 15,0-1-2-15,9-6-5 16,9-8-20-16,4-3-26 15,2-9-54-15,1 0 10 16,-2 0 32-16,-8-7-15 16,-9-3 46-16,-4 0-7 15,-2 2 29-15,0 2 12 0,-8 3 18 16,-13-1-3-16,0 4 12 16,0 0-4-16,1 0-1 15,7 0-4-15,6 0-12 16,5 0-6-16,2 0-16 15,0-3-57-15,22-5-16 16,7-2 44-16,4-5-73 16,-2 2-40-16</inkml:trace>
  <inkml:trace contextRef="#ctx0" brushRef="#br0" timeOffset="29415.32">12094 8390 528 0,'0'0'127'15,"0"0"27"-15,0 0-30 16,0 0-59-16,0 0-4 16,0 0-1-16,-39 20-19 15,24-6-5-15,-1 6-3 16,1 4-16-16,6 2-10 16,2 2-5-16,7 1 0 15,0 0-2-15,5-5-10 16,19-4-35-16,3-9-36 15,6-11-56-15,2 0 1 0,2-17-46 16,-4-10-26 0,-4-4-22-16</inkml:trace>
  <inkml:trace contextRef="#ctx0" brushRef="#br0" timeOffset="29701.38">12331 8394 362 0,'0'0'153'0,"0"0"-61"16,0 0 38-16,0 0-4 16,0 0-36-16,0 0-19 15,-31 5 8-15,14 9-28 16,1 3-18-16,1 3-10 16,1 2-5-16,3-1-2 0,7 2-12 15,4 1-2-15,0 2-4 16,0 1-4-16,4-3-2 15,17-6-22-15,2-9-28 16,6-7-59-16,2-2 9 16,-2-2-24-16,-4-18-14 15,-4-3-18-15,-13 2 18 16,-6 1-23-16</inkml:trace>
  <inkml:trace contextRef="#ctx0" brushRef="#br0" timeOffset="29874.88">12331 8394 12 0,'-81'110'100'16,"74"-110"-62"-16,4 0 87 0,3 2-24 15,0-1-50-15,0-1-30 16,0 0 10-16,12 0-7 16,5 0-24-16,3 0-7 15,5-10-28-15,4-7-68 16,0 3-254-16</inkml:trace>
  <inkml:trace contextRef="#ctx0" brushRef="#br0" timeOffset="30317.33">12572 8416 415 0,'0'0'134'15,"0"0"-77"-15,0 0 67 0,0 0-46 16,0 0-17-16,0 0-1 15,-8 0-14-15,-5 0 7 16,-6 6-6-16,1 10 5 16,-1 3-27-16,3 8-4 15,5 5-11-15,7 1-2 16,4-4-5-16,0-6-3 16,6-6-3-16,17-11-10 15,0-6-11-15,6-2-9 16,-2-27 21-16,-2-13 4 15,-7-9-4-15,-5-11 12 0,-9-4 0 16,-4-6 1 0,0-6 0-16,-4 3 1 0,-16 9 0 15,5 14-1-15,-4 14 1 16,6 18-1-16,7 12 0 16,2 8 1-1,4 2 13-15,0 32-15 0,0 14-18 16,4 12-37-16,13 7 14 15,4-3-44-15,1-1-9 16,2-4-52-16,5-9 30 16,-4-10-61-16,2-12-92 15</inkml:trace>
  <inkml:trace contextRef="#ctx0" brushRef="#br0" timeOffset="30557.7">12875 8428 522 0,'0'0'148'0,"0"0"-21"16,0 0 8-16,0 0-34 16,0 0-41-16,0 0-27 15,-118 35-13-15,107-5-17 16,5-1-3-16,6 0-3 16,0-4-4-16,0-8 7 15,9-9-18-15,11-8-35 16,4 0 1-16,5-7 7 15,-2-19-9-15,-3-4-6 16,-5-1-41-16,-9 4-20 0,-5 7 5 16,-3 4-28-16,-2 6-50 15</inkml:trace>
  <inkml:trace contextRef="#ctx0" brushRef="#br0" timeOffset="30962.59">12875 8428 181 0,'127'100'272'0,"-122"-78"-122"15,-3-2 4-15,-2-3-34 16,5-5-55-16,-5-7-32 16,2-3-17-16,-2-2-16 15,0 0-5-15,0 0-9 16,0-13 14-16,0-18 18 0,0-9-10 16,5-2-3-16,5 4-5 15,9 3-14-15,0 11 4 16,4 9 3-16,-3 4 7 15,-5 10-6-15,-3 1 6 16,-1 0 7-16,-3 1 4 16,-1 16 10-16,-2-1 7 15,-5 4 1-15,0 0-1 16,0 0 4-16,0 0 0 16,-2 3-16-16,-3-2-5 15,0 3 14-15,5-2-21 16,0-2 6-16,0-1-10 15,5-5-3-15,11-3-2 16,4-3 0-16,2-5-5 0,0-3-12 16,1 0-17-16,1-13-19 15,0-8-38-15,-1-2-95 16,-3-5-14-16,-5 0-100 16</inkml:trace>
  <inkml:trace contextRef="#ctx0" brushRef="#br0" timeOffset="31920.88">13972 8480 429 0,'0'0'165'0,"0"0"-139"15,0 0 76-15,0 0 15 16,0 0-55-16,0 0-38 16,0 6-16-16,27-8 16 15,13-10 36-15,8-4-7 16,12-2-28-16,12 0-8 15,10-1-10-15,7 6-6 16,9 1-1-16,3 5 0 16,3 7 1-16,-3 0-1 15,-14 3 0-15,-19 11-1 16,-20 0 1-16,-15-2 0 16,-17-4 0-16,-7-2 1 0,-7-6-1 15,-2 0 2-15,0 0 7 16,0 0-2-16,0 0-7 15,0 0-3-15,-11-8-57 16,-3-6-73-16,3 0-138 16,11 4-287-16</inkml:trace>
  <inkml:trace contextRef="#ctx0" brushRef="#br0" timeOffset="33165.23">15520 8093 218 0,'0'0'197'0,"0"0"-78"16,0 0 12-1,0 0 30-15,0 0-70 0,0 0-46 16,27 140-3-16,-18-80-9 16,-1 4-10-16,2-1-3 15,-4-7 3-15,-1-10-8 16,-1-10-2-16,0-14-12 15,1-11-1-15,0-8-25 16,-5-3-54-16,0-1-27 16,0-30-19-16,0-15 18 15,-10-8 25-15,-5-7-47 16,-1 6-75-16,1 5-36 0,1 3 240 16,1 9 152-1,2 8-41-15,2 8-2 0,2 8 8 16,3 4-2-16,2 4-12 15,2 2-16-15,0 3-38 16,0-5-9-16,0-3-6 16,13-1-11-16,14-3-12 15,8 3 6-15,6 1 5 16,5 1-1-16,4 4-16 16,-4 2 2-16,3 2-3 15,-7 0-4-15,-4 0-1 16,-7 0-4-16,-10 0-30 15,-7 0 0-15,-10 0-2 0,-4 6-42 16,0 6-74 0,-18 3-68-16</inkml:trace>
  <inkml:trace contextRef="#ctx0" brushRef="#br0" timeOffset="33390.32">15583 8350 492 0,'0'0'231'0,"0"0"-220"0,0 0-5 16,0 0 34-16,0 0-9 15,124 4-31-15,-90-4 13 16,-7 0-11-16,-7 0-2 16,-7 0-20-16,-9 0-57 0,-4 8-55 15,0 8-167-15</inkml:trace>
  <inkml:trace contextRef="#ctx0" brushRef="#br0" timeOffset="33526.75">15674 8560 64 0,'0'0'536'16,"0"0"-490"-16,0 0 2 16,0 0 58-16,0 0-81 15,138 14-19-15,-100-22-6 16,-4-7-4-16,-3 4-39 15,-10-3-53-15,-5 0-44 16,-7 2-121-16</inkml:trace>
  <inkml:trace contextRef="#ctx0" brushRef="#br0" timeOffset="33966.47">16090 8500 558 0,'0'0'178'16,"0"0"-142"-16,0 0 81 15,0 0-39-15,0 0-60 16,0 0-9-16,10 66-9 16,-8-66-8-16,2 0 8 15,1-2 4-15,1-15 1 16,4-6-4-16,-2-1 8 16,5 2-7-16,1 1-2 0,1 8 0 15,3 3-2-15,-2 2 2 16,0 6 1-16,-1 2-1 15,-1 0 8-15,-1 0 0 16,-2 0-1-16,0 6-2 16,-4-2 6-16,-3 0-2 15,0-2 2-15,2-2-10 16,-6 0-1-16,2 0-2 16,2 0-18-16,5-6-3 15,-1-10 14-15,6 4 4 16,-3 2-4-16,1 8 8 15,-1 2-4-15,1 0-2 0,5 16 7 16,-2 10 10 0,-1 4-1-16,-1 3-7 0,-4-8-2 15,-5-5-4-15,3-6-3 16,-3-12-88-16,3-2-127 16,-1-2-163-16</inkml:trace>
  <inkml:trace contextRef="#ctx0" brushRef="#br0" timeOffset="34430.83">16670 8644 729 0,'0'0'46'0,"20"121"-28"0,-5-73 95 16,3-8-70-16,-5-6-36 0,1-6 7 15,-5-8 0-15,-7-8 4 16,-2-8 2-16,0-4 23 15,0 0 3-15,-15-4-18 16,-12-19-27-16,-2-16-1 16,0-11-3-16,2-9 3 15,7-2-1-15,5-5-3 16,6 5-14-16,7 10 5 16,2 4-10-16,0 8 10 15,15 10-14-15,8 6 18 16,1 4-17-16,-2 5 19 15,5 5 12-15,-3 8-10 16,-1 1 10-16,-4 0 3 0,2 6 18 16,-8 18 5-1,-6 3 10-15,-5 6-5 0,-2-1-18 16,0 0-4-16,-14-2-11 16,-5-6-3-16,-4-4-1 15,3-8-20-15,3-8-28 16,1-4-27-16,5 0 2 15,4-18-83-15,5-6-19 16,2 0-32-16,0-3-147 16</inkml:trace>
  <inkml:trace contextRef="#ctx0" brushRef="#br0" timeOffset="34667.69">16862 8454 483 0,'0'0'154'0,"0"0"-82"0,0 0 79 15,0 0-69-15,40 116-29 16,-34-99-6-16,-1-8-5 16,-3-5-19-16,-2-4-11 15,2 0-6-15,-2-1-6 16,4-20 1-16,2-7 5 16,0-4 8-16,3-2-13 15,1 4 1-15,2 4-2 16,3 8-21-16,-1 7-40 15,3 0-24-15,2 6-44 0,-4 2-50 16,5 3-55 0,3 0-96-16</inkml:trace>
  <inkml:trace contextRef="#ctx0" brushRef="#br0" timeOffset="34982.65">17198 8340 416 0,'0'0'165'0,"0"0"1"16,0 0-17-16,0 0-73 15,0 0-35-15,0 0-8 16,-96 106-8-16,83-70-11 16,6 2 18-16,7-2-16 15,0-4-13-15,0-6-3 16,18-12-8-16,4-7-59 16,1-7 1-16,-2 0-5 0,-5-15 13 15,-7-4 11 1,-5 0 12-16,-4 3 16 0,0 4 19 15,0 1 6-15,-10 5 24 16,-1 1-11-16,-1 3 27 16,1 0-21-16,0-2-19 15,2 0-6-15,2-2-4 16,3-4-21-16,2 3-42 16,2-6-55-16,0 1-84 15,13 2-204-15</inkml:trace>
  <inkml:trace contextRef="#ctx0" brushRef="#br0" timeOffset="35298.44">17382 8350 562 0,'0'0'94'0,"0"0"18"16,0 0-2-16,0 0-76 15,0 0-21-15,0 0-13 16,-21 26 0-16,21-16-19 15,0-2-4-15,6-1-20 16,13 2-9-16,0 1 10 16,1 0 37-16,-2 4 5 15,-4-1 0-15,-8 6 4 16,-4-1 32-16,-2 0 22 0,0 0-14 16,-2-1 8-1,-16-6-19-15,-2-5-19 0,-2-2-14 16,-1-4-2-16,6 0-9 15,1 0-38-15,9 0-26 16,7-12-67-16,0-1-53 16,0-2-38-16</inkml:trace>
  <inkml:trace contextRef="#ctx0" brushRef="#br0" timeOffset="35599.76">17575 8369 262 0,'0'0'200'15,"0"0"10"-15,0 0-29 16,0 0-114-16,0 0-38 16,0 0 4-16,-45 115-13 0,40-89-6 15,5-4-2-15,0-5-10 16,0-8-2-16,7-5-5 16,9-4-27-16,-1 0-20 15,5-19 7-15,3-6 6 16,-4 1-25-16,2 4 11 15,-3 8 44-15,-3 7 9 16,-2 5 22-16,1 0 34 16,-1 11 10-16,3 5-41 15,-1 1-16-15,1-4-9 16,-1-3-1-16,4-6-55 16,1-4-116-16,-3 0-110 0</inkml:trace>
  <inkml:trace contextRef="#ctx0" brushRef="#br0" timeOffset="35915.69">18067 8480 566 0,'0'0'143'0,"0"0"-85"16,0 0 105-16,0 0-74 0,0 0-9 16,0 0-17-16,136-34-23 15,-87 18-26-15,16-4-6 16,14 0-7-16,15-4 1 16,7 5 0-16,-1 8-2 15,-11 7-13-15,-7 4-12 16,-8 0-8-16,-9 4-70 15,-14 10-32-15,-15-1-193 16</inkml:trace>
  <inkml:trace contextRef="#ctx0" brushRef="#br0" timeOffset="36898.69">20407 7976 137 0,'0'0'146'0,"0"0"-109"16,0 0 6-16,0 0 0 15,0 0-4-15,0 0 27 16,0 0 32-16,-2-5-10 16,-2 5 29-16,0 0-15 15,-2-3-23-15,-7 2-6 0,-5-1-45 16,-3 0-9 0,-5 2-14-16,-5 0 18 0,-5 4-8 15,-2 17-8 1,0 15-6-16,-2 7-1 0,9 5 3 15,4 9-3-15,13-4 9 16,12 1-7-16,2-1 1 16,16-5-3-16,20-8 0 15,6-10-6-15,5-10-6 16,-1-10-50-16,2-10-4 16,-6 0-1-16,-2-2-43 15,-2-20-31-15,-5-10 18 16,-4-4-70-16,-7-1-193 0</inkml:trace>
  <inkml:trace contextRef="#ctx0" brushRef="#br0" timeOffset="37140.37">20671 7882 330 0,'0'0'472'15,"0"0"-430"-15,-15 137-26 16,15-81 92-16,0 5-32 16,0 2-26-16,2 4-38 0,7-11 34 15,-3-10-16 1,-1-8-5-16,-5-10-12 0,0-5-11 16,0-6-2-16,0-11-25 15,0-4-54-15,5-2-68 16,2-8-112-16,1-24 7 15,6-4 65-15</inkml:trace>
  <inkml:trace contextRef="#ctx0" brushRef="#br0" timeOffset="37353.19">20928 8257 596 0,'0'0'77'0,"0"0"-35"15,0 0 78-15,-16 112-45 0,16-87-53 16,0-6-12-16,0-4-4 16,0-7-1-16,0-6-5 15,0-2-48-15,0 0-92 16,0-4-116-16,9-20-22 16</inkml:trace>
  <inkml:trace contextRef="#ctx0" brushRef="#br0" timeOffset="37634.33">21166 8165 594 0,'0'0'197'0,"0"0"-183"0,0 0 129 15,0 0-61-15,0 0-57 16,0 0-2-16,-123 92-23 15,115-66-8-15,6 4 2 16,2-1 6-16,0-3-8 16,15 0 6-16,7-4-9 15,7-8 0-15,0-8-31 16,0-6-12-16,-2 0-25 16,-2-2-71-16,-8-20 22 15,-3-7-22-15,-12 3-22 16</inkml:trace>
  <inkml:trace contextRef="#ctx0" brushRef="#br0" timeOffset="37718.51">21166 8165 64 0,'18'120'264'16,"-32"-120"-214"-16,3 7-8 0,7 1 67 15,4-1-109-15,0-2-54 16,0-5 53-16,4 0-114 16,7 0-163-16</inkml:trace>
  <inkml:trace contextRef="#ctx0" brushRef="#br0" timeOffset="38051.4">21378 8336 357 0,'0'0'294'0,"0"0"-212"16,0 0 13-16,-2 115 28 0,-1-106-80 16,3-6-29-1,0-3-3-15,0 0-11 0,0-12-27 16,0-21-9-16,3-13 19 15,9-8-14-15,5 4-63 16,3 11 11-16,-3 17 11 16,1 14 37-16,0 8-1 15,-2 17 36-15,-3 20 19 16,3 11 1-16,-8 1 22 16,1-7-5-16,-1-10 9 15,-6-10 0-15,0-12-15 16,0-6-22-16,-2-4-9 15,0-9-53-15,0-30-89 0,0-17-35 16,0-12-261 0</inkml:trace>
  <inkml:trace contextRef="#ctx0" brushRef="#br0" timeOffset="38691.37">21594 7593 409 0,'0'0'209'16,"0"0"-174"-16,24 151 83 0,-13-73-18 16,1 13-39-1,-8 4-3-15,-1 6 2 0,-3-5-6 16,0-12-4-16,0-11-21 16,0-17-27-16,-9-12-2 15,-1-18-40-15,6-13-60 16,0-13-5-16,1 0-34 15,3-17-18-15,0-10 69 16,0 2 45-16,0 3 12 16,7 6 31-16,7 2 13 15,1 3 16-15,8 2 16 16,6-1-4-16,0-2-29 16,4-2-3-16,-2-3-9 15,-4 2-9-15,0 1-30 16,-6-1-24-16,2 3 3 0,-7 0 15 15,-3-1 15 1,-4 6 29-16,-7 1 1 16,-2 0 33-16,0 6 55 0,0 0 28 15,-2 0 28-15,-20 0-41 16,-7 0-31-16,0 18-15 16,2 6-29-16,5 9 6 15,6 7-21-15,7 4-5 16,9-4 10-16,0-4-14 15,18-6-4-15,11-9-4 16,4-10-16-16,3-11-10 16,-1 0-2-16,-3-10 1 15,-10-16-4-15,-9 2 3 16,-13-2 13-16,0 2 6 0,-11 2-17 16,-18 4 7-16,-4 6 11 15,0 6 11-15,-1 6 1 16,7 0-1-16,3 0-22 15,9 15 3-15,1 2 1 16,5-3-89-16,0-4-99 16</inkml:trace>
  <inkml:trace contextRef="#ctx0" brushRef="#br0" timeOffset="41317.55">9740 9432 426 0,'0'0'125'15,"0"0"-113"-15,0 0 2 16,0 0 26-16,0 0-33 16,0 0 14-16,0 0 7 15,12 73 17-15,-12-59 21 16,0 4-3-16,0 4-7 16,0 7-19-16,0 9-16 15,0 7-12-15,4 5-7 16,5 3 0-16,2-8-1 15,1-7-1-15,-2-9 0 0,-5-11 0 16,-1-9 2-16,1-6-4 16,-5-3 2-16,0 0-3 15,0-33 3-15,0-14 9 16,0-20 1-16,-2-9-7 16,-10 1-3-16,2 8 2 15,-4 17-1-15,5 14 9 16,0 15 1-16,3 14-2 15,1 7 14-15,2 0 2 16,3 1-20-16,0 32 13 16,0 13-17-16,0 12 4 15,6 2-4-15,0 0 11 0,-1-10-12 16,-1-6 8 0,0-8-5-16,1-15-3 0,-1-13 0 15,-1-8-5-15,-3 0-5 16,0-14-36-16,0-16 13 15,0-11 11-15,0-2-6 16,-5 10-23-16,-8 14-52 16,2 16-27-16,-7 3-103 15</inkml:trace>
  <inkml:trace contextRef="#ctx0" brushRef="#br0" timeOffset="44326.13">9939 9693 467 0,'0'0'107'0,"0"0"-102"15,0 0-2-15,0 0 56 0,121 0 1 16,-82 0-15-16,8-2 2 16,0-4-9-16,-3 3-8 15,-3 3 8-15,-3 0-5 16,-3 0-5-16,-2 0-19 15,3 13 6-15,2-5-8 16,2 2 16-16,4-4 1 16,4-4 11-16,5 2-12 15,2-3-1-15,3 2-4 16,3 1 1-16,-1-2-1 16,4-2-4-16,3 0 5 15,1 0-8-15,-4 0 11 16,-6 0-9-16,-9 0 2 15,-6 0 2-15,-6 0-6 0,1 0 8 16,4 2-5 0,1 4-3-16,-1-2-9 0,5-2-2 15,1 0 1-15,2-2-1 16,4 0 1-16,-4 0 0 16,2 0 1-16,-1 0-1 15,-4 0-1-15,0 0 0 16,-3 0 0-16,-2 0 2 15,3 0-1-15,1 0 0 16,2 0-1-16,-4 0 0 16,1 0 1-16,-3 0-1 0,-1 0 0 15,1 0 1-15,-3 0-1 16,4 0 0-16,-3 0 1 16,0-2-1-16,0 0 0 15,-2 2-1-15,0 0 2 16,-2 0-2-16,3 0 1 15,4 0 0-15,1 0 3 16,6 0-1-16,-2 0-4 16,4 0 0-16,2 0 2 15,-4-2 3-15,2-1-3 16,-5 0-4-16,-3 1 4 16,3 0 0-16,-3 2 0 15,1-2-1-15,0 2 0 16,1-2 1-16,3 0 0 15,3-2 0-15,-6 0 1 16,4-2-1-16,-4 3 0 0,1-2 0 16,-3 5 1-16,1-2-1 15,0 2 0-15,-2-2 0 16,-2 2 1-16,-3 0 0 16,-2 0-2-16,-3-2 2 15,-4 2-3-15,2 0 3 16,-2 0-1-16,-2 0 0 15,2 0 0-15,-2 0-1 16,-2 0 5-16,-1 0-7 16,-2 0 4-16,3 0-1 0,-1 0 0 15,-1 2 1 1,3 0-1-16,-2 0 1 0,3-2-1 16,-2 2-3-16,2 1 3 15,0-3 0-15,0 1 4 16,1 1-4-16,1 1 0 15,5-2 0-15,2 1-1 16,1 1 2-16,5-3 2 16,1 1-2-16,1-1 0 15,4 0-1-15,-2 0 1 16,1 0-1-16,-3 0 0 16,1 0-4-16,2 0 4 15,-2 0 0-15,3-1 3 16,-1-2-3-16,4 1 1 15,-2 1 1-15,3-2 0 0,-1 3-2 16,0-2 2-16,1 1-2 16,-2-4 1-16,4 3 1 15,-5-2-2-15,2 0 0 16,-2-2 0-16,2 0 1 16,1 0 0-16,-1 1-1 15,0 0 0-15,0-1 0 16,5 0 2-16,0 0-2 15,-3 0 0-15,-2 2 0 16,3 0-1-16,0 4 1 0,1-2 3 16,3 2-2-1,4 0-1-15,3-4 0 0,-3 2-2 16,4-2 1 0,-9 0 2-16,1 1-1 0,-2-4 0 15,2 3-5-15,0-2 5 16,4 2 3-16,0 0-3 15,1-2 0-15,-3 0 1 16,0 0-1-16,0-2 0 16,-2 2 0-16,3 0 1 15,-3 0 0-15,1 1 1 16,1-1-1-16,0 3-1 16,1-1 1-16,-1-2 1 15,0 5-2-15,-4-6 1 16,2 2-1-16,0 4-1 0,4-2 1 15,1 2 0-15,3-1 1 16,3 0 6-16,-4 0-6 16,-1 2-1-16,-4-2 1 15,-2 2-1-15,0-2 0 16,1 2 0-16,-4 0 0 16,3 0-1-16,3-3 0 15,-1 2 1-15,0-2 2 16,0 1-1-16,1 1 0 15,-2-1-1-15,1-1-1 16,-2 2 1-16,0-5 3 16,0 2 0-16,0-2-3 0,2 2 2 15,-4 0-1-15,2 0 2 16,-3 4 0-16,1-3 0 16,0 3-1-1,0 0-2-15,0 0 2 0,2-1 3 16,6-2-5-16,1 0 0 15,1-3-1-15,1 0 1 16,-4 0 1-16,-3-1-1 16,0 2 0-16,-4-2 0 15,2 4 1-15,0-1 1 16,2 1-1-16,-1 0-1 16,5 0 0-16,-5 0 2 15,1-2 0-15,-2 4-1 16,-2-4 0-16,2 3-1 0,-4-2 1 15,4 2 0-15,-1-2-1 16,1 3 1 0,2-4 0-16,-2 1-1 0,2 0 0 15,1 0 1-15,-3-2-1 16,2 3-1-16,2-2 1 16,3 1 1-16,1 0 2 15,6-2-3-15,-3 2-1 16,0-3-1-16,-7 0 2 15,-4 1 1-15,-4 0-1 16,-5 0-4-16,-2 2 4 0,-7-2 2 16,-3 4-2-1,-1 0 0-15,-2 2 0 0,-3 0 0 16,-5 0 1 0,-1 0-1-16,-5 0 1 0,-2 0-1 15,-7 0 0-15,-2 0 1 16,-7 0-1-16,0 0 0 15,-2 0-3-15,0 0-9 16,0 0-9-16,0 0-11 16,-2 0-26-16,-13-6-56 15,1-2-83-15,1-3-9 16,5-6-135-16</inkml:trace>
  <inkml:trace contextRef="#ctx0" brushRef="#br0" timeOffset="45010.82">22679 8874 521 0,'0'0'136'0,"0"0"-79"0,0 0 58 15,0 0-35 1,0 0-25-16,0 0 13 0,0 97 9 16,0-67-15-16,0 11-11 15,0 5-2-15,0 8-3 16,-9 8-4-16,-2-2-14 15,2-4-16-15,4-9-5 16,3-14-5-16,0-12 2 16,2-10-4-16,0-8-1 15,0-3-3-15,-2 0-1 16,2 0 1-16,0-13-5 16,-2-16 5-16,2-14 3 15,0-8 2-15,0-5-2 16,0-3 1-16,0 1-3 15,0 3 2-15,0 8 0 0,0 6-6 16,0 13 5-16,0 12 1 16,0 9 1-16,0 7 0 15,0 0 0-15,0 0-9 16,0 11-1-16,2 21 9 16,6 12 1-16,0 11 16 15,-4 3-8-15,-2 0 0 16,-2-2-3-16,0-3 0 15,0-12-3-15,3-9 0 16,-3-14-2-16,2-12 0 16,0-6-9-16,-2 0-11 15,0-14-16-15,0-19 4 0,0-16 14 16,0-5-25 0,0 4-46-16,0 14-58 0,0 16 36 15,0 16-35-15,-7 4-113 16</inkml:trace>
  <inkml:trace contextRef="#ctx0" brushRef="#br0" timeOffset="48032.78">1388 7606 145 0,'0'0'391'16,"0"0"-368"-16,0 0-10 15,0 0 45-15,0 0-23 16,0 0-23-16,0 0-3 16,-5-13-9-16,5 13 29 15,-2 0 31-15,2 0 16 16,-2 0-17-16,0 0-13 15,0 0-23-15,-1 0 6 16,3 0 0-16,-3 0-9 0,3 0 4 16,-2-1-10-1,-2-3-5-15,-1-1 5 0,-5 0 10 16,-4-4-2-16,1 0-10 16,-5 1-10-16,3-1 8 15,-4 4 2-15,0-4-7 16,-2 2-3-16,-3-2 0 15,1 3-1-15,4 1-1 16,1 0 2-16,-2 3-2 16,2 0-9-16,0 1 0 15,-2 1 9-15,2 0 3 16,1 0 0-16,-4 0 2 0,1 0-4 16,1 0 5-1,-2 0-4-15,3 0-2 16,-1 0 0-16,0 0 0 15,4 0 1-15,-1 0-1 0,3 0 0 16,-1 0-5-16,1 0-11 16,5 0 11-16,-6 0 0 15,3 0-8-15,-1 1 6 16,-1 3 5-16,5 1 1 16,-8-1 1-16,0 1-7 15,-2 1 0-15,-4 1 0 16,-2-2 7-16,-1 5-5 15,3-2 2-15,7 2-1 16,1-1 4-16,3-1 0 16,-1 1-1-16,-1 4-3 0,2-5 1 15,0 4-2-15,0 0 4 16,2 0-2-16,-3 4-1 16,-1-2 3-16,4 0 1 15,2 2 3-15,-1 2-3 16,3 0-4-16,-1 6 4 15,-2 0 0-15,6-4 1 16,0-2 2-16,0-2-3 16,2-4-3-16,0 1 2 15,0-2 2-15,0 0-2 16,0 1 2-16,0 1-1 16,0 2 3-16,0-2-3 0,9 3 5 15,7 1-4 1,-3-6-1-16,3 4 1 0,-3-4 2 15,-2 2-1-15,5-2-2 16,0 2 4-16,1-3-1 16,3 0-1-16,1-1-2 15,10-1 1-15,0 1 1 16,-2-1-2-16,2-2 1 16,-11-2 0-16,2 0-1 15,3-4 1-15,4 2 1 16,0-2 2-16,0 3 0 15,-1-2-3-15,-3-1 3 16,-1 3-1-16,-1-3-1 16,-4 0 2-16,0 0-1 15,1 2-2-15,-1-2 2 0,-2 0-3 16,3 0 0-16,-3 0 0 16,1 0 3-16,4 0-1 15,-2 0-1-15,1-5 0 16,-4 1 3-16,1 0-1 15,0 2-1-15,-2-2-1 16,-3-2 2-16,1 0 1 16,-2-2-4-16,2-2 0 15,1 2 0-15,-1-2 5 16,-1 0-4-16,0-2 0 16,-1 2 0-16,-3 0 2 0,-1-2-1 15,2 2 4 1,-1-2-6-16,-1-2 1 0,0-3 4 15,-2-1-2 1,-4-1-2-16,0-3-1 0,1-1 2 16,-3 2 5-16,0 1-7 15,0 3 0-15,0 1 0 16,0 2 6-16,0 0-5 16,-7-2 0-16,-7 0 3 15,-1-5-2-15,-7 0-1 16,-1-3 2-16,-1-2-3 15,-3 6 1-15,5 2-1 16,1 2 0-16,2 3 3 0,1 1 0 16,-5 2-1-16,2 0-2 15,-2 2 0 1,3 1 1-16,2 1-2 0,5 1 2 16,-5 4-2-16,-2-4-1 15,-3 5-7-15,-4 0-3 16,-6 0-12-16,-2 0-31 15,-1 2-80-15,3 10-173 16,2 5-241-16</inkml:trace>
  <inkml:trace contextRef="#ctx0" brushRef="#br0" timeOffset="52968.21">16837 7188 252 0,'0'0'92'0,"0"0"-57"16,0 0 71-16,0 0-26 0,0 0-27 15,0 0-16-15,0 0 17 16,-7-10-7-16,7 10-11 15,0 10-3-15,0 9-2 16,0 5 2-16,0 12 0 16,0 4 14-16,0 4-8 15,0-2 0-15,0 1-7 16,0-1 0-16,0-9-8 16,0-6-7-16,3-13-7 15,-3-6-4-15,0-8-5 16,2 0 0-16,-2 0 2 15,2 0-3-15,0-22-6 16,1-13 2-16,-1-9 3 0,-2-2 0 16,0 0-13-1,0 3-7-15,0 2 10 0,0 13 3 16,0 8 4-16,0 12 1 16,0 8 2-16,0 0 1 15,0 0 2-15,0 20-2 16,0 14 0-16,0 6-2 15,0 0 2-15,0-10 0 16,0-8-1-16,0-7-28 16,0-8-15-16,0-6-7 15,0-1-35-15,0 0-87 16,0 0-16-16,0-8-137 0</inkml:trace>
  <inkml:trace contextRef="#ctx0" brushRef="#br0" timeOffset="54244.88">16868 7359 332 0,'0'0'186'0,"0"0"-130"0,0 0 14 16,0 0 28-16,0 0-32 0,0 0-24 16,92 15-8-16,-59-14-7 15,5-1 14-15,2 3 9 16,0-2 0-16,-2 1-15 15,-2-1 4-15,-3-1-11 16,2 0-9-16,1 0-4 16,0 0-4-16,0 0-2 15,-1 0 4-15,1 0 4 16,-3 0 8-16,-2 0-4 16,3 3-7-16,-1 3 3 0,0 0-5 15,6-2-2-15,-1-2-6 16,4-2 2-16,-3 0-3 15,4 0 1-15,-3 0-3 16,5 0 0-16,-3-2 0 16,-2-4 1-16,-1 0-1 15,-4 2 0-15,-1 0 0 16,-3 1 2-16,0 0-2 16,4 0 1-16,3-2-1 15,3 1 0-15,1 0 4 16,4 2-5-16,1 0 0 15,-3 0 0-15,-3 2 0 16,-5 0-1-16,-1 0 0 0,-4 0 1 16,1 0 0-1,-3 0-3-15,2 0 3 0,2 0 3 16,3 0-3-16,-3 0 0 16,2 0 0-16,2 0 1 15,-2 0 0-15,5 0-1 16,-2-2 0-16,3-4 0 15,-1-1 0-15,-1 4 0 16,-1-3-2-16,-2 5 3 16,-2-3-1-16,1 1 1 15,-4 1 0-15,3-2-1 16,1 2 0-16,-1 2 0 0,-3 0 0 16,-2 0 0-16,0 0 1 15,0 0-1-15,0 0 0 16,0 0 1-16,0 0-1 15,0 0-1-15,2-4 0 16,0 2 1-16,5-4 2 16,-3 0-2-16,3 3 0 15,-3-1-1-15,-6 2 1 16,0 1 0-16,0-1-3 16,-3-2 3-16,5 0 0 15,0-6 2-15,3 0-4 16,1-4-1-16,0 0 1 15,1 2 2-15,-3-3 0 0,0 7 0 16,0 1 0 0,0 0-1-16,3 4-1 0,-5 0 2 15,-5-1-1 1,0 4 1-16,-1 0-1 0,-3 0 0 16,0 0 1-16,0 0-5 15,-2 0 5-15,1 0 0 16,4-1 3-16,2-2-3 15,2-1 0-15,-3 4-2 16,0 0 2-16,-4 0 1 16,3 0-1-16,-1 0 1 15,2-1-1-15,1-1 0 16,2 2 1-16,-2-3-1 16,4 3 0-16,-3-4 0 0,-2 1 1 15,-1 0-1-15,-3 0 0 16,-5 0 0-16,1 3 0 15,-3-2 0-15,1 2 0 16,-1-1 0-16,-2-2 0 16,-1 3 0-16,-4 0 0 15,-4 0-1-15,0-1-9 16,-2 1-10-16,0-3-9 16,0-1-4-16,0 4-25 15,0-2-63-15,0 2-65 16,-2 0-145-16</inkml:trace>
  <inkml:trace contextRef="#ctx0" brushRef="#br0" timeOffset="54826.06">20933 6936 328 0,'0'0'214'0,"0"0"-138"15,0 0 30-15,0 0-26 16,0 0-29-16,0 0-27 16,0 27-10-16,4 4 6 15,2 9 17-15,-1 4 5 16,-3 0-5-16,-2 2 20 15,0 1-1-15,0 1-15 0,0-2-7 16,0-4-13 0,0-4-8-16,0-5-5 0,0-12-1 15,0-7-3-15,0-8 0 16,0-3-4-16,0-3 0 16,0 0 1-16,0 0-1 15,0-3-6-15,0-15-5 16,0-8 7-16,9-4 3 15,0-2-2-15,2-4-18 16,-5-4-3-16,2-5 0 16,-6 1-29-16,-2 9-41 15,0 10-16-15,0 17-113 16,0 8-207-16</inkml:trace>
</inkml:ink>
</file>

<file path=ppt/ink/ink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6-09-22T18:12:59.288"/>
    </inkml:context>
    <inkml:brush xml:id="br0">
      <inkml:brushProperty name="width" value="0.05292" units="cm"/>
      <inkml:brushProperty name="height" value="0.05292" units="cm"/>
      <inkml:brushProperty name="color" value="#FFFFFF"/>
    </inkml:brush>
  </inkml:definitions>
  <inkml:trace contextRef="#ctx0" brushRef="#br0">14558 8593 57 0,'0'0'97'0,"0"0"-51"0,0 0 1 15,0 0 7-15,0 0-11 16,0 0-17-16,0 0-7 16,0 0 25-16,-12 0-18 15,12 0 7-15,0 0 0 16,0 0 5-16,-2 0 2 16,2 0 1-16,0 0-3 15,0 0-2-15,0 1-6 16,0-1-14-16,0 2-3 15,0 2-9-15,0-4 16 16,12 1 9-16,1-1-6 16,0 0 2-16,3 3-2 15,4-3 1-15,-3 0-4 16,4 0-5-16,1 0 4 0,0 2-7 16,-2-2 0-16,1 4-3 15,-6-1-6-15,3-2 9 16,-3 3-4-16,1-4-4 15,4 2 2-15,0-2 6 16,5 0 1-16,-6 0-4 16,2 0-1-16,1 0-2 15,1 0-3-15,0 0 0 16,2 0 0-16,2 0-3 16,-2 0 2-16,-6 0 3 15,4 0-3-15,-1 0-1 16,-5 0-1-16,6 0 0 15,-3 0 5-15,1 0-3 0,0 0 6 16,0 2-4-16,-1 2 1 16,0-4-3-16,0 2-1 15,5-2 0-15,-2 0 1 16,4 0 0-16,-2 0 2 16,2 0 2-16,-2 0 1 15,-1 0-2-15,-2 0-2 16,-2 0 0-16,1 0-2 15,-2 0 0-15,1 0 0 16,1 0 1-16,-2 3-2 16,2-2 5-16,1-1-3 15,-2 5 0-15,2-5 0 0,-1 4-1 16,-2-4 1-16,-1 2-2 16,2 1 1-16,0-3-1 15,-2 4 1 1,2 0-1-16,0-4 0 0,0 4 1 15,0-2 0-15,0 1-1 16,1-2 0-16,2 3 1 16,2-1 1-16,-2-2-1 15,1 3 2-15,-2-2-2 16,3 2 0-16,-3-1 0 16,1-1 0-16,-2-2 0 15,2 1 0-15,-1-1 0 0,1 0-1 16,1 3 0-16,-2-3-1 15,-1 0 1-15,-2 0 1 16,1 2-1-16,-1-2-1 16,-2 1 1-16,3 1 2 15,-2-2-2-15,4 0 0 16,1 0-1-16,4 0 1 16,-3 0-1-16,2 0 1 15,-1 0 0-15,0 0 0 16,-1 3 0-16,1-2 0 15,-1 3 3-15,-2-4-3 16,3 3-3-16,0-3 3 16,2 1 0-16,-2-1 1 0,2 3-1 15,-2-1 0-15,0 0-3 16,-1-2 3-16,1 0 2 16,-5 2-2-16,2-2 0 15,-5 0-4-15,-1 0 4 16,3 0 3-16,0 0-3 15,2 0 1-15,1 0 0 16,2 0-1-16,-2 0 0 16,3 0 0-16,2 1-1 15,0 2 1-15,0-3 1 16,-1 0-1-16,0 0 0 16,-1 0 0-16,-2 0 0 15,-2 0 1-15,0 0-1 0,-3 0 0 16,-1 0 0-1,1 0 1-15,0 0-1 0,-2 0 0 16,4 0 0 0,-3 0 0-16,4 0 0 0,-2 0 1 15,2 0-1-15,-1-4 0 16,3 2 0-16,0 0-1 16,0-3 1-16,2 1-1 15,-1 0 1-15,2 0 1 16,-1 2-1-16,2-1 0 15,-3-3 1-15,1-1-1 16,0 1 0-16,-1 2 0 16,2 3 0-16,-1-2 0 15,0-1 0-15,-3 4 0 0,2-3 1 16,-1 0-1-16,-1-2-1 16,3 0 1-16,-6 2 0 15,6 0 1-15,-5 0-1 16,2 0-1-16,1-1 1 15,-3 0 0-15,-1 0-2 16,2 1 4-16,1-1-4 16,1-3 6-16,-2 1-8 15,4 2 4-15,2-1-1 16,0 2 2-16,2-1-2 16,0-2 1-16,2 2 0 15,2 0 0-15,3 0 0 16,-3 2 0-16,1 0 0 15,-3-2 1-15,-6 0-1 0,4 0-2 16,-3-2-1-16,3 2 1 16,3-2 1-16,-1 0-3 15,2 0 4-15,0 0 0 16,-1 2-2-16,-3-2 2 16,-2 4-2-16,-6-1-5 15,2 2 6-15,1 0-4 16,1-1 5-16,-1-1 2 15,3 2-1-15,2 1-1 16,-2-3 0-16,-1 3 0 16,1 0 0-16,-2 0 0 0,-3 0 0 15,-2 0-2 1,-2 0-2-16,2 0 2 0,-2 0 1 16,2 0 1-1,0 0 0-15,0 0 0 0,-3 0-2 16,2 0-1-16,-1 0 1 15,-3 0 1-15,3 0 0 16,-3 3-1-16,1-3-1 16,2 1 2-16,0 2-1 15,-3-1 2-15,1 0-2 16,-3 3 1-16,1 1 0 16,-3-2-2-16,3 2-3 15,-2 0-5-15,1-4-1 16,1 5 10-16,-1-6 0 0,-1 4 2 15,-1-1 0 1,0 0 0-16,0 3 1 0,2-3-2 16,1 2 1-16,-3-4 0 15,0 2-2-15,1-2 2 16,-6 0 0-16,1-2-2 16,-1 0-6-16,-4 0 5 15,2 0-2-15,0 0-5 16,0 0-6-16,0 0 4 15,1-4 11-15,-3-2-4 16,0 0 5-16,0-2-1 16,-2-2 1-16,0-2 0 15,2-6 0-15,-2-2 1 0,0-2-1 16,0-1 0 0,0-2 0-16,0 1-2 0,0 0 1 15,0-1 0-15,0-1 1 16,0-2 0-16,0 3 0 15,0-2 0-15,0 6 0 16,0 0 0-16,-2 3 1 16,-2 7-1-16,-1 0-4 15,3 3 4-15,2 0 1 16,0 0 3-16,0 1-4 16,-2 6 1-16,2-1-1 15,0 2 2-15,-2-3 1 16,2 3 4-16,0 0 0 0,-2 0 7 15,2 0-7 1,0 0-4-16,-2 0-2 16,-4 0 13-16,0 0-7 0,-5 0-6 15,-3 0 2-15,-1 0-3 16,-1 0 0-16,-1 0 4 16,-2 0-3-16,0 0 1 15,-6 0 12-15,1 0-7 16,-3 6-5-16,-2-2 1 15,0 1 11-15,0-1 0 16,0 2-11-16,-2 0 2 16,1 0-3-16,1 0 3 0,1 0 2 15,2-5-2 1,-1 4-1-16,2-1 2 0,0-4 1 16,-4 1-2-1,5-1-3-15,-2 0 3 0,1 0-1 16,5 0 1-16,-3 0 7 15,1 0-9-15,0 0 4 16,-3 0-5-16,3 0 5 16,0 0-3-16,4 0 3 15,1 0 0-15,-2 0-2 16,3 0-3-16,-1 0 0 16,-3 0-1-16,-2 0 1 15,2 0-2-15,-5 0 0 0,2 0 0 16,2-1 0-1,-6-1 1-15,-2 0-1 0,2 0 0 16,-2-2 0-16,0 1 1 16,0 0 1-16,0-1-2 15,-7 0 0-15,5 0 0 16,-2 0 0-16,0 2-3 16,4 0 3-16,0 2 0 15,2 0 0-15,-2 0 0 16,2 0 1-16,0-2-2 15,3-2 1-15,-1 2 0 16,1 0 0-16,-1 2 0 16,3-3-1-16,-2 3 1 15,1 0 0-15,-1-1 1 0,-1-3 0 16,1-1-1-16,-3 3 0 16,-2-3 0-16,0 1-1 15,0 0 1-15,4-2 0 16,1 2 0-16,-3-2-1 15,1-1 2-15,-1 1-5 16,-2 3 2-16,2-2 2 16,0-2 0-16,0-1 3 15,3 2-3-15,-2 2 0 16,1 0 0-16,3 0 0 16,-3 1 0-16,0 1-1 15,1 1 0-15,-2-2 1 0,-1 3 0 16,0-1 0-16,0 1-1 15,2-2 1-15,2-1-1 16,-4 2 0 0,0 0-3-16,-2-4 3 0,-2 3 0 15,-3-2 1-15,-3 2 3 16,-2-2-3-16,1 0-1 16,5 0 1-16,0 2 1 15,-1 2-1-15,-1 0 0 16,2 0 0-16,-1-3 0 15,-2 3 1-15,2-1-2 16,-1 1 1-16,-5 0 0 16,0 0-1-16,2 0 0 0,-2 0 1 15,9 0-1 1,-1 0 1-16,1 0-1 0,0 0 0 16,2 0-1-16,0 1 2 15,0 2 0-15,4-1 0 16,-2 0 0-16,2 0 1 15,-4 2 0-15,-3 0-1 16,1 0 0-16,2-2 0 16,0-2 0-16,4 0 0 15,3 0 1-15,2 0-2 16,2 0 2-16,-2 0-1 16,3 0 1-16,0 0 1 15,-2 0-1-15,-1 0 0 16,-1 0-1-16,0 0-4 0,-2 0 4 15,-2-2 0-15,-1 2 0 16,-3 0 0-16,-3 0 3 16,1 0-3-16,-2 0 1 15,-3 0-1-15,1 0 0 16,2 0 0-16,1 0 1 16,3 0-1-16,2 0 0 15,-2 0 0-15,-2 0 0 16,0 0-1-16,-4 0 1 15,-1 0-1-15,0 0 1 16,0 0 0-16,-2 0 3 0,3 0-3 16,2 0 0-1,-3 0 0-15,1 0 0 16,-2 6 0-16,2-3 0 0,4-1-1 16,-1 3 1-16,1-4-2 15,2 2 2 1,-2-3 0-16,-2 0 1 0,-3 0-1 15,1 0-4-15,1 0 3 16,5 0-1-16,2 0-2 16,1 0 1-16,-4 0 3 15,4 1-1-15,-1 1-1 16,-4-2 2-16,7 3-1 16,-1-3 1-16,5 2-1 15,3 0 0-15,-4-2 1 16,3 2-1-16,3 0 1 15,-1 2-1-15,1-2 0 0,-4 2 1 16,2 2-2-16,-5-2 1 16,1 1-3-16,6-3-1 15,3 3 1-15,1-1 2 16,7-3 0-16,-2 1 1 16,4 1 1-16,2-1-1 15,0-2-3-15,0 4-1 16,0 2 3-16,-3 4-1 15,3 6 2-15,0 4 1 16,0 0 0-16,0 2 0 16,0 0 0-16,0 0 1 15,0-1 0-15,0 2 0 16,3 4-2-16,5-1 2 0,-1 2-2 16,-3 0 2-16,0-4-1 15,-2-2 0-15,2-2 0 16,0-4 0-16,-2 0 0 15,0-2 1-15,0 0-1 16,1 0 0-16,-1 1 0 16,-2-7 0-16,0 1 0 15,0-3 0-15,0-2 0 16,0-4 0-16,0 0-1 16,0 0-7-16,2 0-1 15,-2 0-8-15,0 0 11 0,2 0 0 16,0 0 4-1,2 0 1-15,2 0 1 16,0 0-1-16,5 0 0 0,0 0 0 16,5 0 1-16,4 0 0 15,0 0 1-15,7 6-2 16,4 6 0-16,6 1-1 16,8 3 2-16,0-1 0 15,0 2 1-15,-5-3 0 16,-5-2-1-16,-2 0-1 15,-4-5 0-15,-6-5-7 16,-5 1-18-16,-5-3-9 0,-6 0-19 16,-5 0-8-1,-2-11-13-15,0-9-37 0,-2 6-112 16,-21 10-269-16</inkml:trace>
  <inkml:trace contextRef="#ctx0" brushRef="#br0" timeOffset="54901.37">24002 9505 546 0,'0'0'65'16,"0"0"-33"-16,0 0 83 15,0 0-30-15,0 0-40 0,0 0-15 16,0 0 4 0,0 0 20-16,-13 0 2 0,13 0-1 15,0 0-14-15,0 0-4 16,0 2-6-16,0 12-4 15,0 2-10-15,0 6-5 16,4-2-2-16,3-4 2 16,0-2-9-16,4-4-3 15,-2-4 0-15,-1-2-3 16,4-4 5-16,-1 0-2 16,5 0 15-16,1-14-3 15,2-13-3-15,0 0-2 16,-1-5 1-16,-2 4-6 15,-1 3 0-15,-1 6-1 16,-1 0-1-16,2 6-1 0,4 1-3 16,1 2-23-1,-1 3-21-15,0 1-41 0,-4 4-87 16,-12 2-105-16,-3 0-319 16</inkml:trace>
  <inkml:trace contextRef="#ctx0" brushRef="#br0" timeOffset="56666.92">1323 9278 6 0,'0'0'132'0,"0"0"-98"0,0 0 10 15,0 0 10-15,0 0-6 16,0 0-21-16,-33 4 15 16,31-4 30-16,-1 0-13 15,-1 2-3-15,2 1-6 0,-3-2 3 16,2-1-13 0,-1 2-8-16,0 1 3 0,-1-3-6 15,1 1 5-15,-2-1-1 16,0 0-1-16,0 0 2 15,-5 0-10-15,-3 0-10 16,-1 0-5-16,-3 0-1 16,-2 0-6-16,-2-6 1 15,-1 2 0-15,1 0 2 16,-2 4 1-16,-1 0 5 16,1 0-8-16,1 0 4 15,2 0-7-15,0 2 6 16,3 9 0-16,-1 0-5 15,0 3-1-15,2 5 0 0,-1 0-1 16,2 7-2-16,1 2 1 16,-2 2 2-16,5-2 2 15,1 1-2-15,-1-1 0 16,6-4 0-16,3 1-2 16,1 0 2-16,2 2-5 15,0 0 3-15,0 1 1 16,13 0-5-16,12-2 2 15,4-1 1-15,4-6 1 16,3-2-3-16,2-7 3 16,2-4-2-16,2-5-5 15,-1-1-5-15,-1 0 6 16,-3-10-4-16,1-12 5 16,-7-8 3-16,-6-6 3 15,-7-4-5-15,-7-6 6 0,-7-4 5 16,-4 2 4-16,0 2 4 15,0 4-7-15,-11 7 15 16,-9 5-9-16,-5 3 3 16,2 6-4-16,-4 5-5 15,2 3-1-15,-4 6-5 16,2 3-3-16,-8 4-4 16,-5 0-21-16,-5 20-36 15,-1 19-53-15,-2 12-107 16,2 7-61-16</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63AFAD-6351-082A-4243-41F3B7C99A47}"/>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F03DD9DE-9A66-82C7-37A7-A0DE859B15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91C333E3-A809-EB79-98C0-C877CAB032CD}"/>
              </a:ext>
            </a:extLst>
          </p:cNvPr>
          <p:cNvSpPr>
            <a:spLocks noGrp="1"/>
          </p:cNvSpPr>
          <p:nvPr>
            <p:ph type="dt" sz="half" idx="10"/>
          </p:nvPr>
        </p:nvSpPr>
        <p:spPr/>
        <p:txBody>
          <a:bodyPr/>
          <a:lstStyle/>
          <a:p>
            <a:fld id="{43796663-F3B9-437E-9E22-F13C4C3850A3}" type="datetimeFigureOut">
              <a:rPr lang="pt-BR" smtClean="0"/>
              <a:t>22/09/2026</a:t>
            </a:fld>
            <a:endParaRPr lang="pt-BR"/>
          </a:p>
        </p:txBody>
      </p:sp>
      <p:sp>
        <p:nvSpPr>
          <p:cNvPr id="5" name="Espaço Reservado para Rodapé 4">
            <a:extLst>
              <a:ext uri="{FF2B5EF4-FFF2-40B4-BE49-F238E27FC236}">
                <a16:creationId xmlns:a16="http://schemas.microsoft.com/office/drawing/2014/main" id="{BBFD53E3-F955-70F4-6894-0BF621B067F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A2D9740-FE91-C155-DB56-866193E162FB}"/>
              </a:ext>
            </a:extLst>
          </p:cNvPr>
          <p:cNvSpPr>
            <a:spLocks noGrp="1"/>
          </p:cNvSpPr>
          <p:nvPr>
            <p:ph type="sldNum" sz="quarter" idx="12"/>
          </p:nvPr>
        </p:nvSpPr>
        <p:spPr/>
        <p:txBody>
          <a:bodyPr/>
          <a:lstStyle/>
          <a:p>
            <a:fld id="{3E9A4BDC-4BCE-4E0C-B63F-9EF137EAFBB1}" type="slidenum">
              <a:rPr lang="pt-BR" smtClean="0"/>
              <a:t>‹nº›</a:t>
            </a:fld>
            <a:endParaRPr lang="pt-BR"/>
          </a:p>
        </p:txBody>
      </p:sp>
    </p:spTree>
    <p:extLst>
      <p:ext uri="{BB962C8B-B14F-4D97-AF65-F5344CB8AC3E}">
        <p14:creationId xmlns:p14="http://schemas.microsoft.com/office/powerpoint/2010/main" val="3965506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AED5FD-EA9A-5408-EB33-C0C664B55708}"/>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0207024-F03F-E02F-8019-177AD7FD4FC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6D3054A-A64A-6A56-2616-252D4692F2D5}"/>
              </a:ext>
            </a:extLst>
          </p:cNvPr>
          <p:cNvSpPr>
            <a:spLocks noGrp="1"/>
          </p:cNvSpPr>
          <p:nvPr>
            <p:ph type="dt" sz="half" idx="10"/>
          </p:nvPr>
        </p:nvSpPr>
        <p:spPr/>
        <p:txBody>
          <a:bodyPr/>
          <a:lstStyle/>
          <a:p>
            <a:fld id="{43796663-F3B9-437E-9E22-F13C4C3850A3}" type="datetimeFigureOut">
              <a:rPr lang="pt-BR" smtClean="0"/>
              <a:t>22/09/2026</a:t>
            </a:fld>
            <a:endParaRPr lang="pt-BR"/>
          </a:p>
        </p:txBody>
      </p:sp>
      <p:sp>
        <p:nvSpPr>
          <p:cNvPr id="5" name="Espaço Reservado para Rodapé 4">
            <a:extLst>
              <a:ext uri="{FF2B5EF4-FFF2-40B4-BE49-F238E27FC236}">
                <a16:creationId xmlns:a16="http://schemas.microsoft.com/office/drawing/2014/main" id="{54BD7254-DFFB-0BC2-2302-5CD14E73389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4756BEE-97FD-44B6-8634-7D4089A5764D}"/>
              </a:ext>
            </a:extLst>
          </p:cNvPr>
          <p:cNvSpPr>
            <a:spLocks noGrp="1"/>
          </p:cNvSpPr>
          <p:nvPr>
            <p:ph type="sldNum" sz="quarter" idx="12"/>
          </p:nvPr>
        </p:nvSpPr>
        <p:spPr/>
        <p:txBody>
          <a:bodyPr/>
          <a:lstStyle/>
          <a:p>
            <a:fld id="{3E9A4BDC-4BCE-4E0C-B63F-9EF137EAFBB1}" type="slidenum">
              <a:rPr lang="pt-BR" smtClean="0"/>
              <a:t>‹nº›</a:t>
            </a:fld>
            <a:endParaRPr lang="pt-BR"/>
          </a:p>
        </p:txBody>
      </p:sp>
    </p:spTree>
    <p:extLst>
      <p:ext uri="{BB962C8B-B14F-4D97-AF65-F5344CB8AC3E}">
        <p14:creationId xmlns:p14="http://schemas.microsoft.com/office/powerpoint/2010/main" val="3360783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CD1028-8CBF-DEE6-FA83-F9364EB7CD69}"/>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13776B69-88A9-4FC7-90C2-291DF2E1B4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2EEDE518-1DC1-B3EA-FC6F-74FF71311626}"/>
              </a:ext>
            </a:extLst>
          </p:cNvPr>
          <p:cNvSpPr>
            <a:spLocks noGrp="1"/>
          </p:cNvSpPr>
          <p:nvPr>
            <p:ph type="dt" sz="half" idx="10"/>
          </p:nvPr>
        </p:nvSpPr>
        <p:spPr/>
        <p:txBody>
          <a:bodyPr/>
          <a:lstStyle/>
          <a:p>
            <a:fld id="{43796663-F3B9-437E-9E22-F13C4C3850A3}" type="datetimeFigureOut">
              <a:rPr lang="pt-BR" smtClean="0"/>
              <a:t>22/09/2026</a:t>
            </a:fld>
            <a:endParaRPr lang="pt-BR"/>
          </a:p>
        </p:txBody>
      </p:sp>
      <p:sp>
        <p:nvSpPr>
          <p:cNvPr id="5" name="Espaço Reservado para Rodapé 4">
            <a:extLst>
              <a:ext uri="{FF2B5EF4-FFF2-40B4-BE49-F238E27FC236}">
                <a16:creationId xmlns:a16="http://schemas.microsoft.com/office/drawing/2014/main" id="{9ED82091-27AC-609B-8D16-441D338BFD2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5699B19-53D2-D447-6EAE-BAAD285C5EF9}"/>
              </a:ext>
            </a:extLst>
          </p:cNvPr>
          <p:cNvSpPr>
            <a:spLocks noGrp="1"/>
          </p:cNvSpPr>
          <p:nvPr>
            <p:ph type="sldNum" sz="quarter" idx="12"/>
          </p:nvPr>
        </p:nvSpPr>
        <p:spPr/>
        <p:txBody>
          <a:bodyPr/>
          <a:lstStyle/>
          <a:p>
            <a:fld id="{3E9A4BDC-4BCE-4E0C-B63F-9EF137EAFBB1}" type="slidenum">
              <a:rPr lang="pt-BR" smtClean="0"/>
              <a:t>‹nº›</a:t>
            </a:fld>
            <a:endParaRPr lang="pt-BR"/>
          </a:p>
        </p:txBody>
      </p:sp>
    </p:spTree>
    <p:extLst>
      <p:ext uri="{BB962C8B-B14F-4D97-AF65-F5344CB8AC3E}">
        <p14:creationId xmlns:p14="http://schemas.microsoft.com/office/powerpoint/2010/main" val="3773823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26285-C800-ADE9-1B32-BBE1F24D585A}"/>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E5592774-4B54-DB31-61D0-A255FE2DDB37}"/>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22B8A60D-E16F-6020-02CD-DE1FFDEB5C4E}"/>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BA6CFA3A-66A0-332C-DD54-347DB111A4B1}"/>
              </a:ext>
            </a:extLst>
          </p:cNvPr>
          <p:cNvSpPr>
            <a:spLocks noGrp="1"/>
          </p:cNvSpPr>
          <p:nvPr>
            <p:ph type="dt" sz="half" idx="10"/>
          </p:nvPr>
        </p:nvSpPr>
        <p:spPr/>
        <p:txBody>
          <a:bodyPr/>
          <a:lstStyle/>
          <a:p>
            <a:fld id="{43796663-F3B9-437E-9E22-F13C4C3850A3}" type="datetimeFigureOut">
              <a:rPr lang="pt-BR" smtClean="0"/>
              <a:t>22/09/2026</a:t>
            </a:fld>
            <a:endParaRPr lang="pt-BR"/>
          </a:p>
        </p:txBody>
      </p:sp>
      <p:sp>
        <p:nvSpPr>
          <p:cNvPr id="6" name="Espaço Reservado para Rodapé 5">
            <a:extLst>
              <a:ext uri="{FF2B5EF4-FFF2-40B4-BE49-F238E27FC236}">
                <a16:creationId xmlns:a16="http://schemas.microsoft.com/office/drawing/2014/main" id="{F6105B02-6969-64BD-5EB9-B0F121CFF62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CB831CD-E730-2803-6745-689840BF8EE6}"/>
              </a:ext>
            </a:extLst>
          </p:cNvPr>
          <p:cNvSpPr>
            <a:spLocks noGrp="1"/>
          </p:cNvSpPr>
          <p:nvPr>
            <p:ph type="sldNum" sz="quarter" idx="12"/>
          </p:nvPr>
        </p:nvSpPr>
        <p:spPr/>
        <p:txBody>
          <a:bodyPr/>
          <a:lstStyle/>
          <a:p>
            <a:fld id="{3E9A4BDC-4BCE-4E0C-B63F-9EF137EAFBB1}" type="slidenum">
              <a:rPr lang="pt-BR" smtClean="0"/>
              <a:t>‹nº›</a:t>
            </a:fld>
            <a:endParaRPr lang="pt-BR"/>
          </a:p>
        </p:txBody>
      </p:sp>
    </p:spTree>
    <p:extLst>
      <p:ext uri="{BB962C8B-B14F-4D97-AF65-F5344CB8AC3E}">
        <p14:creationId xmlns:p14="http://schemas.microsoft.com/office/powerpoint/2010/main" val="1372575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FFD8C9-E26D-78FF-C343-94B3984CF5BC}"/>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543837A1-D89D-996E-9252-72FE3C9495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D2819263-4BF0-6C0A-F2D6-EB60FD85A2A6}"/>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ACB7E9AC-33E8-1053-E4CB-20A3D9C3A0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A634345D-A5B0-1F75-3328-005701CE067D}"/>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C7E71BB1-6A67-5FA4-93DB-24AA06CC8266}"/>
              </a:ext>
            </a:extLst>
          </p:cNvPr>
          <p:cNvSpPr>
            <a:spLocks noGrp="1"/>
          </p:cNvSpPr>
          <p:nvPr>
            <p:ph type="dt" sz="half" idx="10"/>
          </p:nvPr>
        </p:nvSpPr>
        <p:spPr/>
        <p:txBody>
          <a:bodyPr/>
          <a:lstStyle/>
          <a:p>
            <a:fld id="{43796663-F3B9-437E-9E22-F13C4C3850A3}" type="datetimeFigureOut">
              <a:rPr lang="pt-BR" smtClean="0"/>
              <a:t>22/09/2026</a:t>
            </a:fld>
            <a:endParaRPr lang="pt-BR"/>
          </a:p>
        </p:txBody>
      </p:sp>
      <p:sp>
        <p:nvSpPr>
          <p:cNvPr id="8" name="Espaço Reservado para Rodapé 7">
            <a:extLst>
              <a:ext uri="{FF2B5EF4-FFF2-40B4-BE49-F238E27FC236}">
                <a16:creationId xmlns:a16="http://schemas.microsoft.com/office/drawing/2014/main" id="{B413AB46-829D-1DE3-7D29-8CAB400AA139}"/>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402936F8-FDAF-CF73-A170-9C910C5AB1A3}"/>
              </a:ext>
            </a:extLst>
          </p:cNvPr>
          <p:cNvSpPr>
            <a:spLocks noGrp="1"/>
          </p:cNvSpPr>
          <p:nvPr>
            <p:ph type="sldNum" sz="quarter" idx="12"/>
          </p:nvPr>
        </p:nvSpPr>
        <p:spPr/>
        <p:txBody>
          <a:bodyPr/>
          <a:lstStyle/>
          <a:p>
            <a:fld id="{3E9A4BDC-4BCE-4E0C-B63F-9EF137EAFBB1}" type="slidenum">
              <a:rPr lang="pt-BR" smtClean="0"/>
              <a:t>‹nº›</a:t>
            </a:fld>
            <a:endParaRPr lang="pt-BR"/>
          </a:p>
        </p:txBody>
      </p:sp>
    </p:spTree>
    <p:extLst>
      <p:ext uri="{BB962C8B-B14F-4D97-AF65-F5344CB8AC3E}">
        <p14:creationId xmlns:p14="http://schemas.microsoft.com/office/powerpoint/2010/main" val="3239533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6CE93B-F6E0-0005-EBC9-824C7124EEF6}"/>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1902AB52-60C7-13D5-8AAF-9306B16D85B8}"/>
              </a:ext>
            </a:extLst>
          </p:cNvPr>
          <p:cNvSpPr>
            <a:spLocks noGrp="1"/>
          </p:cNvSpPr>
          <p:nvPr>
            <p:ph type="dt" sz="half" idx="10"/>
          </p:nvPr>
        </p:nvSpPr>
        <p:spPr/>
        <p:txBody>
          <a:bodyPr/>
          <a:lstStyle/>
          <a:p>
            <a:fld id="{43796663-F3B9-437E-9E22-F13C4C3850A3}" type="datetimeFigureOut">
              <a:rPr lang="pt-BR" smtClean="0"/>
              <a:t>22/09/2026</a:t>
            </a:fld>
            <a:endParaRPr lang="pt-BR"/>
          </a:p>
        </p:txBody>
      </p:sp>
      <p:sp>
        <p:nvSpPr>
          <p:cNvPr id="4" name="Espaço Reservado para Rodapé 3">
            <a:extLst>
              <a:ext uri="{FF2B5EF4-FFF2-40B4-BE49-F238E27FC236}">
                <a16:creationId xmlns:a16="http://schemas.microsoft.com/office/drawing/2014/main" id="{47A8A7E4-E102-ED03-3394-13D2132E354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C7D68AA7-856B-2ABE-5B4B-745A74DAD5C0}"/>
              </a:ext>
            </a:extLst>
          </p:cNvPr>
          <p:cNvSpPr>
            <a:spLocks noGrp="1"/>
          </p:cNvSpPr>
          <p:nvPr>
            <p:ph type="sldNum" sz="quarter" idx="12"/>
          </p:nvPr>
        </p:nvSpPr>
        <p:spPr/>
        <p:txBody>
          <a:bodyPr/>
          <a:lstStyle/>
          <a:p>
            <a:fld id="{3E9A4BDC-4BCE-4E0C-B63F-9EF137EAFBB1}" type="slidenum">
              <a:rPr lang="pt-BR" smtClean="0"/>
              <a:t>‹nº›</a:t>
            </a:fld>
            <a:endParaRPr lang="pt-BR"/>
          </a:p>
        </p:txBody>
      </p:sp>
    </p:spTree>
    <p:extLst>
      <p:ext uri="{BB962C8B-B14F-4D97-AF65-F5344CB8AC3E}">
        <p14:creationId xmlns:p14="http://schemas.microsoft.com/office/powerpoint/2010/main" val="2802458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E31DFE6A-F57C-2951-FFE2-EBCB6CEE969B}"/>
              </a:ext>
            </a:extLst>
          </p:cNvPr>
          <p:cNvSpPr>
            <a:spLocks noGrp="1"/>
          </p:cNvSpPr>
          <p:nvPr>
            <p:ph type="dt" sz="half" idx="10"/>
          </p:nvPr>
        </p:nvSpPr>
        <p:spPr/>
        <p:txBody>
          <a:bodyPr/>
          <a:lstStyle/>
          <a:p>
            <a:fld id="{43796663-F3B9-437E-9E22-F13C4C3850A3}" type="datetimeFigureOut">
              <a:rPr lang="pt-BR" smtClean="0"/>
              <a:t>22/09/2026</a:t>
            </a:fld>
            <a:endParaRPr lang="pt-BR"/>
          </a:p>
        </p:txBody>
      </p:sp>
      <p:sp>
        <p:nvSpPr>
          <p:cNvPr id="3" name="Espaço Reservado para Rodapé 2">
            <a:extLst>
              <a:ext uri="{FF2B5EF4-FFF2-40B4-BE49-F238E27FC236}">
                <a16:creationId xmlns:a16="http://schemas.microsoft.com/office/drawing/2014/main" id="{81400C1B-C3C1-41B4-B089-C7473D846CDE}"/>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784B23FB-F1DB-927B-A09D-015208E669C9}"/>
              </a:ext>
            </a:extLst>
          </p:cNvPr>
          <p:cNvSpPr>
            <a:spLocks noGrp="1"/>
          </p:cNvSpPr>
          <p:nvPr>
            <p:ph type="sldNum" sz="quarter" idx="12"/>
          </p:nvPr>
        </p:nvSpPr>
        <p:spPr/>
        <p:txBody>
          <a:bodyPr/>
          <a:lstStyle/>
          <a:p>
            <a:fld id="{3E9A4BDC-4BCE-4E0C-B63F-9EF137EAFBB1}" type="slidenum">
              <a:rPr lang="pt-BR" smtClean="0"/>
              <a:t>‹nº›</a:t>
            </a:fld>
            <a:endParaRPr lang="pt-BR"/>
          </a:p>
        </p:txBody>
      </p:sp>
    </p:spTree>
    <p:extLst>
      <p:ext uri="{BB962C8B-B14F-4D97-AF65-F5344CB8AC3E}">
        <p14:creationId xmlns:p14="http://schemas.microsoft.com/office/powerpoint/2010/main" val="3991036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F8D662-64AB-B435-30DA-EAFAD36BE39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20F93BD3-711E-FD92-59AB-2AA6B7EDA5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1165BF27-B847-52C6-5978-9FEF0A8C95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348A3C54-FC3F-2BB7-67E3-332BE455E008}"/>
              </a:ext>
            </a:extLst>
          </p:cNvPr>
          <p:cNvSpPr>
            <a:spLocks noGrp="1"/>
          </p:cNvSpPr>
          <p:nvPr>
            <p:ph type="dt" sz="half" idx="10"/>
          </p:nvPr>
        </p:nvSpPr>
        <p:spPr/>
        <p:txBody>
          <a:bodyPr/>
          <a:lstStyle/>
          <a:p>
            <a:fld id="{43796663-F3B9-437E-9E22-F13C4C3850A3}" type="datetimeFigureOut">
              <a:rPr lang="pt-BR" smtClean="0"/>
              <a:t>22/09/2026</a:t>
            </a:fld>
            <a:endParaRPr lang="pt-BR"/>
          </a:p>
        </p:txBody>
      </p:sp>
      <p:sp>
        <p:nvSpPr>
          <p:cNvPr id="6" name="Espaço Reservado para Rodapé 5">
            <a:extLst>
              <a:ext uri="{FF2B5EF4-FFF2-40B4-BE49-F238E27FC236}">
                <a16:creationId xmlns:a16="http://schemas.microsoft.com/office/drawing/2014/main" id="{14C4C76A-3FC5-1EA6-4DF3-ABAC3448765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E20C221-31B0-1F0E-E297-DF8B5BBEBE66}"/>
              </a:ext>
            </a:extLst>
          </p:cNvPr>
          <p:cNvSpPr>
            <a:spLocks noGrp="1"/>
          </p:cNvSpPr>
          <p:nvPr>
            <p:ph type="sldNum" sz="quarter" idx="12"/>
          </p:nvPr>
        </p:nvSpPr>
        <p:spPr/>
        <p:txBody>
          <a:bodyPr/>
          <a:lstStyle/>
          <a:p>
            <a:fld id="{3E9A4BDC-4BCE-4E0C-B63F-9EF137EAFBB1}" type="slidenum">
              <a:rPr lang="pt-BR" smtClean="0"/>
              <a:t>‹nº›</a:t>
            </a:fld>
            <a:endParaRPr lang="pt-BR"/>
          </a:p>
        </p:txBody>
      </p:sp>
    </p:spTree>
    <p:extLst>
      <p:ext uri="{BB962C8B-B14F-4D97-AF65-F5344CB8AC3E}">
        <p14:creationId xmlns:p14="http://schemas.microsoft.com/office/powerpoint/2010/main" val="2924796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996F02-5DE3-F2DC-0E96-0156CE64C10F}"/>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37868ADB-AA1E-0ACE-24A4-F36E2D9AC2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FB422D99-3225-8BEC-2279-1B69D6B9C0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665C948F-AC82-2ED7-FA24-E55C6B890F11}"/>
              </a:ext>
            </a:extLst>
          </p:cNvPr>
          <p:cNvSpPr>
            <a:spLocks noGrp="1"/>
          </p:cNvSpPr>
          <p:nvPr>
            <p:ph type="dt" sz="half" idx="10"/>
          </p:nvPr>
        </p:nvSpPr>
        <p:spPr/>
        <p:txBody>
          <a:bodyPr/>
          <a:lstStyle/>
          <a:p>
            <a:fld id="{43796663-F3B9-437E-9E22-F13C4C3850A3}" type="datetimeFigureOut">
              <a:rPr lang="pt-BR" smtClean="0"/>
              <a:t>22/09/2026</a:t>
            </a:fld>
            <a:endParaRPr lang="pt-BR"/>
          </a:p>
        </p:txBody>
      </p:sp>
      <p:sp>
        <p:nvSpPr>
          <p:cNvPr id="6" name="Espaço Reservado para Rodapé 5">
            <a:extLst>
              <a:ext uri="{FF2B5EF4-FFF2-40B4-BE49-F238E27FC236}">
                <a16:creationId xmlns:a16="http://schemas.microsoft.com/office/drawing/2014/main" id="{243797C0-0FA6-E8F6-F3DB-067B03F29B3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6916D55-40B9-8C7D-AE88-34AD52EA73A1}"/>
              </a:ext>
            </a:extLst>
          </p:cNvPr>
          <p:cNvSpPr>
            <a:spLocks noGrp="1"/>
          </p:cNvSpPr>
          <p:nvPr>
            <p:ph type="sldNum" sz="quarter" idx="12"/>
          </p:nvPr>
        </p:nvSpPr>
        <p:spPr/>
        <p:txBody>
          <a:bodyPr/>
          <a:lstStyle/>
          <a:p>
            <a:fld id="{3E9A4BDC-4BCE-4E0C-B63F-9EF137EAFBB1}" type="slidenum">
              <a:rPr lang="pt-BR" smtClean="0"/>
              <a:t>‹nº›</a:t>
            </a:fld>
            <a:endParaRPr lang="pt-BR"/>
          </a:p>
        </p:txBody>
      </p:sp>
    </p:spTree>
    <p:extLst>
      <p:ext uri="{BB962C8B-B14F-4D97-AF65-F5344CB8AC3E}">
        <p14:creationId xmlns:p14="http://schemas.microsoft.com/office/powerpoint/2010/main" val="478321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FC283D-65FC-07E3-55C2-6CC4254BABBB}"/>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35919FC1-CA75-1904-EDA5-1751435C163C}"/>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238211E-EA30-B3E2-F7DA-BC3149C6DE94}"/>
              </a:ext>
            </a:extLst>
          </p:cNvPr>
          <p:cNvSpPr>
            <a:spLocks noGrp="1"/>
          </p:cNvSpPr>
          <p:nvPr>
            <p:ph type="dt" sz="half" idx="10"/>
          </p:nvPr>
        </p:nvSpPr>
        <p:spPr/>
        <p:txBody>
          <a:bodyPr/>
          <a:lstStyle/>
          <a:p>
            <a:fld id="{43796663-F3B9-437E-9E22-F13C4C3850A3}" type="datetimeFigureOut">
              <a:rPr lang="pt-BR" smtClean="0"/>
              <a:t>22/09/2026</a:t>
            </a:fld>
            <a:endParaRPr lang="pt-BR"/>
          </a:p>
        </p:txBody>
      </p:sp>
      <p:sp>
        <p:nvSpPr>
          <p:cNvPr id="5" name="Espaço Reservado para Rodapé 4">
            <a:extLst>
              <a:ext uri="{FF2B5EF4-FFF2-40B4-BE49-F238E27FC236}">
                <a16:creationId xmlns:a16="http://schemas.microsoft.com/office/drawing/2014/main" id="{79B2D6BA-DB8E-CF93-8F8F-4C99D94B510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33C3CC6-8454-F984-F94C-5EEF1383E128}"/>
              </a:ext>
            </a:extLst>
          </p:cNvPr>
          <p:cNvSpPr>
            <a:spLocks noGrp="1"/>
          </p:cNvSpPr>
          <p:nvPr>
            <p:ph type="sldNum" sz="quarter" idx="12"/>
          </p:nvPr>
        </p:nvSpPr>
        <p:spPr/>
        <p:txBody>
          <a:bodyPr/>
          <a:lstStyle/>
          <a:p>
            <a:fld id="{3E9A4BDC-4BCE-4E0C-B63F-9EF137EAFBB1}" type="slidenum">
              <a:rPr lang="pt-BR" smtClean="0"/>
              <a:t>‹nº›</a:t>
            </a:fld>
            <a:endParaRPr lang="pt-BR"/>
          </a:p>
        </p:txBody>
      </p:sp>
    </p:spTree>
    <p:extLst>
      <p:ext uri="{BB962C8B-B14F-4D97-AF65-F5344CB8AC3E}">
        <p14:creationId xmlns:p14="http://schemas.microsoft.com/office/powerpoint/2010/main" val="1287218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C0A0FF3-9C7C-1774-7F6C-FFF6E328CD2E}"/>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B446E0E3-EC55-733B-E1E7-6A24D1A4A047}"/>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42EB4E6-5C5B-9C25-2190-543F9A7D0102}"/>
              </a:ext>
            </a:extLst>
          </p:cNvPr>
          <p:cNvSpPr>
            <a:spLocks noGrp="1"/>
          </p:cNvSpPr>
          <p:nvPr>
            <p:ph type="dt" sz="half" idx="10"/>
          </p:nvPr>
        </p:nvSpPr>
        <p:spPr/>
        <p:txBody>
          <a:bodyPr/>
          <a:lstStyle/>
          <a:p>
            <a:fld id="{43796663-F3B9-437E-9E22-F13C4C3850A3}" type="datetimeFigureOut">
              <a:rPr lang="pt-BR" smtClean="0"/>
              <a:t>22/09/2026</a:t>
            </a:fld>
            <a:endParaRPr lang="pt-BR"/>
          </a:p>
        </p:txBody>
      </p:sp>
      <p:sp>
        <p:nvSpPr>
          <p:cNvPr id="5" name="Espaço Reservado para Rodapé 4">
            <a:extLst>
              <a:ext uri="{FF2B5EF4-FFF2-40B4-BE49-F238E27FC236}">
                <a16:creationId xmlns:a16="http://schemas.microsoft.com/office/drawing/2014/main" id="{00A325B9-AC8B-51AF-F47E-65721C2AB3F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E1B878E-2327-AB97-223D-5CAB1982A52B}"/>
              </a:ext>
            </a:extLst>
          </p:cNvPr>
          <p:cNvSpPr>
            <a:spLocks noGrp="1"/>
          </p:cNvSpPr>
          <p:nvPr>
            <p:ph type="sldNum" sz="quarter" idx="12"/>
          </p:nvPr>
        </p:nvSpPr>
        <p:spPr/>
        <p:txBody>
          <a:bodyPr/>
          <a:lstStyle/>
          <a:p>
            <a:fld id="{3E9A4BDC-4BCE-4E0C-B63F-9EF137EAFBB1}" type="slidenum">
              <a:rPr lang="pt-BR" smtClean="0"/>
              <a:t>‹nº›</a:t>
            </a:fld>
            <a:endParaRPr lang="pt-BR"/>
          </a:p>
        </p:txBody>
      </p:sp>
    </p:spTree>
    <p:extLst>
      <p:ext uri="{BB962C8B-B14F-4D97-AF65-F5344CB8AC3E}">
        <p14:creationId xmlns:p14="http://schemas.microsoft.com/office/powerpoint/2010/main" val="1497729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FAE4C21-9656-03B6-0026-4C543A1BE5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AE2AC7EC-6B33-2178-A3CA-218746A595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5688503-5DD1-BB46-6DB6-551151F27F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796663-F3B9-437E-9E22-F13C4C3850A3}" type="datetimeFigureOut">
              <a:rPr lang="pt-BR" smtClean="0"/>
              <a:t>22/09/2026</a:t>
            </a:fld>
            <a:endParaRPr lang="pt-BR"/>
          </a:p>
        </p:txBody>
      </p:sp>
      <p:sp>
        <p:nvSpPr>
          <p:cNvPr id="5" name="Espaço Reservado para Rodapé 4">
            <a:extLst>
              <a:ext uri="{FF2B5EF4-FFF2-40B4-BE49-F238E27FC236}">
                <a16:creationId xmlns:a16="http://schemas.microsoft.com/office/drawing/2014/main" id="{2212600E-1AD3-8B74-7D35-272F8AB87F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D3118EAC-2F00-EF15-5B63-0055C8DA95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9A4BDC-4BCE-4E0C-B63F-9EF137EAFBB1}" type="slidenum">
              <a:rPr lang="pt-BR" smtClean="0"/>
              <a:t>‹nº›</a:t>
            </a:fld>
            <a:endParaRPr lang="pt-BR"/>
          </a:p>
        </p:txBody>
      </p:sp>
    </p:spTree>
    <p:extLst>
      <p:ext uri="{BB962C8B-B14F-4D97-AF65-F5344CB8AC3E}">
        <p14:creationId xmlns:p14="http://schemas.microsoft.com/office/powerpoint/2010/main" val="3751996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png"/><Relationship Id="rId4" Type="http://schemas.openxmlformats.org/officeDocument/2006/relationships/diagramLayout" Target="../diagrams/layout1.xml"/><Relationship Id="rId9" Type="http://schemas.openxmlformats.org/officeDocument/2006/relationships/customXml" Target="../ink/ink1.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customXml" Target="../ink/ink2.xml"/></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customXml" Target="../ink/ink3.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customXml" Target="../ink/ink4.xml"/></Relationships>
</file>

<file path=ppt/slides/_rels/slide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customXml" Target="../ink/ink5.xml"/></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customXml" Target="../ink/ink6.xml"/></Relationships>
</file>

<file path=ppt/slides/_rels/slide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customXml" Target="../ink/ink7.xml"/></Relationships>
</file>

<file path=ppt/slides/_rels/slide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customXml" Target="../ink/ink8.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customXml" Target="../ink/ink9.xml"/></Relationships>
</file>

<file path=ppt/slides/_rels/slide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customXml" Target="../ink/ink10.xml"/><Relationship Id="rId4" Type="http://schemas.openxmlformats.org/officeDocument/2006/relationships/image" Target="../media/image70.png"/></Relationships>
</file>

<file path=ppt/slides/_rels/slide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customXml" Target="../ink/ink11.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customXml" Target="../ink/ink12.xml"/><Relationship Id="rId4" Type="http://schemas.openxmlformats.org/officeDocument/2006/relationships/image" Target="../media/image90.png"/></Relationships>
</file>

<file path=ppt/slides/_rels/slide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customXml" Target="../ink/ink13.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6.svg"/><Relationship Id="rId7" Type="http://schemas.openxmlformats.org/officeDocument/2006/relationships/customXml" Target="../ink/ink14.xm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hyperlink" Target="https://questoes.grancursosonline.com.br/prova/ifes-2024-ifes-professor-area-logistica" TargetMode="External"/><Relationship Id="rId5" Type="http://schemas.openxmlformats.org/officeDocument/2006/relationships/hyperlink" Target="https://questoes.grancursosonline.com.br/concursos/ifes" TargetMode="External"/><Relationship Id="rId4" Type="http://schemas.openxmlformats.org/officeDocument/2006/relationships/hyperlink" Target="https://questoes.grancursosonline.com.br/concursos/2024"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6.svg"/><Relationship Id="rId7" Type="http://schemas.openxmlformats.org/officeDocument/2006/relationships/customXml" Target="../ink/ink15.xm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hyperlink" Target="https://questoes.grancursosonline.com.br/prova/ale-ro-ro-2026-fgv-assistente-legislativo-area-tecnico-em-logistica" TargetMode="External"/><Relationship Id="rId5" Type="http://schemas.openxmlformats.org/officeDocument/2006/relationships/hyperlink" Target="https://questoes.grancursosonline.com.br/concursos/fgv" TargetMode="External"/><Relationship Id="rId4" Type="http://schemas.openxmlformats.org/officeDocument/2006/relationships/hyperlink" Target="https://questoes.grancursosonline.com.br/concursos/2026"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svg"/><Relationship Id="rId7" Type="http://schemas.openxmlformats.org/officeDocument/2006/relationships/customXml" Target="../ink/ink16.xm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hyperlink" Target="https://questoes.grancursosonline.com.br/prova/bahiagas-ba-2024-fcc-tecnico-de-processos-organizacionais-tpo-especialidade-organizacional" TargetMode="External"/><Relationship Id="rId5" Type="http://schemas.openxmlformats.org/officeDocument/2006/relationships/hyperlink" Target="https://questoes.grancursosonline.com.br/concursos/fcc" TargetMode="External"/><Relationship Id="rId4" Type="http://schemas.openxmlformats.org/officeDocument/2006/relationships/hyperlink" Target="https://questoes.grancursosonline.com.br/concursos/2024"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6.svg"/><Relationship Id="rId7" Type="http://schemas.openxmlformats.org/officeDocument/2006/relationships/customXml" Target="../ink/ink17.xm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hyperlink" Target="https://questoes.grancursosonline.com.br/prova/ifes-2024-ifes-professor-area-logistica" TargetMode="External"/><Relationship Id="rId5" Type="http://schemas.openxmlformats.org/officeDocument/2006/relationships/hyperlink" Target="https://questoes.grancursosonline.com.br/concursos/ifes" TargetMode="External"/><Relationship Id="rId4" Type="http://schemas.openxmlformats.org/officeDocument/2006/relationships/hyperlink" Target="https://questoes.grancursosonline.com.br/concursos/2024"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8.sv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380D3D3E-8C7B-1178-05FD-16300D88A34E}"/>
              </a:ext>
            </a:extLst>
          </p:cNvPr>
          <p:cNvSpPr txBox="1"/>
          <p:nvPr/>
        </p:nvSpPr>
        <p:spPr>
          <a:xfrm>
            <a:off x="211016" y="170822"/>
            <a:ext cx="6875985" cy="707886"/>
          </a:xfrm>
          <a:prstGeom prst="rect">
            <a:avLst/>
          </a:prstGeom>
          <a:noFill/>
        </p:spPr>
        <p:txBody>
          <a:bodyPr wrap="none" rtlCol="0">
            <a:spAutoFit/>
          </a:bodyPr>
          <a:lstStyle/>
          <a:p>
            <a:r>
              <a:rPr lang="pt-BR" sz="4000" b="1" dirty="0">
                <a:solidFill>
                  <a:schemeClr val="bg1"/>
                </a:solidFill>
              </a:rPr>
              <a:t>DEVOLUÇÃO DE MERCADORIAS</a:t>
            </a:r>
          </a:p>
        </p:txBody>
      </p:sp>
      <p:pic>
        <p:nvPicPr>
          <p:cNvPr id="4" name="Imagem 3">
            <a:extLst>
              <a:ext uri="{FF2B5EF4-FFF2-40B4-BE49-F238E27FC236}">
                <a16:creationId xmlns:a16="http://schemas.microsoft.com/office/drawing/2014/main" id="{55CA0D39-D74D-65B8-9168-1BA9C94EF4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46306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8B582-BCF4-9ECE-6119-383194CB63BF}"/>
            </a:ext>
          </a:extLst>
        </p:cNvPr>
        <p:cNvGrpSpPr/>
        <p:nvPr/>
      </p:nvGrpSpPr>
      <p:grpSpPr>
        <a:xfrm>
          <a:off x="0" y="0"/>
          <a:ext cx="0" cy="0"/>
          <a:chOff x="0" y="0"/>
          <a:chExt cx="0" cy="0"/>
        </a:xfrm>
      </p:grpSpPr>
      <p:sp>
        <p:nvSpPr>
          <p:cNvPr id="10" name="CaixaDeTexto 9">
            <a:extLst>
              <a:ext uri="{FF2B5EF4-FFF2-40B4-BE49-F238E27FC236}">
                <a16:creationId xmlns:a16="http://schemas.microsoft.com/office/drawing/2014/main" id="{E21785D3-9E62-7311-4460-330AD99F4684}"/>
              </a:ext>
            </a:extLst>
          </p:cNvPr>
          <p:cNvSpPr txBox="1"/>
          <p:nvPr/>
        </p:nvSpPr>
        <p:spPr>
          <a:xfrm>
            <a:off x="211016" y="170822"/>
            <a:ext cx="6875985" cy="707886"/>
          </a:xfrm>
          <a:prstGeom prst="rect">
            <a:avLst/>
          </a:prstGeom>
          <a:noFill/>
        </p:spPr>
        <p:txBody>
          <a:bodyPr wrap="none" rtlCol="0">
            <a:spAutoFit/>
          </a:bodyPr>
          <a:lstStyle/>
          <a:p>
            <a:r>
              <a:rPr lang="pt-BR" sz="4000" b="1" dirty="0">
                <a:solidFill>
                  <a:schemeClr val="bg1"/>
                </a:solidFill>
              </a:rPr>
              <a:t>DEVOLUÇÃO DE MERCADORIAS</a:t>
            </a:r>
          </a:p>
        </p:txBody>
      </p:sp>
      <p:pic>
        <p:nvPicPr>
          <p:cNvPr id="3" name="Imagem 2">
            <a:extLst>
              <a:ext uri="{FF2B5EF4-FFF2-40B4-BE49-F238E27FC236}">
                <a16:creationId xmlns:a16="http://schemas.microsoft.com/office/drawing/2014/main" id="{F798593F-FC37-2518-6413-9A359B1A65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aixaDeTexto 1">
            <a:extLst>
              <a:ext uri="{FF2B5EF4-FFF2-40B4-BE49-F238E27FC236}">
                <a16:creationId xmlns:a16="http://schemas.microsoft.com/office/drawing/2014/main" id="{877D13B8-DE72-286D-0667-FCDF4E590815}"/>
              </a:ext>
            </a:extLst>
          </p:cNvPr>
          <p:cNvSpPr txBox="1"/>
          <p:nvPr/>
        </p:nvSpPr>
        <p:spPr>
          <a:xfrm>
            <a:off x="-83574" y="5732206"/>
            <a:ext cx="7698658" cy="523220"/>
          </a:xfrm>
          <a:prstGeom prst="rect">
            <a:avLst/>
          </a:prstGeom>
          <a:noFill/>
        </p:spPr>
        <p:txBody>
          <a:bodyPr wrap="square" rtlCol="0">
            <a:spAutoFit/>
          </a:bodyPr>
          <a:lstStyle/>
          <a:p>
            <a:pPr algn="ctr"/>
            <a:r>
              <a:rPr lang="pt-BR" sz="2800" b="1" dirty="0">
                <a:solidFill>
                  <a:schemeClr val="bg1"/>
                </a:solidFill>
              </a:rPr>
              <a:t>INFORMAÇÃO &gt; CONHECIMENTO &gt; RESULTADO</a:t>
            </a:r>
          </a:p>
        </p:txBody>
      </p:sp>
    </p:spTree>
    <p:extLst>
      <p:ext uri="{BB962C8B-B14F-4D97-AF65-F5344CB8AC3E}">
        <p14:creationId xmlns:p14="http://schemas.microsoft.com/office/powerpoint/2010/main" val="217384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5B2B0742-26D6-FB90-1C34-5FF4E34AC9C5}"/>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1598"/>
            <a:ext cx="12192000" cy="1107192"/>
          </a:xfrm>
          <a:prstGeom prst="rect">
            <a:avLst/>
          </a:prstGeom>
        </p:spPr>
      </p:pic>
      <p:sp>
        <p:nvSpPr>
          <p:cNvPr id="5" name="CaixaDeTexto 4">
            <a:extLst>
              <a:ext uri="{FF2B5EF4-FFF2-40B4-BE49-F238E27FC236}">
                <a16:creationId xmlns:a16="http://schemas.microsoft.com/office/drawing/2014/main" id="{DC003839-1E1C-E890-9A49-C84239A073A3}"/>
              </a:ext>
            </a:extLst>
          </p:cNvPr>
          <p:cNvSpPr txBox="1"/>
          <p:nvPr/>
        </p:nvSpPr>
        <p:spPr>
          <a:xfrm>
            <a:off x="211016" y="170822"/>
            <a:ext cx="7687425" cy="707886"/>
          </a:xfrm>
          <a:prstGeom prst="rect">
            <a:avLst/>
          </a:prstGeom>
          <a:noFill/>
        </p:spPr>
        <p:txBody>
          <a:bodyPr wrap="none" rtlCol="0">
            <a:spAutoFit/>
          </a:bodyPr>
          <a:lstStyle/>
          <a:p>
            <a:r>
              <a:rPr lang="pt-BR" sz="4000" b="1" dirty="0">
                <a:solidFill>
                  <a:schemeClr val="bg1"/>
                </a:solidFill>
              </a:rPr>
              <a:t>GESTÃO – LOGÍSTICA EMPRESARIAL</a:t>
            </a:r>
          </a:p>
        </p:txBody>
      </p:sp>
      <p:graphicFrame>
        <p:nvGraphicFramePr>
          <p:cNvPr id="2" name="Diagrama 1">
            <a:extLst>
              <a:ext uri="{FF2B5EF4-FFF2-40B4-BE49-F238E27FC236}">
                <a16:creationId xmlns:a16="http://schemas.microsoft.com/office/drawing/2014/main" id="{9507CDE2-F77F-0E7A-1DCC-AFECE2159610}"/>
              </a:ext>
            </a:extLst>
          </p:cNvPr>
          <p:cNvGraphicFramePr/>
          <p:nvPr>
            <p:extLst>
              <p:ext uri="{D42A27DB-BD31-4B8C-83A1-F6EECF244321}">
                <p14:modId xmlns:p14="http://schemas.microsoft.com/office/powerpoint/2010/main" val="3775196316"/>
              </p:ext>
            </p:extLst>
          </p:nvPr>
        </p:nvGraphicFramePr>
        <p:xfrm>
          <a:off x="211016" y="1638827"/>
          <a:ext cx="5813364" cy="44510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Agrupar 7">
            <a:extLst>
              <a:ext uri="{FF2B5EF4-FFF2-40B4-BE49-F238E27FC236}">
                <a16:creationId xmlns:a16="http://schemas.microsoft.com/office/drawing/2014/main" id="{5A0BB841-84DD-505C-CF17-75F96B4C0C48}"/>
              </a:ext>
            </a:extLst>
          </p:cNvPr>
          <p:cNvGrpSpPr/>
          <p:nvPr/>
        </p:nvGrpSpPr>
        <p:grpSpPr>
          <a:xfrm>
            <a:off x="7645400" y="1491343"/>
            <a:ext cx="3559629" cy="3363686"/>
            <a:chOff x="7217229" y="1480456"/>
            <a:chExt cx="3559629" cy="3363686"/>
          </a:xfrm>
        </p:grpSpPr>
        <p:sp>
          <p:nvSpPr>
            <p:cNvPr id="6" name="Elipse 5">
              <a:extLst>
                <a:ext uri="{FF2B5EF4-FFF2-40B4-BE49-F238E27FC236}">
                  <a16:creationId xmlns:a16="http://schemas.microsoft.com/office/drawing/2014/main" id="{055F84CE-9C7D-2C52-02AA-D99AA77E927A}"/>
                </a:ext>
              </a:extLst>
            </p:cNvPr>
            <p:cNvSpPr/>
            <p:nvPr/>
          </p:nvSpPr>
          <p:spPr>
            <a:xfrm>
              <a:off x="7217229" y="1480456"/>
              <a:ext cx="3559629" cy="3363686"/>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descr="Logotipo&#10;&#10;Descrição gerada automaticamente">
              <a:extLst>
                <a:ext uri="{FF2B5EF4-FFF2-40B4-BE49-F238E27FC236}">
                  <a16:creationId xmlns:a16="http://schemas.microsoft.com/office/drawing/2014/main" id="{FBB35DF0-EB1D-609F-9B8A-52CB17DC3FD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60731" y="1771958"/>
              <a:ext cx="2505754" cy="2505754"/>
            </a:xfrm>
            <a:prstGeom prst="rect">
              <a:avLst/>
            </a:prstGeom>
          </p:spPr>
        </p:pic>
      </p:grpSp>
      <mc:AlternateContent xmlns:mc="http://schemas.openxmlformats.org/markup-compatibility/2006">
        <mc:Choice xmlns:p14="http://schemas.microsoft.com/office/powerpoint/2010/main" Requires="p14">
          <p:contentPart p14:bwMode="auto" r:id="rId9">
            <p14:nvContentPartPr>
              <p14:cNvPr id="9" name="Tinta 8">
                <a:extLst>
                  <a:ext uri="{FF2B5EF4-FFF2-40B4-BE49-F238E27FC236}">
                    <a16:creationId xmlns:a16="http://schemas.microsoft.com/office/drawing/2014/main" id="{E2C36029-BEEA-C2CD-7AB6-FB6FBAA64BBD}"/>
                  </a:ext>
                </a:extLst>
              </p14:cNvPr>
              <p14:cNvContentPartPr/>
              <p14:nvPr/>
            </p14:nvContentPartPr>
            <p14:xfrm>
              <a:off x="2501640" y="2354040"/>
              <a:ext cx="2302200" cy="3320280"/>
            </p14:xfrm>
          </p:contentPart>
        </mc:Choice>
        <mc:Fallback>
          <p:pic>
            <p:nvPicPr>
              <p:cNvPr id="9" name="Tinta 8">
                <a:extLst>
                  <a:ext uri="{FF2B5EF4-FFF2-40B4-BE49-F238E27FC236}">
                    <a16:creationId xmlns:a16="http://schemas.microsoft.com/office/drawing/2014/main" id="{E2C36029-BEEA-C2CD-7AB6-FB6FBAA64BBD}"/>
                  </a:ext>
                </a:extLst>
              </p:cNvPr>
              <p:cNvPicPr/>
              <p:nvPr/>
            </p:nvPicPr>
            <p:blipFill>
              <a:blip r:embed="rId10"/>
              <a:stretch>
                <a:fillRect/>
              </a:stretch>
            </p:blipFill>
            <p:spPr>
              <a:xfrm>
                <a:off x="2492280" y="2344680"/>
                <a:ext cx="2320920" cy="3339000"/>
              </a:xfrm>
              <a:prstGeom prst="rect">
                <a:avLst/>
              </a:prstGeom>
            </p:spPr>
          </p:pic>
        </mc:Fallback>
      </mc:AlternateContent>
    </p:spTree>
    <p:extLst>
      <p:ext uri="{BB962C8B-B14F-4D97-AF65-F5344CB8AC3E}">
        <p14:creationId xmlns:p14="http://schemas.microsoft.com/office/powerpoint/2010/main" val="3171261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3314341-4FA4-C327-2C6B-17C83FA495C0}"/>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4AD51345-B323-C362-11EA-04EB93FFBF07}"/>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4E529A4D-2075-7B5F-A7C8-053DD59CCDF4}"/>
              </a:ext>
            </a:extLst>
          </p:cNvPr>
          <p:cNvSpPr txBox="1"/>
          <p:nvPr/>
        </p:nvSpPr>
        <p:spPr>
          <a:xfrm>
            <a:off x="211016" y="170822"/>
            <a:ext cx="1856983" cy="707886"/>
          </a:xfrm>
          <a:prstGeom prst="rect">
            <a:avLst/>
          </a:prstGeom>
          <a:noFill/>
        </p:spPr>
        <p:txBody>
          <a:bodyPr wrap="none" rtlCol="0">
            <a:spAutoFit/>
          </a:bodyPr>
          <a:lstStyle/>
          <a:p>
            <a:r>
              <a:rPr lang="pt-BR" sz="4000" b="1" dirty="0">
                <a:solidFill>
                  <a:schemeClr val="bg1"/>
                </a:solidFill>
              </a:rPr>
              <a:t>GESTÃO</a:t>
            </a:r>
          </a:p>
        </p:txBody>
      </p:sp>
      <p:pic>
        <p:nvPicPr>
          <p:cNvPr id="11" name="Gráfico 10" descr="Baixar com preenchimento sólido">
            <a:extLst>
              <a:ext uri="{FF2B5EF4-FFF2-40B4-BE49-F238E27FC236}">
                <a16:creationId xmlns:a16="http://schemas.microsoft.com/office/drawing/2014/main" id="{1E510969-F2C7-9BBA-8057-BE549DED185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2" name="CaixaDeTexto 1">
            <a:extLst>
              <a:ext uri="{FF2B5EF4-FFF2-40B4-BE49-F238E27FC236}">
                <a16:creationId xmlns:a16="http://schemas.microsoft.com/office/drawing/2014/main" id="{29DF1EE2-C602-0CFA-C7F1-C16FEE080E1D}"/>
              </a:ext>
            </a:extLst>
          </p:cNvPr>
          <p:cNvSpPr txBox="1"/>
          <p:nvPr/>
        </p:nvSpPr>
        <p:spPr>
          <a:xfrm>
            <a:off x="211016" y="1351583"/>
            <a:ext cx="11769968" cy="1938992"/>
          </a:xfrm>
          <a:prstGeom prst="rect">
            <a:avLst/>
          </a:prstGeom>
          <a:noFill/>
        </p:spPr>
        <p:txBody>
          <a:bodyPr wrap="square">
            <a:spAutoFit/>
          </a:bodyPr>
          <a:lstStyle/>
          <a:p>
            <a:pPr algn="just"/>
            <a:r>
              <a:rPr lang="pt-BR" sz="2400" dirty="0">
                <a:solidFill>
                  <a:schemeClr val="bg1"/>
                </a:solidFill>
                <a:latin typeface="Times New Roman" panose="02020603050405020304" pitchFamily="18" charset="0"/>
                <a:cs typeface="Times New Roman" panose="02020603050405020304" pitchFamily="18" charset="0"/>
              </a:rPr>
              <a:t>A gestão da logística empresarial corresponde ao conjunto de práticas gerenciais responsáveis pelo planejamento, coordenação, controle e monitoramento das operações logísticas ao longo da cadeia de suprimentos. Nesse contexto, a gestão logística possui como principal objetivo garantir maior eficiência operacional, equilíbrio entre custos e nível de serviço, integração entre os setores organizacionais e melhor utilização dos recursos disponíveis. </a:t>
            </a:r>
          </a:p>
        </p:txBody>
      </p:sp>
    </p:spTree>
    <p:extLst>
      <p:ext uri="{BB962C8B-B14F-4D97-AF65-F5344CB8AC3E}">
        <p14:creationId xmlns:p14="http://schemas.microsoft.com/office/powerpoint/2010/main" val="4099182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3D248EB-9A6B-7E26-EEE5-75DC1F4C50DE}"/>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BB89B8BD-058C-E3D7-DF81-F413D8C2243D}"/>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72699A6D-9C17-5A21-28BB-27D0C606E31F}"/>
              </a:ext>
            </a:extLst>
          </p:cNvPr>
          <p:cNvSpPr txBox="1"/>
          <p:nvPr/>
        </p:nvSpPr>
        <p:spPr>
          <a:xfrm>
            <a:off x="211016" y="170822"/>
            <a:ext cx="1856983" cy="707886"/>
          </a:xfrm>
          <a:prstGeom prst="rect">
            <a:avLst/>
          </a:prstGeom>
          <a:noFill/>
        </p:spPr>
        <p:txBody>
          <a:bodyPr wrap="none" rtlCol="0">
            <a:spAutoFit/>
          </a:bodyPr>
          <a:lstStyle/>
          <a:p>
            <a:r>
              <a:rPr lang="pt-BR" sz="4000" b="1" dirty="0">
                <a:solidFill>
                  <a:schemeClr val="bg1"/>
                </a:solidFill>
              </a:rPr>
              <a:t>GESTÃO</a:t>
            </a:r>
          </a:p>
        </p:txBody>
      </p:sp>
      <p:pic>
        <p:nvPicPr>
          <p:cNvPr id="11" name="Gráfico 10" descr="Baixar com preenchimento sólido">
            <a:extLst>
              <a:ext uri="{FF2B5EF4-FFF2-40B4-BE49-F238E27FC236}">
                <a16:creationId xmlns:a16="http://schemas.microsoft.com/office/drawing/2014/main" id="{1BC523D7-B8B1-246C-564B-30C4A4292E3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mc:AlternateContent xmlns:mc="http://schemas.openxmlformats.org/markup-compatibility/2006">
        <mc:Choice xmlns:p14="http://schemas.microsoft.com/office/powerpoint/2010/main" Requires="p14">
          <p:contentPart p14:bwMode="auto" r:id="rId4">
            <p14:nvContentPartPr>
              <p14:cNvPr id="2" name="Tinta 1">
                <a:extLst>
                  <a:ext uri="{FF2B5EF4-FFF2-40B4-BE49-F238E27FC236}">
                    <a16:creationId xmlns:a16="http://schemas.microsoft.com/office/drawing/2014/main" id="{15C986CE-8F4F-76D9-7304-C0DD6DAAF428}"/>
                  </a:ext>
                </a:extLst>
              </p14:cNvPr>
              <p14:cNvContentPartPr/>
              <p14:nvPr/>
            </p14:nvContentPartPr>
            <p14:xfrm>
              <a:off x="305640" y="1173240"/>
              <a:ext cx="10466280" cy="4867920"/>
            </p14:xfrm>
          </p:contentPart>
        </mc:Choice>
        <mc:Fallback>
          <p:pic>
            <p:nvPicPr>
              <p:cNvPr id="2" name="Tinta 1">
                <a:extLst>
                  <a:ext uri="{FF2B5EF4-FFF2-40B4-BE49-F238E27FC236}">
                    <a16:creationId xmlns:a16="http://schemas.microsoft.com/office/drawing/2014/main" id="{15C986CE-8F4F-76D9-7304-C0DD6DAAF428}"/>
                  </a:ext>
                </a:extLst>
              </p:cNvPr>
              <p:cNvPicPr/>
              <p:nvPr/>
            </p:nvPicPr>
            <p:blipFill>
              <a:blip r:embed="rId5"/>
              <a:stretch>
                <a:fillRect/>
              </a:stretch>
            </p:blipFill>
            <p:spPr>
              <a:xfrm>
                <a:off x="296280" y="1163880"/>
                <a:ext cx="10485000" cy="4886640"/>
              </a:xfrm>
              <a:prstGeom prst="rect">
                <a:avLst/>
              </a:prstGeom>
            </p:spPr>
          </p:pic>
        </mc:Fallback>
      </mc:AlternateContent>
    </p:spTree>
    <p:extLst>
      <p:ext uri="{BB962C8B-B14F-4D97-AF65-F5344CB8AC3E}">
        <p14:creationId xmlns:p14="http://schemas.microsoft.com/office/powerpoint/2010/main" val="670010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DB53CF9-AD50-5661-B00F-96364735522C}"/>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5427A8A0-6FEC-AB9A-BF36-7B9805438A18}"/>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6DAA27F2-C323-FACF-F227-4D5B25107083}"/>
              </a:ext>
            </a:extLst>
          </p:cNvPr>
          <p:cNvSpPr txBox="1"/>
          <p:nvPr/>
        </p:nvSpPr>
        <p:spPr>
          <a:xfrm>
            <a:off x="211016" y="170822"/>
            <a:ext cx="3665362" cy="707886"/>
          </a:xfrm>
          <a:prstGeom prst="rect">
            <a:avLst/>
          </a:prstGeom>
          <a:noFill/>
        </p:spPr>
        <p:txBody>
          <a:bodyPr wrap="none" rtlCol="0">
            <a:spAutoFit/>
          </a:bodyPr>
          <a:lstStyle/>
          <a:p>
            <a:r>
              <a:rPr lang="pt-BR" sz="4000" b="1" dirty="0">
                <a:solidFill>
                  <a:schemeClr val="bg1"/>
                </a:solidFill>
              </a:rPr>
              <a:t>PLANEJAMENTO</a:t>
            </a:r>
          </a:p>
        </p:txBody>
      </p:sp>
      <p:pic>
        <p:nvPicPr>
          <p:cNvPr id="11" name="Gráfico 10" descr="Baixar com preenchimento sólido">
            <a:extLst>
              <a:ext uri="{FF2B5EF4-FFF2-40B4-BE49-F238E27FC236}">
                <a16:creationId xmlns:a16="http://schemas.microsoft.com/office/drawing/2014/main" id="{D7711735-258A-BA01-13DD-309AB27CFEF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2" name="CaixaDeTexto 1">
            <a:extLst>
              <a:ext uri="{FF2B5EF4-FFF2-40B4-BE49-F238E27FC236}">
                <a16:creationId xmlns:a16="http://schemas.microsoft.com/office/drawing/2014/main" id="{680A6331-DF46-38E2-559F-E4FD9135CF2C}"/>
              </a:ext>
            </a:extLst>
          </p:cNvPr>
          <p:cNvSpPr txBox="1"/>
          <p:nvPr/>
        </p:nvSpPr>
        <p:spPr>
          <a:xfrm>
            <a:off x="211016" y="1351583"/>
            <a:ext cx="11769968" cy="2308324"/>
          </a:xfrm>
          <a:prstGeom prst="rect">
            <a:avLst/>
          </a:prstGeom>
          <a:noFill/>
        </p:spPr>
        <p:txBody>
          <a:bodyPr wrap="square">
            <a:spAutoFit/>
          </a:bodyPr>
          <a:lstStyle/>
          <a:p>
            <a:pPr algn="just"/>
            <a:r>
              <a:rPr lang="pt-BR" sz="2400" dirty="0">
                <a:solidFill>
                  <a:schemeClr val="bg1"/>
                </a:solidFill>
                <a:latin typeface="Times New Roman" panose="02020603050405020304" pitchFamily="18" charset="0"/>
                <a:cs typeface="Times New Roman" panose="02020603050405020304" pitchFamily="18" charset="0"/>
              </a:rPr>
              <a:t>O planejamento logístico corresponde ao processo responsável por definir, organizar e coordenar as atividades relacionadas ao fluxo de materiais, informações e recursos ao longo da cadeia de suprimentos. Nesse contexto, o planejamento permite estabelecer objetivos, prever demandas, alocar recursos e estruturar operações de forma mais eficiente, contribuindo para redução de custos, melhoria do nível de serviço e aumento da competitividade das organizações. </a:t>
            </a:r>
          </a:p>
        </p:txBody>
      </p:sp>
      <mc:AlternateContent xmlns:mc="http://schemas.openxmlformats.org/markup-compatibility/2006">
        <mc:Choice xmlns:p14="http://schemas.microsoft.com/office/powerpoint/2010/main" Requires="p14">
          <p:contentPart p14:bwMode="auto" r:id="rId4">
            <p14:nvContentPartPr>
              <p14:cNvPr id="5" name="Tinta 4">
                <a:extLst>
                  <a:ext uri="{FF2B5EF4-FFF2-40B4-BE49-F238E27FC236}">
                    <a16:creationId xmlns:a16="http://schemas.microsoft.com/office/drawing/2014/main" id="{0E5FD666-7EC2-7394-1D65-DE2027AB6B10}"/>
                  </a:ext>
                </a:extLst>
              </p14:cNvPr>
              <p14:cNvContentPartPr/>
              <p14:nvPr/>
            </p14:nvContentPartPr>
            <p14:xfrm>
              <a:off x="343080" y="3826440"/>
              <a:ext cx="4249080" cy="1579320"/>
            </p14:xfrm>
          </p:contentPart>
        </mc:Choice>
        <mc:Fallback>
          <p:pic>
            <p:nvPicPr>
              <p:cNvPr id="5" name="Tinta 4">
                <a:extLst>
                  <a:ext uri="{FF2B5EF4-FFF2-40B4-BE49-F238E27FC236}">
                    <a16:creationId xmlns:a16="http://schemas.microsoft.com/office/drawing/2014/main" id="{0E5FD666-7EC2-7394-1D65-DE2027AB6B10}"/>
                  </a:ext>
                </a:extLst>
              </p:cNvPr>
              <p:cNvPicPr/>
              <p:nvPr/>
            </p:nvPicPr>
            <p:blipFill>
              <a:blip r:embed="rId5"/>
              <a:stretch>
                <a:fillRect/>
              </a:stretch>
            </p:blipFill>
            <p:spPr>
              <a:xfrm>
                <a:off x="333720" y="3817080"/>
                <a:ext cx="4267800" cy="1598040"/>
              </a:xfrm>
              <a:prstGeom prst="rect">
                <a:avLst/>
              </a:prstGeom>
            </p:spPr>
          </p:pic>
        </mc:Fallback>
      </mc:AlternateContent>
    </p:spTree>
    <p:extLst>
      <p:ext uri="{BB962C8B-B14F-4D97-AF65-F5344CB8AC3E}">
        <p14:creationId xmlns:p14="http://schemas.microsoft.com/office/powerpoint/2010/main" val="4043051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3A6E710-76E4-67F3-6F1D-584B9A3E4060}"/>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78923644-6D56-8477-B4EC-01D8754357D2}"/>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EAE2A9B6-48B0-C682-D705-F6BE7497934C}"/>
              </a:ext>
            </a:extLst>
          </p:cNvPr>
          <p:cNvSpPr txBox="1"/>
          <p:nvPr/>
        </p:nvSpPr>
        <p:spPr>
          <a:xfrm>
            <a:off x="211016" y="170822"/>
            <a:ext cx="5972084" cy="707886"/>
          </a:xfrm>
          <a:prstGeom prst="rect">
            <a:avLst/>
          </a:prstGeom>
          <a:noFill/>
        </p:spPr>
        <p:txBody>
          <a:bodyPr wrap="none" rtlCol="0">
            <a:spAutoFit/>
          </a:bodyPr>
          <a:lstStyle/>
          <a:p>
            <a:r>
              <a:rPr lang="pt-BR" sz="4000" b="1" dirty="0">
                <a:solidFill>
                  <a:schemeClr val="bg1"/>
                </a:solidFill>
              </a:rPr>
              <a:t>NÍVEIS DO PLANEJAMENTO</a:t>
            </a:r>
          </a:p>
        </p:txBody>
      </p:sp>
      <p:pic>
        <p:nvPicPr>
          <p:cNvPr id="11" name="Gráfico 10" descr="Baixar com preenchimento sólido">
            <a:extLst>
              <a:ext uri="{FF2B5EF4-FFF2-40B4-BE49-F238E27FC236}">
                <a16:creationId xmlns:a16="http://schemas.microsoft.com/office/drawing/2014/main" id="{368DE08C-AE45-3DD8-B4E4-2AB58B5C3F9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2" name="CaixaDeTexto 1">
            <a:extLst>
              <a:ext uri="{FF2B5EF4-FFF2-40B4-BE49-F238E27FC236}">
                <a16:creationId xmlns:a16="http://schemas.microsoft.com/office/drawing/2014/main" id="{2544A8AC-69BC-4008-D9E6-6B4DD8398986}"/>
              </a:ext>
            </a:extLst>
          </p:cNvPr>
          <p:cNvSpPr txBox="1"/>
          <p:nvPr/>
        </p:nvSpPr>
        <p:spPr>
          <a:xfrm>
            <a:off x="211016" y="1351583"/>
            <a:ext cx="11769968" cy="3139321"/>
          </a:xfrm>
          <a:prstGeom prst="rect">
            <a:avLst/>
          </a:prstGeom>
          <a:noFill/>
        </p:spPr>
        <p:txBody>
          <a:bodyPr wrap="square">
            <a:spAutoFit/>
          </a:bodyPr>
          <a:lstStyle/>
          <a:p>
            <a:pPr marL="342900" lvl="0" indent="-342900" algn="just">
              <a:buFont typeface="Arial" panose="020B0604020202020204" pitchFamily="34" charset="0"/>
              <a:buChar char="•"/>
            </a:pPr>
            <a:r>
              <a:rPr lang="pt-BR" sz="2200" b="1" dirty="0">
                <a:solidFill>
                  <a:schemeClr val="bg1"/>
                </a:solidFill>
                <a:latin typeface="Times New Roman" panose="02020603050405020304" pitchFamily="18" charset="0"/>
                <a:cs typeface="Times New Roman" panose="02020603050405020304" pitchFamily="18" charset="0"/>
              </a:rPr>
              <a:t>Planejamento estratégico</a:t>
            </a:r>
            <a:r>
              <a:rPr lang="pt-BR" sz="2200" dirty="0">
                <a:solidFill>
                  <a:schemeClr val="bg1"/>
                </a:solidFill>
                <a:latin typeface="Times New Roman" panose="02020603050405020304" pitchFamily="18" charset="0"/>
                <a:cs typeface="Times New Roman" panose="02020603050405020304" pitchFamily="18" charset="0"/>
              </a:rPr>
              <a:t> - Corresponde ao nível de longo prazo da organização, envolvendo decisões relacionadas à expansão da empresa, localização de instalações logísticas, definição da rede de distribuição e diretrizes gerais das operações.</a:t>
            </a:r>
          </a:p>
          <a:p>
            <a:pPr marL="342900" lvl="0" indent="-342900" algn="just">
              <a:buFont typeface="Arial" panose="020B0604020202020204" pitchFamily="34" charset="0"/>
              <a:buChar char="•"/>
            </a:pPr>
            <a:r>
              <a:rPr lang="pt-BR" sz="2200" b="1" dirty="0">
                <a:solidFill>
                  <a:schemeClr val="bg1"/>
                </a:solidFill>
                <a:latin typeface="Times New Roman" panose="02020603050405020304" pitchFamily="18" charset="0"/>
                <a:cs typeface="Times New Roman" panose="02020603050405020304" pitchFamily="18" charset="0"/>
              </a:rPr>
              <a:t>Planejamento tático</a:t>
            </a:r>
            <a:r>
              <a:rPr lang="pt-BR" sz="2200" dirty="0">
                <a:solidFill>
                  <a:schemeClr val="bg1"/>
                </a:solidFill>
                <a:latin typeface="Times New Roman" panose="02020603050405020304" pitchFamily="18" charset="0"/>
                <a:cs typeface="Times New Roman" panose="02020603050405020304" pitchFamily="18" charset="0"/>
              </a:rPr>
              <a:t> - Atua como elo entre os níveis estratégico e operacional, sendo responsável por transformar as diretrizes organizacionais em planos, metas, recursos e cronogramas voltados à execução das operações.</a:t>
            </a:r>
          </a:p>
          <a:p>
            <a:pPr marL="342900" lvl="0" indent="-342900" algn="just">
              <a:buFont typeface="Arial" panose="020B0604020202020204" pitchFamily="34" charset="0"/>
              <a:buChar char="•"/>
            </a:pPr>
            <a:r>
              <a:rPr lang="pt-BR" sz="2200" b="1" dirty="0">
                <a:solidFill>
                  <a:schemeClr val="bg1"/>
                </a:solidFill>
                <a:latin typeface="Times New Roman" panose="02020603050405020304" pitchFamily="18" charset="0"/>
                <a:cs typeface="Times New Roman" panose="02020603050405020304" pitchFamily="18" charset="0"/>
              </a:rPr>
              <a:t>Planejamento operacional</a:t>
            </a:r>
            <a:r>
              <a:rPr lang="pt-BR" sz="2200" dirty="0">
                <a:solidFill>
                  <a:schemeClr val="bg1"/>
                </a:solidFill>
                <a:latin typeface="Times New Roman" panose="02020603050405020304" pitchFamily="18" charset="0"/>
                <a:cs typeface="Times New Roman" panose="02020603050405020304" pitchFamily="18" charset="0"/>
              </a:rPr>
              <a:t> - Está relacionado às atividades executadas diariamente pelas organizações, envolvendo controle das operações, cumprimento de prazos, acompanhamento dos processos e execução das tarefas logísticas.</a:t>
            </a:r>
          </a:p>
        </p:txBody>
      </p:sp>
      <mc:AlternateContent xmlns:mc="http://schemas.openxmlformats.org/markup-compatibility/2006">
        <mc:Choice xmlns:p14="http://schemas.microsoft.com/office/powerpoint/2010/main" Requires="p14">
          <p:contentPart p14:bwMode="auto" r:id="rId4">
            <p14:nvContentPartPr>
              <p14:cNvPr id="5" name="Tinta 4">
                <a:extLst>
                  <a:ext uri="{FF2B5EF4-FFF2-40B4-BE49-F238E27FC236}">
                    <a16:creationId xmlns:a16="http://schemas.microsoft.com/office/drawing/2014/main" id="{AA971C42-9F26-526E-0AA3-94013E471F5C}"/>
                  </a:ext>
                </a:extLst>
              </p14:cNvPr>
              <p14:cNvContentPartPr/>
              <p14:nvPr/>
            </p14:nvContentPartPr>
            <p14:xfrm>
              <a:off x="508320" y="2088360"/>
              <a:ext cx="7771320" cy="2895840"/>
            </p14:xfrm>
          </p:contentPart>
        </mc:Choice>
        <mc:Fallback>
          <p:pic>
            <p:nvPicPr>
              <p:cNvPr id="5" name="Tinta 4">
                <a:extLst>
                  <a:ext uri="{FF2B5EF4-FFF2-40B4-BE49-F238E27FC236}">
                    <a16:creationId xmlns:a16="http://schemas.microsoft.com/office/drawing/2014/main" id="{AA971C42-9F26-526E-0AA3-94013E471F5C}"/>
                  </a:ext>
                </a:extLst>
              </p:cNvPr>
              <p:cNvPicPr/>
              <p:nvPr/>
            </p:nvPicPr>
            <p:blipFill>
              <a:blip r:embed="rId5"/>
              <a:stretch>
                <a:fillRect/>
              </a:stretch>
            </p:blipFill>
            <p:spPr>
              <a:xfrm>
                <a:off x="498960" y="2079000"/>
                <a:ext cx="7790040" cy="2914560"/>
              </a:xfrm>
              <a:prstGeom prst="rect">
                <a:avLst/>
              </a:prstGeom>
            </p:spPr>
          </p:pic>
        </mc:Fallback>
      </mc:AlternateContent>
    </p:spTree>
    <p:extLst>
      <p:ext uri="{BB962C8B-B14F-4D97-AF65-F5344CB8AC3E}">
        <p14:creationId xmlns:p14="http://schemas.microsoft.com/office/powerpoint/2010/main" val="550577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11EBCC3-A77B-E2BC-9CEF-4AF096863BAD}"/>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178D5516-ED76-4BC4-DCA2-7A8445F4CD41}"/>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4E24876F-7AC6-49BD-34F0-62D85E479132}"/>
              </a:ext>
            </a:extLst>
          </p:cNvPr>
          <p:cNvSpPr txBox="1"/>
          <p:nvPr/>
        </p:nvSpPr>
        <p:spPr>
          <a:xfrm>
            <a:off x="211016" y="170822"/>
            <a:ext cx="5962594" cy="707886"/>
          </a:xfrm>
          <a:prstGeom prst="rect">
            <a:avLst/>
          </a:prstGeom>
          <a:noFill/>
        </p:spPr>
        <p:txBody>
          <a:bodyPr wrap="none" rtlCol="0">
            <a:spAutoFit/>
          </a:bodyPr>
          <a:lstStyle/>
          <a:p>
            <a:r>
              <a:rPr lang="pt-BR" sz="4000" b="1" dirty="0">
                <a:solidFill>
                  <a:schemeClr val="bg1"/>
                </a:solidFill>
              </a:rPr>
              <a:t>ÁREAS DO PLANEJAMENTO</a:t>
            </a:r>
          </a:p>
        </p:txBody>
      </p:sp>
      <p:pic>
        <p:nvPicPr>
          <p:cNvPr id="11" name="Gráfico 10" descr="Baixar com preenchimento sólido">
            <a:extLst>
              <a:ext uri="{FF2B5EF4-FFF2-40B4-BE49-F238E27FC236}">
                <a16:creationId xmlns:a16="http://schemas.microsoft.com/office/drawing/2014/main" id="{AB9F1912-8AD2-80B2-6D23-60604528A47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2" name="CaixaDeTexto 1">
            <a:extLst>
              <a:ext uri="{FF2B5EF4-FFF2-40B4-BE49-F238E27FC236}">
                <a16:creationId xmlns:a16="http://schemas.microsoft.com/office/drawing/2014/main" id="{F4A1B724-9412-A4C1-B208-E6F83B1DFE03}"/>
              </a:ext>
            </a:extLst>
          </p:cNvPr>
          <p:cNvSpPr txBox="1"/>
          <p:nvPr/>
        </p:nvSpPr>
        <p:spPr>
          <a:xfrm>
            <a:off x="211016" y="1351583"/>
            <a:ext cx="11769968" cy="2308324"/>
          </a:xfrm>
          <a:prstGeom prst="rect">
            <a:avLst/>
          </a:prstGeom>
          <a:noFill/>
        </p:spPr>
        <p:txBody>
          <a:bodyPr wrap="square">
            <a:spAutoFit/>
          </a:bodyPr>
          <a:lstStyle/>
          <a:p>
            <a:pPr algn="just"/>
            <a:r>
              <a:rPr lang="pt-BR" sz="2400" dirty="0">
                <a:solidFill>
                  <a:schemeClr val="bg1"/>
                </a:solidFill>
                <a:latin typeface="Times New Roman" panose="02020603050405020304" pitchFamily="18" charset="0"/>
                <a:cs typeface="Times New Roman" panose="02020603050405020304" pitchFamily="18" charset="0"/>
              </a:rPr>
              <a:t>O planejamento logístico representa um dos principais instrumentos de gestão das operações empresariais, sendo responsável por orientar decisões relacionadas ao funcionamento da cadeia de suprimentos e à estrutura das atividades logísticas. Como a logística é composta por diferentes áreas operacionais e estratégicas, o planejamento precisa ser desenvolvido de forma integrada, considerando as características, necessidades e objetivos específicos de cada segmento da operação. </a:t>
            </a:r>
          </a:p>
        </p:txBody>
      </p:sp>
      <mc:AlternateContent xmlns:mc="http://schemas.openxmlformats.org/markup-compatibility/2006">
        <mc:Choice xmlns:p14="http://schemas.microsoft.com/office/powerpoint/2010/main" Requires="p14">
          <p:contentPart p14:bwMode="auto" r:id="rId4">
            <p14:nvContentPartPr>
              <p14:cNvPr id="4" name="Tinta 3">
                <a:extLst>
                  <a:ext uri="{FF2B5EF4-FFF2-40B4-BE49-F238E27FC236}">
                    <a16:creationId xmlns:a16="http://schemas.microsoft.com/office/drawing/2014/main" id="{B9332B42-B0FA-E2D6-42D3-F501F159A83E}"/>
                  </a:ext>
                </a:extLst>
              </p14:cNvPr>
              <p14:cNvContentPartPr/>
              <p14:nvPr/>
            </p14:nvContentPartPr>
            <p14:xfrm>
              <a:off x="153000" y="3820680"/>
              <a:ext cx="4780800" cy="2121840"/>
            </p14:xfrm>
          </p:contentPart>
        </mc:Choice>
        <mc:Fallback>
          <p:pic>
            <p:nvPicPr>
              <p:cNvPr id="4" name="Tinta 3">
                <a:extLst>
                  <a:ext uri="{FF2B5EF4-FFF2-40B4-BE49-F238E27FC236}">
                    <a16:creationId xmlns:a16="http://schemas.microsoft.com/office/drawing/2014/main" id="{B9332B42-B0FA-E2D6-42D3-F501F159A83E}"/>
                  </a:ext>
                </a:extLst>
              </p:cNvPr>
              <p:cNvPicPr/>
              <p:nvPr/>
            </p:nvPicPr>
            <p:blipFill>
              <a:blip r:embed="rId5"/>
              <a:stretch>
                <a:fillRect/>
              </a:stretch>
            </p:blipFill>
            <p:spPr>
              <a:xfrm>
                <a:off x="143640" y="3811320"/>
                <a:ext cx="4799520" cy="2140560"/>
              </a:xfrm>
              <a:prstGeom prst="rect">
                <a:avLst/>
              </a:prstGeom>
            </p:spPr>
          </p:pic>
        </mc:Fallback>
      </mc:AlternateContent>
    </p:spTree>
    <p:extLst>
      <p:ext uri="{BB962C8B-B14F-4D97-AF65-F5344CB8AC3E}">
        <p14:creationId xmlns:p14="http://schemas.microsoft.com/office/powerpoint/2010/main" val="1506156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D6D9FD0-A912-259C-DE11-A512F5D70781}"/>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10B640D5-5506-C1F0-97B6-2B62F7909FD9}"/>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BB3AFE22-E40C-AEC6-6697-3CBBA5A3A07B}"/>
              </a:ext>
            </a:extLst>
          </p:cNvPr>
          <p:cNvSpPr txBox="1"/>
          <p:nvPr/>
        </p:nvSpPr>
        <p:spPr>
          <a:xfrm>
            <a:off x="211016" y="170822"/>
            <a:ext cx="1855444" cy="707886"/>
          </a:xfrm>
          <a:prstGeom prst="rect">
            <a:avLst/>
          </a:prstGeom>
          <a:noFill/>
        </p:spPr>
        <p:txBody>
          <a:bodyPr wrap="none" rtlCol="0">
            <a:spAutoFit/>
          </a:bodyPr>
          <a:lstStyle/>
          <a:p>
            <a:r>
              <a:rPr lang="pt-BR" sz="4000" b="1" dirty="0">
                <a:solidFill>
                  <a:schemeClr val="bg1"/>
                </a:solidFill>
              </a:rPr>
              <a:t>CUSTOS</a:t>
            </a:r>
          </a:p>
        </p:txBody>
      </p:sp>
      <p:pic>
        <p:nvPicPr>
          <p:cNvPr id="11" name="Gráfico 10" descr="Baixar com preenchimento sólido">
            <a:extLst>
              <a:ext uri="{FF2B5EF4-FFF2-40B4-BE49-F238E27FC236}">
                <a16:creationId xmlns:a16="http://schemas.microsoft.com/office/drawing/2014/main" id="{376425D3-8E3A-8637-4BCD-BFCB976593F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2" name="CaixaDeTexto 1">
            <a:extLst>
              <a:ext uri="{FF2B5EF4-FFF2-40B4-BE49-F238E27FC236}">
                <a16:creationId xmlns:a16="http://schemas.microsoft.com/office/drawing/2014/main" id="{CCC8D765-A1B2-3049-27D1-93ED16C634C9}"/>
              </a:ext>
            </a:extLst>
          </p:cNvPr>
          <p:cNvSpPr txBox="1"/>
          <p:nvPr/>
        </p:nvSpPr>
        <p:spPr>
          <a:xfrm>
            <a:off x="211016" y="1351583"/>
            <a:ext cx="11769968" cy="2677656"/>
          </a:xfrm>
          <a:prstGeom prst="rect">
            <a:avLst/>
          </a:prstGeom>
          <a:noFill/>
        </p:spPr>
        <p:txBody>
          <a:bodyPr wrap="square">
            <a:spAutoFit/>
          </a:bodyPr>
          <a:lstStyle/>
          <a:p>
            <a:pPr algn="just"/>
            <a:r>
              <a:rPr lang="pt-BR" sz="2400" dirty="0">
                <a:solidFill>
                  <a:schemeClr val="bg1"/>
                </a:solidFill>
                <a:latin typeface="Times New Roman" panose="02020603050405020304" pitchFamily="18" charset="0"/>
                <a:cs typeface="Times New Roman" panose="02020603050405020304" pitchFamily="18" charset="0"/>
              </a:rPr>
              <a:t>Segundo Martins, os custos correspondem à aplicação de recursos financeiros relacionados direta ou indiretamente à produção de bens ou à prestação de serviços. Nesse contexto, os custos logísticos representam os gastos associados às atividades de transporte, armazenagem, gestão de estoques, processamento de pedidos e demais operações responsáveis pelo fluxo de materiais e informações ao longo da cadeia de suprimentos. Segundo </a:t>
            </a:r>
            <a:r>
              <a:rPr lang="pt-BR" sz="2400" dirty="0" err="1">
                <a:solidFill>
                  <a:schemeClr val="bg1"/>
                </a:solidFill>
                <a:latin typeface="Times New Roman" panose="02020603050405020304" pitchFamily="18" charset="0"/>
                <a:cs typeface="Times New Roman" panose="02020603050405020304" pitchFamily="18" charset="0"/>
              </a:rPr>
              <a:t>Ballou</a:t>
            </a:r>
            <a:r>
              <a:rPr lang="pt-BR" sz="2400" dirty="0">
                <a:solidFill>
                  <a:schemeClr val="bg1"/>
                </a:solidFill>
                <a:latin typeface="Times New Roman" panose="02020603050405020304" pitchFamily="18" charset="0"/>
                <a:cs typeface="Times New Roman" panose="02020603050405020304" pitchFamily="18" charset="0"/>
              </a:rPr>
              <a:t>, os </a:t>
            </a:r>
            <a:r>
              <a:rPr lang="pt-BR" sz="2400" b="1" i="1" u="sng" dirty="0">
                <a:solidFill>
                  <a:schemeClr val="bg1"/>
                </a:solidFill>
                <a:latin typeface="Times New Roman" panose="02020603050405020304" pitchFamily="18" charset="0"/>
                <a:cs typeface="Times New Roman" panose="02020603050405020304" pitchFamily="18" charset="0"/>
              </a:rPr>
              <a:t>custos logísticos geralmente representam uma das maiores categorias de custos das organizações, ficando atrás apenas dos custos relacionados à produção. </a:t>
            </a:r>
          </a:p>
        </p:txBody>
      </p:sp>
      <mc:AlternateContent xmlns:mc="http://schemas.openxmlformats.org/markup-compatibility/2006">
        <mc:Choice xmlns:p14="http://schemas.microsoft.com/office/powerpoint/2010/main" Requires="p14">
          <p:contentPart p14:bwMode="auto" r:id="rId4">
            <p14:nvContentPartPr>
              <p14:cNvPr id="12" name="Tinta 11">
                <a:extLst>
                  <a:ext uri="{FF2B5EF4-FFF2-40B4-BE49-F238E27FC236}">
                    <a16:creationId xmlns:a16="http://schemas.microsoft.com/office/drawing/2014/main" id="{EBBF8231-CD31-49B8-E4DD-E261D291F133}"/>
                  </a:ext>
                </a:extLst>
              </p14:cNvPr>
              <p14:cNvContentPartPr/>
              <p14:nvPr/>
            </p14:nvContentPartPr>
            <p14:xfrm>
              <a:off x="426240" y="4328280"/>
              <a:ext cx="7120440" cy="2008800"/>
            </p14:xfrm>
          </p:contentPart>
        </mc:Choice>
        <mc:Fallback>
          <p:pic>
            <p:nvPicPr>
              <p:cNvPr id="12" name="Tinta 11">
                <a:extLst>
                  <a:ext uri="{FF2B5EF4-FFF2-40B4-BE49-F238E27FC236}">
                    <a16:creationId xmlns:a16="http://schemas.microsoft.com/office/drawing/2014/main" id="{EBBF8231-CD31-49B8-E4DD-E261D291F133}"/>
                  </a:ext>
                </a:extLst>
              </p:cNvPr>
              <p:cNvPicPr/>
              <p:nvPr/>
            </p:nvPicPr>
            <p:blipFill>
              <a:blip r:embed="rId5"/>
              <a:stretch>
                <a:fillRect/>
              </a:stretch>
            </p:blipFill>
            <p:spPr>
              <a:xfrm>
                <a:off x="416880" y="4318920"/>
                <a:ext cx="7139160" cy="2027520"/>
              </a:xfrm>
              <a:prstGeom prst="rect">
                <a:avLst/>
              </a:prstGeom>
            </p:spPr>
          </p:pic>
        </mc:Fallback>
      </mc:AlternateContent>
    </p:spTree>
    <p:extLst>
      <p:ext uri="{BB962C8B-B14F-4D97-AF65-F5344CB8AC3E}">
        <p14:creationId xmlns:p14="http://schemas.microsoft.com/office/powerpoint/2010/main" val="3626209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EE474D3-26E0-FAE4-849D-3DCD139EAC48}"/>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9E37AF1A-41DA-BA45-3365-1B139E4696B3}"/>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7FEF2497-6667-4309-8F25-1B19CBCC622B}"/>
              </a:ext>
            </a:extLst>
          </p:cNvPr>
          <p:cNvSpPr txBox="1"/>
          <p:nvPr/>
        </p:nvSpPr>
        <p:spPr>
          <a:xfrm>
            <a:off x="211016" y="170822"/>
            <a:ext cx="1855444" cy="707886"/>
          </a:xfrm>
          <a:prstGeom prst="rect">
            <a:avLst/>
          </a:prstGeom>
          <a:noFill/>
        </p:spPr>
        <p:txBody>
          <a:bodyPr wrap="none" rtlCol="0">
            <a:spAutoFit/>
          </a:bodyPr>
          <a:lstStyle/>
          <a:p>
            <a:r>
              <a:rPr lang="pt-BR" sz="4000" b="1" dirty="0">
                <a:solidFill>
                  <a:schemeClr val="bg1"/>
                </a:solidFill>
              </a:rPr>
              <a:t>CUSTOS</a:t>
            </a:r>
          </a:p>
        </p:txBody>
      </p:sp>
      <p:pic>
        <p:nvPicPr>
          <p:cNvPr id="11" name="Gráfico 10" descr="Baixar com preenchimento sólido">
            <a:extLst>
              <a:ext uri="{FF2B5EF4-FFF2-40B4-BE49-F238E27FC236}">
                <a16:creationId xmlns:a16="http://schemas.microsoft.com/office/drawing/2014/main" id="{22AEC846-BD19-F4ED-20EA-0F7EBB3BFFA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mc:AlternateContent xmlns:mc="http://schemas.openxmlformats.org/markup-compatibility/2006">
        <mc:Choice xmlns:p14="http://schemas.microsoft.com/office/powerpoint/2010/main" Requires="p14">
          <p:contentPart p14:bwMode="auto" r:id="rId4">
            <p14:nvContentPartPr>
              <p14:cNvPr id="2" name="Tinta 1">
                <a:extLst>
                  <a:ext uri="{FF2B5EF4-FFF2-40B4-BE49-F238E27FC236}">
                    <a16:creationId xmlns:a16="http://schemas.microsoft.com/office/drawing/2014/main" id="{B4B38A60-F1B1-EA69-326D-B886B20F8A91}"/>
                  </a:ext>
                </a:extLst>
              </p14:cNvPr>
              <p14:cNvContentPartPr/>
              <p14:nvPr/>
            </p14:nvContentPartPr>
            <p14:xfrm>
              <a:off x="7200" y="1565640"/>
              <a:ext cx="7543080" cy="4673160"/>
            </p14:xfrm>
          </p:contentPart>
        </mc:Choice>
        <mc:Fallback>
          <p:pic>
            <p:nvPicPr>
              <p:cNvPr id="2" name="Tinta 1">
                <a:extLst>
                  <a:ext uri="{FF2B5EF4-FFF2-40B4-BE49-F238E27FC236}">
                    <a16:creationId xmlns:a16="http://schemas.microsoft.com/office/drawing/2014/main" id="{B4B38A60-F1B1-EA69-326D-B886B20F8A91}"/>
                  </a:ext>
                </a:extLst>
              </p:cNvPr>
              <p:cNvPicPr/>
              <p:nvPr/>
            </p:nvPicPr>
            <p:blipFill>
              <a:blip r:embed="rId5"/>
              <a:stretch>
                <a:fillRect/>
              </a:stretch>
            </p:blipFill>
            <p:spPr>
              <a:xfrm>
                <a:off x="-2160" y="1556280"/>
                <a:ext cx="7561800" cy="4691880"/>
              </a:xfrm>
              <a:prstGeom prst="rect">
                <a:avLst/>
              </a:prstGeom>
            </p:spPr>
          </p:pic>
        </mc:Fallback>
      </mc:AlternateContent>
    </p:spTree>
    <p:extLst>
      <p:ext uri="{BB962C8B-B14F-4D97-AF65-F5344CB8AC3E}">
        <p14:creationId xmlns:p14="http://schemas.microsoft.com/office/powerpoint/2010/main" val="3221123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140DED4-A9A4-5908-35CD-97AFE3484C6D}"/>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B094E9EC-AB87-E08B-9395-D251E1CE4197}"/>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A6F76DF2-2876-99D8-C53B-E3EE14827766}"/>
              </a:ext>
            </a:extLst>
          </p:cNvPr>
          <p:cNvSpPr txBox="1"/>
          <p:nvPr/>
        </p:nvSpPr>
        <p:spPr>
          <a:xfrm>
            <a:off x="211016" y="170822"/>
            <a:ext cx="4012893" cy="707886"/>
          </a:xfrm>
          <a:prstGeom prst="rect">
            <a:avLst/>
          </a:prstGeom>
          <a:noFill/>
        </p:spPr>
        <p:txBody>
          <a:bodyPr wrap="none" rtlCol="0">
            <a:spAutoFit/>
          </a:bodyPr>
          <a:lstStyle/>
          <a:p>
            <a:r>
              <a:rPr lang="pt-BR" sz="4000" b="1" dirty="0">
                <a:solidFill>
                  <a:schemeClr val="bg1"/>
                </a:solidFill>
              </a:rPr>
              <a:t>CUSTOS - CLASSES</a:t>
            </a:r>
          </a:p>
        </p:txBody>
      </p:sp>
      <p:pic>
        <p:nvPicPr>
          <p:cNvPr id="11" name="Gráfico 10" descr="Baixar com preenchimento sólido">
            <a:extLst>
              <a:ext uri="{FF2B5EF4-FFF2-40B4-BE49-F238E27FC236}">
                <a16:creationId xmlns:a16="http://schemas.microsoft.com/office/drawing/2014/main" id="{41796F34-8CC9-FEDB-0F59-7B5846EAF22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2" name="CaixaDeTexto 1">
            <a:extLst>
              <a:ext uri="{FF2B5EF4-FFF2-40B4-BE49-F238E27FC236}">
                <a16:creationId xmlns:a16="http://schemas.microsoft.com/office/drawing/2014/main" id="{75592CCF-AF8C-0352-09A7-A9176AC4B9CF}"/>
              </a:ext>
            </a:extLst>
          </p:cNvPr>
          <p:cNvSpPr txBox="1"/>
          <p:nvPr/>
        </p:nvSpPr>
        <p:spPr>
          <a:xfrm>
            <a:off x="211016" y="1351583"/>
            <a:ext cx="11769968" cy="1569660"/>
          </a:xfrm>
          <a:prstGeom prst="rect">
            <a:avLst/>
          </a:prstGeom>
          <a:noFill/>
        </p:spPr>
        <p:txBody>
          <a:bodyPr wrap="square">
            <a:spAutoFit/>
          </a:bodyPr>
          <a:lstStyle/>
          <a:p>
            <a:pPr algn="just"/>
            <a:r>
              <a:rPr lang="pt-BR" sz="2400" dirty="0">
                <a:solidFill>
                  <a:schemeClr val="bg1"/>
                </a:solidFill>
                <a:latin typeface="Times New Roman" panose="02020603050405020304" pitchFamily="18" charset="0"/>
                <a:cs typeface="Times New Roman" panose="02020603050405020304" pitchFamily="18" charset="0"/>
              </a:rPr>
              <a:t>A gestão dos custos logísticos é influenciada por diferentes fatores externos, como oscilações econômicas, variações no preço dos combustíveis, carga tributária e mudanças nas condições do mercado. Esses elementos tornam o controle dos custos mais complexo e exigem das organizações maior capacidade de planejamento e adaptação operacional. </a:t>
            </a:r>
          </a:p>
        </p:txBody>
      </p:sp>
    </p:spTree>
    <p:extLst>
      <p:ext uri="{BB962C8B-B14F-4D97-AF65-F5344CB8AC3E}">
        <p14:creationId xmlns:p14="http://schemas.microsoft.com/office/powerpoint/2010/main" val="702214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E3BBC78-57D8-944C-64D4-C5A5AFE8129B}"/>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22C41319-8312-436A-8B02-2A467370A8B0}"/>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3AD96F57-E90C-9BCC-C6C1-5580448E042A}"/>
              </a:ext>
            </a:extLst>
          </p:cNvPr>
          <p:cNvSpPr txBox="1"/>
          <p:nvPr/>
        </p:nvSpPr>
        <p:spPr>
          <a:xfrm>
            <a:off x="211016" y="170822"/>
            <a:ext cx="7574381" cy="707886"/>
          </a:xfrm>
          <a:prstGeom prst="rect">
            <a:avLst/>
          </a:prstGeom>
          <a:noFill/>
        </p:spPr>
        <p:txBody>
          <a:bodyPr wrap="none" rtlCol="0">
            <a:spAutoFit/>
          </a:bodyPr>
          <a:lstStyle/>
          <a:p>
            <a:r>
              <a:rPr lang="pt-BR" sz="4000" b="1" dirty="0">
                <a:solidFill>
                  <a:schemeClr val="bg1"/>
                </a:solidFill>
              </a:rPr>
              <a:t>CUSTOS – CLASSES - TRANSPORTES</a:t>
            </a:r>
          </a:p>
        </p:txBody>
      </p:sp>
      <p:pic>
        <p:nvPicPr>
          <p:cNvPr id="11" name="Gráfico 10" descr="Baixar com preenchimento sólido">
            <a:extLst>
              <a:ext uri="{FF2B5EF4-FFF2-40B4-BE49-F238E27FC236}">
                <a16:creationId xmlns:a16="http://schemas.microsoft.com/office/drawing/2014/main" id="{ABA77D13-00F8-1606-518B-77C8A718DBC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2" name="CaixaDeTexto 1">
            <a:extLst>
              <a:ext uri="{FF2B5EF4-FFF2-40B4-BE49-F238E27FC236}">
                <a16:creationId xmlns:a16="http://schemas.microsoft.com/office/drawing/2014/main" id="{F4E616CF-0E55-7792-3040-09BEB43DB12D}"/>
              </a:ext>
            </a:extLst>
          </p:cNvPr>
          <p:cNvSpPr txBox="1"/>
          <p:nvPr/>
        </p:nvSpPr>
        <p:spPr>
          <a:xfrm>
            <a:off x="211016" y="1351583"/>
            <a:ext cx="11769968" cy="2308324"/>
          </a:xfrm>
          <a:prstGeom prst="rect">
            <a:avLst/>
          </a:prstGeom>
          <a:noFill/>
        </p:spPr>
        <p:txBody>
          <a:bodyPr wrap="square">
            <a:spAutoFit/>
          </a:bodyPr>
          <a:lstStyle/>
          <a:p>
            <a:pPr algn="just"/>
            <a:r>
              <a:rPr lang="pt-BR" sz="2400" dirty="0">
                <a:solidFill>
                  <a:schemeClr val="bg1"/>
                </a:solidFill>
                <a:latin typeface="Times New Roman" panose="02020603050405020304" pitchFamily="18" charset="0"/>
                <a:cs typeface="Times New Roman" panose="02020603050405020304" pitchFamily="18" charset="0"/>
              </a:rPr>
              <a:t>Os custos de transporte representam a maior parcela dos custos logísticos e estão diretamente relacionados à movimentação de produtos ao longo da cadeia de suprimentos. Segundo </a:t>
            </a:r>
            <a:r>
              <a:rPr lang="pt-BR" sz="2400" dirty="0" err="1">
                <a:solidFill>
                  <a:schemeClr val="bg1"/>
                </a:solidFill>
                <a:latin typeface="Times New Roman" panose="02020603050405020304" pitchFamily="18" charset="0"/>
                <a:cs typeface="Times New Roman" panose="02020603050405020304" pitchFamily="18" charset="0"/>
              </a:rPr>
              <a:t>Ballou</a:t>
            </a:r>
            <a:r>
              <a:rPr lang="pt-BR" sz="2400" dirty="0">
                <a:solidFill>
                  <a:schemeClr val="bg1"/>
                </a:solidFill>
                <a:latin typeface="Times New Roman" panose="02020603050405020304" pitchFamily="18" charset="0"/>
                <a:cs typeface="Times New Roman" panose="02020603050405020304" pitchFamily="18" charset="0"/>
              </a:rPr>
              <a:t>, essa categoria pode representar parcela significativa dos custos logísticos totais das organizações. Nesse contexto, os custos de transporte envolvem despesas relacionadas ao combustível, manutenção dos veículos, mão de obra, seguros, documentação, impostos e serviços de frete. </a:t>
            </a:r>
          </a:p>
        </p:txBody>
      </p:sp>
    </p:spTree>
    <p:extLst>
      <p:ext uri="{BB962C8B-B14F-4D97-AF65-F5344CB8AC3E}">
        <p14:creationId xmlns:p14="http://schemas.microsoft.com/office/powerpoint/2010/main" val="4104626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0654693-43A9-0CEC-4057-6A8E19425516}"/>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83879586-0771-01DB-9CC6-901917B48E2E}"/>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9B0A34C3-2C61-F804-5494-6334DF56FE17}"/>
              </a:ext>
            </a:extLst>
          </p:cNvPr>
          <p:cNvSpPr txBox="1"/>
          <p:nvPr/>
        </p:nvSpPr>
        <p:spPr>
          <a:xfrm>
            <a:off x="211016" y="170822"/>
            <a:ext cx="6504216" cy="707886"/>
          </a:xfrm>
          <a:prstGeom prst="rect">
            <a:avLst/>
          </a:prstGeom>
          <a:noFill/>
        </p:spPr>
        <p:txBody>
          <a:bodyPr wrap="none" rtlCol="0">
            <a:spAutoFit/>
          </a:bodyPr>
          <a:lstStyle/>
          <a:p>
            <a:r>
              <a:rPr lang="pt-BR" sz="4000" b="1" dirty="0">
                <a:solidFill>
                  <a:schemeClr val="bg1"/>
                </a:solidFill>
              </a:rPr>
              <a:t>CUSTOS – CLASSES - ESTOQUE</a:t>
            </a:r>
          </a:p>
        </p:txBody>
      </p:sp>
      <p:pic>
        <p:nvPicPr>
          <p:cNvPr id="11" name="Gráfico 10" descr="Baixar com preenchimento sólido">
            <a:extLst>
              <a:ext uri="{FF2B5EF4-FFF2-40B4-BE49-F238E27FC236}">
                <a16:creationId xmlns:a16="http://schemas.microsoft.com/office/drawing/2014/main" id="{8DC842C2-E636-AF8B-E3B6-8AF9F70FE105}"/>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2" name="CaixaDeTexto 1">
            <a:extLst>
              <a:ext uri="{FF2B5EF4-FFF2-40B4-BE49-F238E27FC236}">
                <a16:creationId xmlns:a16="http://schemas.microsoft.com/office/drawing/2014/main" id="{A4A4085F-B3C4-E992-D69C-881AB7705827}"/>
              </a:ext>
            </a:extLst>
          </p:cNvPr>
          <p:cNvSpPr txBox="1"/>
          <p:nvPr/>
        </p:nvSpPr>
        <p:spPr>
          <a:xfrm>
            <a:off x="211016" y="1351583"/>
            <a:ext cx="11769968" cy="1569660"/>
          </a:xfrm>
          <a:prstGeom prst="rect">
            <a:avLst/>
          </a:prstGeom>
          <a:noFill/>
        </p:spPr>
        <p:txBody>
          <a:bodyPr wrap="square">
            <a:spAutoFit/>
          </a:bodyPr>
          <a:lstStyle/>
          <a:p>
            <a:pPr algn="just"/>
            <a:r>
              <a:rPr lang="pt-BR" sz="2400" dirty="0">
                <a:solidFill>
                  <a:schemeClr val="bg1"/>
                </a:solidFill>
                <a:latin typeface="Times New Roman" panose="02020603050405020304" pitchFamily="18" charset="0"/>
                <a:cs typeface="Times New Roman" panose="02020603050405020304" pitchFamily="18" charset="0"/>
              </a:rPr>
              <a:t>Os custos de estoque representam um dos principais componentes dos custos logísticos e estão diretamente relacionados ao equilíbrio entre disponibilidade de produtos e eficiência operacional. Nesse contexto, os custos de estoque podem ser classificados em três categorias principais: custos de aquisição, custos de manutenção e custos de falta de estoque.</a:t>
            </a:r>
          </a:p>
        </p:txBody>
      </p:sp>
      <p:pic>
        <p:nvPicPr>
          <p:cNvPr id="4" name="Imagem 3">
            <a:extLst>
              <a:ext uri="{FF2B5EF4-FFF2-40B4-BE49-F238E27FC236}">
                <a16:creationId xmlns:a16="http://schemas.microsoft.com/office/drawing/2014/main" id="{A69EDA34-575A-55E3-1E0D-CCEF02C69D2A}"/>
              </a:ext>
            </a:extLst>
          </p:cNvPr>
          <p:cNvPicPr>
            <a:picLocks/>
          </p:cNvPicPr>
          <p:nvPr/>
        </p:nvPicPr>
        <p:blipFill rotWithShape="1">
          <a:blip r:embed="rId4" cstate="print">
            <a:extLst>
              <a:ext uri="{28A0092B-C50C-407E-A947-70E740481C1C}">
                <a14:useLocalDpi xmlns:a14="http://schemas.microsoft.com/office/drawing/2010/main" val="0"/>
              </a:ext>
            </a:extLst>
          </a:blip>
          <a:srcRect l="826" t="1685" r="1167" b="2081"/>
          <a:stretch>
            <a:fillRect/>
          </a:stretch>
        </p:blipFill>
        <p:spPr bwMode="auto">
          <a:xfrm>
            <a:off x="380518" y="3316492"/>
            <a:ext cx="5341856" cy="3035147"/>
          </a:xfrm>
          <a:prstGeom prst="rect">
            <a:avLst/>
          </a:prstGeom>
          <a:ln>
            <a:solidFill>
              <a:schemeClr val="tx1"/>
            </a:solidFill>
          </a:ln>
          <a:extLst>
            <a:ext uri="{53640926-AAD7-44D8-BBD7-CCE9431645EC}">
              <a14:shadowObscured xmlns:a14="http://schemas.microsoft.com/office/drawing/2010/main"/>
            </a:ext>
          </a:extLst>
        </p:spPr>
      </p:pic>
      <mc:AlternateContent xmlns:mc="http://schemas.openxmlformats.org/markup-compatibility/2006">
        <mc:Choice xmlns:p14="http://schemas.microsoft.com/office/powerpoint/2010/main" Requires="p14">
          <p:contentPart p14:bwMode="auto" r:id="rId5">
            <p14:nvContentPartPr>
              <p14:cNvPr id="6" name="Tinta 5">
                <a:extLst>
                  <a:ext uri="{FF2B5EF4-FFF2-40B4-BE49-F238E27FC236}">
                    <a16:creationId xmlns:a16="http://schemas.microsoft.com/office/drawing/2014/main" id="{B79B2FF8-479B-E0A7-1D47-3EC7A9180018}"/>
                  </a:ext>
                </a:extLst>
              </p14:cNvPr>
              <p14:cNvContentPartPr/>
              <p14:nvPr/>
            </p14:nvContentPartPr>
            <p14:xfrm>
              <a:off x="2678040" y="4413600"/>
              <a:ext cx="2975400" cy="1833120"/>
            </p14:xfrm>
          </p:contentPart>
        </mc:Choice>
        <mc:Fallback>
          <p:pic>
            <p:nvPicPr>
              <p:cNvPr id="6" name="Tinta 5">
                <a:extLst>
                  <a:ext uri="{FF2B5EF4-FFF2-40B4-BE49-F238E27FC236}">
                    <a16:creationId xmlns:a16="http://schemas.microsoft.com/office/drawing/2014/main" id="{B79B2FF8-479B-E0A7-1D47-3EC7A9180018}"/>
                  </a:ext>
                </a:extLst>
              </p:cNvPr>
              <p:cNvPicPr/>
              <p:nvPr/>
            </p:nvPicPr>
            <p:blipFill>
              <a:blip r:embed="rId6"/>
              <a:stretch>
                <a:fillRect/>
              </a:stretch>
            </p:blipFill>
            <p:spPr>
              <a:xfrm>
                <a:off x="2668680" y="4404240"/>
                <a:ext cx="2994120" cy="1851840"/>
              </a:xfrm>
              <a:prstGeom prst="rect">
                <a:avLst/>
              </a:prstGeom>
            </p:spPr>
          </p:pic>
        </mc:Fallback>
      </mc:AlternateContent>
    </p:spTree>
    <p:extLst>
      <p:ext uri="{BB962C8B-B14F-4D97-AF65-F5344CB8AC3E}">
        <p14:creationId xmlns:p14="http://schemas.microsoft.com/office/powerpoint/2010/main" val="3804315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DBABBEB-1F02-49E1-583C-5753071DC8F2}"/>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116352A1-D55B-970C-1EF3-EF3585C831D5}"/>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64831A50-3649-B892-0D2E-A59D6D488542}"/>
              </a:ext>
            </a:extLst>
          </p:cNvPr>
          <p:cNvSpPr txBox="1"/>
          <p:nvPr/>
        </p:nvSpPr>
        <p:spPr>
          <a:xfrm>
            <a:off x="211016" y="170822"/>
            <a:ext cx="7061420" cy="707886"/>
          </a:xfrm>
          <a:prstGeom prst="rect">
            <a:avLst/>
          </a:prstGeom>
          <a:noFill/>
        </p:spPr>
        <p:txBody>
          <a:bodyPr wrap="none" rtlCol="0">
            <a:spAutoFit/>
          </a:bodyPr>
          <a:lstStyle/>
          <a:p>
            <a:r>
              <a:rPr lang="pt-BR" sz="4000" b="1" dirty="0">
                <a:solidFill>
                  <a:schemeClr val="bg1"/>
                </a:solidFill>
              </a:rPr>
              <a:t>CUSTOS – CLASSES - OPERAÇÕES</a:t>
            </a:r>
          </a:p>
        </p:txBody>
      </p:sp>
      <p:pic>
        <p:nvPicPr>
          <p:cNvPr id="11" name="Gráfico 10" descr="Baixar com preenchimento sólido">
            <a:extLst>
              <a:ext uri="{FF2B5EF4-FFF2-40B4-BE49-F238E27FC236}">
                <a16:creationId xmlns:a16="http://schemas.microsoft.com/office/drawing/2014/main" id="{A285D996-E95C-293C-B753-F418486414D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2" name="CaixaDeTexto 1">
            <a:extLst>
              <a:ext uri="{FF2B5EF4-FFF2-40B4-BE49-F238E27FC236}">
                <a16:creationId xmlns:a16="http://schemas.microsoft.com/office/drawing/2014/main" id="{5077CB3C-5AD5-A8D7-0660-4FA1E196D559}"/>
              </a:ext>
            </a:extLst>
          </p:cNvPr>
          <p:cNvSpPr txBox="1"/>
          <p:nvPr/>
        </p:nvSpPr>
        <p:spPr>
          <a:xfrm>
            <a:off x="211016" y="1351583"/>
            <a:ext cx="11769968" cy="1938992"/>
          </a:xfrm>
          <a:prstGeom prst="rect">
            <a:avLst/>
          </a:prstGeom>
          <a:noFill/>
        </p:spPr>
        <p:txBody>
          <a:bodyPr wrap="square">
            <a:spAutoFit/>
          </a:bodyPr>
          <a:lstStyle/>
          <a:p>
            <a:pPr algn="just"/>
            <a:r>
              <a:rPr lang="pt-BR" sz="2400" dirty="0">
                <a:solidFill>
                  <a:schemeClr val="bg1"/>
                </a:solidFill>
                <a:latin typeface="Times New Roman" panose="02020603050405020304" pitchFamily="18" charset="0"/>
                <a:cs typeface="Times New Roman" panose="02020603050405020304" pitchFamily="18" charset="0"/>
              </a:rPr>
              <a:t>Os custos operacionais logísticos correspondem aos recursos financeiros aplicados nas atividades de apoio responsáveis pelo manuseio, movimentação, armazenagem e proteção dos produtos ao longo da cadeia de suprimentos. Esses custos estão diretamente relacionados à infraestrutura necessária para execução das operações, influenciando a produtividade, a segurança e a eficiência dos processos logísticos.</a:t>
            </a:r>
          </a:p>
        </p:txBody>
      </p:sp>
    </p:spTree>
    <p:extLst>
      <p:ext uri="{BB962C8B-B14F-4D97-AF65-F5344CB8AC3E}">
        <p14:creationId xmlns:p14="http://schemas.microsoft.com/office/powerpoint/2010/main" val="918482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C5FBD20-E5ED-A4AD-4905-1369958F40A1}"/>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82588027-4115-F8EB-0178-6075FF94A988}"/>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330C99FB-A776-6228-2B00-B1C4BE985B75}"/>
              </a:ext>
            </a:extLst>
          </p:cNvPr>
          <p:cNvSpPr txBox="1"/>
          <p:nvPr/>
        </p:nvSpPr>
        <p:spPr>
          <a:xfrm>
            <a:off x="211016" y="170822"/>
            <a:ext cx="6992235" cy="707886"/>
          </a:xfrm>
          <a:prstGeom prst="rect">
            <a:avLst/>
          </a:prstGeom>
          <a:noFill/>
        </p:spPr>
        <p:txBody>
          <a:bodyPr wrap="none" rtlCol="0">
            <a:spAutoFit/>
          </a:bodyPr>
          <a:lstStyle/>
          <a:p>
            <a:r>
              <a:rPr lang="pt-BR" sz="4000" b="1" dirty="0">
                <a:solidFill>
                  <a:schemeClr val="bg1"/>
                </a:solidFill>
              </a:rPr>
              <a:t>INDICADORES DE DESEMPENHO</a:t>
            </a:r>
          </a:p>
        </p:txBody>
      </p:sp>
      <p:pic>
        <p:nvPicPr>
          <p:cNvPr id="11" name="Gráfico 10" descr="Baixar com preenchimento sólido">
            <a:extLst>
              <a:ext uri="{FF2B5EF4-FFF2-40B4-BE49-F238E27FC236}">
                <a16:creationId xmlns:a16="http://schemas.microsoft.com/office/drawing/2014/main" id="{CBEBDD44-013D-D87B-6751-E98DFEAC98D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2" name="CaixaDeTexto 1">
            <a:extLst>
              <a:ext uri="{FF2B5EF4-FFF2-40B4-BE49-F238E27FC236}">
                <a16:creationId xmlns:a16="http://schemas.microsoft.com/office/drawing/2014/main" id="{A0B40402-D2DE-3A09-03A9-2B7D2D2EDE1B}"/>
              </a:ext>
            </a:extLst>
          </p:cNvPr>
          <p:cNvSpPr txBox="1"/>
          <p:nvPr/>
        </p:nvSpPr>
        <p:spPr>
          <a:xfrm>
            <a:off x="211016" y="1351583"/>
            <a:ext cx="11769968" cy="3046988"/>
          </a:xfrm>
          <a:prstGeom prst="rect">
            <a:avLst/>
          </a:prstGeom>
          <a:noFill/>
        </p:spPr>
        <p:txBody>
          <a:bodyPr wrap="square">
            <a:spAutoFit/>
          </a:bodyPr>
          <a:lstStyle/>
          <a:p>
            <a:pPr algn="just"/>
            <a:r>
              <a:rPr lang="pt-BR" sz="2400" dirty="0">
                <a:solidFill>
                  <a:schemeClr val="bg1"/>
                </a:solidFill>
                <a:latin typeface="Times New Roman" panose="02020603050405020304" pitchFamily="18" charset="0"/>
                <a:cs typeface="Times New Roman" panose="02020603050405020304" pitchFamily="18" charset="0"/>
              </a:rPr>
              <a:t>Os indicadores de desempenho representam importantes ferramentas de gestão utilizadas para medir, monitorar e avaliar os resultados das operações organizacionais em relação às metas estabelecidas. Segundo Kaplan e Norton, esses indicadores permitem traduzir os objetivos estratégicos em medidas operacionais, possibilitando acompanhar o desempenho dos processos e apoiar a tomada de decisão. Também conhecidos como </a:t>
            </a:r>
            <a:r>
              <a:rPr lang="pt-BR" sz="2400" i="1" dirty="0">
                <a:solidFill>
                  <a:schemeClr val="bg1"/>
                </a:solidFill>
                <a:latin typeface="Times New Roman" panose="02020603050405020304" pitchFamily="18" charset="0"/>
                <a:cs typeface="Times New Roman" panose="02020603050405020304" pitchFamily="18" charset="0"/>
              </a:rPr>
              <a:t>KPIs</a:t>
            </a:r>
            <a:r>
              <a:rPr lang="pt-BR" sz="2400" dirty="0">
                <a:solidFill>
                  <a:schemeClr val="bg1"/>
                </a:solidFill>
                <a:latin typeface="Times New Roman" panose="02020603050405020304" pitchFamily="18" charset="0"/>
                <a:cs typeface="Times New Roman" panose="02020603050405020304" pitchFamily="18" charset="0"/>
              </a:rPr>
              <a:t> (</a:t>
            </a:r>
            <a:r>
              <a:rPr lang="pt-BR" sz="2400" i="1" dirty="0">
                <a:solidFill>
                  <a:schemeClr val="bg1"/>
                </a:solidFill>
                <a:latin typeface="Times New Roman" panose="02020603050405020304" pitchFamily="18" charset="0"/>
                <a:cs typeface="Times New Roman" panose="02020603050405020304" pitchFamily="18" charset="0"/>
              </a:rPr>
              <a:t>Key Performance </a:t>
            </a:r>
            <a:r>
              <a:rPr lang="pt-BR" sz="2400" i="1" dirty="0" err="1">
                <a:solidFill>
                  <a:schemeClr val="bg1"/>
                </a:solidFill>
                <a:latin typeface="Times New Roman" panose="02020603050405020304" pitchFamily="18" charset="0"/>
                <a:cs typeface="Times New Roman" panose="02020603050405020304" pitchFamily="18" charset="0"/>
              </a:rPr>
              <a:t>Indicators</a:t>
            </a:r>
            <a:r>
              <a:rPr lang="pt-BR" sz="2400" dirty="0">
                <a:solidFill>
                  <a:schemeClr val="bg1"/>
                </a:solidFill>
                <a:latin typeface="Times New Roman" panose="02020603050405020304" pitchFamily="18" charset="0"/>
                <a:cs typeface="Times New Roman" panose="02020603050405020304" pitchFamily="18" charset="0"/>
              </a:rPr>
              <a:t> — indicadores-chave de desempenho), esses instrumentos assumem papel fundamental no contexto logístico, pois permitem avaliar fatores como eficiência, qualidade, produtividade, confiabilidade e nível de serviço das operações. </a:t>
            </a:r>
          </a:p>
        </p:txBody>
      </p:sp>
      <mc:AlternateContent xmlns:mc="http://schemas.openxmlformats.org/markup-compatibility/2006">
        <mc:Choice xmlns:p14="http://schemas.microsoft.com/office/powerpoint/2010/main" Requires="p14">
          <p:contentPart p14:bwMode="auto" r:id="rId4">
            <p14:nvContentPartPr>
              <p14:cNvPr id="4" name="Tinta 3">
                <a:extLst>
                  <a:ext uri="{FF2B5EF4-FFF2-40B4-BE49-F238E27FC236}">
                    <a16:creationId xmlns:a16="http://schemas.microsoft.com/office/drawing/2014/main" id="{BBD88987-7805-28E9-905E-ED2DAA31DECB}"/>
                  </a:ext>
                </a:extLst>
              </p14:cNvPr>
              <p14:cNvContentPartPr/>
              <p14:nvPr/>
            </p14:nvContentPartPr>
            <p14:xfrm>
              <a:off x="4195440" y="4340160"/>
              <a:ext cx="1928520" cy="111240"/>
            </p14:xfrm>
          </p:contentPart>
        </mc:Choice>
        <mc:Fallback>
          <p:pic>
            <p:nvPicPr>
              <p:cNvPr id="4" name="Tinta 3">
                <a:extLst>
                  <a:ext uri="{FF2B5EF4-FFF2-40B4-BE49-F238E27FC236}">
                    <a16:creationId xmlns:a16="http://schemas.microsoft.com/office/drawing/2014/main" id="{BBD88987-7805-28E9-905E-ED2DAA31DECB}"/>
                  </a:ext>
                </a:extLst>
              </p:cNvPr>
              <p:cNvPicPr/>
              <p:nvPr/>
            </p:nvPicPr>
            <p:blipFill>
              <a:blip r:embed="rId5"/>
              <a:stretch>
                <a:fillRect/>
              </a:stretch>
            </p:blipFill>
            <p:spPr>
              <a:xfrm>
                <a:off x="4186080" y="4330800"/>
                <a:ext cx="1947240" cy="129960"/>
              </a:xfrm>
              <a:prstGeom prst="rect">
                <a:avLst/>
              </a:prstGeom>
            </p:spPr>
          </p:pic>
        </mc:Fallback>
      </mc:AlternateContent>
    </p:spTree>
    <p:extLst>
      <p:ext uri="{BB962C8B-B14F-4D97-AF65-F5344CB8AC3E}">
        <p14:creationId xmlns:p14="http://schemas.microsoft.com/office/powerpoint/2010/main" val="793130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03FBFD6-F359-C6FC-99F0-37FDB1BAD3C5}"/>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C3572C9C-07C8-79CA-EAB5-F55139C287A1}"/>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5DACE80A-A2A0-E288-09BC-1F861861FEB0}"/>
              </a:ext>
            </a:extLst>
          </p:cNvPr>
          <p:cNvSpPr txBox="1"/>
          <p:nvPr/>
        </p:nvSpPr>
        <p:spPr>
          <a:xfrm>
            <a:off x="211016" y="170822"/>
            <a:ext cx="9268691" cy="707886"/>
          </a:xfrm>
          <a:prstGeom prst="rect">
            <a:avLst/>
          </a:prstGeom>
          <a:noFill/>
        </p:spPr>
        <p:txBody>
          <a:bodyPr wrap="none" rtlCol="0">
            <a:spAutoFit/>
          </a:bodyPr>
          <a:lstStyle/>
          <a:p>
            <a:r>
              <a:rPr lang="pt-BR" sz="4000" b="1" dirty="0">
                <a:solidFill>
                  <a:schemeClr val="bg1"/>
                </a:solidFill>
              </a:rPr>
              <a:t>INDICADORES DE DESEMPENHO – OCT + LT</a:t>
            </a:r>
          </a:p>
        </p:txBody>
      </p:sp>
      <p:pic>
        <p:nvPicPr>
          <p:cNvPr id="11" name="Gráfico 10" descr="Baixar com preenchimento sólido">
            <a:extLst>
              <a:ext uri="{FF2B5EF4-FFF2-40B4-BE49-F238E27FC236}">
                <a16:creationId xmlns:a16="http://schemas.microsoft.com/office/drawing/2014/main" id="{535FBB44-25F5-8151-24A4-405AC78A2BD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2" name="CaixaDeTexto 1">
            <a:extLst>
              <a:ext uri="{FF2B5EF4-FFF2-40B4-BE49-F238E27FC236}">
                <a16:creationId xmlns:a16="http://schemas.microsoft.com/office/drawing/2014/main" id="{76D50A84-33EA-FEA3-4DD8-29C10BA3E80C}"/>
              </a:ext>
            </a:extLst>
          </p:cNvPr>
          <p:cNvSpPr txBox="1"/>
          <p:nvPr/>
        </p:nvSpPr>
        <p:spPr>
          <a:xfrm>
            <a:off x="211016" y="1351583"/>
            <a:ext cx="11769968" cy="2308324"/>
          </a:xfrm>
          <a:prstGeom prst="rect">
            <a:avLst/>
          </a:prstGeom>
          <a:noFill/>
        </p:spPr>
        <p:txBody>
          <a:bodyPr wrap="square">
            <a:spAutoFit/>
          </a:bodyPr>
          <a:lstStyle/>
          <a:p>
            <a:pPr algn="just"/>
            <a:r>
              <a:rPr lang="pt-BR" sz="2400" dirty="0">
                <a:solidFill>
                  <a:schemeClr val="bg1"/>
                </a:solidFill>
                <a:latin typeface="Times New Roman" panose="02020603050405020304" pitchFamily="18" charset="0"/>
                <a:cs typeface="Times New Roman" panose="02020603050405020304" pitchFamily="18" charset="0"/>
              </a:rPr>
              <a:t>O tempo do ciclo do pedido, </a:t>
            </a:r>
            <a:r>
              <a:rPr lang="pt-BR" sz="2400" i="1" dirty="0" err="1">
                <a:solidFill>
                  <a:schemeClr val="bg1"/>
                </a:solidFill>
                <a:latin typeface="Times New Roman" panose="02020603050405020304" pitchFamily="18" charset="0"/>
                <a:cs typeface="Times New Roman" panose="02020603050405020304" pitchFamily="18" charset="0"/>
              </a:rPr>
              <a:t>Order</a:t>
            </a:r>
            <a:r>
              <a:rPr lang="pt-BR" sz="2400" i="1" dirty="0">
                <a:solidFill>
                  <a:schemeClr val="bg1"/>
                </a:solidFill>
                <a:latin typeface="Times New Roman" panose="02020603050405020304" pitchFamily="18" charset="0"/>
                <a:cs typeface="Times New Roman" panose="02020603050405020304" pitchFamily="18" charset="0"/>
              </a:rPr>
              <a:t> </a:t>
            </a:r>
            <a:r>
              <a:rPr lang="pt-BR" sz="2400" i="1" dirty="0" err="1">
                <a:solidFill>
                  <a:schemeClr val="bg1"/>
                </a:solidFill>
                <a:latin typeface="Times New Roman" panose="02020603050405020304" pitchFamily="18" charset="0"/>
                <a:cs typeface="Times New Roman" panose="02020603050405020304" pitchFamily="18" charset="0"/>
              </a:rPr>
              <a:t>Cycle</a:t>
            </a:r>
            <a:r>
              <a:rPr lang="pt-BR" sz="2400" i="1" dirty="0">
                <a:solidFill>
                  <a:schemeClr val="bg1"/>
                </a:solidFill>
                <a:latin typeface="Times New Roman" panose="02020603050405020304" pitchFamily="18" charset="0"/>
                <a:cs typeface="Times New Roman" panose="02020603050405020304" pitchFamily="18" charset="0"/>
              </a:rPr>
              <a:t> Time</a:t>
            </a:r>
            <a:r>
              <a:rPr lang="pt-BR" sz="2400" dirty="0">
                <a:solidFill>
                  <a:schemeClr val="bg1"/>
                </a:solidFill>
                <a:latin typeface="Times New Roman" panose="02020603050405020304" pitchFamily="18" charset="0"/>
                <a:cs typeface="Times New Roman" panose="02020603050405020304" pitchFamily="18" charset="0"/>
              </a:rPr>
              <a:t> (OCT), e o </a:t>
            </a:r>
            <a:r>
              <a:rPr lang="pt-BR" sz="2400" i="1" dirty="0">
                <a:solidFill>
                  <a:schemeClr val="bg1"/>
                </a:solidFill>
                <a:latin typeface="Times New Roman" panose="02020603050405020304" pitchFamily="18" charset="0"/>
                <a:cs typeface="Times New Roman" panose="02020603050405020304" pitchFamily="18" charset="0"/>
              </a:rPr>
              <a:t>Lead Time</a:t>
            </a:r>
            <a:r>
              <a:rPr lang="pt-BR" sz="2400" dirty="0">
                <a:solidFill>
                  <a:schemeClr val="bg1"/>
                </a:solidFill>
                <a:latin typeface="Times New Roman" panose="02020603050405020304" pitchFamily="18" charset="0"/>
                <a:cs typeface="Times New Roman" panose="02020603050405020304" pitchFamily="18" charset="0"/>
              </a:rPr>
              <a:t> (tempo de ciclo) são indicadores utilizados para medir o tempo de execução das operações logísticas e o nível de agilidade dos processos empresariais. O OCT corresponde ao tempo total entre a realização do pedido e a entrega do produto ao cliente, sendo um importante indicador do nível de serviço logístico. Já o </a:t>
            </a:r>
            <a:r>
              <a:rPr lang="pt-BR" sz="2400" i="1" dirty="0">
                <a:solidFill>
                  <a:schemeClr val="bg1"/>
                </a:solidFill>
                <a:latin typeface="Times New Roman" panose="02020603050405020304" pitchFamily="18" charset="0"/>
                <a:cs typeface="Times New Roman" panose="02020603050405020304" pitchFamily="18" charset="0"/>
              </a:rPr>
              <a:t>Lead Time</a:t>
            </a:r>
            <a:r>
              <a:rPr lang="pt-BR" sz="2400" dirty="0">
                <a:solidFill>
                  <a:schemeClr val="bg1"/>
                </a:solidFill>
                <a:latin typeface="Times New Roman" panose="02020603050405020304" pitchFamily="18" charset="0"/>
                <a:cs typeface="Times New Roman" panose="02020603050405020304" pitchFamily="18" charset="0"/>
              </a:rPr>
              <a:t> (tempo de ciclo) possui conceito mais amplo, representando o tempo necessário para execução de qualquer processo dentro da cadeia de suprimentos.</a:t>
            </a: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2FA4BC51-3B79-E587-0147-3CD33C4017A8}"/>
                  </a:ext>
                </a:extLst>
              </p:cNvPr>
              <p:cNvSpPr txBox="1"/>
              <p:nvPr/>
            </p:nvSpPr>
            <p:spPr>
              <a:xfrm>
                <a:off x="0" y="3815791"/>
                <a:ext cx="12192000" cy="923330"/>
              </a:xfrm>
              <a:prstGeom prst="rect">
                <a:avLst/>
              </a:prstGeom>
              <a:noFill/>
            </p:spPr>
            <p:txBody>
              <a:bodyPr wrap="square">
                <a:spAutoFit/>
              </a:bodyPr>
              <a:lstStyle/>
              <a:p>
                <a:pPr algn="just">
                  <a:lnSpc>
                    <a:spcPct val="100000"/>
                  </a:lnSpc>
                  <a:buNone/>
                </a:pPr>
                <a14:m>
                  <m:oMathPara xmlns:m="http://schemas.openxmlformats.org/officeDocument/2006/math">
                    <m:oMath>
                      <m:r>
                        <a:rPr lang="pt-BR" sz="1800" i="1" kern="100" smtClean="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𝑂𝐶𝑇</m:t>
                      </m:r>
                      <m:r>
                        <a:rPr lang="pt-BR" sz="1800" i="1" kern="100" smtClean="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Data</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hora</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de</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entrega</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 − </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Data</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hora</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do</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pedido</m:t>
                      </m:r>
                    </m:oMath>
                  </m:oMathPara>
                </a14:m>
                <a:endParaRPr lang="pt-BR" sz="1800" kern="100" dirty="0">
                  <a:solidFill>
                    <a:schemeClr val="bg1"/>
                  </a:solidFill>
                  <a:effectLst/>
                  <a:latin typeface="+mn-lt"/>
                  <a:ea typeface="Aptos" panose="020B0004020202020204" pitchFamily="34" charset="0"/>
                  <a:cs typeface="Times New Roman" panose="02020603050405020304" pitchFamily="18" charset="0"/>
                </a:endParaRPr>
              </a:p>
              <a:p>
                <a:pPr algn="just">
                  <a:lnSpc>
                    <a:spcPct val="100000"/>
                  </a:lnSpc>
                  <a:buNone/>
                </a:pPr>
                <a:r>
                  <a:rPr lang="pt-BR" sz="1800" b="1" kern="0" dirty="0">
                    <a:solidFill>
                      <a:schemeClr val="bg1"/>
                    </a:solidFill>
                    <a:effectLst/>
                    <a:latin typeface="+mn-lt"/>
                    <a:ea typeface="Times New Roman" panose="02020603050405020304" pitchFamily="18" charset="0"/>
                    <a:cs typeface="Times New Roman" panose="02020603050405020304" pitchFamily="18" charset="0"/>
                  </a:rPr>
                  <a:t> </a:t>
                </a:r>
                <a:endParaRPr lang="pt-BR" sz="1800" kern="100" dirty="0">
                  <a:solidFill>
                    <a:schemeClr val="bg1"/>
                  </a:solidFill>
                  <a:effectLst/>
                  <a:latin typeface="+mn-lt"/>
                  <a:ea typeface="Aptos" panose="020B0004020202020204" pitchFamily="34" charset="0"/>
                  <a:cs typeface="Times New Roman" panose="02020603050405020304" pitchFamily="18" charset="0"/>
                </a:endParaRPr>
              </a:p>
              <a:p>
                <a:pPr algn="just">
                  <a:lnSpc>
                    <a:spcPct val="100000"/>
                  </a:lnSpc>
                  <a:buNone/>
                </a:pPr>
                <a14:m>
                  <m:oMathPara xmlns:m="http://schemas.openxmlformats.org/officeDocument/2006/math">
                    <m:oMath>
                      <m:r>
                        <a:rPr lang="pt-BR" sz="1800" i="1"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𝐿𝑒𝑎𝑑</m:t>
                      </m:r>
                      <m:r>
                        <a:rPr lang="pt-BR" sz="1800" i="1"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1800" i="1"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𝑇𝑖𝑚𝑒</m:t>
                      </m:r>
                      <m:r>
                        <a:rPr lang="pt-BR" sz="1800" i="1"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Tempo</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de</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processamento</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Tempo</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de</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separa</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çã</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o</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Tempo</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de</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transporte</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Tempo</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de</m:t>
                      </m:r>
                      <m: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 </m:t>
                      </m:r>
                      <m:r>
                        <m:rPr>
                          <m:sty m:val="p"/>
                        </m:rPr>
                        <a:rPr lang="pt-BR" sz="1800" kern="100">
                          <a:solidFill>
                            <a:schemeClr val="bg1"/>
                          </a:solidFill>
                          <a:effectLst/>
                          <a:latin typeface="Cambria Math" panose="02040503050406030204" pitchFamily="18" charset="0"/>
                          <a:ea typeface="Aptos" panose="020B0004020202020204" pitchFamily="34" charset="0"/>
                          <a:cs typeface="Times New Roman" panose="02020603050405020304" pitchFamily="18" charset="0"/>
                        </a:rPr>
                        <m:t>entrega</m:t>
                      </m:r>
                    </m:oMath>
                  </m:oMathPara>
                </a14:m>
                <a:endParaRPr lang="pt-BR" sz="1000" kern="1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2FA4BC51-3B79-E587-0147-3CD33C4017A8}"/>
                  </a:ext>
                </a:extLst>
              </p:cNvPr>
              <p:cNvSpPr txBox="1">
                <a:spLocks noRot="1" noChangeAspect="1" noMove="1" noResize="1" noEditPoints="1" noAdjustHandles="1" noChangeArrowheads="1" noChangeShapeType="1" noTextEdit="1"/>
              </p:cNvSpPr>
              <p:nvPr/>
            </p:nvSpPr>
            <p:spPr>
              <a:xfrm>
                <a:off x="0" y="3815791"/>
                <a:ext cx="12192000" cy="923330"/>
              </a:xfrm>
              <a:prstGeom prst="rect">
                <a:avLst/>
              </a:prstGeom>
              <a:blipFill>
                <a:blip r:embed="rId4"/>
                <a:stretch>
                  <a:fillRect b="-5298"/>
                </a:stretch>
              </a:blipFill>
            </p:spPr>
            <p:txBody>
              <a:bodyPr/>
              <a:lstStyle/>
              <a:p>
                <a:r>
                  <a:rPr lang="pt-BR">
                    <a:noFill/>
                  </a:rPr>
                  <a:t> </a:t>
                </a:r>
              </a:p>
            </p:txBody>
          </p:sp>
        </mc:Fallback>
      </mc:AlternateContent>
      <mc:AlternateContent xmlns:mc="http://schemas.openxmlformats.org/markup-compatibility/2006">
        <mc:Choice xmlns:p14="http://schemas.microsoft.com/office/powerpoint/2010/main" Requires="p14">
          <p:contentPart p14:bwMode="auto" r:id="rId5">
            <p14:nvContentPartPr>
              <p14:cNvPr id="6" name="Tinta 5">
                <a:extLst>
                  <a:ext uri="{FF2B5EF4-FFF2-40B4-BE49-F238E27FC236}">
                    <a16:creationId xmlns:a16="http://schemas.microsoft.com/office/drawing/2014/main" id="{9EA28BC7-C1B7-BDB1-8AD6-06F48DE8BA9E}"/>
                  </a:ext>
                </a:extLst>
              </p14:cNvPr>
              <p14:cNvContentPartPr/>
              <p14:nvPr/>
            </p14:nvContentPartPr>
            <p14:xfrm>
              <a:off x="102240" y="3864960"/>
              <a:ext cx="11994480" cy="2049120"/>
            </p14:xfrm>
          </p:contentPart>
        </mc:Choice>
        <mc:Fallback>
          <p:pic>
            <p:nvPicPr>
              <p:cNvPr id="6" name="Tinta 5">
                <a:extLst>
                  <a:ext uri="{FF2B5EF4-FFF2-40B4-BE49-F238E27FC236}">
                    <a16:creationId xmlns:a16="http://schemas.microsoft.com/office/drawing/2014/main" id="{9EA28BC7-C1B7-BDB1-8AD6-06F48DE8BA9E}"/>
                  </a:ext>
                </a:extLst>
              </p:cNvPr>
              <p:cNvPicPr/>
              <p:nvPr/>
            </p:nvPicPr>
            <p:blipFill>
              <a:blip r:embed="rId6"/>
              <a:stretch>
                <a:fillRect/>
              </a:stretch>
            </p:blipFill>
            <p:spPr>
              <a:xfrm>
                <a:off x="92880" y="3855600"/>
                <a:ext cx="12013200" cy="2067840"/>
              </a:xfrm>
              <a:prstGeom prst="rect">
                <a:avLst/>
              </a:prstGeom>
            </p:spPr>
          </p:pic>
        </mc:Fallback>
      </mc:AlternateContent>
    </p:spTree>
    <p:extLst>
      <p:ext uri="{BB962C8B-B14F-4D97-AF65-F5344CB8AC3E}">
        <p14:creationId xmlns:p14="http://schemas.microsoft.com/office/powerpoint/2010/main" val="1044739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C39E271-433D-EEC0-E6AF-D403DF087799}"/>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02B6CCD6-D640-DD56-E0EB-885851ACD834}"/>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DE85552C-278D-9CF0-CB99-6CE292763649}"/>
              </a:ext>
            </a:extLst>
          </p:cNvPr>
          <p:cNvSpPr txBox="1"/>
          <p:nvPr/>
        </p:nvSpPr>
        <p:spPr>
          <a:xfrm>
            <a:off x="211016" y="170822"/>
            <a:ext cx="8340297" cy="707886"/>
          </a:xfrm>
          <a:prstGeom prst="rect">
            <a:avLst/>
          </a:prstGeom>
          <a:noFill/>
        </p:spPr>
        <p:txBody>
          <a:bodyPr wrap="none" rtlCol="0">
            <a:spAutoFit/>
          </a:bodyPr>
          <a:lstStyle/>
          <a:p>
            <a:r>
              <a:rPr lang="pt-BR" sz="4000" b="1" dirty="0">
                <a:solidFill>
                  <a:schemeClr val="bg1"/>
                </a:solidFill>
              </a:rPr>
              <a:t>INDICADORES DE DESEMPENHO - OTIF</a:t>
            </a:r>
          </a:p>
        </p:txBody>
      </p:sp>
      <p:pic>
        <p:nvPicPr>
          <p:cNvPr id="11" name="Gráfico 10" descr="Baixar com preenchimento sólido">
            <a:extLst>
              <a:ext uri="{FF2B5EF4-FFF2-40B4-BE49-F238E27FC236}">
                <a16:creationId xmlns:a16="http://schemas.microsoft.com/office/drawing/2014/main" id="{58757753-C3FD-8074-A18F-EBBAD75EF68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2" name="CaixaDeTexto 1">
            <a:extLst>
              <a:ext uri="{FF2B5EF4-FFF2-40B4-BE49-F238E27FC236}">
                <a16:creationId xmlns:a16="http://schemas.microsoft.com/office/drawing/2014/main" id="{DAC2FE5F-FCA6-5451-1AB5-C162F3669104}"/>
              </a:ext>
            </a:extLst>
          </p:cNvPr>
          <p:cNvSpPr txBox="1"/>
          <p:nvPr/>
        </p:nvSpPr>
        <p:spPr>
          <a:xfrm>
            <a:off x="211016" y="1351583"/>
            <a:ext cx="11769968" cy="2308324"/>
          </a:xfrm>
          <a:prstGeom prst="rect">
            <a:avLst/>
          </a:prstGeom>
          <a:noFill/>
        </p:spPr>
        <p:txBody>
          <a:bodyPr wrap="square">
            <a:spAutoFit/>
          </a:bodyPr>
          <a:lstStyle/>
          <a:p>
            <a:pPr algn="just"/>
            <a:r>
              <a:rPr lang="pt-BR" sz="2400" dirty="0">
                <a:solidFill>
                  <a:schemeClr val="bg1"/>
                </a:solidFill>
                <a:latin typeface="Times New Roman" panose="02020603050405020304" pitchFamily="18" charset="0"/>
                <a:cs typeface="Times New Roman" panose="02020603050405020304" pitchFamily="18" charset="0"/>
              </a:rPr>
              <a:t>O OTIF (</a:t>
            </a:r>
            <a:r>
              <a:rPr lang="pt-BR" sz="2400" i="1" dirty="0" err="1">
                <a:solidFill>
                  <a:schemeClr val="bg1"/>
                </a:solidFill>
                <a:latin typeface="Times New Roman" panose="02020603050405020304" pitchFamily="18" charset="0"/>
                <a:cs typeface="Times New Roman" panose="02020603050405020304" pitchFamily="18" charset="0"/>
              </a:rPr>
              <a:t>On</a:t>
            </a:r>
            <a:r>
              <a:rPr lang="pt-BR" sz="2400" i="1" dirty="0">
                <a:solidFill>
                  <a:schemeClr val="bg1"/>
                </a:solidFill>
                <a:latin typeface="Times New Roman" panose="02020603050405020304" pitchFamily="18" charset="0"/>
                <a:cs typeface="Times New Roman" panose="02020603050405020304" pitchFamily="18" charset="0"/>
              </a:rPr>
              <a:t> Time In Full</a:t>
            </a:r>
            <a:r>
              <a:rPr lang="pt-BR" sz="2400" dirty="0">
                <a:solidFill>
                  <a:schemeClr val="bg1"/>
                </a:solidFill>
                <a:latin typeface="Times New Roman" panose="02020603050405020304" pitchFamily="18" charset="0"/>
                <a:cs typeface="Times New Roman" panose="02020603050405020304" pitchFamily="18" charset="0"/>
              </a:rPr>
              <a:t> — no prazo e completo) é um indicador utilizado para medir se os pedidos foram entregues dentro do prazo estabelecido e com todas as especificações corretas, representando um dos principais indicadores do desempenho logístico e do nível de serviço ao cliente. Esse indicador considera simultaneamente fatores relacionados ao prazo de entrega e à qualidade da operação, permitindo avaliar a confiabilidade e a eficiência das atividades logísticas. </a:t>
            </a: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EBCC634F-49F7-FBB7-504A-DE9142F4FC04}"/>
                  </a:ext>
                </a:extLst>
              </p:cNvPr>
              <p:cNvSpPr txBox="1"/>
              <p:nvPr/>
            </p:nvSpPr>
            <p:spPr>
              <a:xfrm>
                <a:off x="0" y="3815791"/>
                <a:ext cx="12192000" cy="369332"/>
              </a:xfrm>
              <a:prstGeom prst="rect">
                <a:avLst/>
              </a:prstGeom>
              <a:noFill/>
            </p:spPr>
            <p:txBody>
              <a:bodyPr wrap="square">
                <a:spAutoFit/>
              </a:bodyPr>
              <a:lstStyle/>
              <a:p>
                <a:pPr/>
                <a14:m>
                  <m:oMathPara xmlns:m="http://schemas.openxmlformats.org/officeDocument/2006/math">
                    <m:oMath>
                      <m:r>
                        <a:rPr lang="pt-BR" i="1" smtClean="0">
                          <a:solidFill>
                            <a:schemeClr val="bg1"/>
                          </a:solidFill>
                          <a:latin typeface="Cambria Math" panose="02040503050406030204" pitchFamily="18" charset="0"/>
                        </a:rPr>
                        <m:t>𝑂𝑇𝐼𝐹</m:t>
                      </m:r>
                      <m:r>
                        <a:rPr lang="pt-BR" i="1" smtClean="0">
                          <a:solidFill>
                            <a:schemeClr val="bg1"/>
                          </a:solidFill>
                          <a:latin typeface="Cambria Math" panose="02040503050406030204" pitchFamily="18" charset="0"/>
                        </a:rPr>
                        <m:t> (%)=% </m:t>
                      </m:r>
                      <m:r>
                        <m:rPr>
                          <m:sty m:val="p"/>
                        </m:rPr>
                        <a:rPr lang="pt-BR">
                          <a:solidFill>
                            <a:schemeClr val="bg1"/>
                          </a:solidFill>
                          <a:latin typeface="Cambria Math" panose="02040503050406030204" pitchFamily="18" charset="0"/>
                        </a:rPr>
                        <m:t>de</m:t>
                      </m:r>
                      <m:r>
                        <a:rPr lang="pt-BR">
                          <a:solidFill>
                            <a:schemeClr val="bg1"/>
                          </a:solidFill>
                          <a:latin typeface="Cambria Math" panose="02040503050406030204" pitchFamily="18" charset="0"/>
                        </a:rPr>
                        <m:t> </m:t>
                      </m:r>
                      <m:r>
                        <m:rPr>
                          <m:sty m:val="p"/>
                        </m:rPr>
                        <a:rPr lang="pt-BR">
                          <a:solidFill>
                            <a:schemeClr val="bg1"/>
                          </a:solidFill>
                          <a:latin typeface="Cambria Math" panose="02040503050406030204" pitchFamily="18" charset="0"/>
                        </a:rPr>
                        <m:t>pedidos</m:t>
                      </m:r>
                      <m:r>
                        <a:rPr lang="pt-BR">
                          <a:solidFill>
                            <a:schemeClr val="bg1"/>
                          </a:solidFill>
                          <a:latin typeface="Cambria Math" panose="02040503050406030204" pitchFamily="18" charset="0"/>
                        </a:rPr>
                        <m:t> </m:t>
                      </m:r>
                      <m:r>
                        <m:rPr>
                          <m:sty m:val="p"/>
                        </m:rPr>
                        <a:rPr lang="pt-BR">
                          <a:solidFill>
                            <a:schemeClr val="bg1"/>
                          </a:solidFill>
                          <a:latin typeface="Cambria Math" panose="02040503050406030204" pitchFamily="18" charset="0"/>
                        </a:rPr>
                        <m:t>entregues</m:t>
                      </m:r>
                      <m:r>
                        <a:rPr lang="pt-BR">
                          <a:solidFill>
                            <a:schemeClr val="bg1"/>
                          </a:solidFill>
                          <a:latin typeface="Cambria Math" panose="02040503050406030204" pitchFamily="18" charset="0"/>
                        </a:rPr>
                        <m:t> </m:t>
                      </m:r>
                      <m:r>
                        <m:rPr>
                          <m:sty m:val="p"/>
                        </m:rPr>
                        <a:rPr lang="pt-BR">
                          <a:solidFill>
                            <a:schemeClr val="bg1"/>
                          </a:solidFill>
                          <a:latin typeface="Cambria Math" panose="02040503050406030204" pitchFamily="18" charset="0"/>
                        </a:rPr>
                        <m:t>no</m:t>
                      </m:r>
                      <m:r>
                        <a:rPr lang="pt-BR">
                          <a:solidFill>
                            <a:schemeClr val="bg1"/>
                          </a:solidFill>
                          <a:latin typeface="Cambria Math" panose="02040503050406030204" pitchFamily="18" charset="0"/>
                        </a:rPr>
                        <m:t> </m:t>
                      </m:r>
                      <m:r>
                        <m:rPr>
                          <m:sty m:val="p"/>
                        </m:rPr>
                        <a:rPr lang="pt-BR">
                          <a:solidFill>
                            <a:schemeClr val="bg1"/>
                          </a:solidFill>
                          <a:latin typeface="Cambria Math" panose="02040503050406030204" pitchFamily="18" charset="0"/>
                        </a:rPr>
                        <m:t>prazo</m:t>
                      </m:r>
                      <m:r>
                        <a:rPr lang="pt-BR">
                          <a:solidFill>
                            <a:schemeClr val="bg1"/>
                          </a:solidFill>
                          <a:latin typeface="Cambria Math" panose="02040503050406030204" pitchFamily="18" charset="0"/>
                        </a:rPr>
                        <m:t> × % </m:t>
                      </m:r>
                      <m:r>
                        <m:rPr>
                          <m:sty m:val="p"/>
                        </m:rPr>
                        <a:rPr lang="pt-BR">
                          <a:solidFill>
                            <a:schemeClr val="bg1"/>
                          </a:solidFill>
                          <a:latin typeface="Cambria Math" panose="02040503050406030204" pitchFamily="18" charset="0"/>
                        </a:rPr>
                        <m:t>de</m:t>
                      </m:r>
                      <m:r>
                        <a:rPr lang="pt-BR">
                          <a:solidFill>
                            <a:schemeClr val="bg1"/>
                          </a:solidFill>
                          <a:latin typeface="Cambria Math" panose="02040503050406030204" pitchFamily="18" charset="0"/>
                        </a:rPr>
                        <m:t> </m:t>
                      </m:r>
                      <m:r>
                        <m:rPr>
                          <m:sty m:val="p"/>
                        </m:rPr>
                        <a:rPr lang="pt-BR">
                          <a:solidFill>
                            <a:schemeClr val="bg1"/>
                          </a:solidFill>
                          <a:latin typeface="Cambria Math" panose="02040503050406030204" pitchFamily="18" charset="0"/>
                        </a:rPr>
                        <m:t>pedidos</m:t>
                      </m:r>
                      <m:r>
                        <a:rPr lang="pt-BR">
                          <a:solidFill>
                            <a:schemeClr val="bg1"/>
                          </a:solidFill>
                          <a:latin typeface="Cambria Math" panose="02040503050406030204" pitchFamily="18" charset="0"/>
                        </a:rPr>
                        <m:t> </m:t>
                      </m:r>
                      <m:r>
                        <m:rPr>
                          <m:sty m:val="p"/>
                        </m:rPr>
                        <a:rPr lang="pt-BR">
                          <a:solidFill>
                            <a:schemeClr val="bg1"/>
                          </a:solidFill>
                          <a:latin typeface="Cambria Math" panose="02040503050406030204" pitchFamily="18" charset="0"/>
                        </a:rPr>
                        <m:t>entregues</m:t>
                      </m:r>
                      <m:r>
                        <a:rPr lang="pt-BR">
                          <a:solidFill>
                            <a:schemeClr val="bg1"/>
                          </a:solidFill>
                          <a:latin typeface="Cambria Math" panose="02040503050406030204" pitchFamily="18" charset="0"/>
                        </a:rPr>
                        <m:t> </m:t>
                      </m:r>
                      <m:r>
                        <m:rPr>
                          <m:sty m:val="p"/>
                        </m:rPr>
                        <a:rPr lang="pt-BR">
                          <a:solidFill>
                            <a:schemeClr val="bg1"/>
                          </a:solidFill>
                          <a:latin typeface="Cambria Math" panose="02040503050406030204" pitchFamily="18" charset="0"/>
                        </a:rPr>
                        <m:t>completos</m:t>
                      </m:r>
                    </m:oMath>
                  </m:oMathPara>
                </a14:m>
                <a:endParaRPr lang="pt-BR" dirty="0">
                  <a:solidFill>
                    <a:schemeClr val="bg1"/>
                  </a:solidFill>
                </a:endParaRPr>
              </a:p>
            </p:txBody>
          </p:sp>
        </mc:Choice>
        <mc:Fallback xmlns="">
          <p:sp>
            <p:nvSpPr>
              <p:cNvPr id="5" name="CaixaDeTexto 4">
                <a:extLst>
                  <a:ext uri="{FF2B5EF4-FFF2-40B4-BE49-F238E27FC236}">
                    <a16:creationId xmlns:a16="http://schemas.microsoft.com/office/drawing/2014/main" id="{EBCC634F-49F7-FBB7-504A-DE9142F4FC04}"/>
                  </a:ext>
                </a:extLst>
              </p:cNvPr>
              <p:cNvSpPr txBox="1">
                <a:spLocks noRot="1" noChangeAspect="1" noMove="1" noResize="1" noEditPoints="1" noAdjustHandles="1" noChangeArrowheads="1" noChangeShapeType="1" noTextEdit="1"/>
              </p:cNvSpPr>
              <p:nvPr/>
            </p:nvSpPr>
            <p:spPr>
              <a:xfrm>
                <a:off x="0" y="3815791"/>
                <a:ext cx="12192000" cy="369332"/>
              </a:xfrm>
              <a:prstGeom prst="rect">
                <a:avLst/>
              </a:prstGeom>
              <a:blipFill>
                <a:blip r:embed="rId4"/>
                <a:stretch>
                  <a:fillRect b="-11475"/>
                </a:stretch>
              </a:blipFill>
            </p:spPr>
            <p:txBody>
              <a:bodyPr/>
              <a:lstStyle/>
              <a:p>
                <a:r>
                  <a:rPr lang="pt-BR">
                    <a:noFill/>
                  </a:rPr>
                  <a:t> </a:t>
                </a:r>
              </a:p>
            </p:txBody>
          </p:sp>
        </mc:Fallback>
      </mc:AlternateContent>
      <mc:AlternateContent xmlns:mc="http://schemas.openxmlformats.org/markup-compatibility/2006">
        <mc:Choice xmlns:p14="http://schemas.microsoft.com/office/powerpoint/2010/main" Requires="p14">
          <p:contentPart p14:bwMode="auto" r:id="rId5">
            <p14:nvContentPartPr>
              <p14:cNvPr id="6" name="Tinta 5">
                <a:extLst>
                  <a:ext uri="{FF2B5EF4-FFF2-40B4-BE49-F238E27FC236}">
                    <a16:creationId xmlns:a16="http://schemas.microsoft.com/office/drawing/2014/main" id="{4CBDAF13-6E15-5FD7-CBC4-CDB16212EC8F}"/>
                  </a:ext>
                </a:extLst>
              </p14:cNvPr>
              <p14:cNvContentPartPr/>
              <p14:nvPr/>
            </p14:nvContentPartPr>
            <p14:xfrm>
              <a:off x="2051640" y="4275360"/>
              <a:ext cx="7913160" cy="2029680"/>
            </p14:xfrm>
          </p:contentPart>
        </mc:Choice>
        <mc:Fallback>
          <p:pic>
            <p:nvPicPr>
              <p:cNvPr id="6" name="Tinta 5">
                <a:extLst>
                  <a:ext uri="{FF2B5EF4-FFF2-40B4-BE49-F238E27FC236}">
                    <a16:creationId xmlns:a16="http://schemas.microsoft.com/office/drawing/2014/main" id="{4CBDAF13-6E15-5FD7-CBC4-CDB16212EC8F}"/>
                  </a:ext>
                </a:extLst>
              </p:cNvPr>
              <p:cNvPicPr/>
              <p:nvPr/>
            </p:nvPicPr>
            <p:blipFill>
              <a:blip r:embed="rId6"/>
              <a:stretch>
                <a:fillRect/>
              </a:stretch>
            </p:blipFill>
            <p:spPr>
              <a:xfrm>
                <a:off x="2042280" y="4266000"/>
                <a:ext cx="7931880" cy="2048400"/>
              </a:xfrm>
              <a:prstGeom prst="rect">
                <a:avLst/>
              </a:prstGeom>
            </p:spPr>
          </p:pic>
        </mc:Fallback>
      </mc:AlternateContent>
    </p:spTree>
    <p:extLst>
      <p:ext uri="{BB962C8B-B14F-4D97-AF65-F5344CB8AC3E}">
        <p14:creationId xmlns:p14="http://schemas.microsoft.com/office/powerpoint/2010/main" val="1512598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574305B-58CC-FA36-5F07-5924B3AD6F02}"/>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78454DBC-E4FA-C945-BD3B-39E2CBB006E9}"/>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203EB27C-74AF-66EE-ADDF-296272786058}"/>
              </a:ext>
            </a:extLst>
          </p:cNvPr>
          <p:cNvSpPr txBox="1"/>
          <p:nvPr/>
        </p:nvSpPr>
        <p:spPr>
          <a:xfrm>
            <a:off x="211016" y="170822"/>
            <a:ext cx="8247386" cy="707886"/>
          </a:xfrm>
          <a:prstGeom prst="rect">
            <a:avLst/>
          </a:prstGeom>
          <a:noFill/>
        </p:spPr>
        <p:txBody>
          <a:bodyPr wrap="none" rtlCol="0">
            <a:spAutoFit/>
          </a:bodyPr>
          <a:lstStyle/>
          <a:p>
            <a:r>
              <a:rPr lang="pt-BR" sz="4000" b="1" dirty="0">
                <a:solidFill>
                  <a:schemeClr val="bg1"/>
                </a:solidFill>
              </a:rPr>
              <a:t>INDICADORES DE DESEMPENHO – SLA</a:t>
            </a:r>
          </a:p>
        </p:txBody>
      </p:sp>
      <p:pic>
        <p:nvPicPr>
          <p:cNvPr id="11" name="Gráfico 10" descr="Baixar com preenchimento sólido">
            <a:extLst>
              <a:ext uri="{FF2B5EF4-FFF2-40B4-BE49-F238E27FC236}">
                <a16:creationId xmlns:a16="http://schemas.microsoft.com/office/drawing/2014/main" id="{1110EC8A-29D5-BFF2-AAD8-FDAA1840F1F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2" name="CaixaDeTexto 1">
            <a:extLst>
              <a:ext uri="{FF2B5EF4-FFF2-40B4-BE49-F238E27FC236}">
                <a16:creationId xmlns:a16="http://schemas.microsoft.com/office/drawing/2014/main" id="{BB1B2466-1F18-1625-8041-3DEE15BBFE59}"/>
              </a:ext>
            </a:extLst>
          </p:cNvPr>
          <p:cNvSpPr txBox="1"/>
          <p:nvPr/>
        </p:nvSpPr>
        <p:spPr>
          <a:xfrm>
            <a:off x="211016" y="1351583"/>
            <a:ext cx="11769968" cy="2308324"/>
          </a:xfrm>
          <a:prstGeom prst="rect">
            <a:avLst/>
          </a:prstGeom>
          <a:noFill/>
        </p:spPr>
        <p:txBody>
          <a:bodyPr wrap="square">
            <a:spAutoFit/>
          </a:bodyPr>
          <a:lstStyle/>
          <a:p>
            <a:pPr algn="just"/>
            <a:r>
              <a:rPr lang="pt-BR" sz="2400" dirty="0">
                <a:solidFill>
                  <a:schemeClr val="bg1"/>
                </a:solidFill>
                <a:latin typeface="Times New Roman" panose="02020603050405020304" pitchFamily="18" charset="0"/>
                <a:cs typeface="Times New Roman" panose="02020603050405020304" pitchFamily="18" charset="0"/>
              </a:rPr>
              <a:t>O nível de serviço ao cliente é um indicador utilizado para medir a capacidade da empresa em atender às expectativas dos consumidores em relação à disponibilidade de produtos, cumprimento de prazos, qualidade das entregas e confiabilidade das operações logísticas. Esse indicador possui forte relação com o desempenho da logística empresarial, pois reflete diretamente a eficiência dos processos de transporte, armazenagem, distribuição e atendimento ao cliente. </a:t>
            </a: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0BA46642-60A7-0D26-8291-562D30AD078A}"/>
                  </a:ext>
                </a:extLst>
              </p:cNvPr>
              <p:cNvSpPr txBox="1"/>
              <p:nvPr/>
            </p:nvSpPr>
            <p:spPr>
              <a:xfrm>
                <a:off x="0" y="3815791"/>
                <a:ext cx="12192000" cy="369332"/>
              </a:xfrm>
              <a:prstGeom prst="rect">
                <a:avLst/>
              </a:prstGeom>
              <a:noFill/>
            </p:spPr>
            <p:txBody>
              <a:bodyPr wrap="square">
                <a:spAutoFit/>
              </a:bodyPr>
              <a:lstStyle/>
              <a:p>
                <a:pPr/>
                <a14:m>
                  <m:oMathPara xmlns:m="http://schemas.openxmlformats.org/officeDocument/2006/math">
                    <m:oMath>
                      <m:r>
                        <a:rPr lang="pt-BR" i="1" smtClean="0">
                          <a:solidFill>
                            <a:schemeClr val="bg1"/>
                          </a:solidFill>
                          <a:latin typeface="Cambria Math" panose="02040503050406030204" pitchFamily="18" charset="0"/>
                        </a:rPr>
                        <m:t>𝑁</m:t>
                      </m:r>
                      <m:r>
                        <a:rPr lang="pt-BR" i="1" smtClean="0">
                          <a:solidFill>
                            <a:schemeClr val="bg1"/>
                          </a:solidFill>
                          <a:latin typeface="Cambria Math" panose="02040503050406030204" pitchFamily="18" charset="0"/>
                        </a:rPr>
                        <m:t>í</m:t>
                      </m:r>
                      <m:r>
                        <a:rPr lang="pt-BR" i="1" smtClean="0">
                          <a:solidFill>
                            <a:schemeClr val="bg1"/>
                          </a:solidFill>
                          <a:latin typeface="Cambria Math" panose="02040503050406030204" pitchFamily="18" charset="0"/>
                        </a:rPr>
                        <m:t>𝑣𝑒𝑙</m:t>
                      </m:r>
                      <m:r>
                        <a:rPr lang="pt-BR" i="1" smtClean="0">
                          <a:solidFill>
                            <a:schemeClr val="bg1"/>
                          </a:solidFill>
                          <a:latin typeface="Cambria Math" panose="02040503050406030204" pitchFamily="18" charset="0"/>
                        </a:rPr>
                        <m:t> </m:t>
                      </m:r>
                      <m:r>
                        <a:rPr lang="pt-BR" i="1" smtClean="0">
                          <a:solidFill>
                            <a:schemeClr val="bg1"/>
                          </a:solidFill>
                          <a:latin typeface="Cambria Math" panose="02040503050406030204" pitchFamily="18" charset="0"/>
                        </a:rPr>
                        <m:t>𝑑𝑒</m:t>
                      </m:r>
                      <m:r>
                        <a:rPr lang="pt-BR" i="1" smtClean="0">
                          <a:solidFill>
                            <a:schemeClr val="bg1"/>
                          </a:solidFill>
                          <a:latin typeface="Cambria Math" panose="02040503050406030204" pitchFamily="18" charset="0"/>
                        </a:rPr>
                        <m:t> </m:t>
                      </m:r>
                      <m:r>
                        <a:rPr lang="pt-BR" i="1" smtClean="0">
                          <a:solidFill>
                            <a:schemeClr val="bg1"/>
                          </a:solidFill>
                          <a:latin typeface="Cambria Math" panose="02040503050406030204" pitchFamily="18" charset="0"/>
                        </a:rPr>
                        <m:t>𝑠𝑒𝑟𝑣𝑖</m:t>
                      </m:r>
                      <m:r>
                        <a:rPr lang="pt-BR" i="1" smtClean="0">
                          <a:solidFill>
                            <a:schemeClr val="bg1"/>
                          </a:solidFill>
                          <a:latin typeface="Cambria Math" panose="02040503050406030204" pitchFamily="18" charset="0"/>
                        </a:rPr>
                        <m:t>ç</m:t>
                      </m:r>
                      <m:r>
                        <a:rPr lang="pt-BR" i="1" smtClean="0">
                          <a:solidFill>
                            <a:schemeClr val="bg1"/>
                          </a:solidFill>
                          <a:latin typeface="Cambria Math" panose="02040503050406030204" pitchFamily="18" charset="0"/>
                        </a:rPr>
                        <m:t>𝑜</m:t>
                      </m:r>
                      <m:r>
                        <a:rPr lang="pt-BR" i="1" smtClean="0">
                          <a:solidFill>
                            <a:schemeClr val="bg1"/>
                          </a:solidFill>
                          <a:latin typeface="Cambria Math" panose="02040503050406030204" pitchFamily="18" charset="0"/>
                        </a:rPr>
                        <m:t> </m:t>
                      </m:r>
                      <m:d>
                        <m:dPr>
                          <m:ctrlPr>
                            <a:rPr lang="pt-BR" i="1">
                              <a:solidFill>
                                <a:schemeClr val="bg1"/>
                              </a:solidFill>
                              <a:latin typeface="Cambria Math" panose="02040503050406030204" pitchFamily="18" charset="0"/>
                            </a:rPr>
                          </m:ctrlPr>
                        </m:dPr>
                        <m:e>
                          <m:r>
                            <a:rPr lang="pt-BR" i="1">
                              <a:solidFill>
                                <a:schemeClr val="bg1"/>
                              </a:solidFill>
                              <a:latin typeface="Cambria Math" panose="02040503050406030204" pitchFamily="18" charset="0"/>
                            </a:rPr>
                            <m:t>%</m:t>
                          </m:r>
                        </m:e>
                      </m:d>
                      <m:r>
                        <a:rPr lang="pt-BR" i="1">
                          <a:solidFill>
                            <a:schemeClr val="bg1"/>
                          </a:solidFill>
                          <a:latin typeface="Cambria Math" panose="02040503050406030204" pitchFamily="18" charset="0"/>
                        </a:rPr>
                        <m:t>=</m:t>
                      </m:r>
                      <m:r>
                        <m:rPr>
                          <m:sty m:val="p"/>
                        </m:rPr>
                        <a:rPr lang="pt-BR">
                          <a:solidFill>
                            <a:schemeClr val="bg1"/>
                          </a:solidFill>
                          <a:latin typeface="Cambria Math" panose="02040503050406030204" pitchFamily="18" charset="0"/>
                        </a:rPr>
                        <m:t>Somadas</m:t>
                      </m:r>
                      <m:r>
                        <a:rPr lang="pt-BR">
                          <a:solidFill>
                            <a:schemeClr val="bg1"/>
                          </a:solidFill>
                          <a:latin typeface="Cambria Math" panose="02040503050406030204" pitchFamily="18" charset="0"/>
                        </a:rPr>
                        <m:t> </m:t>
                      </m:r>
                      <m:r>
                        <m:rPr>
                          <m:sty m:val="p"/>
                        </m:rPr>
                        <a:rPr lang="pt-BR">
                          <a:solidFill>
                            <a:schemeClr val="bg1"/>
                          </a:solidFill>
                          <a:latin typeface="Cambria Math" panose="02040503050406030204" pitchFamily="18" charset="0"/>
                        </a:rPr>
                        <m:t>avalia</m:t>
                      </m:r>
                      <m:r>
                        <a:rPr lang="pt-BR">
                          <a:solidFill>
                            <a:schemeClr val="bg1"/>
                          </a:solidFill>
                          <a:latin typeface="Cambria Math" panose="02040503050406030204" pitchFamily="18" charset="0"/>
                        </a:rPr>
                        <m:t>çã</m:t>
                      </m:r>
                      <m:r>
                        <m:rPr>
                          <m:sty m:val="p"/>
                        </m:rPr>
                        <a:rPr lang="pt-BR">
                          <a:solidFill>
                            <a:schemeClr val="bg1"/>
                          </a:solidFill>
                          <a:latin typeface="Cambria Math" panose="02040503050406030204" pitchFamily="18" charset="0"/>
                        </a:rPr>
                        <m:t>o</m:t>
                      </m:r>
                      <m:r>
                        <a:rPr lang="pt-BR">
                          <a:solidFill>
                            <a:schemeClr val="bg1"/>
                          </a:solidFill>
                          <a:latin typeface="Cambria Math" panose="02040503050406030204" pitchFamily="18" charset="0"/>
                        </a:rPr>
                        <m:t> </m:t>
                      </m:r>
                      <m:r>
                        <m:rPr>
                          <m:sty m:val="p"/>
                        </m:rPr>
                        <a:rPr lang="pt-BR">
                          <a:solidFill>
                            <a:schemeClr val="bg1"/>
                          </a:solidFill>
                          <a:latin typeface="Cambria Math" panose="02040503050406030204" pitchFamily="18" charset="0"/>
                        </a:rPr>
                        <m:t>dos</m:t>
                      </m:r>
                      <m:r>
                        <a:rPr lang="pt-BR">
                          <a:solidFill>
                            <a:schemeClr val="bg1"/>
                          </a:solidFill>
                          <a:latin typeface="Cambria Math" panose="02040503050406030204" pitchFamily="18" charset="0"/>
                        </a:rPr>
                        <m:t> </m:t>
                      </m:r>
                      <m:r>
                        <m:rPr>
                          <m:sty m:val="p"/>
                        </m:rPr>
                        <a:rPr lang="pt-BR">
                          <a:solidFill>
                            <a:schemeClr val="bg1"/>
                          </a:solidFill>
                          <a:latin typeface="Cambria Math" panose="02040503050406030204" pitchFamily="18" charset="0"/>
                        </a:rPr>
                        <m:t>clientes</m:t>
                      </m:r>
                      <m:r>
                        <a:rPr lang="pt-BR">
                          <a:solidFill>
                            <a:schemeClr val="bg1"/>
                          </a:solidFill>
                          <a:latin typeface="Cambria Math" panose="02040503050406030204" pitchFamily="18" charset="0"/>
                        </a:rPr>
                        <m:t> ÷ </m:t>
                      </m:r>
                      <m:r>
                        <m:rPr>
                          <m:sty m:val="p"/>
                        </m:rPr>
                        <a:rPr lang="pt-BR">
                          <a:solidFill>
                            <a:schemeClr val="bg1"/>
                          </a:solidFill>
                          <a:latin typeface="Cambria Math" panose="02040503050406030204" pitchFamily="18" charset="0"/>
                        </a:rPr>
                        <m:t>N</m:t>
                      </m:r>
                      <m:r>
                        <a:rPr lang="pt-BR">
                          <a:solidFill>
                            <a:schemeClr val="bg1"/>
                          </a:solidFill>
                          <a:latin typeface="Cambria Math" panose="02040503050406030204" pitchFamily="18" charset="0"/>
                        </a:rPr>
                        <m:t>ú</m:t>
                      </m:r>
                      <m:r>
                        <m:rPr>
                          <m:sty m:val="p"/>
                        </m:rPr>
                        <a:rPr lang="pt-BR">
                          <a:solidFill>
                            <a:schemeClr val="bg1"/>
                          </a:solidFill>
                          <a:latin typeface="Cambria Math" panose="02040503050406030204" pitchFamily="18" charset="0"/>
                        </a:rPr>
                        <m:t>mero</m:t>
                      </m:r>
                      <m:r>
                        <a:rPr lang="pt-BR">
                          <a:solidFill>
                            <a:schemeClr val="bg1"/>
                          </a:solidFill>
                          <a:latin typeface="Cambria Math" panose="02040503050406030204" pitchFamily="18" charset="0"/>
                        </a:rPr>
                        <m:t> </m:t>
                      </m:r>
                      <m:r>
                        <m:rPr>
                          <m:sty m:val="p"/>
                        </m:rPr>
                        <a:rPr lang="pt-BR">
                          <a:solidFill>
                            <a:schemeClr val="bg1"/>
                          </a:solidFill>
                          <a:latin typeface="Cambria Math" panose="02040503050406030204" pitchFamily="18" charset="0"/>
                        </a:rPr>
                        <m:t>total</m:t>
                      </m:r>
                      <m:r>
                        <a:rPr lang="pt-BR">
                          <a:solidFill>
                            <a:schemeClr val="bg1"/>
                          </a:solidFill>
                          <a:latin typeface="Cambria Math" panose="02040503050406030204" pitchFamily="18" charset="0"/>
                        </a:rPr>
                        <m:t> </m:t>
                      </m:r>
                      <m:r>
                        <m:rPr>
                          <m:sty m:val="p"/>
                        </m:rPr>
                        <a:rPr lang="pt-BR">
                          <a:solidFill>
                            <a:schemeClr val="bg1"/>
                          </a:solidFill>
                          <a:latin typeface="Cambria Math" panose="02040503050406030204" pitchFamily="18" charset="0"/>
                        </a:rPr>
                        <m:t>de</m:t>
                      </m:r>
                      <m:r>
                        <a:rPr lang="pt-BR">
                          <a:solidFill>
                            <a:schemeClr val="bg1"/>
                          </a:solidFill>
                          <a:latin typeface="Cambria Math" panose="02040503050406030204" pitchFamily="18" charset="0"/>
                        </a:rPr>
                        <m:t> </m:t>
                      </m:r>
                      <m:r>
                        <m:rPr>
                          <m:sty m:val="p"/>
                        </m:rPr>
                        <a:rPr lang="pt-BR">
                          <a:solidFill>
                            <a:schemeClr val="bg1"/>
                          </a:solidFill>
                          <a:latin typeface="Cambria Math" panose="02040503050406030204" pitchFamily="18" charset="0"/>
                        </a:rPr>
                        <m:t>avalia</m:t>
                      </m:r>
                      <m:r>
                        <a:rPr lang="pt-BR">
                          <a:solidFill>
                            <a:schemeClr val="bg1"/>
                          </a:solidFill>
                          <a:latin typeface="Cambria Math" panose="02040503050406030204" pitchFamily="18" charset="0"/>
                        </a:rPr>
                        <m:t>çõ</m:t>
                      </m:r>
                      <m:r>
                        <m:rPr>
                          <m:sty m:val="p"/>
                        </m:rPr>
                        <a:rPr lang="pt-BR">
                          <a:solidFill>
                            <a:schemeClr val="bg1"/>
                          </a:solidFill>
                          <a:latin typeface="Cambria Math" panose="02040503050406030204" pitchFamily="18" charset="0"/>
                        </a:rPr>
                        <m:t>es</m:t>
                      </m:r>
                      <m:r>
                        <a:rPr lang="pt-BR">
                          <a:solidFill>
                            <a:schemeClr val="bg1"/>
                          </a:solidFill>
                          <a:latin typeface="Cambria Math" panose="02040503050406030204" pitchFamily="18" charset="0"/>
                        </a:rPr>
                        <m:t> × 100</m:t>
                      </m:r>
                    </m:oMath>
                  </m:oMathPara>
                </a14:m>
                <a:endParaRPr lang="pt-BR" dirty="0">
                  <a:solidFill>
                    <a:schemeClr val="bg1"/>
                  </a:solidFill>
                </a:endParaRPr>
              </a:p>
            </p:txBody>
          </p:sp>
        </mc:Choice>
        <mc:Fallback xmlns="">
          <p:sp>
            <p:nvSpPr>
              <p:cNvPr id="5" name="CaixaDeTexto 4">
                <a:extLst>
                  <a:ext uri="{FF2B5EF4-FFF2-40B4-BE49-F238E27FC236}">
                    <a16:creationId xmlns:a16="http://schemas.microsoft.com/office/drawing/2014/main" id="{0BA46642-60A7-0D26-8291-562D30AD078A}"/>
                  </a:ext>
                </a:extLst>
              </p:cNvPr>
              <p:cNvSpPr txBox="1">
                <a:spLocks noRot="1" noChangeAspect="1" noMove="1" noResize="1" noEditPoints="1" noAdjustHandles="1" noChangeArrowheads="1" noChangeShapeType="1" noTextEdit="1"/>
              </p:cNvSpPr>
              <p:nvPr/>
            </p:nvSpPr>
            <p:spPr>
              <a:xfrm>
                <a:off x="0" y="3815791"/>
                <a:ext cx="12192000" cy="369332"/>
              </a:xfrm>
              <a:prstGeom prst="rect">
                <a:avLst/>
              </a:prstGeom>
              <a:blipFill>
                <a:blip r:embed="rId4"/>
                <a:stretch>
                  <a:fillRect b="-11475"/>
                </a:stretch>
              </a:blipFill>
            </p:spPr>
            <p:txBody>
              <a:bodyPr/>
              <a:lstStyle/>
              <a:p>
                <a:r>
                  <a:rPr lang="pt-BR">
                    <a:noFill/>
                  </a:rPr>
                  <a:t> </a:t>
                </a:r>
              </a:p>
            </p:txBody>
          </p:sp>
        </mc:Fallback>
      </mc:AlternateContent>
      <mc:AlternateContent xmlns:mc="http://schemas.openxmlformats.org/markup-compatibility/2006">
        <mc:Choice xmlns:p14="http://schemas.microsoft.com/office/powerpoint/2010/main" Requires="p14">
          <p:contentPart p14:bwMode="auto" r:id="rId5">
            <p14:nvContentPartPr>
              <p14:cNvPr id="6" name="Tinta 5">
                <a:extLst>
                  <a:ext uri="{FF2B5EF4-FFF2-40B4-BE49-F238E27FC236}">
                    <a16:creationId xmlns:a16="http://schemas.microsoft.com/office/drawing/2014/main" id="{5654C8E6-1E0B-1B39-21A1-80AE7448412A}"/>
                  </a:ext>
                </a:extLst>
              </p14:cNvPr>
              <p14:cNvContentPartPr/>
              <p14:nvPr/>
            </p14:nvContentPartPr>
            <p14:xfrm>
              <a:off x="4149720" y="4494960"/>
              <a:ext cx="2305800" cy="1980720"/>
            </p14:xfrm>
          </p:contentPart>
        </mc:Choice>
        <mc:Fallback>
          <p:pic>
            <p:nvPicPr>
              <p:cNvPr id="6" name="Tinta 5">
                <a:extLst>
                  <a:ext uri="{FF2B5EF4-FFF2-40B4-BE49-F238E27FC236}">
                    <a16:creationId xmlns:a16="http://schemas.microsoft.com/office/drawing/2014/main" id="{5654C8E6-1E0B-1B39-21A1-80AE7448412A}"/>
                  </a:ext>
                </a:extLst>
              </p:cNvPr>
              <p:cNvPicPr/>
              <p:nvPr/>
            </p:nvPicPr>
            <p:blipFill>
              <a:blip r:embed="rId6"/>
              <a:stretch>
                <a:fillRect/>
              </a:stretch>
            </p:blipFill>
            <p:spPr>
              <a:xfrm>
                <a:off x="4140360" y="4485600"/>
                <a:ext cx="2324520" cy="1999440"/>
              </a:xfrm>
              <a:prstGeom prst="rect">
                <a:avLst/>
              </a:prstGeom>
            </p:spPr>
          </p:pic>
        </mc:Fallback>
      </mc:AlternateContent>
    </p:spTree>
    <p:extLst>
      <p:ext uri="{BB962C8B-B14F-4D97-AF65-F5344CB8AC3E}">
        <p14:creationId xmlns:p14="http://schemas.microsoft.com/office/powerpoint/2010/main" val="723938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A13ED18-ED1C-0A0E-287B-99DB637911D7}"/>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DB3FAE5B-8AB0-1571-113E-12D248034008}"/>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AD09E2A1-D564-1CF4-85B7-C92B797E9E08}"/>
              </a:ext>
            </a:extLst>
          </p:cNvPr>
          <p:cNvSpPr txBox="1"/>
          <p:nvPr/>
        </p:nvSpPr>
        <p:spPr>
          <a:xfrm>
            <a:off x="211016" y="170822"/>
            <a:ext cx="1706942" cy="707886"/>
          </a:xfrm>
          <a:prstGeom prst="rect">
            <a:avLst/>
          </a:prstGeom>
          <a:noFill/>
        </p:spPr>
        <p:txBody>
          <a:bodyPr wrap="none" rtlCol="0">
            <a:spAutoFit/>
          </a:bodyPr>
          <a:lstStyle/>
          <a:p>
            <a:r>
              <a:rPr lang="pt-BR" sz="4000" b="1" dirty="0">
                <a:solidFill>
                  <a:schemeClr val="bg1"/>
                </a:solidFill>
              </a:rPr>
              <a:t>RISCOS</a:t>
            </a:r>
          </a:p>
        </p:txBody>
      </p:sp>
      <p:pic>
        <p:nvPicPr>
          <p:cNvPr id="11" name="Gráfico 10" descr="Baixar com preenchimento sólido">
            <a:extLst>
              <a:ext uri="{FF2B5EF4-FFF2-40B4-BE49-F238E27FC236}">
                <a16:creationId xmlns:a16="http://schemas.microsoft.com/office/drawing/2014/main" id="{5BC672AD-FA6D-BE72-CF00-921E7B0D993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2" name="CaixaDeTexto 1">
            <a:extLst>
              <a:ext uri="{FF2B5EF4-FFF2-40B4-BE49-F238E27FC236}">
                <a16:creationId xmlns:a16="http://schemas.microsoft.com/office/drawing/2014/main" id="{42215FA3-1813-DD76-350E-9B6E57F3F4EC}"/>
              </a:ext>
            </a:extLst>
          </p:cNvPr>
          <p:cNvSpPr txBox="1"/>
          <p:nvPr/>
        </p:nvSpPr>
        <p:spPr>
          <a:xfrm>
            <a:off x="211016" y="1351583"/>
            <a:ext cx="11769968" cy="2308324"/>
          </a:xfrm>
          <a:prstGeom prst="rect">
            <a:avLst/>
          </a:prstGeom>
          <a:noFill/>
        </p:spPr>
        <p:txBody>
          <a:bodyPr wrap="square">
            <a:spAutoFit/>
          </a:bodyPr>
          <a:lstStyle/>
          <a:p>
            <a:pPr algn="just"/>
            <a:r>
              <a:rPr lang="pt-BR" sz="2400" dirty="0">
                <a:solidFill>
                  <a:schemeClr val="bg1"/>
                </a:solidFill>
                <a:latin typeface="Times New Roman" panose="02020603050405020304" pitchFamily="18" charset="0"/>
                <a:cs typeface="Times New Roman" panose="02020603050405020304" pitchFamily="18" charset="0"/>
              </a:rPr>
              <a:t>As operações da logística empresarial estão sujeitas a diferentes riscos que podem comprometer a eficiência dos processos, aumentar custos operacionais e impactar diretamente o nível de serviço oferecido aos clientes. Problemas relacionados a atrasos nas entregas, falhas no controle de estoques, erros no processamento de pedidos, interrupções no transporte e falhas nos sistemas de informação podem gerar perdas financeiras, redução da produtividade e insatisfação dos consumidores. </a:t>
            </a:r>
          </a:p>
        </p:txBody>
      </p:sp>
    </p:spTree>
    <p:extLst>
      <p:ext uri="{BB962C8B-B14F-4D97-AF65-F5344CB8AC3E}">
        <p14:creationId xmlns:p14="http://schemas.microsoft.com/office/powerpoint/2010/main" val="1419708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F3BC6EB-5613-ACB3-805A-089B773ADDC9}"/>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4481B0D2-274B-8172-9DB3-4E9D2B9364F0}"/>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0C023361-993F-8F01-E6C7-28E55EFB2037}"/>
              </a:ext>
            </a:extLst>
          </p:cNvPr>
          <p:cNvSpPr txBox="1"/>
          <p:nvPr/>
        </p:nvSpPr>
        <p:spPr>
          <a:xfrm>
            <a:off x="211016" y="170822"/>
            <a:ext cx="1706942" cy="707886"/>
          </a:xfrm>
          <a:prstGeom prst="rect">
            <a:avLst/>
          </a:prstGeom>
          <a:noFill/>
        </p:spPr>
        <p:txBody>
          <a:bodyPr wrap="none" rtlCol="0">
            <a:spAutoFit/>
          </a:bodyPr>
          <a:lstStyle/>
          <a:p>
            <a:r>
              <a:rPr lang="pt-BR" sz="4000" b="1" dirty="0">
                <a:solidFill>
                  <a:schemeClr val="bg1"/>
                </a:solidFill>
              </a:rPr>
              <a:t>RISCOS</a:t>
            </a:r>
          </a:p>
        </p:txBody>
      </p:sp>
      <p:pic>
        <p:nvPicPr>
          <p:cNvPr id="11" name="Gráfico 10" descr="Baixar com preenchimento sólido">
            <a:extLst>
              <a:ext uri="{FF2B5EF4-FFF2-40B4-BE49-F238E27FC236}">
                <a16:creationId xmlns:a16="http://schemas.microsoft.com/office/drawing/2014/main" id="{EC86C7EA-401B-8F97-D55F-7E6199B7A33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pic>
        <p:nvPicPr>
          <p:cNvPr id="6" name="Imagem 5">
            <a:extLst>
              <a:ext uri="{FF2B5EF4-FFF2-40B4-BE49-F238E27FC236}">
                <a16:creationId xmlns:a16="http://schemas.microsoft.com/office/drawing/2014/main" id="{892BADDD-743D-6CFE-2AAE-61705EC6E77A}"/>
              </a:ext>
            </a:extLst>
          </p:cNvPr>
          <p:cNvPicPr>
            <a:picLocks noChangeAspect="1"/>
          </p:cNvPicPr>
          <p:nvPr/>
        </p:nvPicPr>
        <p:blipFill>
          <a:blip r:embed="rId4"/>
          <a:stretch>
            <a:fillRect/>
          </a:stretch>
        </p:blipFill>
        <p:spPr>
          <a:xfrm>
            <a:off x="320781" y="1351582"/>
            <a:ext cx="8906595" cy="3281377"/>
          </a:xfrm>
          <a:prstGeom prst="rect">
            <a:avLst/>
          </a:prstGeom>
        </p:spPr>
      </p:pic>
      <mc:AlternateContent xmlns:mc="http://schemas.openxmlformats.org/markup-compatibility/2006">
        <mc:Choice xmlns:p14="http://schemas.microsoft.com/office/powerpoint/2010/main" Requires="p14">
          <p:contentPart p14:bwMode="auto" r:id="rId5">
            <p14:nvContentPartPr>
              <p14:cNvPr id="4" name="Tinta 3">
                <a:extLst>
                  <a:ext uri="{FF2B5EF4-FFF2-40B4-BE49-F238E27FC236}">
                    <a16:creationId xmlns:a16="http://schemas.microsoft.com/office/drawing/2014/main" id="{E779B70F-5755-06BB-8CEA-DD6056D43D2F}"/>
                  </a:ext>
                </a:extLst>
              </p14:cNvPr>
              <p14:cNvContentPartPr/>
              <p14:nvPr/>
            </p14:nvContentPartPr>
            <p14:xfrm>
              <a:off x="1767600" y="2620440"/>
              <a:ext cx="213840" cy="1785960"/>
            </p14:xfrm>
          </p:contentPart>
        </mc:Choice>
        <mc:Fallback>
          <p:pic>
            <p:nvPicPr>
              <p:cNvPr id="4" name="Tinta 3">
                <a:extLst>
                  <a:ext uri="{FF2B5EF4-FFF2-40B4-BE49-F238E27FC236}">
                    <a16:creationId xmlns:a16="http://schemas.microsoft.com/office/drawing/2014/main" id="{E779B70F-5755-06BB-8CEA-DD6056D43D2F}"/>
                  </a:ext>
                </a:extLst>
              </p:cNvPr>
              <p:cNvPicPr/>
              <p:nvPr/>
            </p:nvPicPr>
            <p:blipFill>
              <a:blip r:embed="rId6"/>
              <a:stretch>
                <a:fillRect/>
              </a:stretch>
            </p:blipFill>
            <p:spPr>
              <a:xfrm>
                <a:off x="1758240" y="2611080"/>
                <a:ext cx="232560" cy="1804680"/>
              </a:xfrm>
              <a:prstGeom prst="rect">
                <a:avLst/>
              </a:prstGeom>
            </p:spPr>
          </p:pic>
        </mc:Fallback>
      </mc:AlternateContent>
    </p:spTree>
    <p:extLst>
      <p:ext uri="{BB962C8B-B14F-4D97-AF65-F5344CB8AC3E}">
        <p14:creationId xmlns:p14="http://schemas.microsoft.com/office/powerpoint/2010/main" val="17414661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5DC0078-8026-9DC5-304B-D136E30ABE6C}"/>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029DCCF0-0D99-1CCE-8937-8C97D6F1CC87}"/>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B639107C-838E-EB81-D8B2-F3E3D5F8F788}"/>
              </a:ext>
            </a:extLst>
          </p:cNvPr>
          <p:cNvSpPr txBox="1"/>
          <p:nvPr/>
        </p:nvSpPr>
        <p:spPr>
          <a:xfrm>
            <a:off x="211016" y="170822"/>
            <a:ext cx="2427331" cy="707886"/>
          </a:xfrm>
          <a:prstGeom prst="rect">
            <a:avLst/>
          </a:prstGeom>
          <a:noFill/>
        </p:spPr>
        <p:txBody>
          <a:bodyPr wrap="none" rtlCol="0">
            <a:spAutoFit/>
          </a:bodyPr>
          <a:lstStyle/>
          <a:p>
            <a:r>
              <a:rPr lang="pt-BR" sz="4000" b="1" dirty="0">
                <a:solidFill>
                  <a:schemeClr val="bg1"/>
                </a:solidFill>
              </a:rPr>
              <a:t>QUESTÕES</a:t>
            </a:r>
          </a:p>
        </p:txBody>
      </p:sp>
      <p:pic>
        <p:nvPicPr>
          <p:cNvPr id="11" name="Gráfico 10" descr="Baixar com preenchimento sólido">
            <a:extLst>
              <a:ext uri="{FF2B5EF4-FFF2-40B4-BE49-F238E27FC236}">
                <a16:creationId xmlns:a16="http://schemas.microsoft.com/office/drawing/2014/main" id="{985C53FE-6C20-D214-FEC1-4FD59C82FCC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6" name="CaixaDeTexto 5">
            <a:extLst>
              <a:ext uri="{FF2B5EF4-FFF2-40B4-BE49-F238E27FC236}">
                <a16:creationId xmlns:a16="http://schemas.microsoft.com/office/drawing/2014/main" id="{C79F4289-08FA-8AEB-8DC8-079981E6D879}"/>
              </a:ext>
            </a:extLst>
          </p:cNvPr>
          <p:cNvSpPr txBox="1"/>
          <p:nvPr/>
        </p:nvSpPr>
        <p:spPr>
          <a:xfrm>
            <a:off x="211016" y="1351583"/>
            <a:ext cx="11769968" cy="3754874"/>
          </a:xfrm>
          <a:prstGeom prst="rect">
            <a:avLst/>
          </a:prstGeom>
          <a:noFill/>
        </p:spPr>
        <p:txBody>
          <a:bodyPr wrap="square">
            <a:spAutoFit/>
          </a:bodyPr>
          <a:lstStyle/>
          <a:p>
            <a:pPr lvl="0" algn="just"/>
            <a:r>
              <a:rPr lang="pt-BR" sz="1400" dirty="0">
                <a:solidFill>
                  <a:schemeClr val="bg1"/>
                </a:solidFill>
              </a:rPr>
              <a:t>Ano: </a:t>
            </a:r>
            <a:r>
              <a:rPr lang="pt-BR" sz="1400" dirty="0">
                <a:solidFill>
                  <a:schemeClr val="bg1"/>
                </a:solidFill>
                <a:hlinkClick r:id="rId4">
                  <a:extLst>
                    <a:ext uri="{A12FA001-AC4F-418D-AE19-62706E023703}">
                      <ahyp:hlinkClr xmlns:ahyp="http://schemas.microsoft.com/office/drawing/2018/hyperlinkcolor" val="tx"/>
                    </a:ext>
                  </a:extLst>
                </a:hlinkClick>
              </a:rPr>
              <a:t>2024</a:t>
            </a:r>
            <a:endParaRPr lang="pt-BR" sz="1400" dirty="0">
              <a:solidFill>
                <a:schemeClr val="bg1"/>
              </a:solidFill>
            </a:endParaRPr>
          </a:p>
          <a:p>
            <a:pPr lvl="0" algn="just"/>
            <a:r>
              <a:rPr lang="pt-BR" sz="1400" dirty="0">
                <a:solidFill>
                  <a:schemeClr val="bg1"/>
                </a:solidFill>
              </a:rPr>
              <a:t>Banca: </a:t>
            </a:r>
            <a:r>
              <a:rPr lang="pt-BR" sz="1400" dirty="0">
                <a:solidFill>
                  <a:schemeClr val="bg1"/>
                </a:solidFill>
                <a:hlinkClick r:id="rId5">
                  <a:extLst>
                    <a:ext uri="{A12FA001-AC4F-418D-AE19-62706E023703}">
                      <ahyp:hlinkClr xmlns:ahyp="http://schemas.microsoft.com/office/drawing/2018/hyperlinkcolor" val="tx"/>
                    </a:ext>
                  </a:extLst>
                </a:hlinkClick>
              </a:rPr>
              <a:t>Instituto Federal de Educação, Ciência e Tecnologia do Espírito Santo - IFES</a:t>
            </a:r>
            <a:endParaRPr lang="pt-BR" sz="1400" dirty="0">
              <a:solidFill>
                <a:schemeClr val="bg1"/>
              </a:solidFill>
            </a:endParaRPr>
          </a:p>
          <a:p>
            <a:pPr lvl="0" algn="just"/>
            <a:r>
              <a:rPr lang="pt-BR" sz="1400" dirty="0">
                <a:solidFill>
                  <a:schemeClr val="bg1"/>
                </a:solidFill>
              </a:rPr>
              <a:t>Prova: </a:t>
            </a:r>
            <a:r>
              <a:rPr lang="pt-BR" sz="1400" dirty="0">
                <a:solidFill>
                  <a:schemeClr val="bg1"/>
                </a:solidFill>
                <a:hlinkClick r:id="rId6">
                  <a:extLst>
                    <a:ext uri="{A12FA001-AC4F-418D-AE19-62706E023703}">
                      <ahyp:hlinkClr xmlns:ahyp="http://schemas.microsoft.com/office/drawing/2018/hyperlinkcolor" val="tx"/>
                    </a:ext>
                  </a:extLst>
                </a:hlinkClick>
              </a:rPr>
              <a:t>IFES - IFES - Professor - Área: Logística - 2024</a:t>
            </a:r>
            <a:endParaRPr lang="pt-BR" sz="1400" dirty="0">
              <a:solidFill>
                <a:schemeClr val="bg1"/>
              </a:solidFill>
            </a:endParaRPr>
          </a:p>
          <a:p>
            <a:pPr algn="just"/>
            <a:r>
              <a:rPr lang="pt-BR" sz="1400" dirty="0">
                <a:solidFill>
                  <a:schemeClr val="bg1"/>
                </a:solidFill>
              </a:rPr>
              <a:t>Uma empresa de distribuição está monitorando seu desempenho logístico usando o indicador OTIF (</a:t>
            </a:r>
            <a:r>
              <a:rPr lang="pt-BR" sz="1400" dirty="0" err="1">
                <a:solidFill>
                  <a:schemeClr val="bg1"/>
                </a:solidFill>
              </a:rPr>
              <a:t>On</a:t>
            </a:r>
            <a:r>
              <a:rPr lang="pt-BR" sz="1400" dirty="0">
                <a:solidFill>
                  <a:schemeClr val="bg1"/>
                </a:solidFill>
              </a:rPr>
              <a:t>-Time-In-Full) que mede a porcentagem de pedidos que foram entregues no prazo, sem erros e completos. Embora pareça simples, o OTIF é um indicador extremamente valioso e abrangente. Ele permite que a equipe logística compreenda o nível de satisfação dos clientes em várias etapas do ciclo de entrega.</a:t>
            </a:r>
          </a:p>
          <a:p>
            <a:pPr algn="just"/>
            <a:r>
              <a:rPr lang="pt-BR" sz="1400" dirty="0">
                <a:solidFill>
                  <a:schemeClr val="bg1"/>
                </a:solidFill>
              </a:rPr>
              <a:t>No mês passado, eles alcançaram as seguintes taxas de atendimento:</a:t>
            </a:r>
          </a:p>
          <a:p>
            <a:pPr algn="just"/>
            <a:r>
              <a:rPr lang="pt-BR" sz="1400" dirty="0">
                <a:solidFill>
                  <a:schemeClr val="bg1"/>
                </a:solidFill>
              </a:rPr>
              <a:t>• 90% dos pedidos foram entregues no prazo (P),</a:t>
            </a:r>
          </a:p>
          <a:p>
            <a:pPr algn="just"/>
            <a:r>
              <a:rPr lang="pt-BR" sz="1400" dirty="0">
                <a:solidFill>
                  <a:schemeClr val="bg1"/>
                </a:solidFill>
              </a:rPr>
              <a:t>• 95% foram entregues sem erros (E), e</a:t>
            </a:r>
          </a:p>
          <a:p>
            <a:pPr algn="just"/>
            <a:r>
              <a:rPr lang="pt-BR" sz="1400" dirty="0">
                <a:solidFill>
                  <a:schemeClr val="bg1"/>
                </a:solidFill>
              </a:rPr>
              <a:t>• 85% foram entregues completos (C).</a:t>
            </a:r>
          </a:p>
          <a:p>
            <a:pPr algn="just"/>
            <a:r>
              <a:rPr lang="pt-BR" sz="1400" dirty="0">
                <a:solidFill>
                  <a:schemeClr val="bg1"/>
                </a:solidFill>
              </a:rPr>
              <a:t> </a:t>
            </a:r>
          </a:p>
          <a:p>
            <a:pPr algn="just"/>
            <a:r>
              <a:rPr lang="pt-BR" sz="1400" dirty="0">
                <a:solidFill>
                  <a:schemeClr val="bg1"/>
                </a:solidFill>
              </a:rPr>
              <a:t>Calcule o OTIF dessa empresa para o último mês.</a:t>
            </a:r>
          </a:p>
          <a:p>
            <a:pPr marL="228600" lvl="0" indent="-228600" algn="just">
              <a:buFont typeface="+mj-lt"/>
              <a:buAutoNum type="alphaLcParenR"/>
            </a:pPr>
            <a:r>
              <a:rPr lang="pt-BR" sz="1400" dirty="0">
                <a:solidFill>
                  <a:schemeClr val="bg1"/>
                </a:solidFill>
              </a:rPr>
              <a:t>70,8%</a:t>
            </a:r>
          </a:p>
          <a:p>
            <a:pPr marL="228600" lvl="0" indent="-228600" algn="just">
              <a:buFont typeface="+mj-lt"/>
              <a:buAutoNum type="alphaLcParenR"/>
            </a:pPr>
            <a:r>
              <a:rPr lang="pt-BR" sz="1400" dirty="0">
                <a:solidFill>
                  <a:schemeClr val="bg1"/>
                </a:solidFill>
              </a:rPr>
              <a:t>72,3%</a:t>
            </a:r>
          </a:p>
          <a:p>
            <a:pPr marL="228600" lvl="0" indent="-228600" algn="just">
              <a:buFont typeface="+mj-lt"/>
              <a:buAutoNum type="alphaLcParenR"/>
            </a:pPr>
            <a:r>
              <a:rPr lang="pt-BR" sz="1400" dirty="0">
                <a:solidFill>
                  <a:schemeClr val="bg1"/>
                </a:solidFill>
              </a:rPr>
              <a:t>72,7%</a:t>
            </a:r>
          </a:p>
          <a:p>
            <a:pPr marL="228600" lvl="0" indent="-228600" algn="just">
              <a:buFont typeface="+mj-lt"/>
              <a:buAutoNum type="alphaLcParenR"/>
            </a:pPr>
            <a:r>
              <a:rPr lang="pt-BR" sz="1400" dirty="0">
                <a:solidFill>
                  <a:schemeClr val="bg1"/>
                </a:solidFill>
              </a:rPr>
              <a:t>74,5%</a:t>
            </a:r>
          </a:p>
          <a:p>
            <a:pPr marL="228600" lvl="0" indent="-228600" algn="just">
              <a:buFont typeface="+mj-lt"/>
              <a:buAutoNum type="alphaLcParenR"/>
            </a:pPr>
            <a:r>
              <a:rPr lang="pt-BR" sz="1400" dirty="0">
                <a:solidFill>
                  <a:schemeClr val="bg1"/>
                </a:solidFill>
              </a:rPr>
              <a:t>76,5%</a:t>
            </a:r>
          </a:p>
        </p:txBody>
      </p:sp>
      <mc:AlternateContent xmlns:mc="http://schemas.openxmlformats.org/markup-compatibility/2006">
        <mc:Choice xmlns:p14="http://schemas.microsoft.com/office/powerpoint/2010/main" Requires="p14">
          <p:contentPart p14:bwMode="auto" r:id="rId7">
            <p14:nvContentPartPr>
              <p14:cNvPr id="5" name="Tinta 4">
                <a:extLst>
                  <a:ext uri="{FF2B5EF4-FFF2-40B4-BE49-F238E27FC236}">
                    <a16:creationId xmlns:a16="http://schemas.microsoft.com/office/drawing/2014/main" id="{2D919C25-1EC1-4E21-6151-A952F2685A18}"/>
                  </a:ext>
                </a:extLst>
              </p14:cNvPr>
              <p14:cNvContentPartPr/>
              <p14:nvPr/>
            </p14:nvContentPartPr>
            <p14:xfrm>
              <a:off x="102240" y="3108600"/>
              <a:ext cx="5774760" cy="2455200"/>
            </p14:xfrm>
          </p:contentPart>
        </mc:Choice>
        <mc:Fallback>
          <p:pic>
            <p:nvPicPr>
              <p:cNvPr id="5" name="Tinta 4">
                <a:extLst>
                  <a:ext uri="{FF2B5EF4-FFF2-40B4-BE49-F238E27FC236}">
                    <a16:creationId xmlns:a16="http://schemas.microsoft.com/office/drawing/2014/main" id="{2D919C25-1EC1-4E21-6151-A952F2685A18}"/>
                  </a:ext>
                </a:extLst>
              </p:cNvPr>
              <p:cNvPicPr/>
              <p:nvPr/>
            </p:nvPicPr>
            <p:blipFill>
              <a:blip r:embed="rId8"/>
              <a:stretch>
                <a:fillRect/>
              </a:stretch>
            </p:blipFill>
            <p:spPr>
              <a:xfrm>
                <a:off x="92880" y="3099240"/>
                <a:ext cx="5793480" cy="2473920"/>
              </a:xfrm>
              <a:prstGeom prst="rect">
                <a:avLst/>
              </a:prstGeom>
            </p:spPr>
          </p:pic>
        </mc:Fallback>
      </mc:AlternateContent>
    </p:spTree>
    <p:extLst>
      <p:ext uri="{BB962C8B-B14F-4D97-AF65-F5344CB8AC3E}">
        <p14:creationId xmlns:p14="http://schemas.microsoft.com/office/powerpoint/2010/main" val="4042841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234F149-DA50-3FFF-576D-A7445090D863}"/>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073A3F7B-BB4E-6820-C714-261369CBBBB2}"/>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F41BB504-C76A-7506-5E6B-CBAB8C004FE0}"/>
              </a:ext>
            </a:extLst>
          </p:cNvPr>
          <p:cNvSpPr txBox="1"/>
          <p:nvPr/>
        </p:nvSpPr>
        <p:spPr>
          <a:xfrm>
            <a:off x="211016" y="170822"/>
            <a:ext cx="2427331" cy="707886"/>
          </a:xfrm>
          <a:prstGeom prst="rect">
            <a:avLst/>
          </a:prstGeom>
          <a:noFill/>
        </p:spPr>
        <p:txBody>
          <a:bodyPr wrap="none" rtlCol="0">
            <a:spAutoFit/>
          </a:bodyPr>
          <a:lstStyle/>
          <a:p>
            <a:r>
              <a:rPr lang="pt-BR" sz="4000" b="1" dirty="0">
                <a:solidFill>
                  <a:schemeClr val="bg1"/>
                </a:solidFill>
              </a:rPr>
              <a:t>QUESTÕES</a:t>
            </a:r>
          </a:p>
        </p:txBody>
      </p:sp>
      <p:pic>
        <p:nvPicPr>
          <p:cNvPr id="11" name="Gráfico 10" descr="Baixar com preenchimento sólido">
            <a:extLst>
              <a:ext uri="{FF2B5EF4-FFF2-40B4-BE49-F238E27FC236}">
                <a16:creationId xmlns:a16="http://schemas.microsoft.com/office/drawing/2014/main" id="{41FCC5AB-E6C0-D9FE-64E7-2EBED2C6E12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6" name="CaixaDeTexto 5">
            <a:extLst>
              <a:ext uri="{FF2B5EF4-FFF2-40B4-BE49-F238E27FC236}">
                <a16:creationId xmlns:a16="http://schemas.microsoft.com/office/drawing/2014/main" id="{EEC045BC-86BE-C72C-F598-A10B932BA75E}"/>
              </a:ext>
            </a:extLst>
          </p:cNvPr>
          <p:cNvSpPr txBox="1"/>
          <p:nvPr/>
        </p:nvSpPr>
        <p:spPr>
          <a:xfrm>
            <a:off x="211016" y="1351583"/>
            <a:ext cx="11769968" cy="2031325"/>
          </a:xfrm>
          <a:prstGeom prst="rect">
            <a:avLst/>
          </a:prstGeom>
          <a:noFill/>
        </p:spPr>
        <p:txBody>
          <a:bodyPr wrap="square">
            <a:spAutoFit/>
          </a:bodyPr>
          <a:lstStyle/>
          <a:p>
            <a:pPr lvl="0"/>
            <a:r>
              <a:rPr lang="pt-BR" sz="1400" dirty="0">
                <a:solidFill>
                  <a:schemeClr val="bg1"/>
                </a:solidFill>
              </a:rPr>
              <a:t>Ano: </a:t>
            </a:r>
            <a:r>
              <a:rPr lang="pt-BR" sz="1400" dirty="0">
                <a:solidFill>
                  <a:schemeClr val="bg1"/>
                </a:solidFill>
                <a:hlinkClick r:id="rId4">
                  <a:extLst>
                    <a:ext uri="{A12FA001-AC4F-418D-AE19-62706E023703}">
                      <ahyp:hlinkClr xmlns:ahyp="http://schemas.microsoft.com/office/drawing/2018/hyperlinkcolor" val="tx"/>
                    </a:ext>
                  </a:extLst>
                </a:hlinkClick>
              </a:rPr>
              <a:t>2026</a:t>
            </a:r>
            <a:endParaRPr lang="pt-BR" sz="1400" dirty="0">
              <a:solidFill>
                <a:schemeClr val="bg1"/>
              </a:solidFill>
            </a:endParaRPr>
          </a:p>
          <a:p>
            <a:pPr lvl="0"/>
            <a:r>
              <a:rPr lang="pt-BR" sz="1400" dirty="0">
                <a:solidFill>
                  <a:schemeClr val="bg1"/>
                </a:solidFill>
              </a:rPr>
              <a:t>Banca: </a:t>
            </a:r>
            <a:r>
              <a:rPr lang="pt-BR" sz="1400" dirty="0">
                <a:solidFill>
                  <a:schemeClr val="bg1"/>
                </a:solidFill>
                <a:hlinkClick r:id="rId5">
                  <a:extLst>
                    <a:ext uri="{A12FA001-AC4F-418D-AE19-62706E023703}">
                      <ahyp:hlinkClr xmlns:ahyp="http://schemas.microsoft.com/office/drawing/2018/hyperlinkcolor" val="tx"/>
                    </a:ext>
                  </a:extLst>
                </a:hlinkClick>
              </a:rPr>
              <a:t>Fundação Getúlio Vargas - FGV</a:t>
            </a:r>
            <a:endParaRPr lang="pt-BR" sz="1400" dirty="0">
              <a:solidFill>
                <a:schemeClr val="bg1"/>
              </a:solidFill>
            </a:endParaRPr>
          </a:p>
          <a:p>
            <a:pPr lvl="0"/>
            <a:r>
              <a:rPr lang="pt-BR" sz="1400" dirty="0">
                <a:solidFill>
                  <a:schemeClr val="bg1"/>
                </a:solidFill>
              </a:rPr>
              <a:t>Prova: </a:t>
            </a:r>
            <a:r>
              <a:rPr lang="pt-BR" sz="1400" dirty="0">
                <a:solidFill>
                  <a:schemeClr val="bg1"/>
                </a:solidFill>
                <a:hlinkClick r:id="rId6">
                  <a:extLst>
                    <a:ext uri="{A12FA001-AC4F-418D-AE19-62706E023703}">
                      <ahyp:hlinkClr xmlns:ahyp="http://schemas.microsoft.com/office/drawing/2018/hyperlinkcolor" val="tx"/>
                    </a:ext>
                  </a:extLst>
                </a:hlinkClick>
              </a:rPr>
              <a:t>FGV - ALE RO - Assistente Legislativo - Área Técnico em Logística - 2026</a:t>
            </a:r>
            <a:endParaRPr lang="pt-BR" sz="1400" dirty="0">
              <a:solidFill>
                <a:schemeClr val="bg1"/>
              </a:solidFill>
            </a:endParaRPr>
          </a:p>
          <a:p>
            <a:r>
              <a:rPr lang="pt-BR" sz="1400" dirty="0">
                <a:solidFill>
                  <a:schemeClr val="bg1"/>
                </a:solidFill>
              </a:rPr>
              <a:t>Um indicador de desempenho muito utilizado em logística é conhecido pela sigla OTIF, que permite medir</a:t>
            </a:r>
          </a:p>
          <a:p>
            <a:pPr marL="342900" lvl="0" indent="-342900">
              <a:buFont typeface="+mj-lt"/>
              <a:buAutoNum type="alphaLcParenR"/>
            </a:pPr>
            <a:r>
              <a:rPr lang="pt-BR" sz="1400" dirty="0">
                <a:solidFill>
                  <a:schemeClr val="bg1"/>
                </a:solidFill>
              </a:rPr>
              <a:t>a taxa de devolução dos produtos pelos clientes.</a:t>
            </a:r>
          </a:p>
          <a:p>
            <a:pPr marL="342900" lvl="0" indent="-342900">
              <a:buFont typeface="+mj-lt"/>
              <a:buAutoNum type="alphaLcParenR"/>
            </a:pPr>
            <a:r>
              <a:rPr lang="pt-BR" sz="1400" dirty="0">
                <a:solidFill>
                  <a:schemeClr val="bg1"/>
                </a:solidFill>
              </a:rPr>
              <a:t>o custo unitário por volume transportado x distância.</a:t>
            </a:r>
          </a:p>
          <a:p>
            <a:pPr marL="342900" lvl="0" indent="-342900">
              <a:buFont typeface="+mj-lt"/>
              <a:buAutoNum type="alphaLcParenR"/>
            </a:pPr>
            <a:r>
              <a:rPr lang="pt-BR" sz="1400" dirty="0">
                <a:solidFill>
                  <a:schemeClr val="bg1"/>
                </a:solidFill>
              </a:rPr>
              <a:t>a entrega do produto no tempo correto e quantidade solicitada pelo cliente.</a:t>
            </a:r>
          </a:p>
          <a:p>
            <a:pPr marL="342900" lvl="0" indent="-342900">
              <a:buFont typeface="+mj-lt"/>
              <a:buAutoNum type="alphaLcParenR"/>
            </a:pPr>
            <a:r>
              <a:rPr lang="pt-BR" sz="1400" dirty="0">
                <a:solidFill>
                  <a:schemeClr val="bg1"/>
                </a:solidFill>
              </a:rPr>
              <a:t>o percentual médio de produtos que ficam ociosos, aguardando o processamento dos pedidos.</a:t>
            </a:r>
          </a:p>
          <a:p>
            <a:pPr marL="342900" lvl="0" indent="-342900">
              <a:buFont typeface="+mj-lt"/>
              <a:buAutoNum type="alphaLcParenR"/>
            </a:pPr>
            <a:r>
              <a:rPr lang="pt-BR" sz="1400" dirty="0">
                <a:solidFill>
                  <a:schemeClr val="bg1"/>
                </a:solidFill>
              </a:rPr>
              <a:t>O tempo médio em que uma matéria prima, entregue pelo fornecedor, demora para entrar em produção.</a:t>
            </a:r>
          </a:p>
        </p:txBody>
      </p:sp>
      <mc:AlternateContent xmlns:mc="http://schemas.openxmlformats.org/markup-compatibility/2006">
        <mc:Choice xmlns:p14="http://schemas.microsoft.com/office/powerpoint/2010/main" Requires="p14">
          <p:contentPart p14:bwMode="auto" r:id="rId7">
            <p14:nvContentPartPr>
              <p14:cNvPr id="4" name="Tinta 3">
                <a:extLst>
                  <a:ext uri="{FF2B5EF4-FFF2-40B4-BE49-F238E27FC236}">
                    <a16:creationId xmlns:a16="http://schemas.microsoft.com/office/drawing/2014/main" id="{01348EA7-5EC0-B0EE-3EC3-E154D32E6600}"/>
                  </a:ext>
                </a:extLst>
              </p14:cNvPr>
              <p14:cNvContentPartPr/>
              <p14:nvPr/>
            </p14:nvContentPartPr>
            <p14:xfrm>
              <a:off x="182520" y="2360520"/>
              <a:ext cx="8381520" cy="898200"/>
            </p14:xfrm>
          </p:contentPart>
        </mc:Choice>
        <mc:Fallback>
          <p:pic>
            <p:nvPicPr>
              <p:cNvPr id="4" name="Tinta 3">
                <a:extLst>
                  <a:ext uri="{FF2B5EF4-FFF2-40B4-BE49-F238E27FC236}">
                    <a16:creationId xmlns:a16="http://schemas.microsoft.com/office/drawing/2014/main" id="{01348EA7-5EC0-B0EE-3EC3-E154D32E6600}"/>
                  </a:ext>
                </a:extLst>
              </p:cNvPr>
              <p:cNvPicPr/>
              <p:nvPr/>
            </p:nvPicPr>
            <p:blipFill>
              <a:blip r:embed="rId8"/>
              <a:stretch>
                <a:fillRect/>
              </a:stretch>
            </p:blipFill>
            <p:spPr>
              <a:xfrm>
                <a:off x="173160" y="2351160"/>
                <a:ext cx="8400240" cy="916920"/>
              </a:xfrm>
              <a:prstGeom prst="rect">
                <a:avLst/>
              </a:prstGeom>
            </p:spPr>
          </p:pic>
        </mc:Fallback>
      </mc:AlternateContent>
    </p:spTree>
    <p:extLst>
      <p:ext uri="{BB962C8B-B14F-4D97-AF65-F5344CB8AC3E}">
        <p14:creationId xmlns:p14="http://schemas.microsoft.com/office/powerpoint/2010/main" val="2293631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D418237-5582-6075-A2BF-08783FBE05FF}"/>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25766660-D2D5-1946-C84D-9110FF214F75}"/>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24067B52-4601-2F59-B92E-26FE10152911}"/>
              </a:ext>
            </a:extLst>
          </p:cNvPr>
          <p:cNvSpPr txBox="1"/>
          <p:nvPr/>
        </p:nvSpPr>
        <p:spPr>
          <a:xfrm>
            <a:off x="211016" y="170822"/>
            <a:ext cx="2427331" cy="707886"/>
          </a:xfrm>
          <a:prstGeom prst="rect">
            <a:avLst/>
          </a:prstGeom>
          <a:noFill/>
        </p:spPr>
        <p:txBody>
          <a:bodyPr wrap="none" rtlCol="0">
            <a:spAutoFit/>
          </a:bodyPr>
          <a:lstStyle/>
          <a:p>
            <a:r>
              <a:rPr lang="pt-BR" sz="4000" b="1" dirty="0">
                <a:solidFill>
                  <a:schemeClr val="bg1"/>
                </a:solidFill>
              </a:rPr>
              <a:t>QUESTÕES</a:t>
            </a:r>
          </a:p>
        </p:txBody>
      </p:sp>
      <p:pic>
        <p:nvPicPr>
          <p:cNvPr id="11" name="Gráfico 10" descr="Baixar com preenchimento sólido">
            <a:extLst>
              <a:ext uri="{FF2B5EF4-FFF2-40B4-BE49-F238E27FC236}">
                <a16:creationId xmlns:a16="http://schemas.microsoft.com/office/drawing/2014/main" id="{89029A0C-150E-7BA8-DE7D-605DCCEA9EB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6" name="CaixaDeTexto 5">
            <a:extLst>
              <a:ext uri="{FF2B5EF4-FFF2-40B4-BE49-F238E27FC236}">
                <a16:creationId xmlns:a16="http://schemas.microsoft.com/office/drawing/2014/main" id="{F659C026-F2F1-5341-675E-7B88848314C4}"/>
              </a:ext>
            </a:extLst>
          </p:cNvPr>
          <p:cNvSpPr txBox="1"/>
          <p:nvPr/>
        </p:nvSpPr>
        <p:spPr>
          <a:xfrm>
            <a:off x="211016" y="1351583"/>
            <a:ext cx="11769968" cy="2031325"/>
          </a:xfrm>
          <a:prstGeom prst="rect">
            <a:avLst/>
          </a:prstGeom>
          <a:noFill/>
        </p:spPr>
        <p:txBody>
          <a:bodyPr wrap="square">
            <a:spAutoFit/>
          </a:bodyPr>
          <a:lstStyle/>
          <a:p>
            <a:pPr lvl="0" algn="just"/>
            <a:r>
              <a:rPr lang="pt-BR" sz="1400" dirty="0">
                <a:solidFill>
                  <a:schemeClr val="bg1"/>
                </a:solidFill>
              </a:rPr>
              <a:t>Ano: </a:t>
            </a:r>
            <a:r>
              <a:rPr lang="pt-BR" sz="1400" dirty="0">
                <a:solidFill>
                  <a:schemeClr val="bg1"/>
                </a:solidFill>
                <a:hlinkClick r:id="rId4">
                  <a:extLst>
                    <a:ext uri="{A12FA001-AC4F-418D-AE19-62706E023703}">
                      <ahyp:hlinkClr xmlns:ahyp="http://schemas.microsoft.com/office/drawing/2018/hyperlinkcolor" val="tx"/>
                    </a:ext>
                  </a:extLst>
                </a:hlinkClick>
              </a:rPr>
              <a:t>2024</a:t>
            </a:r>
            <a:endParaRPr lang="pt-BR" sz="1400" dirty="0">
              <a:solidFill>
                <a:schemeClr val="bg1"/>
              </a:solidFill>
            </a:endParaRPr>
          </a:p>
          <a:p>
            <a:pPr lvl="0" algn="just"/>
            <a:r>
              <a:rPr lang="pt-BR" sz="1400" dirty="0">
                <a:solidFill>
                  <a:schemeClr val="bg1"/>
                </a:solidFill>
              </a:rPr>
              <a:t>Banca: </a:t>
            </a:r>
            <a:r>
              <a:rPr lang="pt-BR" sz="1400" dirty="0">
                <a:solidFill>
                  <a:schemeClr val="bg1"/>
                </a:solidFill>
                <a:hlinkClick r:id="rId5">
                  <a:extLst>
                    <a:ext uri="{A12FA001-AC4F-418D-AE19-62706E023703}">
                      <ahyp:hlinkClr xmlns:ahyp="http://schemas.microsoft.com/office/drawing/2018/hyperlinkcolor" val="tx"/>
                    </a:ext>
                  </a:extLst>
                </a:hlinkClick>
              </a:rPr>
              <a:t>Fundação Carlos Chagas - FCC</a:t>
            </a:r>
            <a:endParaRPr lang="pt-BR" sz="1400" dirty="0">
              <a:solidFill>
                <a:schemeClr val="bg1"/>
              </a:solidFill>
            </a:endParaRPr>
          </a:p>
          <a:p>
            <a:pPr lvl="0" algn="just"/>
            <a:r>
              <a:rPr lang="pt-BR" sz="1400" dirty="0">
                <a:solidFill>
                  <a:schemeClr val="bg1"/>
                </a:solidFill>
              </a:rPr>
              <a:t>Prova: </a:t>
            </a:r>
            <a:r>
              <a:rPr lang="pt-BR" sz="1400" dirty="0">
                <a:solidFill>
                  <a:schemeClr val="bg1"/>
                </a:solidFill>
                <a:hlinkClick r:id="rId6">
                  <a:extLst>
                    <a:ext uri="{A12FA001-AC4F-418D-AE19-62706E023703}">
                      <ahyp:hlinkClr xmlns:ahyp="http://schemas.microsoft.com/office/drawing/2018/hyperlinkcolor" val="tx"/>
                    </a:ext>
                  </a:extLst>
                </a:hlinkClick>
              </a:rPr>
              <a:t>FCC - BAHIAGÁS - Técnico de Processos Organizacionais (TPO) - Especialidade: Organizacional - 2024</a:t>
            </a:r>
            <a:endParaRPr lang="pt-BR" sz="1400" dirty="0">
              <a:solidFill>
                <a:schemeClr val="bg1"/>
              </a:solidFill>
            </a:endParaRPr>
          </a:p>
          <a:p>
            <a:pPr algn="just"/>
            <a:r>
              <a:rPr lang="pt-BR" sz="1400" dirty="0">
                <a:solidFill>
                  <a:schemeClr val="bg1"/>
                </a:solidFill>
              </a:rPr>
              <a:t>O conceito logístico que mede o tempo de espera entre o pedido de compra ao fornecedor e a entrega ao cliente final é:</a:t>
            </a:r>
          </a:p>
          <a:p>
            <a:pPr marL="342900" lvl="0" indent="-342900" algn="just">
              <a:buFont typeface="+mj-lt"/>
              <a:buAutoNum type="alphaLcParenR"/>
            </a:pPr>
            <a:r>
              <a:rPr lang="pt-BR" sz="1400" dirty="0" err="1">
                <a:solidFill>
                  <a:schemeClr val="bg1"/>
                </a:solidFill>
              </a:rPr>
              <a:t>Order</a:t>
            </a:r>
            <a:r>
              <a:rPr lang="pt-BR" sz="1400" dirty="0">
                <a:solidFill>
                  <a:schemeClr val="bg1"/>
                </a:solidFill>
              </a:rPr>
              <a:t> </a:t>
            </a:r>
            <a:r>
              <a:rPr lang="pt-BR" sz="1400" dirty="0" err="1">
                <a:solidFill>
                  <a:schemeClr val="bg1"/>
                </a:solidFill>
              </a:rPr>
              <a:t>cycle</a:t>
            </a:r>
            <a:r>
              <a:rPr lang="pt-BR" sz="1400" dirty="0">
                <a:solidFill>
                  <a:schemeClr val="bg1"/>
                </a:solidFill>
              </a:rPr>
              <a:t> time.</a:t>
            </a:r>
          </a:p>
          <a:p>
            <a:pPr marL="342900" lvl="0" indent="-342900" algn="just">
              <a:buFont typeface="+mj-lt"/>
              <a:buAutoNum type="alphaLcParenR"/>
            </a:pPr>
            <a:r>
              <a:rPr lang="pt-BR" sz="1400" dirty="0">
                <a:solidFill>
                  <a:schemeClr val="bg1"/>
                </a:solidFill>
              </a:rPr>
              <a:t>Just in time.</a:t>
            </a:r>
          </a:p>
          <a:p>
            <a:pPr marL="342900" lvl="0" indent="-342900" algn="just">
              <a:buFont typeface="+mj-lt"/>
              <a:buAutoNum type="alphaLcParenR"/>
            </a:pPr>
            <a:r>
              <a:rPr lang="pt-BR" sz="1400" dirty="0">
                <a:solidFill>
                  <a:schemeClr val="bg1"/>
                </a:solidFill>
              </a:rPr>
              <a:t>Lead time.</a:t>
            </a:r>
          </a:p>
          <a:p>
            <a:pPr marL="342900" lvl="0" indent="-342900" algn="just">
              <a:buFont typeface="+mj-lt"/>
              <a:buAutoNum type="alphaLcParenR"/>
            </a:pPr>
            <a:r>
              <a:rPr lang="pt-BR" sz="1400" dirty="0" err="1">
                <a:solidFill>
                  <a:schemeClr val="bg1"/>
                </a:solidFill>
              </a:rPr>
              <a:t>One</a:t>
            </a:r>
            <a:r>
              <a:rPr lang="pt-BR" sz="1400" dirty="0">
                <a:solidFill>
                  <a:schemeClr val="bg1"/>
                </a:solidFill>
              </a:rPr>
              <a:t> time in full</a:t>
            </a:r>
          </a:p>
          <a:p>
            <a:pPr marL="342900" lvl="0" indent="-342900" algn="just">
              <a:buFont typeface="+mj-lt"/>
              <a:buAutoNum type="alphaLcParenR"/>
            </a:pPr>
            <a:r>
              <a:rPr lang="pt-BR" sz="1400" dirty="0" err="1">
                <a:solidFill>
                  <a:schemeClr val="bg1"/>
                </a:solidFill>
              </a:rPr>
              <a:t>Perfect</a:t>
            </a:r>
            <a:r>
              <a:rPr lang="pt-BR" sz="1400" dirty="0">
                <a:solidFill>
                  <a:schemeClr val="bg1"/>
                </a:solidFill>
              </a:rPr>
              <a:t> </a:t>
            </a:r>
            <a:r>
              <a:rPr lang="pt-BR" sz="1400" dirty="0" err="1">
                <a:solidFill>
                  <a:schemeClr val="bg1"/>
                </a:solidFill>
              </a:rPr>
              <a:t>order</a:t>
            </a:r>
            <a:r>
              <a:rPr lang="pt-BR" sz="1400" dirty="0">
                <a:solidFill>
                  <a:schemeClr val="bg1"/>
                </a:solidFill>
              </a:rPr>
              <a:t> rate.</a:t>
            </a:r>
          </a:p>
        </p:txBody>
      </p:sp>
      <mc:AlternateContent xmlns:mc="http://schemas.openxmlformats.org/markup-compatibility/2006">
        <mc:Choice xmlns:p14="http://schemas.microsoft.com/office/powerpoint/2010/main" Requires="p14">
          <p:contentPart p14:bwMode="auto" r:id="rId7">
            <p14:nvContentPartPr>
              <p14:cNvPr id="4" name="Tinta 3">
                <a:extLst>
                  <a:ext uri="{FF2B5EF4-FFF2-40B4-BE49-F238E27FC236}">
                    <a16:creationId xmlns:a16="http://schemas.microsoft.com/office/drawing/2014/main" id="{1B5E576C-13D8-04A5-7214-13199973BCA0}"/>
                  </a:ext>
                </a:extLst>
              </p14:cNvPr>
              <p14:cNvContentPartPr/>
              <p14:nvPr/>
            </p14:nvContentPartPr>
            <p14:xfrm>
              <a:off x="156960" y="2170080"/>
              <a:ext cx="8693640" cy="1400040"/>
            </p14:xfrm>
          </p:contentPart>
        </mc:Choice>
        <mc:Fallback>
          <p:pic>
            <p:nvPicPr>
              <p:cNvPr id="4" name="Tinta 3">
                <a:extLst>
                  <a:ext uri="{FF2B5EF4-FFF2-40B4-BE49-F238E27FC236}">
                    <a16:creationId xmlns:a16="http://schemas.microsoft.com/office/drawing/2014/main" id="{1B5E576C-13D8-04A5-7214-13199973BCA0}"/>
                  </a:ext>
                </a:extLst>
              </p:cNvPr>
              <p:cNvPicPr/>
              <p:nvPr/>
            </p:nvPicPr>
            <p:blipFill>
              <a:blip r:embed="rId8"/>
              <a:stretch>
                <a:fillRect/>
              </a:stretch>
            </p:blipFill>
            <p:spPr>
              <a:xfrm>
                <a:off x="147600" y="2160720"/>
                <a:ext cx="8712360" cy="1418760"/>
              </a:xfrm>
              <a:prstGeom prst="rect">
                <a:avLst/>
              </a:prstGeom>
            </p:spPr>
          </p:pic>
        </mc:Fallback>
      </mc:AlternateContent>
    </p:spTree>
    <p:extLst>
      <p:ext uri="{BB962C8B-B14F-4D97-AF65-F5344CB8AC3E}">
        <p14:creationId xmlns:p14="http://schemas.microsoft.com/office/powerpoint/2010/main" val="4943975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59F3CFD-A873-A724-6B05-23A0C58509EE}"/>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2206BBB0-7303-47A7-60EF-4D6D87C2D2D4}"/>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62A35089-BCC9-4BC9-A80D-41ED60808F60}"/>
              </a:ext>
            </a:extLst>
          </p:cNvPr>
          <p:cNvSpPr txBox="1"/>
          <p:nvPr/>
        </p:nvSpPr>
        <p:spPr>
          <a:xfrm>
            <a:off x="211016" y="170822"/>
            <a:ext cx="2427331" cy="707886"/>
          </a:xfrm>
          <a:prstGeom prst="rect">
            <a:avLst/>
          </a:prstGeom>
          <a:noFill/>
        </p:spPr>
        <p:txBody>
          <a:bodyPr wrap="none" rtlCol="0">
            <a:spAutoFit/>
          </a:bodyPr>
          <a:lstStyle/>
          <a:p>
            <a:r>
              <a:rPr lang="pt-BR" sz="4000" b="1" dirty="0">
                <a:solidFill>
                  <a:schemeClr val="bg1"/>
                </a:solidFill>
              </a:rPr>
              <a:t>QUESTÕES</a:t>
            </a:r>
          </a:p>
        </p:txBody>
      </p:sp>
      <p:pic>
        <p:nvPicPr>
          <p:cNvPr id="11" name="Gráfico 10" descr="Baixar com preenchimento sólido">
            <a:extLst>
              <a:ext uri="{FF2B5EF4-FFF2-40B4-BE49-F238E27FC236}">
                <a16:creationId xmlns:a16="http://schemas.microsoft.com/office/drawing/2014/main" id="{6AE89589-A2D5-D175-4712-9911DE0EC3A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6" name="CaixaDeTexto 5">
            <a:extLst>
              <a:ext uri="{FF2B5EF4-FFF2-40B4-BE49-F238E27FC236}">
                <a16:creationId xmlns:a16="http://schemas.microsoft.com/office/drawing/2014/main" id="{EB687A4B-C3C7-6A1F-AC29-B9E34C2DA08E}"/>
              </a:ext>
            </a:extLst>
          </p:cNvPr>
          <p:cNvSpPr txBox="1"/>
          <p:nvPr/>
        </p:nvSpPr>
        <p:spPr>
          <a:xfrm>
            <a:off x="211016" y="1351583"/>
            <a:ext cx="11769968" cy="2677656"/>
          </a:xfrm>
          <a:prstGeom prst="rect">
            <a:avLst/>
          </a:prstGeom>
          <a:noFill/>
        </p:spPr>
        <p:txBody>
          <a:bodyPr wrap="square">
            <a:spAutoFit/>
          </a:bodyPr>
          <a:lstStyle/>
          <a:p>
            <a:pPr lvl="0" algn="just"/>
            <a:r>
              <a:rPr lang="pt-BR" sz="1400" dirty="0">
                <a:solidFill>
                  <a:schemeClr val="bg1"/>
                </a:solidFill>
              </a:rPr>
              <a:t>Ano: </a:t>
            </a:r>
            <a:r>
              <a:rPr lang="pt-BR" sz="1400" dirty="0">
                <a:solidFill>
                  <a:schemeClr val="bg1"/>
                </a:solidFill>
                <a:hlinkClick r:id="rId4">
                  <a:extLst>
                    <a:ext uri="{A12FA001-AC4F-418D-AE19-62706E023703}">
                      <ahyp:hlinkClr xmlns:ahyp="http://schemas.microsoft.com/office/drawing/2018/hyperlinkcolor" val="tx"/>
                    </a:ext>
                  </a:extLst>
                </a:hlinkClick>
              </a:rPr>
              <a:t>2024</a:t>
            </a:r>
            <a:endParaRPr lang="pt-BR" sz="1400" dirty="0">
              <a:solidFill>
                <a:schemeClr val="bg1"/>
              </a:solidFill>
            </a:endParaRPr>
          </a:p>
          <a:p>
            <a:pPr lvl="0" algn="just"/>
            <a:r>
              <a:rPr lang="pt-BR" sz="1400" dirty="0">
                <a:solidFill>
                  <a:schemeClr val="bg1"/>
                </a:solidFill>
              </a:rPr>
              <a:t>Banca: </a:t>
            </a:r>
            <a:r>
              <a:rPr lang="pt-BR" sz="1400" dirty="0">
                <a:solidFill>
                  <a:schemeClr val="bg1"/>
                </a:solidFill>
                <a:hlinkClick r:id="rId5">
                  <a:extLst>
                    <a:ext uri="{A12FA001-AC4F-418D-AE19-62706E023703}">
                      <ahyp:hlinkClr xmlns:ahyp="http://schemas.microsoft.com/office/drawing/2018/hyperlinkcolor" val="tx"/>
                    </a:ext>
                  </a:extLst>
                </a:hlinkClick>
              </a:rPr>
              <a:t>Instituto Federal de Educação, Ciência e Tecnologia do Espírito Santo - IFES</a:t>
            </a:r>
            <a:endParaRPr lang="pt-BR" sz="1400" dirty="0">
              <a:solidFill>
                <a:schemeClr val="bg1"/>
              </a:solidFill>
            </a:endParaRPr>
          </a:p>
          <a:p>
            <a:pPr lvl="0" algn="just"/>
            <a:r>
              <a:rPr lang="pt-BR" sz="1400" dirty="0">
                <a:solidFill>
                  <a:schemeClr val="bg1"/>
                </a:solidFill>
              </a:rPr>
              <a:t>Prova: </a:t>
            </a:r>
            <a:r>
              <a:rPr lang="pt-BR" sz="1400" dirty="0">
                <a:solidFill>
                  <a:schemeClr val="bg1"/>
                </a:solidFill>
                <a:hlinkClick r:id="rId6">
                  <a:extLst>
                    <a:ext uri="{A12FA001-AC4F-418D-AE19-62706E023703}">
                      <ahyp:hlinkClr xmlns:ahyp="http://schemas.microsoft.com/office/drawing/2018/hyperlinkcolor" val="tx"/>
                    </a:ext>
                  </a:extLst>
                </a:hlinkClick>
              </a:rPr>
              <a:t>IFES - IFES - Professor - Área: Logística - 2024</a:t>
            </a:r>
            <a:endParaRPr lang="pt-BR" sz="1400" dirty="0">
              <a:solidFill>
                <a:schemeClr val="bg1"/>
              </a:solidFill>
            </a:endParaRPr>
          </a:p>
          <a:p>
            <a:pPr algn="just"/>
            <a:r>
              <a:rPr lang="pt-BR" sz="1400" dirty="0">
                <a:solidFill>
                  <a:schemeClr val="bg1"/>
                </a:solidFill>
              </a:rPr>
              <a:t>O planejamento logístico procura responder às perguntas sobre o quê, quando e como, e abrange três níveis organizacionais: estratégico, tático e operacional. A principal diferença entre esses níveis é o horizonte temporal do planejamento.</a:t>
            </a:r>
          </a:p>
          <a:p>
            <a:pPr algn="just"/>
            <a:r>
              <a:rPr lang="pt-BR" sz="1400" dirty="0">
                <a:solidFill>
                  <a:schemeClr val="bg1"/>
                </a:solidFill>
              </a:rPr>
              <a:t>BALLOU, R. H. Gerenciamento da cadeia de suprimentos - planejamento, organização e logística empresarial. 5. ed. Porto Alegre: Bookman, 2006.</a:t>
            </a:r>
          </a:p>
          <a:p>
            <a:pPr algn="just"/>
            <a:r>
              <a:rPr lang="pt-BR" sz="1400" dirty="0">
                <a:solidFill>
                  <a:schemeClr val="bg1"/>
                </a:solidFill>
              </a:rPr>
              <a:t>Considerando a afirmação acima, assinale a alternativa que contém somente exemplos de decisões no nível estratégico do planejamento logístico:</a:t>
            </a:r>
          </a:p>
          <a:p>
            <a:pPr marL="342900" lvl="0" indent="-342900" algn="just">
              <a:buFont typeface="+mj-lt"/>
              <a:buAutoNum type="alphaLcParenR"/>
            </a:pPr>
            <a:r>
              <a:rPr lang="pt-BR" sz="1400" dirty="0">
                <a:solidFill>
                  <a:schemeClr val="bg1"/>
                </a:solidFill>
              </a:rPr>
              <a:t>Quantidade, área e localização de armazéns; seleção de modal; leasing de equipamentos.</a:t>
            </a:r>
          </a:p>
          <a:p>
            <a:pPr marL="342900" lvl="0" indent="-342900" algn="just">
              <a:buFont typeface="+mj-lt"/>
              <a:buAutoNum type="alphaLcParenR"/>
            </a:pPr>
            <a:r>
              <a:rPr lang="pt-BR" sz="1400" dirty="0">
                <a:solidFill>
                  <a:schemeClr val="bg1"/>
                </a:solidFill>
              </a:rPr>
              <a:t>Regras de priorização de pedidos; níveis dos estoques de segurança; liberação de pedidos.</a:t>
            </a:r>
          </a:p>
          <a:p>
            <a:pPr marL="342900" lvl="0" indent="-342900" algn="just">
              <a:buFont typeface="+mj-lt"/>
              <a:buAutoNum type="alphaLcParenR"/>
            </a:pPr>
            <a:r>
              <a:rPr lang="pt-BR" sz="1400" dirty="0">
                <a:solidFill>
                  <a:schemeClr val="bg1"/>
                </a:solidFill>
              </a:rPr>
              <a:t>Seleção de modal; desenvolvimento de relações entre empresas; quantidade, área e localização de armazéns.</a:t>
            </a:r>
          </a:p>
          <a:p>
            <a:pPr marL="342900" lvl="0" indent="-342900" algn="just">
              <a:buFont typeface="+mj-lt"/>
              <a:buAutoNum type="alphaLcParenR"/>
            </a:pPr>
            <a:r>
              <a:rPr lang="pt-BR" sz="1400" dirty="0">
                <a:solidFill>
                  <a:schemeClr val="bg1"/>
                </a:solidFill>
              </a:rPr>
              <a:t>Preparação das remessas; separação de pedidos; quantidades e momento de reposição.</a:t>
            </a:r>
          </a:p>
          <a:p>
            <a:pPr marL="342900" lvl="0" indent="-342900" algn="just">
              <a:buFont typeface="+mj-lt"/>
              <a:buAutoNum type="alphaLcParenR"/>
            </a:pPr>
            <a:r>
              <a:rPr lang="pt-BR" sz="1400" dirty="0">
                <a:solidFill>
                  <a:schemeClr val="bg1"/>
                </a:solidFill>
              </a:rPr>
              <a:t>Layout da instalação; roteirização de veículos; quantidades e momento de reposição.</a:t>
            </a:r>
          </a:p>
        </p:txBody>
      </p:sp>
      <mc:AlternateContent xmlns:mc="http://schemas.openxmlformats.org/markup-compatibility/2006">
        <mc:Choice xmlns:p14="http://schemas.microsoft.com/office/powerpoint/2010/main" Requires="p14">
          <p:contentPart p14:bwMode="auto" r:id="rId7">
            <p14:nvContentPartPr>
              <p14:cNvPr id="4" name="Tinta 3">
                <a:extLst>
                  <a:ext uri="{FF2B5EF4-FFF2-40B4-BE49-F238E27FC236}">
                    <a16:creationId xmlns:a16="http://schemas.microsoft.com/office/drawing/2014/main" id="{7897F7AF-CC4C-A3D7-4999-FFA267201C8A}"/>
                  </a:ext>
                </a:extLst>
              </p14:cNvPr>
              <p14:cNvContentPartPr/>
              <p14:nvPr/>
            </p14:nvContentPartPr>
            <p14:xfrm>
              <a:off x="276480" y="2877480"/>
              <a:ext cx="8477280" cy="655560"/>
            </p14:xfrm>
          </p:contentPart>
        </mc:Choice>
        <mc:Fallback>
          <p:pic>
            <p:nvPicPr>
              <p:cNvPr id="4" name="Tinta 3">
                <a:extLst>
                  <a:ext uri="{FF2B5EF4-FFF2-40B4-BE49-F238E27FC236}">
                    <a16:creationId xmlns:a16="http://schemas.microsoft.com/office/drawing/2014/main" id="{7897F7AF-CC4C-A3D7-4999-FFA267201C8A}"/>
                  </a:ext>
                </a:extLst>
              </p:cNvPr>
              <p:cNvPicPr/>
              <p:nvPr/>
            </p:nvPicPr>
            <p:blipFill>
              <a:blip r:embed="rId8"/>
              <a:stretch>
                <a:fillRect/>
              </a:stretch>
            </p:blipFill>
            <p:spPr>
              <a:xfrm>
                <a:off x="267120" y="2868120"/>
                <a:ext cx="8496000" cy="674280"/>
              </a:xfrm>
              <a:prstGeom prst="rect">
                <a:avLst/>
              </a:prstGeom>
            </p:spPr>
          </p:pic>
        </mc:Fallback>
      </mc:AlternateContent>
    </p:spTree>
    <p:extLst>
      <p:ext uri="{BB962C8B-B14F-4D97-AF65-F5344CB8AC3E}">
        <p14:creationId xmlns:p14="http://schemas.microsoft.com/office/powerpoint/2010/main" val="761864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FCF00FE-7B0E-1E49-4812-80F6224721F0}"/>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210F40F1-DF82-F3A0-87DB-5E6026A37263}"/>
              </a:ext>
            </a:extLst>
          </p:cNvPr>
          <p:cNvPicPr>
            <a:picLocks noChangeAspect="1"/>
          </p:cNvPicPr>
          <p:nvPr/>
        </p:nvPicPr>
        <p:blipFill>
          <a:blip r:embed="rId2">
            <a:extLst>
              <a:ext uri="{28A0092B-C50C-407E-A947-70E740481C1C}">
                <a14:useLocalDpi xmlns:a14="http://schemas.microsoft.com/office/drawing/2010/main" val="0"/>
              </a:ext>
            </a:extLst>
          </a:blip>
          <a:srcRect b="83832"/>
          <a:stretch/>
        </p:blipFill>
        <p:spPr>
          <a:xfrm>
            <a:off x="0" y="0"/>
            <a:ext cx="12192000" cy="1107192"/>
          </a:xfrm>
          <a:prstGeom prst="rect">
            <a:avLst/>
          </a:prstGeom>
        </p:spPr>
      </p:pic>
      <p:sp>
        <p:nvSpPr>
          <p:cNvPr id="10" name="CaixaDeTexto 9">
            <a:extLst>
              <a:ext uri="{FF2B5EF4-FFF2-40B4-BE49-F238E27FC236}">
                <a16:creationId xmlns:a16="http://schemas.microsoft.com/office/drawing/2014/main" id="{E4B9ECBA-4322-C884-F53A-7482DC7B1197}"/>
              </a:ext>
            </a:extLst>
          </p:cNvPr>
          <p:cNvSpPr txBox="1"/>
          <p:nvPr/>
        </p:nvSpPr>
        <p:spPr>
          <a:xfrm>
            <a:off x="211016" y="170822"/>
            <a:ext cx="7687425" cy="707886"/>
          </a:xfrm>
          <a:prstGeom prst="rect">
            <a:avLst/>
          </a:prstGeom>
          <a:noFill/>
        </p:spPr>
        <p:txBody>
          <a:bodyPr wrap="none" rtlCol="0">
            <a:spAutoFit/>
          </a:bodyPr>
          <a:lstStyle/>
          <a:p>
            <a:r>
              <a:rPr lang="pt-BR" sz="4000" b="1" dirty="0">
                <a:solidFill>
                  <a:schemeClr val="bg1"/>
                </a:solidFill>
              </a:rPr>
              <a:t>GESTÃO – LOGÍSTICA EMPRESARIAL</a:t>
            </a:r>
          </a:p>
        </p:txBody>
      </p:sp>
      <p:pic>
        <p:nvPicPr>
          <p:cNvPr id="11" name="Gráfico 10" descr="Baixar com preenchimento sólido">
            <a:extLst>
              <a:ext uri="{FF2B5EF4-FFF2-40B4-BE49-F238E27FC236}">
                <a16:creationId xmlns:a16="http://schemas.microsoft.com/office/drawing/2014/main" id="{BBD26F9B-70A3-9DA3-ACE0-5BA2815F9C1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7124" y="1351583"/>
            <a:ext cx="707887" cy="707887"/>
          </a:xfrm>
          <a:prstGeom prst="rect">
            <a:avLst/>
          </a:prstGeom>
        </p:spPr>
      </p:pic>
      <p:sp>
        <p:nvSpPr>
          <p:cNvPr id="4" name="CaixaDeTexto 3">
            <a:extLst>
              <a:ext uri="{FF2B5EF4-FFF2-40B4-BE49-F238E27FC236}">
                <a16:creationId xmlns:a16="http://schemas.microsoft.com/office/drawing/2014/main" id="{93E59B57-5081-7C71-85E0-FC157713EDA9}"/>
              </a:ext>
            </a:extLst>
          </p:cNvPr>
          <p:cNvSpPr txBox="1"/>
          <p:nvPr/>
        </p:nvSpPr>
        <p:spPr>
          <a:xfrm>
            <a:off x="211016" y="644541"/>
            <a:ext cx="11726427" cy="3046988"/>
          </a:xfrm>
          <a:prstGeom prst="rect">
            <a:avLst/>
          </a:prstGeom>
          <a:noFill/>
        </p:spPr>
        <p:txBody>
          <a:bodyPr wrap="square">
            <a:spAutoFit/>
          </a:bodyPr>
          <a:lstStyle/>
          <a:p>
            <a:pPr algn="ctr"/>
            <a:endParaRPr lang="pt-BR" sz="7200" b="1" i="0" dirty="0">
              <a:solidFill>
                <a:srgbClr val="393939"/>
              </a:solidFill>
              <a:effectLst/>
              <a:latin typeface="Arial" panose="020B0604020202020204" pitchFamily="34" charset="0"/>
            </a:endParaRPr>
          </a:p>
          <a:p>
            <a:pPr algn="ctr"/>
            <a:r>
              <a:rPr lang="pt-BR" sz="7200" b="1" i="0" dirty="0">
                <a:solidFill>
                  <a:schemeClr val="bg1"/>
                </a:solidFill>
                <a:effectLst/>
                <a:latin typeface="Arial" panose="020B0604020202020204" pitchFamily="34" charset="0"/>
              </a:rPr>
              <a:t>OBRIGADO!</a:t>
            </a:r>
          </a:p>
          <a:p>
            <a:pPr algn="just"/>
            <a:endParaRPr lang="pt-BR" sz="2400" b="1" i="0" dirty="0">
              <a:solidFill>
                <a:srgbClr val="393939"/>
              </a:solidFill>
              <a:effectLst/>
              <a:latin typeface="Arial" panose="020B0604020202020204" pitchFamily="34" charset="0"/>
            </a:endParaRPr>
          </a:p>
          <a:p>
            <a:pPr algn="just"/>
            <a:endParaRPr lang="pt-BR" sz="2400" b="1" i="0" dirty="0">
              <a:solidFill>
                <a:srgbClr val="393939"/>
              </a:solidFill>
              <a:effectLst/>
              <a:latin typeface="Arial" panose="020B0604020202020204" pitchFamily="34" charset="0"/>
            </a:endParaRPr>
          </a:p>
        </p:txBody>
      </p:sp>
      <p:sp>
        <p:nvSpPr>
          <p:cNvPr id="5" name="CaixaDeTexto 4">
            <a:extLst>
              <a:ext uri="{FF2B5EF4-FFF2-40B4-BE49-F238E27FC236}">
                <a16:creationId xmlns:a16="http://schemas.microsoft.com/office/drawing/2014/main" id="{A8209B86-482B-0081-DBFA-D6F852F96612}"/>
              </a:ext>
            </a:extLst>
          </p:cNvPr>
          <p:cNvSpPr txBox="1"/>
          <p:nvPr/>
        </p:nvSpPr>
        <p:spPr>
          <a:xfrm>
            <a:off x="0" y="3599389"/>
            <a:ext cx="11726427" cy="2932341"/>
          </a:xfrm>
          <a:prstGeom prst="rect">
            <a:avLst/>
          </a:prstGeom>
          <a:noFill/>
        </p:spPr>
        <p:txBody>
          <a:bodyPr wrap="square">
            <a:spAutoFit/>
          </a:bodyPr>
          <a:lstStyle/>
          <a:p>
            <a:pPr marL="342900" indent="-342900" algn="just">
              <a:lnSpc>
                <a:spcPct val="200000"/>
              </a:lnSpc>
              <a:buFont typeface="Arial" panose="020B0604020202020204" pitchFamily="34" charset="0"/>
              <a:buChar char="•"/>
            </a:pPr>
            <a:r>
              <a:rPr lang="pt-BR" sz="2400" dirty="0">
                <a:solidFill>
                  <a:schemeClr val="bg1"/>
                </a:solidFill>
                <a:latin typeface="Arial" panose="020B0604020202020204" pitchFamily="34" charset="0"/>
              </a:rPr>
              <a:t>CURTA ESTE CONTEÚDO!</a:t>
            </a:r>
          </a:p>
          <a:p>
            <a:pPr marL="342900" indent="-342900" algn="just">
              <a:lnSpc>
                <a:spcPct val="200000"/>
              </a:lnSpc>
              <a:buFont typeface="Arial" panose="020B0604020202020204" pitchFamily="34" charset="0"/>
              <a:buChar char="•"/>
            </a:pPr>
            <a:r>
              <a:rPr lang="pt-BR" sz="2400" dirty="0">
                <a:solidFill>
                  <a:schemeClr val="bg1"/>
                </a:solidFill>
                <a:latin typeface="Arial" panose="020B0604020202020204" pitchFamily="34" charset="0"/>
              </a:rPr>
              <a:t>SE INSCREVA EM NOSSO CANAL!</a:t>
            </a:r>
          </a:p>
          <a:p>
            <a:pPr marL="342900" indent="-342900" algn="just">
              <a:lnSpc>
                <a:spcPct val="200000"/>
              </a:lnSpc>
              <a:buFont typeface="Arial" panose="020B0604020202020204" pitchFamily="34" charset="0"/>
              <a:buChar char="•"/>
            </a:pPr>
            <a:r>
              <a:rPr lang="pt-BR" sz="2400" dirty="0">
                <a:solidFill>
                  <a:schemeClr val="bg1"/>
                </a:solidFill>
                <a:latin typeface="Arial" panose="020B0604020202020204" pitchFamily="34" charset="0"/>
              </a:rPr>
              <a:t>DEIXE O SEU COMENTÁRIO!</a:t>
            </a:r>
          </a:p>
          <a:p>
            <a:pPr marL="342900" indent="-342900" algn="just">
              <a:lnSpc>
                <a:spcPct val="200000"/>
              </a:lnSpc>
              <a:buFont typeface="Arial" panose="020B0604020202020204" pitchFamily="34" charset="0"/>
              <a:buChar char="•"/>
            </a:pPr>
            <a:r>
              <a:rPr lang="pt-BR" sz="2400" dirty="0">
                <a:solidFill>
                  <a:schemeClr val="bg1"/>
                </a:solidFill>
                <a:latin typeface="Arial" panose="020B0604020202020204" pitchFamily="34" charset="0"/>
              </a:rPr>
              <a:t>COMPARTILHE O CONTEÚDO!</a:t>
            </a:r>
          </a:p>
        </p:txBody>
      </p:sp>
      <p:pic>
        <p:nvPicPr>
          <p:cNvPr id="6" name="Gráfico 5" descr="Comentar com Curtir com preenchimento sólido">
            <a:extLst>
              <a:ext uri="{FF2B5EF4-FFF2-40B4-BE49-F238E27FC236}">
                <a16:creationId xmlns:a16="http://schemas.microsoft.com/office/drawing/2014/main" id="{0479C79C-176A-C97D-E932-0EAAEA750CA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63495" y="3797710"/>
            <a:ext cx="719729" cy="719729"/>
          </a:xfrm>
          <a:prstGeom prst="rect">
            <a:avLst/>
          </a:prstGeom>
        </p:spPr>
      </p:pic>
      <p:pic>
        <p:nvPicPr>
          <p:cNvPr id="7" name="Gráfico 6" descr="Adicionar Comentário com preenchimento sólido">
            <a:extLst>
              <a:ext uri="{FF2B5EF4-FFF2-40B4-BE49-F238E27FC236}">
                <a16:creationId xmlns:a16="http://schemas.microsoft.com/office/drawing/2014/main" id="{910B634A-8029-5E09-1171-1B58909C70F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56181" y="5195740"/>
            <a:ext cx="688930" cy="688930"/>
          </a:xfrm>
          <a:prstGeom prst="rect">
            <a:avLst/>
          </a:prstGeom>
        </p:spPr>
      </p:pic>
      <p:pic>
        <p:nvPicPr>
          <p:cNvPr id="8" name="Gráfico 7" descr="Seguir com preenchimento sólido">
            <a:extLst>
              <a:ext uri="{FF2B5EF4-FFF2-40B4-BE49-F238E27FC236}">
                <a16:creationId xmlns:a16="http://schemas.microsoft.com/office/drawing/2014/main" id="{59F3C203-5ABB-BBE2-3535-F4779F904C7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06013" y="4464629"/>
            <a:ext cx="639638" cy="639638"/>
          </a:xfrm>
          <a:prstGeom prst="rect">
            <a:avLst/>
          </a:prstGeom>
        </p:spPr>
      </p:pic>
      <p:pic>
        <p:nvPicPr>
          <p:cNvPr id="13" name="Gráfico 12" descr="Enviar com preenchimento sólido">
            <a:extLst>
              <a:ext uri="{FF2B5EF4-FFF2-40B4-BE49-F238E27FC236}">
                <a16:creationId xmlns:a16="http://schemas.microsoft.com/office/drawing/2014/main" id="{AE2DE8DD-DBCF-407D-0AE1-FDEE1BB5119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375712" y="5846813"/>
            <a:ext cx="688930" cy="688930"/>
          </a:xfrm>
          <a:prstGeom prst="rect">
            <a:avLst/>
          </a:prstGeom>
        </p:spPr>
      </p:pic>
    </p:spTree>
    <p:extLst>
      <p:ext uri="{BB962C8B-B14F-4D97-AF65-F5344CB8AC3E}">
        <p14:creationId xmlns:p14="http://schemas.microsoft.com/office/powerpoint/2010/main" val="271154042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33960</TotalTime>
  <Words>1765</Words>
  <Application>Microsoft Office PowerPoint</Application>
  <PresentationFormat>Widescreen</PresentationFormat>
  <Paragraphs>102</Paragraphs>
  <Slides>25</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25</vt:i4>
      </vt:variant>
    </vt:vector>
  </HeadingPairs>
  <TitlesOfParts>
    <vt:vector size="31" baseType="lpstr">
      <vt:lpstr>Arial</vt:lpstr>
      <vt:lpstr>Calibri</vt:lpstr>
      <vt:lpstr>Calibri Light</vt:lpstr>
      <vt:lpstr>Cambria Math</vt:lpstr>
      <vt:lpstr>Times New Roman</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Filipe Butta</dc:creator>
  <cp:lastModifiedBy>Filipe Butta</cp:lastModifiedBy>
  <cp:revision>127</cp:revision>
  <dcterms:created xsi:type="dcterms:W3CDTF">2023-01-06T01:26:41Z</dcterms:created>
  <dcterms:modified xsi:type="dcterms:W3CDTF">2026-09-22T18:14:48Z</dcterms:modified>
</cp:coreProperties>
</file>